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3" r:id="rId3"/>
  </p:sldMasterIdLst>
  <p:handoutMasterIdLst>
    <p:handoutMasterId r:id="rId7"/>
  </p:handoutMasterIdLst>
  <p:sldIdLst>
    <p:sldId id="259" r:id="rId4"/>
    <p:sldId id="257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pPr/>
              <a:t>2020.09.14.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  <p:pic>
        <p:nvPicPr>
          <p:cNvPr id="8" name="Picture 52" descr="SECIM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91" y="2742803"/>
            <a:ext cx="18224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788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5308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35811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55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1441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069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63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14838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2379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675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6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7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2050" name="Picture 2" descr="E:\-== Works ==-\SE_Urologiai_Klinika\Kuldott_anyagok\SE_Uroklinik_100EN_logotipia_RGB_white_smal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589240"/>
            <a:ext cx="1912144" cy="1115854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 userDrawn="1"/>
        </p:nvSpPr>
        <p:spPr>
          <a:xfrm>
            <a:off x="5436096" y="618620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hu-HU" altLang="hu-HU" sz="1400" b="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MEDICINE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5436096" y="6392361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</a:t>
            </a:r>
            <a:r>
              <a:rPr lang="hu-HU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UROLOGY</a:t>
            </a:r>
            <a:endParaRPr lang="hu-HU" sz="1200" kern="12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3074" name="Picture 2" descr="E:\-== Works ==-\SE_Urologiai_Klinika\Kuldott_anyagok\SE_Uroklinik_100EN_logo_gold_bgr_small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4048" y="6165304"/>
            <a:ext cx="3667316" cy="66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810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>
          <a:xfrm>
            <a:off x="2339752" y="2276872"/>
            <a:ext cx="6408712" cy="648072"/>
          </a:xfrm>
        </p:spPr>
        <p:txBody>
          <a:bodyPr/>
          <a:lstStyle/>
          <a:p>
            <a:r>
              <a:rPr lang="hu-HU" dirty="0" err="1" smtClean="0"/>
              <a:t>Presenter</a:t>
            </a:r>
            <a:r>
              <a:rPr lang="hu-HU" dirty="0" smtClean="0"/>
              <a:t>’s </a:t>
            </a:r>
            <a:r>
              <a:rPr lang="hu-HU" dirty="0" err="1" smtClean="0"/>
              <a:t>name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39752" y="692696"/>
            <a:ext cx="6408712" cy="1143000"/>
          </a:xfrm>
          <a:solidFill>
            <a:srgbClr val="264796"/>
          </a:solidFill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Title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2627784" y="5013176"/>
            <a:ext cx="2474516" cy="325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hu-HU" sz="1400" i="1" dirty="0" err="1" smtClean="0">
                <a:solidFill>
                  <a:srgbClr val="264796"/>
                </a:solidFill>
                <a:latin typeface="Franklin Gothic Book" panose="020B0503020102020204" pitchFamily="34" charset="0"/>
                <a:ea typeface="Tahoma" pitchFamily="34" charset="0"/>
                <a:cs typeface="Arial" charset="0"/>
              </a:rPr>
              <a:t>Certified</a:t>
            </a:r>
            <a:r>
              <a:rPr lang="hu-HU" sz="1400" i="1" dirty="0" smtClean="0">
                <a:solidFill>
                  <a:srgbClr val="264796"/>
                </a:solidFill>
                <a:latin typeface="Franklin Gothic Book" panose="020B0503020102020204" pitchFamily="34" charset="0"/>
                <a:ea typeface="Tahoma" pitchFamily="34" charset="0"/>
                <a:cs typeface="Arial" charset="0"/>
              </a:rPr>
              <a:t> </a:t>
            </a:r>
            <a:r>
              <a:rPr lang="hu-HU" sz="1400" i="1" dirty="0" err="1" smtClean="0">
                <a:solidFill>
                  <a:srgbClr val="264796"/>
                </a:solidFill>
                <a:latin typeface="Franklin Gothic Book" panose="020B0503020102020204" pitchFamily="34" charset="0"/>
                <a:ea typeface="Tahoma" pitchFamily="34" charset="0"/>
                <a:cs typeface="Arial" charset="0"/>
              </a:rPr>
              <a:t>Department</a:t>
            </a:r>
            <a:endParaRPr lang="hu-HU" sz="1400" i="1" dirty="0">
              <a:solidFill>
                <a:srgbClr val="264796"/>
              </a:solidFill>
              <a:latin typeface="Franklin Gothic Book" panose="020B0503020102020204" pitchFamily="34" charset="0"/>
              <a:ea typeface="Tahoma" pitchFamily="34" charset="0"/>
              <a:cs typeface="Arial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084168" y="5013176"/>
            <a:ext cx="2667718" cy="369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sz="1400" i="1" dirty="0">
                <a:solidFill>
                  <a:srgbClr val="264796"/>
                </a:solidFill>
                <a:latin typeface="Franklin Gothic Book" panose="020B0503020102020204" pitchFamily="34" charset="0"/>
                <a:ea typeface="Tahoma" pitchFamily="34" charset="0"/>
                <a:cs typeface="Arial" charset="0"/>
              </a:rPr>
              <a:t>Certified Training Centre for Andrology</a:t>
            </a:r>
            <a:endParaRPr lang="en-US" sz="1400" i="1" dirty="0">
              <a:solidFill>
                <a:srgbClr val="264796"/>
              </a:solidFill>
              <a:latin typeface="Franklin Gothic Book" panose="020B0503020102020204" pitchFamily="34" charset="0"/>
              <a:ea typeface="Tahoma" pitchFamily="34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519" y="4149080"/>
            <a:ext cx="1473982" cy="75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7" t="7802" r="2077" b="4959"/>
          <a:stretch/>
        </p:blipFill>
        <p:spPr bwMode="auto">
          <a:xfrm rot="16200000">
            <a:off x="6897983" y="4055345"/>
            <a:ext cx="974192" cy="72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 idx="4294967295"/>
          </p:nvPr>
        </p:nvSpPr>
        <p:spPr>
          <a:xfrm>
            <a:off x="1547664" y="188640"/>
            <a:ext cx="6429375" cy="825500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Thank</a:t>
            </a:r>
            <a:r>
              <a:rPr lang="hu-HU" b="1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b="1" dirty="0" err="1" smtClean="0"/>
              <a:t>for</a:t>
            </a:r>
            <a:r>
              <a:rPr lang="hu-HU" b="1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b="1" dirty="0" err="1" smtClean="0"/>
              <a:t>attention</a:t>
            </a:r>
            <a:endParaRPr lang="en-US" b="1" dirty="0"/>
          </a:p>
        </p:txBody>
      </p:sp>
      <p:pic>
        <p:nvPicPr>
          <p:cNvPr id="1026" name="Picture 2" descr="C:\Users\medsol\Desktop\2020\100éveslogók\SE_Uroklinik_100EN_logotipia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93" y="1247175"/>
            <a:ext cx="7465814" cy="436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</Words>
  <Application>Microsoft Office PowerPoint</Application>
  <PresentationFormat>Diavetítés a képernyőre (4:3 oldalarány)</PresentationFormat>
  <Paragraphs>5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Office-téma</vt:lpstr>
      <vt:lpstr>Beloldal új</vt:lpstr>
      <vt:lpstr>1_Beloldal új</vt:lpstr>
      <vt:lpstr>Title</vt:lpstr>
      <vt:lpstr>PowerPoint bemutató</vt:lpstr>
      <vt:lpstr>Thank your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konyvtar</cp:lastModifiedBy>
  <cp:revision>73</cp:revision>
  <dcterms:created xsi:type="dcterms:W3CDTF">2015-02-04T08:09:30Z</dcterms:created>
  <dcterms:modified xsi:type="dcterms:W3CDTF">2020-09-14T07:33:28Z</dcterms:modified>
</cp:coreProperties>
</file>