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handoutMasterIdLst>
    <p:handoutMasterId r:id="rId7"/>
  </p:handoutMasterIdLst>
  <p:sldIdLst>
    <p:sldId id="276" r:id="rId2"/>
    <p:sldId id="274" r:id="rId3"/>
    <p:sldId id="275" r:id="rId4"/>
    <p:sldId id="278" r:id="rId5"/>
    <p:sldId id="279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64796"/>
    <a:srgbClr val="C8AA6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94" autoAdjust="0"/>
    <p:restoredTop sz="94660"/>
  </p:normalViewPr>
  <p:slideViewPr>
    <p:cSldViewPr>
      <p:cViewPr varScale="1">
        <p:scale>
          <a:sx n="112" d="100"/>
          <a:sy n="112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8B0C0-F14B-41E5-B05E-DC8BCE4CCBDC}" type="datetimeFigureOut">
              <a:rPr lang="hu-HU" smtClean="0"/>
              <a:pPr/>
              <a:t>2022.11.15.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11906-0A1A-4590-88B1-3CFA52E757E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32519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09030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xmlns="" val="71519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xmlns="" val="60547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4pPr marL="1701800" indent="-330200">
              <a:defRPr/>
            </a:lvl4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xmlns="" val="257345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21836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xmlns="" val="189327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xmlns="" val="189427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91679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4378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24347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203424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pic>
        <p:nvPicPr>
          <p:cNvPr id="7" name="Kép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6201376"/>
            <a:ext cx="61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 userDrawn="1"/>
        </p:nvSpPr>
        <p:spPr>
          <a:xfrm>
            <a:off x="3419872" y="616530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hu-HU" sz="1200" b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OUTCOME OF CHILDREN WITH LYMPHOBLASTIC LYMPHOMA</a:t>
            </a:r>
            <a:r>
              <a:rPr lang="hu-HU" altLang="hu-HU" sz="1200" dirty="0">
                <a:solidFill>
                  <a:srgbClr val="26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altLang="hu-HU" sz="1200" dirty="0">
                <a:solidFill>
                  <a:srgbClr val="2647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200" i="1" dirty="0">
                <a:solidFill>
                  <a:srgbClr val="26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hu-HU" altLang="hu-HU" sz="1200" i="1" baseline="0" dirty="0">
                <a:solidFill>
                  <a:srgbClr val="26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200" i="1" baseline="0" dirty="0" err="1">
                <a:solidFill>
                  <a:srgbClr val="26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hu-HU" altLang="hu-HU" sz="1200" i="1" baseline="0" dirty="0">
                <a:solidFill>
                  <a:srgbClr val="26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200" i="1" baseline="0" dirty="0" err="1">
                <a:solidFill>
                  <a:srgbClr val="26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Hungarian</a:t>
            </a:r>
            <a:r>
              <a:rPr lang="hu-HU" altLang="hu-HU" sz="1200" i="1" baseline="0" dirty="0">
                <a:solidFill>
                  <a:srgbClr val="26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sz="1200" i="1" baseline="0" dirty="0" err="1">
                <a:solidFill>
                  <a:srgbClr val="2647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hu-HU" altLang="hu-HU" sz="1200" i="1" dirty="0">
              <a:solidFill>
                <a:srgbClr val="2647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 Harmadik szint</a:t>
            </a:r>
          </a:p>
          <a:p>
            <a:pPr lvl="3"/>
            <a:r>
              <a:rPr lang="hu-HU" dirty="0"/>
              <a:t> 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xmlns="" val="39849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64796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spcBef>
          <a:spcPct val="20000"/>
        </a:spcBef>
        <a:buFont typeface="Wingdings" panose="05000000000000000000" pitchFamily="2" charset="2"/>
        <a:buChar char="Ä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1pPr>
      <a:lvl2pPr marL="808038" indent="-350838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¦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hu-HU" sz="3200" kern="1200" dirty="0" smtClean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4pPr>
      <a:lvl5pPr marL="2149475" indent="-320675" algn="l" defTabSz="914400" rtl="0" eaLnBrk="1" latinLnBrk="0" hangingPunct="1">
        <a:spcBef>
          <a:spcPct val="20000"/>
        </a:spcBef>
        <a:buFont typeface="Wingdings 3" panose="05040102010807070707" pitchFamily="18" charset="2"/>
        <a:buChar char="ê"/>
        <a:defRPr lang="hu-HU" sz="3200" kern="1200" dirty="0">
          <a:solidFill>
            <a:srgbClr val="264796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189570F-CDBE-4437-A339-C455E488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4624"/>
            <a:ext cx="5832648" cy="836712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ÉVFORDULÓ</a:t>
            </a:r>
            <a:endParaRPr lang="hu-HU" sz="3200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21CC5224-0058-4697-B7B0-C2917B7D0AF8}"/>
              </a:ext>
            </a:extLst>
          </p:cNvPr>
          <p:cNvSpPr/>
          <p:nvPr/>
        </p:nvSpPr>
        <p:spPr>
          <a:xfrm>
            <a:off x="3347864" y="6165304"/>
            <a:ext cx="4032448" cy="692696"/>
          </a:xfrm>
          <a:prstGeom prst="rect">
            <a:avLst/>
          </a:prstGeom>
          <a:solidFill>
            <a:srgbClr val="C8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0078842F-2376-4728-A72C-64BA028E814B}"/>
              </a:ext>
            </a:extLst>
          </p:cNvPr>
          <p:cNvSpPr txBox="1"/>
          <p:nvPr/>
        </p:nvSpPr>
        <p:spPr>
          <a:xfrm>
            <a:off x="4687757" y="188640"/>
            <a:ext cx="36423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600" b="1" i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Regisztráltak: 152/ 2/3 új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FAC6B507-E7CD-462F-AE45-2C8E54915C69}"/>
              </a:ext>
            </a:extLst>
          </p:cNvPr>
          <p:cNvSpPr txBox="1"/>
          <p:nvPr/>
        </p:nvSpPr>
        <p:spPr>
          <a:xfrm>
            <a:off x="7555836" y="980728"/>
            <a:ext cx="155266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i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ELTEC BFM </a:t>
            </a:r>
          </a:p>
          <a:p>
            <a:pPr algn="ctr"/>
            <a:r>
              <a:rPr lang="hu-HU" b="1" i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</a:p>
          <a:p>
            <a:pPr algn="ctr"/>
            <a:r>
              <a:rPr lang="hu-HU" b="1" i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Budapest</a:t>
            </a:r>
          </a:p>
          <a:p>
            <a:pPr algn="ctr"/>
            <a:r>
              <a:rPr lang="hu-HU" b="1" i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2007.10.</a:t>
            </a:r>
          </a:p>
          <a:p>
            <a:pPr algn="ctr"/>
            <a:r>
              <a:rPr lang="hu-HU" b="1" i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25év</a:t>
            </a:r>
          </a:p>
          <a:p>
            <a:pPr algn="ctr"/>
            <a:endParaRPr lang="hu-HU" b="1" i="1" dirty="0">
              <a:solidFill>
                <a:srgbClr val="2647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b="1" i="1" dirty="0">
              <a:solidFill>
                <a:srgbClr val="2647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b="1" i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PANCARE</a:t>
            </a:r>
          </a:p>
          <a:p>
            <a:pPr algn="ctr"/>
            <a:r>
              <a:rPr lang="hu-HU" b="1" i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Alapítás</a:t>
            </a:r>
          </a:p>
          <a:p>
            <a:pPr algn="ctr"/>
            <a:r>
              <a:rPr lang="hu-HU" b="1" i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LUND</a:t>
            </a:r>
          </a:p>
          <a:p>
            <a:pPr algn="ctr"/>
            <a:r>
              <a:rPr lang="hu-HU" b="1" i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</a:p>
          <a:p>
            <a:pPr algn="ctr"/>
            <a:endParaRPr lang="hu-HU" b="1" i="1" dirty="0">
              <a:solidFill>
                <a:srgbClr val="2647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b="1" i="1" dirty="0">
              <a:solidFill>
                <a:srgbClr val="2647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b="1" i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YU állam</a:t>
            </a:r>
          </a:p>
          <a:p>
            <a:pPr algn="ctr"/>
            <a:r>
              <a:rPr lang="hu-HU" b="1" i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ukrán</a:t>
            </a:r>
          </a:p>
          <a:p>
            <a:pPr algn="ctr"/>
            <a:r>
              <a:rPr lang="hu-HU" b="1" i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szlovák</a:t>
            </a:r>
          </a:p>
          <a:p>
            <a:pPr algn="ctr"/>
            <a:r>
              <a:rPr lang="hu-HU" b="1" i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u-HU" b="1" i="1" dirty="0" err="1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izland</a:t>
            </a:r>
            <a:endParaRPr lang="hu-HU" b="1" i="1" dirty="0">
              <a:solidFill>
                <a:srgbClr val="2647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b="1" i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spanyol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8A3E3B78-183F-8D29-F955-45FFE19634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8" t="20600" r="17713" b="-20600"/>
          <a:stretch/>
        </p:blipFill>
        <p:spPr>
          <a:xfrm>
            <a:off x="899592" y="1381844"/>
            <a:ext cx="6624736" cy="50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5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21CC5224-0058-4697-B7B0-C2917B7D0AF8}"/>
              </a:ext>
            </a:extLst>
          </p:cNvPr>
          <p:cNvSpPr/>
          <p:nvPr/>
        </p:nvSpPr>
        <p:spPr>
          <a:xfrm>
            <a:off x="3635896" y="6165304"/>
            <a:ext cx="5256584" cy="692696"/>
          </a:xfrm>
          <a:prstGeom prst="rect">
            <a:avLst/>
          </a:prstGeom>
          <a:solidFill>
            <a:srgbClr val="C8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PÁRHUZAMOS WORKSHOP  (4)</a:t>
            </a:r>
            <a:endParaRPr lang="hu-HU" sz="2400" dirty="0">
              <a:solidFill>
                <a:srgbClr val="2647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E4BA9EC2-AB4A-326F-FF55-A77F6A717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2636"/>
            <a:ext cx="7824869" cy="58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544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xmlns="" id="{21CC5224-0058-4697-B7B0-C2917B7D0AF8}"/>
              </a:ext>
            </a:extLst>
          </p:cNvPr>
          <p:cNvSpPr/>
          <p:nvPr/>
        </p:nvSpPr>
        <p:spPr>
          <a:xfrm>
            <a:off x="3707904" y="6120680"/>
            <a:ext cx="4896544" cy="692696"/>
          </a:xfrm>
          <a:prstGeom prst="rect">
            <a:avLst/>
          </a:prstGeom>
          <a:solidFill>
            <a:srgbClr val="C8A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NŐVÉREK, SZAKDOLGOZÓK</a:t>
            </a:r>
            <a:endParaRPr lang="hu-HU" sz="2400" dirty="0">
              <a:solidFill>
                <a:srgbClr val="FFFFFF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E48C6551-FC27-4113-5515-63BBFCD64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6632"/>
            <a:ext cx="806489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885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F7A1D55E-DD9C-5C42-0809-440994BB24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557" y="116632"/>
            <a:ext cx="8448939" cy="633670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7F52A309-FDDB-43BD-08C4-B103A5B2053A}"/>
              </a:ext>
            </a:extLst>
          </p:cNvPr>
          <p:cNvSpPr txBox="1"/>
          <p:nvPr/>
        </p:nvSpPr>
        <p:spPr>
          <a:xfrm>
            <a:off x="3923928" y="6381328"/>
            <a:ext cx="3168352" cy="461665"/>
          </a:xfrm>
          <a:prstGeom prst="rect">
            <a:avLst/>
          </a:prstGeom>
          <a:solidFill>
            <a:srgbClr val="C8AA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2647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SZÜLŐK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280634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39DBBAF2-80BD-9D9C-356C-7C93DEAE2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12" y="1268760"/>
            <a:ext cx="8760992" cy="468052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6132A398-D686-6793-2586-9A8CE426C7F1}"/>
              </a:ext>
            </a:extLst>
          </p:cNvPr>
          <p:cNvSpPr txBox="1"/>
          <p:nvPr/>
        </p:nvSpPr>
        <p:spPr>
          <a:xfrm>
            <a:off x="2549615" y="260648"/>
            <a:ext cx="3822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PANCARE FOTO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xmlns="" val="769559442"/>
      </p:ext>
    </p:extLst>
  </p:cSld>
  <p:clrMapOvr>
    <a:masterClrMapping/>
  </p:clrMapOvr>
</p:sld>
</file>

<file path=ppt/theme/theme1.xml><?xml version="1.0" encoding="utf-8"?>
<a:theme xmlns:a="http://schemas.openxmlformats.org/drawingml/2006/main" name="Beloldal ú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41</Words>
  <Application>Microsoft Office PowerPoint</Application>
  <PresentationFormat>Diavetítés a képernyőre (4:3 oldalarány)</PresentationFormat>
  <Paragraphs>24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Beloldal új</vt:lpstr>
      <vt:lpstr> ÉVFORDULÓ</vt:lpstr>
      <vt:lpstr>2. dia</vt:lpstr>
      <vt:lpstr>3. dia</vt:lpstr>
      <vt:lpstr>4. dia</vt:lpstr>
      <vt:lpstr>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Mézes Dorottya</dc:creator>
  <cp:lastModifiedBy>user</cp:lastModifiedBy>
  <cp:revision>180</cp:revision>
  <dcterms:created xsi:type="dcterms:W3CDTF">2015-02-04T08:09:30Z</dcterms:created>
  <dcterms:modified xsi:type="dcterms:W3CDTF">2022-11-15T08:29:03Z</dcterms:modified>
</cp:coreProperties>
</file>