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61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52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79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458369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8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346487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Előadás címe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97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Dr. Minta Mihály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37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 smtClean="0"/>
              <a:t>MINTA SZERVEZETI EGYSÉG NEVE, </a:t>
            </a:r>
            <a:br>
              <a:rPr lang="hu-HU" dirty="0" smtClean="0"/>
            </a:br>
            <a:r>
              <a:rPr lang="hu-HU" dirty="0" smtClean="0"/>
              <a:t>HOSSZÚ NÉV ESETÉN KÉT SORBA TÖRDELVE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318" y="5778500"/>
            <a:ext cx="2761364" cy="92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18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442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138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44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787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46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475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91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0443-CAC3-4BA7-B137-CE2E362A433B}" type="datetimeFigureOut">
              <a:rPr lang="hu-HU" smtClean="0"/>
              <a:t>2022.02.07.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7B0D-6A8F-438C-AFF8-00303A97C3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548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mmelweis.zoom.us/j/96042310522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>
          <a:xfrm>
            <a:off x="228600" y="2235200"/>
            <a:ext cx="11550804" cy="2755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A Semmelweis Egyetem Tudományos Diákköri Tanácsának nevében tisztelettel meghívom a 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Semmelweis Egyetem Tudományos Diákköri Konferenciájára, mely 2022. február 9-11. kerül megrendezésre </a:t>
            </a:r>
            <a:r>
              <a:rPr lang="hu-HU" dirty="0" smtClean="0"/>
              <a:t>a vírushelyzetre való tekintettel ONLINE.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Szeretettel várjuk a megnyitó </a:t>
            </a:r>
            <a:r>
              <a:rPr lang="hu-HU" dirty="0" smtClean="0"/>
              <a:t>ünnepségre, </a:t>
            </a:r>
            <a:r>
              <a:rPr lang="hu-HU" dirty="0" smtClean="0"/>
              <a:t>mely 2022. február 9. </a:t>
            </a:r>
            <a:r>
              <a:rPr lang="hu-HU" dirty="0" smtClean="0"/>
              <a:t>8:30-kor kezdődik.</a:t>
            </a:r>
          </a:p>
          <a:p>
            <a:r>
              <a:rPr lang="hu-HU" u="sng" dirty="0">
                <a:hlinkClick r:id="rId2"/>
              </a:rPr>
              <a:t>https://semmelweis.zoom.us/j/96042310522</a:t>
            </a:r>
            <a:endParaRPr lang="hu-HU" dirty="0"/>
          </a:p>
          <a:p>
            <a:r>
              <a:rPr lang="hu-HU" dirty="0"/>
              <a:t>Meeting ID: 960 4231 0522</a:t>
            </a:r>
          </a:p>
          <a:p>
            <a:pPr>
              <a:lnSpc>
                <a:spcPct val="150000"/>
              </a:lnSpc>
            </a:pP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							</a:t>
            </a:r>
            <a:r>
              <a:rPr lang="hu-HU" sz="2000" dirty="0" smtClean="0"/>
              <a:t>Prof. Dr. Szijártó Attila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					            TDT elnök</a:t>
            </a:r>
            <a:endParaRPr lang="en-GB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2"/>
          </p:nvPr>
        </p:nvSpPr>
        <p:spPr>
          <a:xfrm>
            <a:off x="1432002" y="-92950"/>
            <a:ext cx="9144000" cy="1088842"/>
          </a:xfrm>
        </p:spPr>
        <p:txBody>
          <a:bodyPr/>
          <a:lstStyle/>
          <a:p>
            <a:r>
              <a:rPr lang="hu-HU" sz="5400" dirty="0" smtClean="0"/>
              <a:t>Meghívó</a:t>
            </a:r>
          </a:p>
        </p:txBody>
      </p:sp>
    </p:spTree>
    <p:extLst>
      <p:ext uri="{BB962C8B-B14F-4D97-AF65-F5344CB8AC3E}">
        <p14:creationId xmlns:p14="http://schemas.microsoft.com/office/powerpoint/2010/main" val="18625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</Words>
  <Application>Microsoft Office PowerPoint</Application>
  <PresentationFormat>Szélesvásznú</PresentationFormat>
  <Paragraphs>10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Tóth Anna</dc:creator>
  <cp:lastModifiedBy>Medsol</cp:lastModifiedBy>
  <cp:revision>2</cp:revision>
  <dcterms:created xsi:type="dcterms:W3CDTF">2021-12-28T09:18:29Z</dcterms:created>
  <dcterms:modified xsi:type="dcterms:W3CDTF">2022-02-07T10:40:44Z</dcterms:modified>
</cp:coreProperties>
</file>