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handoutMasterIdLst>
    <p:handoutMasterId r:id="rId12"/>
  </p:handoutMasterIdLst>
  <p:sldIdLst>
    <p:sldId id="272" r:id="rId2"/>
    <p:sldId id="276" r:id="rId3"/>
    <p:sldId id="273" r:id="rId4"/>
    <p:sldId id="274" r:id="rId5"/>
    <p:sldId id="275" r:id="rId6"/>
    <p:sldId id="264" r:id="rId7"/>
    <p:sldId id="278" r:id="rId8"/>
    <p:sldId id="279" r:id="rId9"/>
    <p:sldId id="271" r:id="rId1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D4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58" autoAdjust="0"/>
    <p:restoredTop sz="95332" autoAdjust="0"/>
  </p:normalViewPr>
  <p:slideViewPr>
    <p:cSldViewPr snapToGrid="0">
      <p:cViewPr varScale="1">
        <p:scale>
          <a:sx n="109" d="100"/>
          <a:sy n="109" d="100"/>
        </p:scale>
        <p:origin x="918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3132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GB" sz="2128" b="1" i="0" u="none" strike="noStrike" kern="1200" cap="all" spc="120" normalizeH="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noProof="0" dirty="0"/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GB" sz="2128" b="1" i="0" u="none" strike="noStrike" kern="1200" cap="all" spc="120" normalizeH="0" baseline="0" noProof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data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Munka1!$A$2:$A$5</c:f>
              <c:strCache>
                <c:ptCount val="4"/>
                <c:pt idx="0">
                  <c:v>Chategory 1</c:v>
                </c:pt>
                <c:pt idx="1">
                  <c:v>Chategory 2</c:v>
                </c:pt>
                <c:pt idx="2">
                  <c:v>Chategory 3</c:v>
                </c:pt>
                <c:pt idx="3">
                  <c:v>Chategory 4</c:v>
                </c:pt>
              </c:strCache>
            </c:strRef>
          </c:cat>
          <c:val>
            <c:numRef>
              <c:f>Munka1!$B$2:$B$5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28-4B00-B2CB-23CE78A8678F}"/>
            </c:ext>
          </c:extLst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2. data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Munka1!$A$2:$A$5</c:f>
              <c:strCache>
                <c:ptCount val="4"/>
                <c:pt idx="0">
                  <c:v>Chategory 1</c:v>
                </c:pt>
                <c:pt idx="1">
                  <c:v>Chategory 2</c:v>
                </c:pt>
                <c:pt idx="2">
                  <c:v>Chategory 3</c:v>
                </c:pt>
                <c:pt idx="3">
                  <c:v>Chategory 4</c:v>
                </c:pt>
              </c:strCache>
            </c:strRef>
          </c:cat>
          <c:val>
            <c:numRef>
              <c:f>Munka1!$C$2:$C$5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28-4B00-B2CB-23CE78A8678F}"/>
            </c:ext>
          </c:extLst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3. data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Munka1!$A$2:$A$5</c:f>
              <c:strCache>
                <c:ptCount val="4"/>
                <c:pt idx="0">
                  <c:v>Chategory 1</c:v>
                </c:pt>
                <c:pt idx="1">
                  <c:v>Chategory 2</c:v>
                </c:pt>
                <c:pt idx="2">
                  <c:v>Chategory 3</c:v>
                </c:pt>
                <c:pt idx="3">
                  <c:v>Chategory 4</c:v>
                </c:pt>
              </c:strCache>
            </c:strRef>
          </c:cat>
          <c:val>
            <c:numRef>
              <c:f>Munka1!$D$2:$D$5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528-4B00-B2CB-23CE78A8678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301605232"/>
        <c:axId val="301602488"/>
      </c:barChart>
      <c:catAx>
        <c:axId val="3016052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01602488"/>
        <c:crosses val="autoZero"/>
        <c:auto val="1"/>
        <c:lblAlgn val="ctr"/>
        <c:lblOffset val="100"/>
        <c:noMultiLvlLbl val="0"/>
      </c:catAx>
      <c:valAx>
        <c:axId val="3016024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01605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A5477-3F7E-4669-877F-CAC33A174F79}" type="datetime1">
              <a:rPr lang="hu-HU" smtClean="0"/>
              <a:t>2025.10.28.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hu-HU"/>
              <a:t>Semmelweis Egyetem | Szervezeti egység neve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B6BBF8-0AC3-4F5C-9C46-904244B916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581194"/>
      </p:ext>
    </p:extLst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7263F-A963-4716-9E0B-336AF0E39782}" type="datetime1">
              <a:rPr lang="hu-HU" smtClean="0"/>
              <a:t>2025.10.28.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hu-HU"/>
              <a:t>Semmelweis Egyetem | Szervezeti egység neve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08844E-4E9E-4762-B238-A0CB0F62D7D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7450316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ímdia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 helye 16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2458369"/>
            <a:ext cx="9144000" cy="395427"/>
          </a:xfrm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GB" noProof="0" dirty="0"/>
              <a:t>Presentation subtitle</a:t>
            </a:r>
          </a:p>
        </p:txBody>
      </p:sp>
      <p:sp>
        <p:nvSpPr>
          <p:cNvPr id="8" name="Szöveg helye 14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1346487"/>
            <a:ext cx="9144000" cy="1088842"/>
          </a:xfrm>
        </p:spPr>
        <p:txBody>
          <a:bodyPr anchor="ctr">
            <a:noAutofit/>
          </a:bodyPr>
          <a:lstStyle>
            <a:lvl1pPr marL="0" indent="0" algn="ctr">
              <a:buNone/>
              <a:defRPr sz="6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Presentation title</a:t>
            </a:r>
          </a:p>
        </p:txBody>
      </p:sp>
      <p:sp>
        <p:nvSpPr>
          <p:cNvPr id="15" name="Szöveg helye 14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3971597"/>
            <a:ext cx="9144000" cy="316208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Dr.</a:t>
            </a:r>
            <a:r>
              <a:rPr lang="en-GB" noProof="0" dirty="0"/>
              <a:t> </a:t>
            </a:r>
            <a:r>
              <a:rPr lang="en-GB" noProof="0" dirty="0" err="1"/>
              <a:t>Mihály</a:t>
            </a:r>
            <a:r>
              <a:rPr lang="en-GB" noProof="0" dirty="0"/>
              <a:t> </a:t>
            </a:r>
            <a:r>
              <a:rPr lang="en-GB" noProof="0" dirty="0" err="1"/>
              <a:t>Minta</a:t>
            </a:r>
            <a:endParaRPr lang="en-GB" noProof="0" dirty="0"/>
          </a:p>
        </p:txBody>
      </p:sp>
      <p:sp>
        <p:nvSpPr>
          <p:cNvPr id="17" name="Szöveg helye 16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4375943"/>
            <a:ext cx="9144000" cy="704850"/>
          </a:xfrm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solidFill>
                  <a:schemeClr val="bg2"/>
                </a:solidFill>
              </a:defRPr>
            </a:lvl1pPr>
          </a:lstStyle>
          <a:p>
            <a:pPr>
              <a:spcBef>
                <a:spcPts val="300"/>
              </a:spcBef>
            </a:pPr>
            <a:r>
              <a:rPr lang="hu-HU" noProof="0" dirty="0"/>
              <a:t>SEMMELWEIS UNIVERSITY FACULTY OF MEDICINE, DEPARTMENT OF REHABILITATION</a:t>
            </a:r>
            <a:endParaRPr lang="en-GB" noProof="0" dirty="0"/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319" y="5779156"/>
            <a:ext cx="2761364" cy="92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436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315268" y="0"/>
            <a:ext cx="6876732" cy="6134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Click on the icon to insert a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1808163"/>
            <a:ext cx="3932237" cy="4141787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noProof="0" dirty="0"/>
              <a:t>Editing sample text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3933825" cy="1325563"/>
          </a:xfrm>
        </p:spPr>
        <p:txBody>
          <a:bodyPr/>
          <a:lstStyle/>
          <a:p>
            <a:r>
              <a:rPr lang="en-GB" noProof="0" dirty="0"/>
              <a:t>Edit sample title</a:t>
            </a:r>
          </a:p>
        </p:txBody>
      </p:sp>
    </p:spTree>
    <p:extLst>
      <p:ext uri="{BB962C8B-B14F-4D97-AF65-F5344CB8AC3E}">
        <p14:creationId xmlns:p14="http://schemas.microsoft.com/office/powerpoint/2010/main" val="4168949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Edit sample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124325"/>
          </a:xfrm>
        </p:spPr>
        <p:txBody>
          <a:bodyPr vert="eaVert"/>
          <a:lstStyle/>
          <a:p>
            <a:pPr lvl="0"/>
            <a:r>
              <a:rPr lang="en-GB" noProof="0" dirty="0"/>
              <a:t>Editing sample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3033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904287" y="368301"/>
            <a:ext cx="2447926" cy="5581650"/>
          </a:xfrm>
        </p:spPr>
        <p:txBody>
          <a:bodyPr vert="eaVert"/>
          <a:lstStyle/>
          <a:p>
            <a:r>
              <a:rPr lang="en-GB" noProof="0" dirty="0"/>
              <a:t>Edit sample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8302"/>
            <a:ext cx="7734300" cy="5581650"/>
          </a:xfrm>
        </p:spPr>
        <p:txBody>
          <a:bodyPr vert="eaVert"/>
          <a:lstStyle/>
          <a:p>
            <a:pPr lvl="0"/>
            <a:r>
              <a:rPr lang="en-GB" noProof="0" dirty="0"/>
              <a:t>Editing sample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5849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Összegzés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319" y="5779156"/>
            <a:ext cx="2761364" cy="92045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rgbClr val="E3D496"/>
                </a:solidFill>
              </a:defRPr>
            </a:lvl1pPr>
          </a:lstStyle>
          <a:p>
            <a:r>
              <a:rPr lang="en-GB" noProof="0" dirty="0"/>
              <a:t>Summary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6"/>
            <a:ext cx="10515600" cy="41243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 err="1"/>
              <a:t>Lorem</a:t>
            </a:r>
            <a:r>
              <a:rPr lang="en-GB" noProof="0" dirty="0"/>
              <a:t> </a:t>
            </a:r>
            <a:r>
              <a:rPr lang="en-GB" noProof="0" dirty="0" err="1"/>
              <a:t>ipsum</a:t>
            </a:r>
            <a:r>
              <a:rPr lang="en-GB" noProof="0" dirty="0"/>
              <a:t>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 </a:t>
            </a:r>
          </a:p>
          <a:p>
            <a:pPr lvl="0"/>
            <a:r>
              <a:rPr lang="en-GB" noProof="0" dirty="0" err="1"/>
              <a:t>Proin</a:t>
            </a:r>
            <a:r>
              <a:rPr lang="en-GB" noProof="0" dirty="0"/>
              <a:t> </a:t>
            </a:r>
            <a:r>
              <a:rPr lang="en-GB" noProof="0" dirty="0" err="1"/>
              <a:t>tincidunt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</a:t>
            </a:r>
            <a:r>
              <a:rPr lang="en-GB" noProof="0" dirty="0" err="1"/>
              <a:t>sem</a:t>
            </a:r>
            <a:r>
              <a:rPr lang="en-GB" noProof="0" dirty="0"/>
              <a:t>, </a:t>
            </a:r>
            <a:r>
              <a:rPr lang="en-GB" noProof="0" dirty="0" err="1"/>
              <a:t>rhoncus</a:t>
            </a:r>
            <a:r>
              <a:rPr lang="en-GB" noProof="0" dirty="0"/>
              <a:t> </a:t>
            </a:r>
            <a:r>
              <a:rPr lang="en-GB" noProof="0" dirty="0" err="1"/>
              <a:t>volutpat</a:t>
            </a:r>
            <a:r>
              <a:rPr lang="en-GB" noProof="0" dirty="0"/>
              <a:t> </a:t>
            </a:r>
            <a:r>
              <a:rPr lang="en-GB" noProof="0" dirty="0" err="1"/>
              <a:t>orci</a:t>
            </a:r>
            <a:r>
              <a:rPr lang="en-GB" noProof="0" dirty="0"/>
              <a:t> </a:t>
            </a:r>
            <a:r>
              <a:rPr lang="en-GB" noProof="0" dirty="0" err="1"/>
              <a:t>rutrum</a:t>
            </a:r>
            <a:r>
              <a:rPr lang="en-GB" noProof="0" dirty="0"/>
              <a:t> sed. </a:t>
            </a:r>
          </a:p>
          <a:p>
            <a:pPr lvl="0"/>
            <a:r>
              <a:rPr lang="en-GB" noProof="0" dirty="0" err="1"/>
              <a:t>Proin</a:t>
            </a:r>
            <a:r>
              <a:rPr lang="en-GB" noProof="0" dirty="0"/>
              <a:t> </a:t>
            </a:r>
            <a:r>
              <a:rPr lang="en-GB" noProof="0" dirty="0" err="1"/>
              <a:t>sem</a:t>
            </a:r>
            <a:r>
              <a:rPr lang="en-GB" noProof="0" dirty="0"/>
              <a:t> quam, </a:t>
            </a:r>
            <a:r>
              <a:rPr lang="en-GB" noProof="0" dirty="0" err="1"/>
              <a:t>aliquam</a:t>
            </a:r>
            <a:r>
              <a:rPr lang="en-GB" noProof="0" dirty="0"/>
              <a:t> ac </a:t>
            </a:r>
            <a:r>
              <a:rPr lang="en-GB" noProof="0" dirty="0" err="1"/>
              <a:t>molestie</a:t>
            </a:r>
            <a:r>
              <a:rPr lang="en-GB" noProof="0" dirty="0"/>
              <a:t> at, </a:t>
            </a:r>
            <a:r>
              <a:rPr lang="en-GB" noProof="0" dirty="0" err="1"/>
              <a:t>porttitor</a:t>
            </a:r>
            <a:r>
              <a:rPr lang="en-GB" noProof="0" dirty="0"/>
              <a:t> in </a:t>
            </a:r>
            <a:r>
              <a:rPr lang="en-GB" noProof="0" dirty="0" err="1"/>
              <a:t>velit</a:t>
            </a:r>
            <a:r>
              <a:rPr lang="en-GB" noProof="0" dirty="0"/>
              <a:t>. </a:t>
            </a:r>
          </a:p>
          <a:p>
            <a:pPr lvl="0"/>
            <a:r>
              <a:rPr lang="en-GB" noProof="0" dirty="0"/>
              <a:t>Class </a:t>
            </a:r>
            <a:r>
              <a:rPr lang="en-GB" noProof="0" dirty="0" err="1"/>
              <a:t>aptent</a:t>
            </a:r>
            <a:r>
              <a:rPr lang="en-GB" noProof="0" dirty="0"/>
              <a:t> </a:t>
            </a:r>
            <a:r>
              <a:rPr lang="en-GB" noProof="0" dirty="0" err="1"/>
              <a:t>taciti</a:t>
            </a:r>
            <a:r>
              <a:rPr lang="en-GB" noProof="0" dirty="0"/>
              <a:t> </a:t>
            </a:r>
            <a:r>
              <a:rPr lang="en-GB" noProof="0" dirty="0" err="1"/>
              <a:t>sociosqu</a:t>
            </a:r>
            <a:r>
              <a:rPr lang="en-GB" noProof="0" dirty="0"/>
              <a:t> ad </a:t>
            </a:r>
            <a:r>
              <a:rPr lang="en-GB" noProof="0" dirty="0" err="1"/>
              <a:t>litora</a:t>
            </a:r>
            <a:r>
              <a:rPr lang="en-GB" noProof="0" dirty="0"/>
              <a:t> </a:t>
            </a:r>
            <a:r>
              <a:rPr lang="en-GB" noProof="0" dirty="0" err="1"/>
              <a:t>torquent</a:t>
            </a:r>
            <a:r>
              <a:rPr lang="en-GB" noProof="0" dirty="0"/>
              <a:t> per </a:t>
            </a:r>
            <a:r>
              <a:rPr lang="en-GB" noProof="0" dirty="0" err="1"/>
              <a:t>conubia</a:t>
            </a:r>
            <a:r>
              <a:rPr lang="en-GB" noProof="0" dirty="0"/>
              <a:t> nostra, per </a:t>
            </a:r>
            <a:r>
              <a:rPr lang="en-GB" noProof="0" dirty="0" err="1"/>
              <a:t>inceptos</a:t>
            </a:r>
            <a:r>
              <a:rPr lang="en-GB" noProof="0" dirty="0"/>
              <a:t> </a:t>
            </a:r>
            <a:r>
              <a:rPr lang="en-GB" noProof="0" dirty="0" err="1"/>
              <a:t>himenaeos</a:t>
            </a:r>
            <a:r>
              <a:rPr lang="en-GB" noProof="0" dirty="0"/>
              <a:t>. </a:t>
            </a:r>
          </a:p>
          <a:p>
            <a:pPr lvl="0"/>
            <a:r>
              <a:rPr lang="en-GB" noProof="0" dirty="0" err="1"/>
              <a:t>Etiam</a:t>
            </a:r>
            <a:r>
              <a:rPr lang="en-GB" noProof="0" dirty="0"/>
              <a:t> et </a:t>
            </a:r>
            <a:r>
              <a:rPr lang="en-GB" noProof="0" dirty="0" err="1"/>
              <a:t>ipsum</a:t>
            </a:r>
            <a:r>
              <a:rPr lang="en-GB" noProof="0" dirty="0"/>
              <a:t> </a:t>
            </a:r>
            <a:r>
              <a:rPr lang="en-GB" noProof="0" dirty="0" err="1"/>
              <a:t>elementum</a:t>
            </a:r>
            <a:r>
              <a:rPr lang="en-GB" noProof="0" dirty="0"/>
              <a:t>, </a:t>
            </a:r>
            <a:r>
              <a:rPr lang="en-GB" noProof="0" dirty="0" err="1"/>
              <a:t>mollis</a:t>
            </a:r>
            <a:r>
              <a:rPr lang="en-GB" noProof="0" dirty="0"/>
              <a:t> </a:t>
            </a:r>
            <a:r>
              <a:rPr lang="en-GB" noProof="0" dirty="0" err="1"/>
              <a:t>nibh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, </a:t>
            </a:r>
            <a:r>
              <a:rPr lang="en-GB" noProof="0" dirty="0" err="1"/>
              <a:t>sodales</a:t>
            </a:r>
            <a:r>
              <a:rPr lang="en-GB" noProof="0" dirty="0"/>
              <a:t> ex.</a:t>
            </a:r>
          </a:p>
        </p:txBody>
      </p:sp>
    </p:spTree>
    <p:extLst>
      <p:ext uri="{BB962C8B-B14F-4D97-AF65-F5344CB8AC3E}">
        <p14:creationId xmlns:p14="http://schemas.microsoft.com/office/powerpoint/2010/main" val="2535274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ke - home message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zöveg helye 14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1783884"/>
            <a:ext cx="9144000" cy="2799066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aseline="0">
                <a:solidFill>
                  <a:schemeClr val="bg2"/>
                </a:solidFill>
              </a:defRPr>
            </a:lvl1pPr>
          </a:lstStyle>
          <a:p>
            <a:r>
              <a:rPr lang="en-GB" noProof="0" dirty="0"/>
              <a:t>take – home message</a:t>
            </a:r>
          </a:p>
        </p:txBody>
      </p:sp>
      <p:pic>
        <p:nvPicPr>
          <p:cNvPr id="5" name="Kép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319" y="5779156"/>
            <a:ext cx="2761364" cy="92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93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ródia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 helye 14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2386148"/>
            <a:ext cx="9144000" cy="1123815"/>
          </a:xfrm>
        </p:spPr>
        <p:txBody>
          <a:bodyPr anchor="ctr">
            <a:noAutofit/>
          </a:bodyPr>
          <a:lstStyle>
            <a:lvl1pPr marL="0" indent="0" algn="ctr">
              <a:buNone/>
              <a:defRPr sz="6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Thank you for your attention!</a:t>
            </a:r>
          </a:p>
        </p:txBody>
      </p:sp>
      <p:sp>
        <p:nvSpPr>
          <p:cNvPr id="15" name="Szöveg helye 14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3683866"/>
            <a:ext cx="9144000" cy="316208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aseline="0">
                <a:solidFill>
                  <a:schemeClr val="bg2"/>
                </a:solidFill>
              </a:defRPr>
            </a:lvl1pPr>
          </a:lstStyle>
          <a:p>
            <a:r>
              <a:rPr lang="en-GB" noProof="0" dirty="0" err="1"/>
              <a:t>Dr.</a:t>
            </a:r>
            <a:r>
              <a:rPr lang="en-GB" noProof="0" dirty="0"/>
              <a:t> </a:t>
            </a:r>
            <a:r>
              <a:rPr lang="en-GB" noProof="0" dirty="0" err="1"/>
              <a:t>Mihály</a:t>
            </a:r>
            <a:r>
              <a:rPr lang="en-GB" noProof="0" dirty="0"/>
              <a:t> </a:t>
            </a:r>
            <a:r>
              <a:rPr lang="en-GB" noProof="0" dirty="0" err="1"/>
              <a:t>Minta</a:t>
            </a:r>
            <a:endParaRPr lang="en-GB" noProof="0" dirty="0"/>
          </a:p>
        </p:txBody>
      </p:sp>
      <p:pic>
        <p:nvPicPr>
          <p:cNvPr id="5" name="Kép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319" y="5779156"/>
            <a:ext cx="2761364" cy="92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685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Edit sample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6"/>
            <a:ext cx="10515600" cy="4124324"/>
          </a:xfrm>
        </p:spPr>
        <p:txBody>
          <a:bodyPr/>
          <a:lstStyle/>
          <a:p>
            <a:pPr lvl="0"/>
            <a:r>
              <a:rPr lang="en-GB" noProof="0" dirty="0"/>
              <a:t>Editing sample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2644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ím és tartalom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E3D496"/>
                </a:solidFill>
              </a:defRPr>
            </a:lvl1pPr>
          </a:lstStyle>
          <a:p>
            <a:r>
              <a:rPr lang="en-GB" noProof="0" dirty="0"/>
              <a:t>Edit sample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6"/>
            <a:ext cx="10515600" cy="41243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Editing sample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6816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808163"/>
            <a:ext cx="10515600" cy="261516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noProof="0" dirty="0"/>
              <a:t>Edit sample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450317"/>
            <a:ext cx="10515600" cy="149963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Editing sample text</a:t>
            </a:r>
          </a:p>
        </p:txBody>
      </p:sp>
    </p:spTree>
    <p:extLst>
      <p:ext uri="{BB962C8B-B14F-4D97-AF65-F5344CB8AC3E}">
        <p14:creationId xmlns:p14="http://schemas.microsoft.com/office/powerpoint/2010/main" val="2362285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Edit sample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08163"/>
            <a:ext cx="5181600" cy="4141787"/>
          </a:xfrm>
        </p:spPr>
        <p:txBody>
          <a:bodyPr/>
          <a:lstStyle/>
          <a:p>
            <a:pPr lvl="0"/>
            <a:r>
              <a:rPr lang="en-GB" noProof="0" dirty="0"/>
              <a:t>Editing sample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08163"/>
            <a:ext cx="5181600" cy="4141787"/>
          </a:xfrm>
        </p:spPr>
        <p:txBody>
          <a:bodyPr/>
          <a:lstStyle/>
          <a:p>
            <a:pPr lvl="0"/>
            <a:r>
              <a:rPr lang="en-GB" noProof="0" dirty="0"/>
              <a:t>Editing sample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4021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 noProof="0" dirty="0"/>
              <a:t>Edit sample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808163"/>
            <a:ext cx="5157787" cy="696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Editing sample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444876"/>
          </a:xfrm>
        </p:spPr>
        <p:txBody>
          <a:bodyPr/>
          <a:lstStyle/>
          <a:p>
            <a:pPr lvl="0"/>
            <a:r>
              <a:rPr lang="en-GB" noProof="0" dirty="0"/>
              <a:t>Editing sample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808163"/>
            <a:ext cx="5183188" cy="696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Editing sample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444875"/>
          </a:xfrm>
        </p:spPr>
        <p:txBody>
          <a:bodyPr/>
          <a:lstStyle/>
          <a:p>
            <a:pPr lvl="0"/>
            <a:r>
              <a:rPr lang="en-GB" noProof="0" dirty="0"/>
              <a:t>Editing sample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8590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Edit sample title</a:t>
            </a:r>
          </a:p>
        </p:txBody>
      </p:sp>
    </p:spTree>
    <p:extLst>
      <p:ext uri="{BB962C8B-B14F-4D97-AF65-F5344CB8AC3E}">
        <p14:creationId xmlns:p14="http://schemas.microsoft.com/office/powerpoint/2010/main" val="1758283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Egyenes összekötő 8"/>
          <p:cNvCxnSpPr/>
          <p:nvPr userDrawn="1"/>
        </p:nvCxnSpPr>
        <p:spPr>
          <a:xfrm>
            <a:off x="3299294" y="6234496"/>
            <a:ext cx="1" cy="540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15"/>
          <p:cNvCxnSpPr/>
          <p:nvPr userDrawn="1"/>
        </p:nvCxnSpPr>
        <p:spPr>
          <a:xfrm>
            <a:off x="8906622" y="6234496"/>
            <a:ext cx="1" cy="540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4997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368301"/>
            <a:ext cx="6172200" cy="55816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 dirty="0"/>
              <a:t>Editing sample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1808163"/>
            <a:ext cx="3932237" cy="4141787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noProof="0" dirty="0"/>
              <a:t>Editing sample text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3933825" cy="1325563"/>
          </a:xfrm>
        </p:spPr>
        <p:txBody>
          <a:bodyPr/>
          <a:lstStyle/>
          <a:p>
            <a:r>
              <a:rPr lang="en-GB" noProof="0" dirty="0"/>
              <a:t>Edit sample title</a:t>
            </a:r>
          </a:p>
        </p:txBody>
      </p:sp>
    </p:spTree>
    <p:extLst>
      <p:ext uri="{BB962C8B-B14F-4D97-AF65-F5344CB8AC3E}">
        <p14:creationId xmlns:p14="http://schemas.microsoft.com/office/powerpoint/2010/main" val="3082454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/>
              <a:t>Edit sample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410"/>
            <a:ext cx="10515600" cy="4123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/>
              <a:t>Editing sample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11" name="Egyenes összekötő 10"/>
          <p:cNvCxnSpPr/>
          <p:nvPr userDrawn="1"/>
        </p:nvCxnSpPr>
        <p:spPr>
          <a:xfrm>
            <a:off x="3012564" y="6269355"/>
            <a:ext cx="1" cy="45148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zöveg helye 4"/>
          <p:cNvSpPr txBox="1">
            <a:spLocks/>
          </p:cNvSpPr>
          <p:nvPr userDrawn="1"/>
        </p:nvSpPr>
        <p:spPr>
          <a:xfrm>
            <a:off x="3012564" y="6163978"/>
            <a:ext cx="6173121" cy="6810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200" b="1" noProof="0" dirty="0">
              <a:solidFill>
                <a:schemeClr val="bg2"/>
              </a:solidFill>
            </a:endParaRPr>
          </a:p>
        </p:txBody>
      </p:sp>
      <p:sp>
        <p:nvSpPr>
          <p:cNvPr id="4" name="Téglalap 3"/>
          <p:cNvSpPr/>
          <p:nvPr userDrawn="1"/>
        </p:nvSpPr>
        <p:spPr>
          <a:xfrm>
            <a:off x="0" y="6163978"/>
            <a:ext cx="12192000" cy="7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16" name="Egyenes összekötő 15"/>
          <p:cNvCxnSpPr/>
          <p:nvPr userDrawn="1"/>
        </p:nvCxnSpPr>
        <p:spPr>
          <a:xfrm>
            <a:off x="3299294" y="6234496"/>
            <a:ext cx="1" cy="540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/>
          <p:cNvCxnSpPr/>
          <p:nvPr userDrawn="1"/>
        </p:nvCxnSpPr>
        <p:spPr>
          <a:xfrm>
            <a:off x="8906622" y="6234496"/>
            <a:ext cx="1" cy="540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zöveg helye 4"/>
          <p:cNvSpPr txBox="1">
            <a:spLocks/>
          </p:cNvSpPr>
          <p:nvPr userDrawn="1"/>
        </p:nvSpPr>
        <p:spPr>
          <a:xfrm>
            <a:off x="3283585" y="6134735"/>
            <a:ext cx="5616575" cy="72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sz="1200" noProof="0" dirty="0" err="1">
                <a:solidFill>
                  <a:schemeClr val="bg2"/>
                </a:solidFill>
              </a:rPr>
              <a:t>Faculty</a:t>
            </a:r>
            <a:r>
              <a:rPr lang="hu-HU" sz="1200" noProof="0" dirty="0">
                <a:solidFill>
                  <a:schemeClr val="bg2"/>
                </a:solidFill>
              </a:rPr>
              <a:t> of </a:t>
            </a:r>
            <a:r>
              <a:rPr lang="hu-HU" sz="1200" noProof="0" dirty="0" err="1">
                <a:solidFill>
                  <a:schemeClr val="bg2"/>
                </a:solidFill>
              </a:rPr>
              <a:t>Medicine</a:t>
            </a:r>
            <a:r>
              <a:rPr lang="hu-HU" sz="1200" noProof="0" dirty="0">
                <a:solidFill>
                  <a:schemeClr val="bg2"/>
                </a:solidFill>
              </a:rPr>
              <a:t>, </a:t>
            </a:r>
            <a:r>
              <a:rPr lang="hu-HU" sz="1200" noProof="0" dirty="0" err="1">
                <a:solidFill>
                  <a:schemeClr val="bg2"/>
                </a:solidFill>
              </a:rPr>
              <a:t>Department</a:t>
            </a:r>
            <a:r>
              <a:rPr lang="hu-HU" sz="1200" noProof="0" dirty="0">
                <a:solidFill>
                  <a:schemeClr val="bg2"/>
                </a:solidFill>
              </a:rPr>
              <a:t> of </a:t>
            </a:r>
            <a:r>
              <a:rPr lang="hu-HU" sz="1200" noProof="0" dirty="0" err="1">
                <a:solidFill>
                  <a:schemeClr val="bg2"/>
                </a:solidFill>
              </a:rPr>
              <a:t>Rehabilitation</a:t>
            </a:r>
            <a:endParaRPr lang="en-GB" sz="1200" noProof="0" dirty="0">
              <a:solidFill>
                <a:schemeClr val="bg2"/>
              </a:solidFill>
            </a:endParaRPr>
          </a:p>
        </p:txBody>
      </p:sp>
      <p:sp>
        <p:nvSpPr>
          <p:cNvPr id="13" name="Szöveg helye 6"/>
          <p:cNvSpPr txBox="1">
            <a:spLocks/>
          </p:cNvSpPr>
          <p:nvPr userDrawn="1"/>
        </p:nvSpPr>
        <p:spPr>
          <a:xfrm>
            <a:off x="8904288" y="6134735"/>
            <a:ext cx="3287712" cy="720000"/>
          </a:xfrm>
          <a:prstGeom prst="rect">
            <a:avLst/>
          </a:prstGeom>
        </p:spPr>
        <p:txBody>
          <a:bodyPr numCol="1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200" noProof="0" dirty="0" err="1">
                <a:solidFill>
                  <a:schemeClr val="bg2"/>
                </a:solidFill>
              </a:rPr>
              <a:t>Dr.</a:t>
            </a:r>
            <a:r>
              <a:rPr lang="en-GB" sz="1200" noProof="0" dirty="0">
                <a:solidFill>
                  <a:schemeClr val="bg2"/>
                </a:solidFill>
              </a:rPr>
              <a:t> </a:t>
            </a:r>
            <a:r>
              <a:rPr lang="en-GB" sz="1200" noProof="0" dirty="0" err="1">
                <a:solidFill>
                  <a:schemeClr val="bg2"/>
                </a:solidFill>
              </a:rPr>
              <a:t>Mihály</a:t>
            </a:r>
            <a:r>
              <a:rPr lang="en-GB" sz="1200" noProof="0" dirty="0">
                <a:solidFill>
                  <a:schemeClr val="bg2"/>
                </a:solidFill>
              </a:rPr>
              <a:t> </a:t>
            </a:r>
            <a:r>
              <a:rPr lang="en-GB" sz="1200" noProof="0" dirty="0" err="1">
                <a:solidFill>
                  <a:schemeClr val="bg2"/>
                </a:solidFill>
              </a:rPr>
              <a:t>Minta</a:t>
            </a:r>
            <a:r>
              <a:rPr lang="en-GB" sz="1200" noProof="0" dirty="0">
                <a:solidFill>
                  <a:schemeClr val="bg2"/>
                </a:solidFill>
              </a:rPr>
              <a:t>,</a:t>
            </a:r>
            <a:br>
              <a:rPr lang="en-GB" sz="1200" noProof="0" dirty="0">
                <a:solidFill>
                  <a:schemeClr val="bg2"/>
                </a:solidFill>
              </a:rPr>
            </a:br>
            <a:r>
              <a:rPr lang="en-GB" sz="1200" noProof="0" dirty="0">
                <a:solidFill>
                  <a:schemeClr val="bg2"/>
                </a:solidFill>
              </a:rPr>
              <a:t>title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85ECEDAA-9BB3-914C-9095-CF6BD8E82FD2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37" y="6067942"/>
            <a:ext cx="2516065" cy="838688"/>
          </a:xfrm>
          <a:prstGeom prst="rect">
            <a:avLst/>
          </a:prstGeom>
        </p:spPr>
      </p:pic>
      <p:pic>
        <p:nvPicPr>
          <p:cNvPr id="14" name="Picture 3" descr="A white logo with leaves in a circle&#10;&#10;Description automatically generated">
            <a:extLst>
              <a:ext uri="{FF2B5EF4-FFF2-40B4-BE49-F238E27FC236}">
                <a16:creationId xmlns:a16="http://schemas.microsoft.com/office/drawing/2014/main" id="{0F06FA24-AFB9-4D3A-B714-DDDD00A25B9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615" y="6183330"/>
            <a:ext cx="671405" cy="67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433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7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8" r:id="rId13"/>
    <p:sldLayoutId id="2147483699" r:id="rId14"/>
    <p:sldLayoutId id="2147483696" r:id="rId15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071" userDrawn="1">
          <p15:clr>
            <a:srgbClr val="F26B43"/>
          </p15:clr>
        </p15:guide>
        <p15:guide id="4" pos="5609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pos="347" userDrawn="1">
          <p15:clr>
            <a:srgbClr val="F26B43"/>
          </p15:clr>
        </p15:guide>
        <p15:guide id="8" orient="horz" pos="232" userDrawn="1">
          <p15:clr>
            <a:srgbClr val="F26B43"/>
          </p15:clr>
        </p15:guide>
        <p15:guide id="9" pos="7151" userDrawn="1">
          <p15:clr>
            <a:srgbClr val="F26B43"/>
          </p15:clr>
        </p15:guide>
        <p15:guide id="10" pos="529" userDrawn="1">
          <p15:clr>
            <a:srgbClr val="F26B43"/>
          </p15:clr>
        </p15:guide>
        <p15:guide id="11" orient="horz" pos="11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300"/>
              </a:spcBef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85670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4" name="Tartalom hely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1461884"/>
              </p:ext>
            </p:extLst>
          </p:nvPr>
        </p:nvGraphicFramePr>
        <p:xfrm>
          <a:off x="838200" y="1825625"/>
          <a:ext cx="10515600" cy="4303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06162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ipsum</a:t>
            </a:r>
            <a:r>
              <a:rPr lang="hu-HU" dirty="0"/>
              <a:t> </a:t>
            </a:r>
            <a:r>
              <a:rPr lang="hu-HU" dirty="0" err="1"/>
              <a:t>dolor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r>
              <a:rPr lang="hu-HU" dirty="0"/>
              <a:t>, </a:t>
            </a:r>
            <a:r>
              <a:rPr lang="hu-HU" dirty="0" err="1"/>
              <a:t>consectetur</a:t>
            </a:r>
            <a:r>
              <a:rPr lang="hu-HU" dirty="0"/>
              <a:t> </a:t>
            </a:r>
            <a:r>
              <a:rPr lang="hu-HU" dirty="0" err="1"/>
              <a:t>adipiscing</a:t>
            </a:r>
            <a:r>
              <a:rPr lang="hu-HU" dirty="0"/>
              <a:t> elit,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do</a:t>
            </a:r>
            <a:r>
              <a:rPr lang="hu-HU" dirty="0"/>
              <a:t> </a:t>
            </a:r>
            <a:r>
              <a:rPr lang="hu-HU" dirty="0" err="1"/>
              <a:t>eiusmod</a:t>
            </a:r>
            <a:r>
              <a:rPr lang="hu-HU" dirty="0"/>
              <a:t> </a:t>
            </a:r>
            <a:r>
              <a:rPr lang="hu-HU" dirty="0" err="1"/>
              <a:t>tempor</a:t>
            </a:r>
            <a:r>
              <a:rPr lang="hu-HU" dirty="0"/>
              <a:t> </a:t>
            </a:r>
            <a:r>
              <a:rPr lang="hu-HU" dirty="0" err="1"/>
              <a:t>incididunt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labore</a:t>
            </a:r>
            <a:r>
              <a:rPr lang="hu-HU" dirty="0"/>
              <a:t> et </a:t>
            </a:r>
            <a:r>
              <a:rPr lang="hu-HU" dirty="0" err="1"/>
              <a:t>dolore</a:t>
            </a:r>
            <a:r>
              <a:rPr lang="hu-HU" dirty="0"/>
              <a:t> </a:t>
            </a:r>
            <a:r>
              <a:rPr lang="hu-HU" dirty="0" err="1"/>
              <a:t>magna</a:t>
            </a:r>
            <a:r>
              <a:rPr lang="hu-HU" dirty="0"/>
              <a:t> </a:t>
            </a:r>
            <a:r>
              <a:rPr lang="hu-HU" dirty="0" err="1"/>
              <a:t>aliqua</a:t>
            </a:r>
            <a:r>
              <a:rPr lang="hu-HU" dirty="0"/>
              <a:t>.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enim</a:t>
            </a:r>
            <a:r>
              <a:rPr lang="hu-HU" dirty="0"/>
              <a:t> ad minim </a:t>
            </a:r>
            <a:r>
              <a:rPr lang="hu-HU" dirty="0" err="1"/>
              <a:t>veniam</a:t>
            </a:r>
            <a:r>
              <a:rPr lang="hu-HU" dirty="0"/>
              <a:t>, </a:t>
            </a:r>
            <a:r>
              <a:rPr lang="hu-HU" dirty="0" err="1"/>
              <a:t>quis</a:t>
            </a:r>
            <a:r>
              <a:rPr lang="hu-HU" dirty="0"/>
              <a:t> </a:t>
            </a:r>
            <a:r>
              <a:rPr lang="hu-HU" dirty="0" err="1"/>
              <a:t>nostrud</a:t>
            </a:r>
            <a:r>
              <a:rPr lang="hu-HU" dirty="0"/>
              <a:t> </a:t>
            </a:r>
            <a:r>
              <a:rPr lang="hu-HU" dirty="0" err="1"/>
              <a:t>exercitation</a:t>
            </a:r>
            <a:r>
              <a:rPr lang="hu-HU" dirty="0"/>
              <a:t> </a:t>
            </a:r>
            <a:r>
              <a:rPr lang="hu-HU" dirty="0" err="1"/>
              <a:t>ullamco</a:t>
            </a:r>
            <a:r>
              <a:rPr lang="hu-HU" dirty="0"/>
              <a:t> </a:t>
            </a:r>
            <a:r>
              <a:rPr lang="hu-HU" dirty="0" err="1"/>
              <a:t>laboris</a:t>
            </a:r>
            <a:r>
              <a:rPr lang="hu-HU" dirty="0"/>
              <a:t> </a:t>
            </a:r>
            <a:r>
              <a:rPr lang="hu-HU" dirty="0" err="1"/>
              <a:t>nisi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aliquip</a:t>
            </a:r>
            <a:r>
              <a:rPr lang="hu-HU" dirty="0"/>
              <a:t> ex </a:t>
            </a:r>
            <a:r>
              <a:rPr lang="hu-HU" dirty="0" err="1"/>
              <a:t>ea</a:t>
            </a:r>
            <a:r>
              <a:rPr lang="hu-HU" dirty="0"/>
              <a:t> </a:t>
            </a:r>
            <a:r>
              <a:rPr lang="hu-HU" dirty="0" err="1"/>
              <a:t>commodo</a:t>
            </a:r>
            <a:r>
              <a:rPr lang="hu-HU" dirty="0"/>
              <a:t> </a:t>
            </a:r>
            <a:r>
              <a:rPr lang="hu-HU" dirty="0" err="1"/>
              <a:t>consequat</a:t>
            </a:r>
            <a:r>
              <a:rPr lang="hu-HU" dirty="0"/>
              <a:t>. </a:t>
            </a:r>
            <a:r>
              <a:rPr lang="hu-HU" dirty="0" err="1"/>
              <a:t>Duis</a:t>
            </a:r>
            <a:r>
              <a:rPr lang="hu-HU" dirty="0"/>
              <a:t> </a:t>
            </a:r>
            <a:r>
              <a:rPr lang="hu-HU" dirty="0" err="1"/>
              <a:t>aute</a:t>
            </a:r>
            <a:r>
              <a:rPr lang="hu-HU" dirty="0"/>
              <a:t> </a:t>
            </a:r>
            <a:r>
              <a:rPr lang="hu-HU" dirty="0" err="1"/>
              <a:t>irure</a:t>
            </a:r>
            <a:r>
              <a:rPr lang="hu-HU" dirty="0"/>
              <a:t> </a:t>
            </a:r>
            <a:r>
              <a:rPr lang="hu-HU" dirty="0" err="1"/>
              <a:t>dolor</a:t>
            </a:r>
            <a:r>
              <a:rPr lang="hu-HU" dirty="0"/>
              <a:t> in </a:t>
            </a:r>
            <a:r>
              <a:rPr lang="hu-HU" dirty="0" err="1"/>
              <a:t>reprehenderit</a:t>
            </a:r>
            <a:r>
              <a:rPr lang="hu-HU" dirty="0"/>
              <a:t> in </a:t>
            </a:r>
            <a:r>
              <a:rPr lang="hu-HU" dirty="0" err="1"/>
              <a:t>voluptate</a:t>
            </a:r>
            <a:r>
              <a:rPr lang="hu-HU" dirty="0"/>
              <a:t> </a:t>
            </a:r>
            <a:r>
              <a:rPr lang="hu-HU" dirty="0" err="1"/>
              <a:t>velit</a:t>
            </a:r>
            <a:r>
              <a:rPr lang="hu-HU" dirty="0"/>
              <a:t> esse </a:t>
            </a:r>
            <a:r>
              <a:rPr lang="hu-HU" dirty="0" err="1"/>
              <a:t>cillum</a:t>
            </a:r>
            <a:r>
              <a:rPr lang="hu-HU" dirty="0"/>
              <a:t> </a:t>
            </a:r>
            <a:r>
              <a:rPr lang="hu-HU" dirty="0" err="1"/>
              <a:t>dolore</a:t>
            </a:r>
            <a:r>
              <a:rPr lang="hu-HU" dirty="0"/>
              <a:t> </a:t>
            </a:r>
            <a:r>
              <a:rPr lang="hu-HU" dirty="0" err="1"/>
              <a:t>eu</a:t>
            </a:r>
            <a:r>
              <a:rPr lang="hu-HU" dirty="0"/>
              <a:t> </a:t>
            </a:r>
            <a:r>
              <a:rPr lang="hu-HU" dirty="0" err="1"/>
              <a:t>fugiat</a:t>
            </a:r>
            <a:r>
              <a:rPr lang="hu-HU" dirty="0"/>
              <a:t> nulla </a:t>
            </a:r>
            <a:r>
              <a:rPr lang="hu-HU" dirty="0" err="1"/>
              <a:t>pariatur</a:t>
            </a:r>
            <a:r>
              <a:rPr lang="hu-HU" dirty="0"/>
              <a:t>. </a:t>
            </a:r>
            <a:r>
              <a:rPr lang="hu-HU" dirty="0" err="1"/>
              <a:t>Excepteur</a:t>
            </a:r>
            <a:r>
              <a:rPr lang="hu-HU" dirty="0"/>
              <a:t> sint </a:t>
            </a:r>
            <a:r>
              <a:rPr lang="hu-HU" dirty="0" err="1"/>
              <a:t>occaecat</a:t>
            </a:r>
            <a:r>
              <a:rPr lang="hu-HU" dirty="0"/>
              <a:t> </a:t>
            </a:r>
            <a:r>
              <a:rPr lang="hu-HU" dirty="0" err="1"/>
              <a:t>cupidatat</a:t>
            </a:r>
            <a:r>
              <a:rPr lang="hu-HU" dirty="0"/>
              <a:t> non </a:t>
            </a:r>
            <a:r>
              <a:rPr lang="hu-HU" dirty="0" err="1"/>
              <a:t>proident</a:t>
            </a:r>
            <a:r>
              <a:rPr lang="hu-HU" dirty="0"/>
              <a:t>, </a:t>
            </a:r>
            <a:r>
              <a:rPr lang="hu-HU" dirty="0" err="1"/>
              <a:t>sunt</a:t>
            </a:r>
            <a:r>
              <a:rPr lang="hu-HU" dirty="0"/>
              <a:t> in culpa </a:t>
            </a:r>
            <a:r>
              <a:rPr lang="hu-HU" dirty="0" err="1"/>
              <a:t>qui</a:t>
            </a:r>
            <a:r>
              <a:rPr lang="hu-HU" dirty="0"/>
              <a:t> </a:t>
            </a:r>
            <a:r>
              <a:rPr lang="hu-HU" dirty="0" err="1"/>
              <a:t>officia</a:t>
            </a:r>
            <a:r>
              <a:rPr lang="hu-HU" dirty="0"/>
              <a:t> </a:t>
            </a:r>
            <a:r>
              <a:rPr lang="hu-HU" dirty="0" err="1"/>
              <a:t>deserunt</a:t>
            </a:r>
            <a:r>
              <a:rPr lang="hu-HU" dirty="0"/>
              <a:t> mollit anim </a:t>
            </a:r>
            <a:r>
              <a:rPr lang="hu-HU" dirty="0" err="1"/>
              <a:t>id</a:t>
            </a:r>
            <a:r>
              <a:rPr lang="hu-HU" dirty="0"/>
              <a:t> est </a:t>
            </a:r>
            <a:r>
              <a:rPr lang="hu-HU" dirty="0" err="1"/>
              <a:t>laborum</a:t>
            </a:r>
            <a:r>
              <a:rPr lang="hu-HU" dirty="0"/>
              <a:t>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37985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 err="1"/>
              <a:t>Bullets</a:t>
            </a:r>
            <a:endParaRPr lang="hu-HU" dirty="0"/>
          </a:p>
          <a:p>
            <a:r>
              <a:rPr lang="hu-HU" dirty="0" err="1"/>
              <a:t>Points</a:t>
            </a:r>
            <a:r>
              <a:rPr lang="hu-HU" dirty="0"/>
              <a:t> in a </a:t>
            </a:r>
            <a:r>
              <a:rPr lang="hu-HU" dirty="0" err="1"/>
              <a:t>list</a:t>
            </a:r>
            <a:endParaRPr lang="hu-HU" dirty="0"/>
          </a:p>
          <a:p>
            <a:r>
              <a:rPr lang="hu-HU" dirty="0" err="1"/>
              <a:t>Short</a:t>
            </a:r>
            <a:r>
              <a:rPr lang="hu-HU" dirty="0"/>
              <a:t> </a:t>
            </a:r>
            <a:r>
              <a:rPr lang="hu-HU" dirty="0" err="1"/>
              <a:t>titles</a:t>
            </a:r>
            <a:r>
              <a:rPr lang="hu-HU" dirty="0"/>
              <a:t> and </a:t>
            </a:r>
            <a:r>
              <a:rPr lang="hu-HU" dirty="0" err="1"/>
              <a:t>keywords</a:t>
            </a:r>
            <a:endParaRPr lang="hu-HU" dirty="0"/>
          </a:p>
        </p:txBody>
      </p:sp>
      <p:graphicFrame>
        <p:nvGraphicFramePr>
          <p:cNvPr id="10" name="Tartalom helye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02540902"/>
              </p:ext>
            </p:extLst>
          </p:nvPr>
        </p:nvGraphicFramePr>
        <p:xfrm>
          <a:off x="6172200" y="1808163"/>
          <a:ext cx="5181600" cy="4141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320">
                  <a:extLst>
                    <a:ext uri="{9D8B030D-6E8A-4147-A177-3AD203B41FA5}">
                      <a16:colId xmlns:a16="http://schemas.microsoft.com/office/drawing/2014/main" val="2205580114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413782483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3517026804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4063812546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1860556500"/>
                    </a:ext>
                  </a:extLst>
                </a:gridCol>
              </a:tblGrid>
              <a:tr h="556604"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/>
                        <a:t>Column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/>
                        <a:t>Column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/>
                        <a:t>Column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/>
                        <a:t>Column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/>
                        <a:t>Column 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35421379"/>
                  </a:ext>
                </a:extLst>
              </a:tr>
              <a:tr h="398354"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9962540"/>
                  </a:ext>
                </a:extLst>
              </a:tr>
              <a:tr h="398354"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701932"/>
                  </a:ext>
                </a:extLst>
              </a:tr>
              <a:tr h="398354"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9809816"/>
                  </a:ext>
                </a:extLst>
              </a:tr>
              <a:tr h="398354"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4556697"/>
                  </a:ext>
                </a:extLst>
              </a:tr>
              <a:tr h="398354"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7252494"/>
                  </a:ext>
                </a:extLst>
              </a:tr>
              <a:tr h="398354"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0523947"/>
                  </a:ext>
                </a:extLst>
              </a:tr>
              <a:tr h="398354"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690771"/>
                  </a:ext>
                </a:extLst>
              </a:tr>
              <a:tr h="398354"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3830509"/>
                  </a:ext>
                </a:extLst>
              </a:tr>
              <a:tr h="398354"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3626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5093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err="1"/>
              <a:t>Bullets</a:t>
            </a:r>
            <a:endParaRPr lang="hu-HU" dirty="0"/>
          </a:p>
          <a:p>
            <a:r>
              <a:rPr lang="hu-HU" dirty="0" err="1"/>
              <a:t>Points</a:t>
            </a:r>
            <a:r>
              <a:rPr lang="hu-HU" dirty="0"/>
              <a:t> in a </a:t>
            </a:r>
            <a:r>
              <a:rPr lang="hu-HU" dirty="0" err="1"/>
              <a:t>list</a:t>
            </a:r>
            <a:endParaRPr lang="hu-HU" dirty="0"/>
          </a:p>
          <a:p>
            <a:r>
              <a:rPr lang="hu-HU" dirty="0" err="1"/>
              <a:t>Short</a:t>
            </a:r>
            <a:r>
              <a:rPr lang="hu-HU" dirty="0"/>
              <a:t> </a:t>
            </a:r>
            <a:r>
              <a:rPr lang="hu-HU" dirty="0" err="1"/>
              <a:t>titles</a:t>
            </a:r>
            <a:r>
              <a:rPr lang="hu-HU" dirty="0"/>
              <a:t> and </a:t>
            </a:r>
            <a:r>
              <a:rPr lang="hu-HU" dirty="0" err="1"/>
              <a:t>keywords</a:t>
            </a:r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5" name="Kép helye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9" r="126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32900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0246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</a:p>
          <a:p>
            <a:pPr lvl="0"/>
            <a:r>
              <a:rPr lang="en-GB" dirty="0" err="1"/>
              <a:t>Proin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</a:t>
            </a:r>
            <a:r>
              <a:rPr lang="en-GB" dirty="0" err="1"/>
              <a:t>sem</a:t>
            </a:r>
            <a:r>
              <a:rPr lang="en-GB" dirty="0"/>
              <a:t>, </a:t>
            </a:r>
            <a:r>
              <a:rPr lang="en-GB" dirty="0" err="1"/>
              <a:t>rhoncus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 </a:t>
            </a:r>
            <a:r>
              <a:rPr lang="en-GB" dirty="0" err="1"/>
              <a:t>orci</a:t>
            </a:r>
            <a:r>
              <a:rPr lang="en-GB" dirty="0"/>
              <a:t> </a:t>
            </a:r>
            <a:r>
              <a:rPr lang="en-GB" dirty="0" err="1"/>
              <a:t>rutrum</a:t>
            </a:r>
            <a:r>
              <a:rPr lang="en-GB" dirty="0"/>
              <a:t> sed. </a:t>
            </a:r>
          </a:p>
          <a:p>
            <a:pPr lvl="0"/>
            <a:r>
              <a:rPr lang="en-GB" dirty="0" err="1"/>
              <a:t>Proin</a:t>
            </a:r>
            <a:r>
              <a:rPr lang="en-GB" dirty="0"/>
              <a:t> </a:t>
            </a:r>
            <a:r>
              <a:rPr lang="en-GB" dirty="0" err="1"/>
              <a:t>sem</a:t>
            </a:r>
            <a:r>
              <a:rPr lang="en-GB" dirty="0"/>
              <a:t> quam, </a:t>
            </a:r>
            <a:r>
              <a:rPr lang="en-GB" dirty="0" err="1"/>
              <a:t>aliquam</a:t>
            </a:r>
            <a:r>
              <a:rPr lang="en-GB" dirty="0"/>
              <a:t> ac </a:t>
            </a:r>
            <a:r>
              <a:rPr lang="en-GB" dirty="0" err="1"/>
              <a:t>molestie</a:t>
            </a:r>
            <a:r>
              <a:rPr lang="en-GB" dirty="0"/>
              <a:t> at, </a:t>
            </a:r>
            <a:r>
              <a:rPr lang="en-GB" dirty="0" err="1"/>
              <a:t>porttitor</a:t>
            </a:r>
            <a:r>
              <a:rPr lang="en-GB" dirty="0"/>
              <a:t> in </a:t>
            </a:r>
            <a:r>
              <a:rPr lang="en-GB" dirty="0" err="1"/>
              <a:t>velit</a:t>
            </a:r>
            <a:r>
              <a:rPr lang="en-GB" dirty="0"/>
              <a:t>. </a:t>
            </a:r>
          </a:p>
          <a:p>
            <a:pPr lvl="0"/>
            <a:r>
              <a:rPr lang="en-GB" dirty="0"/>
              <a:t>Class </a:t>
            </a:r>
            <a:r>
              <a:rPr lang="en-GB" dirty="0" err="1"/>
              <a:t>aptent</a:t>
            </a:r>
            <a:r>
              <a:rPr lang="en-GB" dirty="0"/>
              <a:t> </a:t>
            </a:r>
            <a:r>
              <a:rPr lang="en-GB" dirty="0" err="1"/>
              <a:t>taciti</a:t>
            </a:r>
            <a:r>
              <a:rPr lang="en-GB" dirty="0"/>
              <a:t> </a:t>
            </a:r>
            <a:r>
              <a:rPr lang="en-GB" dirty="0" err="1"/>
              <a:t>sociosqu</a:t>
            </a:r>
            <a:r>
              <a:rPr lang="en-GB" dirty="0"/>
              <a:t> ad </a:t>
            </a:r>
            <a:r>
              <a:rPr lang="en-GB" dirty="0" err="1"/>
              <a:t>litora</a:t>
            </a:r>
            <a:r>
              <a:rPr lang="en-GB" dirty="0"/>
              <a:t> </a:t>
            </a:r>
            <a:r>
              <a:rPr lang="en-GB" dirty="0" err="1"/>
              <a:t>torquent</a:t>
            </a:r>
            <a:r>
              <a:rPr lang="en-GB" dirty="0"/>
              <a:t> per </a:t>
            </a:r>
            <a:r>
              <a:rPr lang="en-GB" dirty="0" err="1"/>
              <a:t>conubia</a:t>
            </a:r>
            <a:r>
              <a:rPr lang="en-GB" dirty="0"/>
              <a:t> nostra, per </a:t>
            </a:r>
            <a:r>
              <a:rPr lang="en-GB" dirty="0" err="1"/>
              <a:t>inceptos</a:t>
            </a:r>
            <a:r>
              <a:rPr lang="en-GB" dirty="0"/>
              <a:t> </a:t>
            </a:r>
            <a:r>
              <a:rPr lang="en-GB" dirty="0" err="1"/>
              <a:t>himenaeos</a:t>
            </a:r>
            <a:r>
              <a:rPr lang="en-GB" dirty="0"/>
              <a:t>. </a:t>
            </a:r>
          </a:p>
          <a:p>
            <a:pPr lvl="0"/>
            <a:r>
              <a:rPr lang="en-GB" dirty="0" err="1"/>
              <a:t>Etiam</a:t>
            </a:r>
            <a:r>
              <a:rPr lang="en-GB" dirty="0"/>
              <a:t> et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elementum</a:t>
            </a:r>
            <a:r>
              <a:rPr lang="en-GB" dirty="0"/>
              <a:t>, </a:t>
            </a:r>
            <a:r>
              <a:rPr lang="en-GB" dirty="0" err="1"/>
              <a:t>mollis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, </a:t>
            </a:r>
            <a:r>
              <a:rPr lang="en-GB" dirty="0" err="1"/>
              <a:t>sodales</a:t>
            </a:r>
            <a:r>
              <a:rPr lang="en-GB" dirty="0"/>
              <a:t> ex.</a:t>
            </a:r>
          </a:p>
        </p:txBody>
      </p:sp>
    </p:spTree>
    <p:extLst>
      <p:ext uri="{BB962C8B-B14F-4D97-AF65-F5344CB8AC3E}">
        <p14:creationId xmlns:p14="http://schemas.microsoft.com/office/powerpoint/2010/main" val="747750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026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 helye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16177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Semmelweis Egyetem">
      <a:dk1>
        <a:srgbClr val="242F62"/>
      </a:dk1>
      <a:lt1>
        <a:sysClr val="window" lastClr="FFFFFF"/>
      </a:lt1>
      <a:dk2>
        <a:srgbClr val="242F62"/>
      </a:dk2>
      <a:lt2>
        <a:srgbClr val="E3D496"/>
      </a:lt2>
      <a:accent1>
        <a:srgbClr val="B3A16E"/>
      </a:accent1>
      <a:accent2>
        <a:srgbClr val="E3D496"/>
      </a:accent2>
      <a:accent3>
        <a:srgbClr val="B3A16E"/>
      </a:accent3>
      <a:accent4>
        <a:srgbClr val="E3D496"/>
      </a:accent4>
      <a:accent5>
        <a:srgbClr val="B3A16E"/>
      </a:accent5>
      <a:accent6>
        <a:srgbClr val="E3D496"/>
      </a:accent6>
      <a:hlink>
        <a:srgbClr val="B3A16E"/>
      </a:hlink>
      <a:folHlink>
        <a:srgbClr val="B3A16E"/>
      </a:folHlink>
    </a:clrScheme>
    <a:fontScheme name="2. egyéni séma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mutató1" id="{DDB0DDBD-6287-4501-BD40-D641BDBF5C6F}" vid="{15285A77-5A02-4D46-8F1F-1AC551FF6B67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HUN_PPT_sablon_1108</Template>
  <TotalTime>479</TotalTime>
  <Words>168</Words>
  <Application>Microsoft Office PowerPoint</Application>
  <PresentationFormat>Szélesvásznú</PresentationFormat>
  <Paragraphs>18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3" baseType="lpstr">
      <vt:lpstr>Arial</vt:lpstr>
      <vt:lpstr>Calibri</vt:lpstr>
      <vt:lpstr>Trebuchet MS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Prezentáció címe</dc:title>
  <dc:creator>Pátrovics András Rodrigó</dc:creator>
  <cp:lastModifiedBy>Dr. Révay Edit</cp:lastModifiedBy>
  <cp:revision>78</cp:revision>
  <dcterms:created xsi:type="dcterms:W3CDTF">2021-11-08T12:50:52Z</dcterms:created>
  <dcterms:modified xsi:type="dcterms:W3CDTF">2025-10-28T14:21:59Z</dcterms:modified>
</cp:coreProperties>
</file>