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F62"/>
    <a:srgbClr val="E3D496"/>
    <a:srgbClr val="B3A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4641" autoAdjust="0"/>
  </p:normalViewPr>
  <p:slideViewPr>
    <p:cSldViewPr snapToGrid="0">
      <p:cViewPr varScale="1">
        <p:scale>
          <a:sx n="12" d="100"/>
          <a:sy n="12" d="100"/>
        </p:scale>
        <p:origin x="298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8" d="100"/>
        <a:sy n="108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000" b="1" spc="300">
                <a:solidFill>
                  <a:srgbClr val="242F62"/>
                </a:solidFill>
                <a:latin typeface="Trebuchet MS" panose="020B0603020202020204" pitchFamily="34" charset="0"/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adatsor</c:v>
                </c:pt>
              </c:strCache>
            </c:strRef>
          </c:tx>
          <c:spPr>
            <a:solidFill>
              <a:srgbClr val="B3A16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Munka1!$A$2:$A$5</c:f>
              <c:strCache>
                <c:ptCount val="4"/>
                <c:pt idx="0">
                  <c:v>Kategória 1</c:v>
                </c:pt>
                <c:pt idx="1">
                  <c:v>Kategória 2</c:v>
                </c:pt>
                <c:pt idx="2">
                  <c:v>Kategória 3</c:v>
                </c:pt>
                <c:pt idx="3">
                  <c:v>Kategória 4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59-48C4-8AA3-40BD01936D75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adatsor</c:v>
                </c:pt>
              </c:strCache>
            </c:strRef>
          </c:tx>
          <c:spPr>
            <a:solidFill>
              <a:srgbClr val="E3D49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Munka1!$A$2:$A$5</c:f>
              <c:strCache>
                <c:ptCount val="4"/>
                <c:pt idx="0">
                  <c:v>Kategória 1</c:v>
                </c:pt>
                <c:pt idx="1">
                  <c:v>Kategória 2</c:v>
                </c:pt>
                <c:pt idx="2">
                  <c:v>Kategória 3</c:v>
                </c:pt>
                <c:pt idx="3">
                  <c:v>Kategória 4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59-48C4-8AA3-40BD01936D75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3. adatsor</c:v>
                </c:pt>
              </c:strCache>
            </c:strRef>
          </c:tx>
          <c:spPr>
            <a:solidFill>
              <a:srgbClr val="3D458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Munka1!$A$2:$A$5</c:f>
              <c:strCache>
                <c:ptCount val="4"/>
                <c:pt idx="0">
                  <c:v>Kategória 1</c:v>
                </c:pt>
                <c:pt idx="1">
                  <c:v>Kategória 2</c:v>
                </c:pt>
                <c:pt idx="2">
                  <c:v>Kategória 3</c:v>
                </c:pt>
                <c:pt idx="3">
                  <c:v>Kategória 4</c:v>
                </c:pt>
              </c:strCache>
            </c:strRef>
          </c:cat>
          <c:val>
            <c:numRef>
              <c:f>Munka1!$D$2:$D$5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59-48C4-8AA3-40BD01936D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0767000"/>
        <c:axId val="330734232"/>
      </c:barChart>
      <c:catAx>
        <c:axId val="33076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0734232"/>
        <c:crosses val="autoZero"/>
        <c:auto val="1"/>
        <c:lblAlgn val="ctr"/>
        <c:lblOffset val="100"/>
        <c:noMultiLvlLbl val="0"/>
      </c:catAx>
      <c:valAx>
        <c:axId val="330734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076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B8AA0-314E-4EBB-9B5A-5A521A8304E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FD77B-DD93-473C-BA06-D61341B32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88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8443D-59AC-4AD1-818E-BEDC4EB04F58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97CB5-4575-4B3D-9A9E-61CA221D4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02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761" y="472181"/>
            <a:ext cx="19698635" cy="1721921"/>
          </a:xfrm>
        </p:spPr>
        <p:txBody>
          <a:bodyPr/>
          <a:lstStyle>
            <a:lvl1pPr>
              <a:defRPr sz="5800" b="1" cap="all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TITLE OF </a:t>
            </a:r>
            <a:r>
              <a:rPr lang="en-US"/>
              <a:t>THE PRESENTATION</a:t>
            </a:r>
            <a:br>
              <a:rPr lang="en-US"/>
            </a:br>
            <a:r>
              <a:rPr lang="en-US"/>
              <a:t>LOREM IPSUM DOLOR SIT AMET LOREM IPSUM</a:t>
            </a:r>
            <a:endParaRPr lang="en-US" dirty="0"/>
          </a:p>
        </p:txBody>
      </p:sp>
      <p:sp>
        <p:nvSpPr>
          <p:cNvPr id="8" name="Szöveg helye 8"/>
          <p:cNvSpPr>
            <a:spLocks noGrp="1"/>
          </p:cNvSpPr>
          <p:nvPr>
            <p:ph type="body" sz="quarter" idx="13" hasCustomPrompt="1"/>
          </p:nvPr>
        </p:nvSpPr>
        <p:spPr>
          <a:xfrm>
            <a:off x="9683488" y="2528211"/>
            <a:ext cx="19628852" cy="93344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5000">
                <a:solidFill>
                  <a:srgbClr val="E3D496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Names of presenters, Name¹, Name² etc.</a:t>
            </a:r>
          </a:p>
        </p:txBody>
      </p:sp>
      <p:sp>
        <p:nvSpPr>
          <p:cNvPr id="9" name="Szöveg helye 8"/>
          <p:cNvSpPr>
            <a:spLocks noGrp="1"/>
          </p:cNvSpPr>
          <p:nvPr>
            <p:ph type="body" sz="quarter" idx="14" hasCustomPrompt="1"/>
          </p:nvPr>
        </p:nvSpPr>
        <p:spPr>
          <a:xfrm>
            <a:off x="9677844" y="3748090"/>
            <a:ext cx="19671535" cy="56265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4000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¹ Name of </a:t>
            </a:r>
            <a:r>
              <a:rPr lang="en-US"/>
              <a:t>departments lorem </a:t>
            </a:r>
            <a:r>
              <a:rPr lang="en-US" dirty="0"/>
              <a:t>ipsum dolor sit </a:t>
            </a:r>
            <a:r>
              <a:rPr lang="en-US" dirty="0" err="1"/>
              <a:t>amet</a:t>
            </a:r>
            <a:r>
              <a:rPr lang="en-US"/>
              <a:t>, consectetuer adipiscing elit</a:t>
            </a:r>
            <a:endParaRPr lang="en-US" dirty="0"/>
          </a:p>
        </p:txBody>
      </p:sp>
      <p:sp>
        <p:nvSpPr>
          <p:cNvPr id="10" name="Szöveg helye 8"/>
          <p:cNvSpPr>
            <a:spLocks noGrp="1"/>
          </p:cNvSpPr>
          <p:nvPr>
            <p:ph type="body" sz="quarter" idx="15" hasCustomPrompt="1"/>
          </p:nvPr>
        </p:nvSpPr>
        <p:spPr>
          <a:xfrm>
            <a:off x="9676123" y="4443487"/>
            <a:ext cx="19671535" cy="60896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4000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/>
              <a:t>² Name oaf departments lorem ipsum dolor sit amet, consectetuer adipiscing elit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05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6651351"/>
            <a:ext cx="26112371" cy="3900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M</a:t>
            </a:r>
            <a:r>
              <a:rPr lang="hu-HU"/>
              <a:t>intaszöveg szerkesztése</a:t>
            </a:r>
          </a:p>
        </p:txBody>
      </p:sp>
      <p:sp>
        <p:nvSpPr>
          <p:cNvPr id="7" name="Téglalap 6"/>
          <p:cNvSpPr/>
          <p:nvPr userDrawn="1"/>
        </p:nvSpPr>
        <p:spPr>
          <a:xfrm>
            <a:off x="2" y="-1"/>
            <a:ext cx="30275213" cy="553171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03"/>
          </a:p>
        </p:txBody>
      </p:sp>
      <p:sp>
        <p:nvSpPr>
          <p:cNvPr id="8" name="Téglalap 7"/>
          <p:cNvSpPr/>
          <p:nvPr userDrawn="1"/>
        </p:nvSpPr>
        <p:spPr>
          <a:xfrm>
            <a:off x="2" y="5531714"/>
            <a:ext cx="30275213" cy="174523"/>
          </a:xfrm>
          <a:prstGeom prst="rect">
            <a:avLst/>
          </a:prstGeom>
          <a:solidFill>
            <a:srgbClr val="B3A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03"/>
          </a:p>
        </p:txBody>
      </p:sp>
      <p:cxnSp>
        <p:nvCxnSpPr>
          <p:cNvPr id="9" name="Egyenes összekötő 8"/>
          <p:cNvCxnSpPr/>
          <p:nvPr userDrawn="1"/>
        </p:nvCxnSpPr>
        <p:spPr>
          <a:xfrm>
            <a:off x="8139227" y="593129"/>
            <a:ext cx="0" cy="4324863"/>
          </a:xfrm>
          <a:prstGeom prst="line">
            <a:avLst/>
          </a:prstGeom>
          <a:ln w="12700">
            <a:solidFill>
              <a:srgbClr val="E3D4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églalap 9"/>
          <p:cNvSpPr/>
          <p:nvPr userDrawn="1"/>
        </p:nvSpPr>
        <p:spPr>
          <a:xfrm>
            <a:off x="2" y="41128951"/>
            <a:ext cx="30275213" cy="1674812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03"/>
          </a:p>
        </p:txBody>
      </p:sp>
      <p:sp>
        <p:nvSpPr>
          <p:cNvPr id="11" name="Téglalap 10"/>
          <p:cNvSpPr/>
          <p:nvPr userDrawn="1"/>
        </p:nvSpPr>
        <p:spPr>
          <a:xfrm>
            <a:off x="2" y="41022640"/>
            <a:ext cx="30275213" cy="174523"/>
          </a:xfrm>
          <a:prstGeom prst="rect">
            <a:avLst/>
          </a:prstGeom>
          <a:solidFill>
            <a:srgbClr val="B3A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03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960" y="154111"/>
            <a:ext cx="5229669" cy="50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0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rgbClr val="242F62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90000"/>
        </a:lnSpc>
        <a:spcBef>
          <a:spcPts val="3311"/>
        </a:spcBef>
        <a:buFontTx/>
        <a:buNone/>
        <a:defRPr sz="9271" kern="1200">
          <a:solidFill>
            <a:srgbClr val="242F62"/>
          </a:solidFill>
          <a:latin typeface="Trebuchet MS" panose="020B0603020202020204" pitchFamily="34" charset="0"/>
          <a:ea typeface="+mn-ea"/>
          <a:cs typeface="+mn-cs"/>
        </a:defRPr>
      </a:lvl1pPr>
      <a:lvl2pPr marL="1513743" indent="0" algn="l" defTabSz="3027487" rtl="0" eaLnBrk="1" latinLnBrk="0" hangingPunct="1">
        <a:lnSpc>
          <a:spcPct val="90000"/>
        </a:lnSpc>
        <a:spcBef>
          <a:spcPts val="1655"/>
        </a:spcBef>
        <a:buFontTx/>
        <a:buNone/>
        <a:defRPr sz="7946" kern="1200">
          <a:solidFill>
            <a:srgbClr val="242F62"/>
          </a:solidFill>
          <a:latin typeface="Trebuchet MS" panose="020B0603020202020204" pitchFamily="34" charset="0"/>
          <a:ea typeface="+mn-ea"/>
          <a:cs typeface="+mn-cs"/>
        </a:defRPr>
      </a:lvl2pPr>
      <a:lvl3pPr marL="3027487" indent="0" algn="l" defTabSz="3027487" rtl="0" eaLnBrk="1" latinLnBrk="0" hangingPunct="1">
        <a:lnSpc>
          <a:spcPct val="90000"/>
        </a:lnSpc>
        <a:spcBef>
          <a:spcPts val="1655"/>
        </a:spcBef>
        <a:buFontTx/>
        <a:buNone/>
        <a:defRPr sz="6622" kern="1200">
          <a:solidFill>
            <a:srgbClr val="242F62"/>
          </a:solidFill>
          <a:latin typeface="Trebuchet MS" panose="020B0603020202020204" pitchFamily="34" charset="0"/>
          <a:ea typeface="+mn-ea"/>
          <a:cs typeface="+mn-cs"/>
        </a:defRPr>
      </a:lvl3pPr>
      <a:lvl4pPr marL="4541230" indent="0" algn="l" defTabSz="3027487" rtl="0" eaLnBrk="1" latinLnBrk="0" hangingPunct="1">
        <a:lnSpc>
          <a:spcPct val="90000"/>
        </a:lnSpc>
        <a:spcBef>
          <a:spcPts val="1655"/>
        </a:spcBef>
        <a:buFontTx/>
        <a:buNone/>
        <a:defRPr sz="5960" kern="1200">
          <a:solidFill>
            <a:srgbClr val="242F62"/>
          </a:solidFill>
          <a:latin typeface="Trebuchet MS" panose="020B0603020202020204" pitchFamily="34" charset="0"/>
          <a:ea typeface="+mn-ea"/>
          <a:cs typeface="+mn-cs"/>
        </a:defRPr>
      </a:lvl4pPr>
      <a:lvl5pPr marL="6054974" indent="0" algn="l" defTabSz="3027487" rtl="0" eaLnBrk="1" latinLnBrk="0" hangingPunct="1">
        <a:lnSpc>
          <a:spcPct val="90000"/>
        </a:lnSpc>
        <a:spcBef>
          <a:spcPts val="1655"/>
        </a:spcBef>
        <a:buFontTx/>
        <a:buNone/>
        <a:defRPr sz="5960" kern="1200">
          <a:solidFill>
            <a:srgbClr val="242F62"/>
          </a:solidFill>
          <a:latin typeface="Trebuchet MS" panose="020B0603020202020204" pitchFamily="34" charset="0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églalap 5"/>
          <p:cNvSpPr/>
          <p:nvPr/>
        </p:nvSpPr>
        <p:spPr>
          <a:xfrm>
            <a:off x="1975034" y="7182940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zövegdoboz 7"/>
          <p:cNvSpPr txBox="1"/>
          <p:nvPr/>
        </p:nvSpPr>
        <p:spPr>
          <a:xfrm>
            <a:off x="2420804" y="7299384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INTRODUCTION</a:t>
            </a:r>
          </a:p>
        </p:txBody>
      </p:sp>
      <p:sp>
        <p:nvSpPr>
          <p:cNvPr id="9" name="Téglalap 8"/>
          <p:cNvSpPr/>
          <p:nvPr/>
        </p:nvSpPr>
        <p:spPr>
          <a:xfrm>
            <a:off x="15849413" y="7182940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/>
          <p:cNvSpPr txBox="1"/>
          <p:nvPr/>
        </p:nvSpPr>
        <p:spPr>
          <a:xfrm>
            <a:off x="16295184" y="7299384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sp>
        <p:nvSpPr>
          <p:cNvPr id="13" name="Téglalap 12"/>
          <p:cNvSpPr/>
          <p:nvPr/>
        </p:nvSpPr>
        <p:spPr>
          <a:xfrm>
            <a:off x="2018574" y="20019370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zövegdoboz 13"/>
          <p:cNvSpPr txBox="1"/>
          <p:nvPr/>
        </p:nvSpPr>
        <p:spPr>
          <a:xfrm>
            <a:off x="2464344" y="20135814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MATERIALS AND METHODS</a:t>
            </a:r>
          </a:p>
        </p:txBody>
      </p:sp>
      <p:sp>
        <p:nvSpPr>
          <p:cNvPr id="15" name="Téglalap 14"/>
          <p:cNvSpPr/>
          <p:nvPr/>
        </p:nvSpPr>
        <p:spPr>
          <a:xfrm>
            <a:off x="15871183" y="19997600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zövegdoboz 15"/>
          <p:cNvSpPr txBox="1"/>
          <p:nvPr/>
        </p:nvSpPr>
        <p:spPr>
          <a:xfrm>
            <a:off x="16316954" y="20114044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sp>
        <p:nvSpPr>
          <p:cNvPr id="17" name="Téglalap 16"/>
          <p:cNvSpPr/>
          <p:nvPr/>
        </p:nvSpPr>
        <p:spPr>
          <a:xfrm>
            <a:off x="2040344" y="28741284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zövegdoboz 17"/>
          <p:cNvSpPr txBox="1"/>
          <p:nvPr/>
        </p:nvSpPr>
        <p:spPr>
          <a:xfrm>
            <a:off x="2486114" y="28857727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sp>
        <p:nvSpPr>
          <p:cNvPr id="19" name="Téglalap 18"/>
          <p:cNvSpPr/>
          <p:nvPr/>
        </p:nvSpPr>
        <p:spPr>
          <a:xfrm>
            <a:off x="15892953" y="28749009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zövegdoboz 19"/>
          <p:cNvSpPr txBox="1"/>
          <p:nvPr/>
        </p:nvSpPr>
        <p:spPr>
          <a:xfrm>
            <a:off x="16338724" y="28865453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grpSp>
        <p:nvGrpSpPr>
          <p:cNvPr id="33" name="Csoportba foglalás 32"/>
          <p:cNvGrpSpPr/>
          <p:nvPr/>
        </p:nvGrpSpPr>
        <p:grpSpPr>
          <a:xfrm>
            <a:off x="15892954" y="8893980"/>
            <a:ext cx="12380572" cy="9283625"/>
            <a:chOff x="15353203" y="8960837"/>
            <a:chExt cx="12380572" cy="9283625"/>
          </a:xfrm>
        </p:grpSpPr>
        <p:sp>
          <p:nvSpPr>
            <p:cNvPr id="21" name="Téglalap 20"/>
            <p:cNvSpPr/>
            <p:nvPr/>
          </p:nvSpPr>
          <p:spPr>
            <a:xfrm>
              <a:off x="15353203" y="8961120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églalap 21"/>
            <p:cNvSpPr/>
            <p:nvPr/>
          </p:nvSpPr>
          <p:spPr>
            <a:xfrm>
              <a:off x="24811259" y="8974183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églalap 22"/>
            <p:cNvSpPr/>
            <p:nvPr/>
          </p:nvSpPr>
          <p:spPr>
            <a:xfrm>
              <a:off x="21658756" y="8969827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18521492" y="8960837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15361910" y="12131046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24819966" y="12144109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églalap 26"/>
            <p:cNvSpPr/>
            <p:nvPr/>
          </p:nvSpPr>
          <p:spPr>
            <a:xfrm>
              <a:off x="21667463" y="12139753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églalap 27"/>
            <p:cNvSpPr/>
            <p:nvPr/>
          </p:nvSpPr>
          <p:spPr>
            <a:xfrm>
              <a:off x="18530199" y="12130763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15375765" y="15331445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24833821" y="15344508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21681318" y="15340152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églalap 31"/>
            <p:cNvSpPr/>
            <p:nvPr/>
          </p:nvSpPr>
          <p:spPr>
            <a:xfrm>
              <a:off x="18544054" y="15331162"/>
              <a:ext cx="2899954" cy="2899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églalap 33"/>
          <p:cNvSpPr/>
          <p:nvPr/>
        </p:nvSpPr>
        <p:spPr>
          <a:xfrm>
            <a:off x="2005514" y="8889821"/>
            <a:ext cx="12401550" cy="721793"/>
          </a:xfrm>
          <a:prstGeom prst="rect">
            <a:avLst/>
          </a:prstGeom>
          <a:solidFill>
            <a:srgbClr val="B3A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zövegdoboz 34"/>
          <p:cNvSpPr txBox="1"/>
          <p:nvPr/>
        </p:nvSpPr>
        <p:spPr>
          <a:xfrm>
            <a:off x="2420804" y="8963843"/>
            <a:ext cx="111818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sp>
        <p:nvSpPr>
          <p:cNvPr id="36" name="Szövegdoboz 35"/>
          <p:cNvSpPr txBox="1"/>
          <p:nvPr/>
        </p:nvSpPr>
        <p:spPr>
          <a:xfrm>
            <a:off x="2040344" y="9871431"/>
            <a:ext cx="12336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Text of the presentation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at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tellus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volutpat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purus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Curabitur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metus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vel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fringilla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15936493" y="22765588"/>
            <a:ext cx="1233624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at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tellus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volutpat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purus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Curabitur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metus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vel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fringilla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Vivamus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vulputate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dui.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Etiam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malesuada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arcu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erat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suscipit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ex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feugiat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eget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laoreet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Cras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scelerisque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tortor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vitae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Nullam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massa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venenatis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ac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convallis lacus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faucibus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eu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varius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lacus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Vivamus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dapibus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nunc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eget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placerat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Nulla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convallis libero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condimentum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a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maximus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lectus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vulputate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Proin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non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neque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Nulla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suscipit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eu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ultricies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1996806" y="21843182"/>
            <a:ext cx="83358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at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tellus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volutpat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purus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Curabitur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metus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vel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fringilla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Vivamus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vulputate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dui.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Etiam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malesuada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arcu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erat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suscipit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ex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feugiat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eget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laoreet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Cras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scelerisque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tortor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vitae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Nullam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massa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venenatis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ac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42" name="Téglalap 41"/>
          <p:cNvSpPr/>
          <p:nvPr/>
        </p:nvSpPr>
        <p:spPr>
          <a:xfrm>
            <a:off x="11476631" y="21836692"/>
            <a:ext cx="2899954" cy="2899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églalap 42"/>
          <p:cNvSpPr/>
          <p:nvPr/>
        </p:nvSpPr>
        <p:spPr>
          <a:xfrm>
            <a:off x="11476631" y="25079881"/>
            <a:ext cx="2899954" cy="2899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zövegdoboz 43"/>
          <p:cNvSpPr txBox="1"/>
          <p:nvPr/>
        </p:nvSpPr>
        <p:spPr>
          <a:xfrm>
            <a:off x="15936493" y="30839071"/>
            <a:ext cx="12336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at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tellus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volutpat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purus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Curabitur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metus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vel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fringilla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Vivamus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vulputate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sem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dui.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Etiam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malesuada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arcu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erat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suscipit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ex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feugiat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eget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laoreet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aliquet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orci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Cras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scelerisque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tortor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vitae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ultrices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vestibulum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68" name="Téglalap 67"/>
          <p:cNvSpPr/>
          <p:nvPr/>
        </p:nvSpPr>
        <p:spPr>
          <a:xfrm>
            <a:off x="15896801" y="21792091"/>
            <a:ext cx="12401550" cy="721793"/>
          </a:xfrm>
          <a:prstGeom prst="rect">
            <a:avLst/>
          </a:prstGeom>
          <a:solidFill>
            <a:srgbClr val="B3A1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Szövegdoboz 68"/>
          <p:cNvSpPr txBox="1"/>
          <p:nvPr/>
        </p:nvSpPr>
        <p:spPr>
          <a:xfrm>
            <a:off x="16312091" y="21866113"/>
            <a:ext cx="111818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pc="300">
                <a:solidFill>
                  <a:schemeClr val="bg1"/>
                </a:solidFill>
                <a:latin typeface="Trebuchet MS" panose="020B0603020202020204" pitchFamily="34" charset="0"/>
              </a:rPr>
              <a:t>LOREM IPSUM</a:t>
            </a:r>
          </a:p>
        </p:txBody>
      </p:sp>
      <p:sp>
        <p:nvSpPr>
          <p:cNvPr id="58" name="Szövegdoboz 57"/>
          <p:cNvSpPr txBox="1"/>
          <p:nvPr/>
        </p:nvSpPr>
        <p:spPr>
          <a:xfrm>
            <a:off x="5343461" y="31711496"/>
            <a:ext cx="91177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Text of the presentation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72" name="Szövegdoboz 71"/>
          <p:cNvSpPr txBox="1"/>
          <p:nvPr/>
        </p:nvSpPr>
        <p:spPr>
          <a:xfrm>
            <a:off x="5372291" y="34882752"/>
            <a:ext cx="91177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Text of the presentation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75" name="Szövegdoboz 74"/>
          <p:cNvSpPr txBox="1"/>
          <p:nvPr/>
        </p:nvSpPr>
        <p:spPr>
          <a:xfrm>
            <a:off x="5401121" y="38056544"/>
            <a:ext cx="91177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Text of the presentation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</a:p>
        </p:txBody>
      </p:sp>
      <p:sp>
        <p:nvSpPr>
          <p:cNvPr id="76" name="Téglalap 75"/>
          <p:cNvSpPr/>
          <p:nvPr/>
        </p:nvSpPr>
        <p:spPr>
          <a:xfrm>
            <a:off x="2040345" y="30828980"/>
            <a:ext cx="2899954" cy="2899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églalap 76"/>
          <p:cNvSpPr/>
          <p:nvPr/>
        </p:nvSpPr>
        <p:spPr>
          <a:xfrm>
            <a:off x="2072504" y="33975461"/>
            <a:ext cx="2899954" cy="2899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églalap 77"/>
          <p:cNvSpPr/>
          <p:nvPr/>
        </p:nvSpPr>
        <p:spPr>
          <a:xfrm>
            <a:off x="2062908" y="37175859"/>
            <a:ext cx="2899954" cy="28999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Csoportba foglalás 6"/>
          <p:cNvGrpSpPr/>
          <p:nvPr/>
        </p:nvGrpSpPr>
        <p:grpSpPr>
          <a:xfrm>
            <a:off x="5401123" y="30825104"/>
            <a:ext cx="9019003" cy="721793"/>
            <a:chOff x="4861371" y="30825102"/>
            <a:chExt cx="9019003" cy="721793"/>
          </a:xfrm>
        </p:grpSpPr>
        <p:sp>
          <p:nvSpPr>
            <p:cNvPr id="79" name="Téglalap 78"/>
            <p:cNvSpPr/>
            <p:nvPr/>
          </p:nvSpPr>
          <p:spPr>
            <a:xfrm>
              <a:off x="4861371" y="30825102"/>
              <a:ext cx="9019003" cy="721793"/>
            </a:xfrm>
            <a:prstGeom prst="rect">
              <a:avLst/>
            </a:prstGeom>
            <a:solidFill>
              <a:srgbClr val="B3A1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Szövegdoboz 79"/>
            <p:cNvSpPr txBox="1"/>
            <p:nvPr/>
          </p:nvSpPr>
          <p:spPr>
            <a:xfrm>
              <a:off x="5276661" y="30899125"/>
              <a:ext cx="829866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spc="300">
                  <a:solidFill>
                    <a:schemeClr val="bg1"/>
                  </a:solidFill>
                  <a:latin typeface="Trebuchet MS" panose="020B0603020202020204" pitchFamily="34" charset="0"/>
                </a:rPr>
                <a:t>LOREM IPSUM</a:t>
              </a:r>
            </a:p>
          </p:txBody>
        </p:sp>
      </p:grpSp>
      <p:grpSp>
        <p:nvGrpSpPr>
          <p:cNvPr id="83" name="Csoportba foglalás 82"/>
          <p:cNvGrpSpPr/>
          <p:nvPr/>
        </p:nvGrpSpPr>
        <p:grpSpPr>
          <a:xfrm>
            <a:off x="5372293" y="33975462"/>
            <a:ext cx="9019003" cy="721793"/>
            <a:chOff x="4861371" y="30825102"/>
            <a:chExt cx="9019003" cy="721793"/>
          </a:xfrm>
        </p:grpSpPr>
        <p:sp>
          <p:nvSpPr>
            <p:cNvPr id="84" name="Téglalap 83"/>
            <p:cNvSpPr/>
            <p:nvPr/>
          </p:nvSpPr>
          <p:spPr>
            <a:xfrm>
              <a:off x="4861371" y="30825102"/>
              <a:ext cx="9019003" cy="721793"/>
            </a:xfrm>
            <a:prstGeom prst="rect">
              <a:avLst/>
            </a:prstGeom>
            <a:solidFill>
              <a:srgbClr val="B3A1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zövegdoboz 84"/>
            <p:cNvSpPr txBox="1"/>
            <p:nvPr/>
          </p:nvSpPr>
          <p:spPr>
            <a:xfrm>
              <a:off x="5276661" y="30899125"/>
              <a:ext cx="829866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spc="300">
                  <a:solidFill>
                    <a:schemeClr val="bg1"/>
                  </a:solidFill>
                  <a:latin typeface="Trebuchet MS" panose="020B0603020202020204" pitchFamily="34" charset="0"/>
                </a:rPr>
                <a:t>LOREM IPSUM</a:t>
              </a:r>
            </a:p>
          </p:txBody>
        </p:sp>
      </p:grpSp>
      <p:grpSp>
        <p:nvGrpSpPr>
          <p:cNvPr id="86" name="Csoportba foglalás 85"/>
          <p:cNvGrpSpPr/>
          <p:nvPr/>
        </p:nvGrpSpPr>
        <p:grpSpPr>
          <a:xfrm>
            <a:off x="5343463" y="37175861"/>
            <a:ext cx="9019003" cy="721793"/>
            <a:chOff x="4861371" y="30825102"/>
            <a:chExt cx="9019003" cy="721793"/>
          </a:xfrm>
        </p:grpSpPr>
        <p:sp>
          <p:nvSpPr>
            <p:cNvPr id="87" name="Téglalap 86"/>
            <p:cNvSpPr/>
            <p:nvPr/>
          </p:nvSpPr>
          <p:spPr>
            <a:xfrm>
              <a:off x="4861371" y="30825102"/>
              <a:ext cx="9019003" cy="721793"/>
            </a:xfrm>
            <a:prstGeom prst="rect">
              <a:avLst/>
            </a:prstGeom>
            <a:solidFill>
              <a:srgbClr val="B3A1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zövegdoboz 87"/>
            <p:cNvSpPr txBox="1"/>
            <p:nvPr/>
          </p:nvSpPr>
          <p:spPr>
            <a:xfrm>
              <a:off x="5276661" y="30899125"/>
              <a:ext cx="829866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spc="300">
                  <a:solidFill>
                    <a:schemeClr val="bg1"/>
                  </a:solidFill>
                  <a:latin typeface="Trebuchet MS" panose="020B0603020202020204" pitchFamily="34" charset="0"/>
                </a:rPr>
                <a:t>LOREM IPSUM</a:t>
              </a:r>
            </a:p>
          </p:txBody>
        </p:sp>
      </p:grpSp>
      <p:sp>
        <p:nvSpPr>
          <p:cNvPr id="63" name="Téglalap 62"/>
          <p:cNvSpPr/>
          <p:nvPr/>
        </p:nvSpPr>
        <p:spPr>
          <a:xfrm>
            <a:off x="1996804" y="12804037"/>
            <a:ext cx="12401550" cy="1229541"/>
          </a:xfrm>
          <a:prstGeom prst="rect">
            <a:avLst/>
          </a:prstGeom>
          <a:solidFill>
            <a:srgbClr val="242F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Szövegdoboz 63"/>
          <p:cNvSpPr txBox="1"/>
          <p:nvPr/>
        </p:nvSpPr>
        <p:spPr>
          <a:xfrm>
            <a:off x="2486114" y="12930325"/>
            <a:ext cx="1118180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spc="300">
                <a:solidFill>
                  <a:schemeClr val="bg1"/>
                </a:solidFill>
                <a:latin typeface="Trebuchet MS" panose="020B0603020202020204" pitchFamily="34" charset="0"/>
              </a:rPr>
              <a:t>AIMS</a:t>
            </a:r>
          </a:p>
        </p:txBody>
      </p:sp>
      <p:sp>
        <p:nvSpPr>
          <p:cNvPr id="65" name="Szövegdoboz 64"/>
          <p:cNvSpPr txBox="1"/>
          <p:nvPr/>
        </p:nvSpPr>
        <p:spPr>
          <a:xfrm>
            <a:off x="2045261" y="14635312"/>
            <a:ext cx="5192471" cy="4705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Lorem ipsum dolor sit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amet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consectetur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adipiscing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Quisque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mattis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tristique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posuere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Nunc at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tellus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volutpat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rhoncus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purus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ac,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ligula.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Curabitur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et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iaculis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metus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,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vel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fringilla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 </a:t>
            </a:r>
            <a:r>
              <a:rPr lang="en-US" sz="3000" err="1">
                <a:solidFill>
                  <a:srgbClr val="242F62"/>
                </a:solidFill>
                <a:latin typeface="Trebuchet MS" panose="020B0603020202020204" pitchFamily="34" charset="0"/>
              </a:rPr>
              <a:t>elit</a:t>
            </a:r>
            <a:r>
              <a:rPr lang="en-US" sz="3000">
                <a:solidFill>
                  <a:srgbClr val="242F62"/>
                </a:solidFill>
                <a:latin typeface="Trebuchet MS" panose="020B0603020202020204" pitchFamily="34" charset="0"/>
              </a:rPr>
              <a:t>. </a:t>
            </a:r>
            <a:r>
              <a:rPr lang="pt-BR" sz="3000">
                <a:solidFill>
                  <a:srgbClr val="242F62"/>
                </a:solidFill>
                <a:latin typeface="Trebuchet MS" panose="020B0603020202020204" pitchFamily="34" charset="0"/>
              </a:rPr>
              <a:t>Vivamus vulputate sem dui. Etiam malesuada arcu a erat aliquet suscipit.</a:t>
            </a:r>
            <a:endParaRPr lang="en-US" sz="3000">
              <a:solidFill>
                <a:srgbClr val="242F62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66" name="Táblázat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652333"/>
              </p:ext>
            </p:extLst>
          </p:nvPr>
        </p:nvGraphicFramePr>
        <p:xfrm>
          <a:off x="7740652" y="14621359"/>
          <a:ext cx="6635934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978">
                  <a:extLst>
                    <a:ext uri="{9D8B030D-6E8A-4147-A177-3AD203B41FA5}">
                      <a16:colId xmlns:a16="http://schemas.microsoft.com/office/drawing/2014/main" val="2170130417"/>
                    </a:ext>
                  </a:extLst>
                </a:gridCol>
                <a:gridCol w="2211978">
                  <a:extLst>
                    <a:ext uri="{9D8B030D-6E8A-4147-A177-3AD203B41FA5}">
                      <a16:colId xmlns:a16="http://schemas.microsoft.com/office/drawing/2014/main" val="1643973727"/>
                    </a:ext>
                  </a:extLst>
                </a:gridCol>
                <a:gridCol w="2211978">
                  <a:extLst>
                    <a:ext uri="{9D8B030D-6E8A-4147-A177-3AD203B41FA5}">
                      <a16:colId xmlns:a16="http://schemas.microsoft.com/office/drawing/2014/main" val="3982698486"/>
                    </a:ext>
                  </a:extLst>
                </a:gridCol>
              </a:tblGrid>
              <a:tr h="936000"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latin typeface="Trebuchet MS" panose="020B0603020202020204" pitchFamily="34" charset="0"/>
                        </a:rPr>
                        <a:t>Sample</a:t>
                      </a:r>
                    </a:p>
                  </a:txBody>
                  <a:tcPr anchor="ctr">
                    <a:solidFill>
                      <a:srgbClr val="B3A1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latin typeface="Trebuchet MS" panose="020B0603020202020204" pitchFamily="34" charset="0"/>
                        </a:rPr>
                        <a:t>Sample</a:t>
                      </a:r>
                    </a:p>
                  </a:txBody>
                  <a:tcPr anchor="ctr">
                    <a:solidFill>
                      <a:srgbClr val="B3A1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latin typeface="Trebuchet MS" panose="020B0603020202020204" pitchFamily="34" charset="0"/>
                        </a:rPr>
                        <a:t>Sample</a:t>
                      </a:r>
                    </a:p>
                  </a:txBody>
                  <a:tcPr anchor="ctr">
                    <a:solidFill>
                      <a:srgbClr val="B3A1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46011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solidFill>
                            <a:srgbClr val="242F62"/>
                          </a:solidFill>
                          <a:latin typeface="Trebuchet MS" panose="020B0603020202020204" pitchFamily="34" charset="0"/>
                        </a:rPr>
                        <a:t>lorem</a:t>
                      </a: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solidFill>
                            <a:srgbClr val="242F62"/>
                          </a:solidFill>
                          <a:latin typeface="Trebuchet MS" panose="020B0603020202020204" pitchFamily="34" charset="0"/>
                        </a:rPr>
                        <a:t>ipsum</a:t>
                      </a: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solidFill>
                            <a:srgbClr val="242F62"/>
                          </a:solidFill>
                          <a:latin typeface="Trebuchet MS" panose="020B0603020202020204" pitchFamily="34" charset="0"/>
                        </a:rPr>
                        <a:t>dolor</a:t>
                      </a: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321421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solidFill>
                            <a:srgbClr val="242F62"/>
                          </a:solidFill>
                          <a:latin typeface="Trebuchet MS" panose="020B0603020202020204" pitchFamily="34" charset="0"/>
                        </a:rPr>
                        <a:t>sit</a:t>
                      </a: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>
                          <a:solidFill>
                            <a:srgbClr val="242F62"/>
                          </a:solidFill>
                          <a:latin typeface="Trebuchet MS" panose="020B0603020202020204" pitchFamily="34" charset="0"/>
                        </a:rPr>
                        <a:t>amet</a:t>
                      </a: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592671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E3D49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524836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242F62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anchor="ctr">
                    <a:solidFill>
                      <a:srgbClr val="B3A16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307165"/>
                  </a:ext>
                </a:extLst>
              </a:tr>
            </a:tbl>
          </a:graphicData>
        </a:graphic>
      </p:graphicFrame>
      <p:graphicFrame>
        <p:nvGraphicFramePr>
          <p:cNvPr id="67" name="Diagram 66"/>
          <p:cNvGraphicFramePr/>
          <p:nvPr>
            <p:extLst>
              <p:ext uri="{D42A27DB-BD31-4B8C-83A1-F6EECF244321}">
                <p14:modId xmlns:p14="http://schemas.microsoft.com/office/powerpoint/2010/main" val="4053238037"/>
              </p:ext>
            </p:extLst>
          </p:nvPr>
        </p:nvGraphicFramePr>
        <p:xfrm>
          <a:off x="15936495" y="34329799"/>
          <a:ext cx="12358011" cy="5835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4979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475</Words>
  <Application>Microsoft Office PowerPoint</Application>
  <PresentationFormat>Egyéni</PresentationFormat>
  <Paragraphs>29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Hetty</dc:creator>
  <cp:lastModifiedBy>Mondicsné Debreceni Éva</cp:lastModifiedBy>
  <cp:revision>35</cp:revision>
  <dcterms:created xsi:type="dcterms:W3CDTF">2023-03-24T12:55:18Z</dcterms:created>
  <dcterms:modified xsi:type="dcterms:W3CDTF">2024-07-15T13:46:17Z</dcterms:modified>
</cp:coreProperties>
</file>