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6" r:id="rId3"/>
    <p:sldId id="273" r:id="rId4"/>
    <p:sldId id="274" r:id="rId5"/>
    <p:sldId id="275" r:id="rId6"/>
    <p:sldId id="264" r:id="rId7"/>
    <p:sldId id="278" r:id="rId8"/>
    <p:sldId id="279" r:id="rId9"/>
    <p:sldId id="271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5332" autoAdjust="0"/>
  </p:normalViewPr>
  <p:slideViewPr>
    <p:cSldViewPr snapToGrid="0">
      <p:cViewPr varScale="1">
        <p:scale>
          <a:sx n="70" d="100"/>
          <a:sy n="70" d="100"/>
        </p:scale>
        <p:origin x="70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13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2128" b="1" i="0" u="none" strike="noStrike" kern="1200" cap="all" spc="120" normalizeH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2128" b="1" i="0" u="none" strike="noStrike" kern="1200" cap="all" spc="120" normalizeH="0" baseline="0" noProof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data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Chategory 1</c:v>
                </c:pt>
                <c:pt idx="1">
                  <c:v>Chategory 2</c:v>
                </c:pt>
                <c:pt idx="2">
                  <c:v>Chategory 3</c:v>
                </c:pt>
                <c:pt idx="3">
                  <c:v>Chategory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8-4B00-B2CB-23CE78A8678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data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Chategory 1</c:v>
                </c:pt>
                <c:pt idx="1">
                  <c:v>Chategory 2</c:v>
                </c:pt>
                <c:pt idx="2">
                  <c:v>Chategory 3</c:v>
                </c:pt>
                <c:pt idx="3">
                  <c:v>Chategory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8-4B00-B2CB-23CE78A8678F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data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Chategory 1</c:v>
                </c:pt>
                <c:pt idx="1">
                  <c:v>Chategory 2</c:v>
                </c:pt>
                <c:pt idx="2">
                  <c:v>Chategory 3</c:v>
                </c:pt>
                <c:pt idx="3">
                  <c:v>Chategory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28-4B00-B2CB-23CE78A867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01605232"/>
        <c:axId val="301602488"/>
      </c:barChart>
      <c:catAx>
        <c:axId val="301605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01602488"/>
        <c:crosses val="autoZero"/>
        <c:auto val="1"/>
        <c:lblAlgn val="ctr"/>
        <c:lblOffset val="100"/>
        <c:noMultiLvlLbl val="0"/>
      </c:catAx>
      <c:valAx>
        <c:axId val="301602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160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2026. 04. 15.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2026. 04. 15.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Presentation subtitle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GB" noProof="0" dirty="0"/>
              <a:t>SAMPLE NAME OF DEPARTMENT, </a:t>
            </a:r>
            <a:br>
              <a:rPr lang="en-GB" noProof="0" dirty="0"/>
            </a:br>
            <a:r>
              <a:rPr lang="en-GB" noProof="0" dirty="0"/>
              <a:t>BROKEN INTO TWO LINES IN CASE OF A LONG NAME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Click on the icon to insert a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Összegzés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E3D496"/>
                </a:solidFill>
              </a:defRPr>
            </a:lvl1pPr>
          </a:lstStyle>
          <a:p>
            <a:r>
              <a:rPr lang="en-GB" noProof="0" dirty="0"/>
              <a:t>Summary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Lorem</a:t>
            </a:r>
            <a:r>
              <a:rPr lang="en-GB" noProof="0" dirty="0"/>
              <a:t>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tincidunt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, </a:t>
            </a:r>
            <a:r>
              <a:rPr lang="en-GB" noProof="0" dirty="0" err="1"/>
              <a:t>rhoncus</a:t>
            </a:r>
            <a:r>
              <a:rPr lang="en-GB" noProof="0" dirty="0"/>
              <a:t> </a:t>
            </a:r>
            <a:r>
              <a:rPr lang="en-GB" noProof="0" dirty="0" err="1"/>
              <a:t>volutpat</a:t>
            </a:r>
            <a:r>
              <a:rPr lang="en-GB" noProof="0" dirty="0"/>
              <a:t> </a:t>
            </a:r>
            <a:r>
              <a:rPr lang="en-GB" noProof="0" dirty="0" err="1"/>
              <a:t>orci</a:t>
            </a:r>
            <a:r>
              <a:rPr lang="en-GB" noProof="0" dirty="0"/>
              <a:t> </a:t>
            </a:r>
            <a:r>
              <a:rPr lang="en-GB" noProof="0" dirty="0" err="1"/>
              <a:t>rutrum</a:t>
            </a:r>
            <a:r>
              <a:rPr lang="en-GB" noProof="0" dirty="0"/>
              <a:t> sed. </a:t>
            </a:r>
          </a:p>
          <a:p>
            <a:pPr lvl="0"/>
            <a:r>
              <a:rPr lang="en-GB" noProof="0" dirty="0" err="1"/>
              <a:t>Proin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 quam, </a:t>
            </a:r>
            <a:r>
              <a:rPr lang="en-GB" noProof="0" dirty="0" err="1"/>
              <a:t>aliquam</a:t>
            </a:r>
            <a:r>
              <a:rPr lang="en-GB" noProof="0" dirty="0"/>
              <a:t> ac </a:t>
            </a:r>
            <a:r>
              <a:rPr lang="en-GB" noProof="0" dirty="0" err="1"/>
              <a:t>molestie</a:t>
            </a:r>
            <a:r>
              <a:rPr lang="en-GB" noProof="0" dirty="0"/>
              <a:t> at, </a:t>
            </a:r>
            <a:r>
              <a:rPr lang="en-GB" noProof="0" dirty="0" err="1"/>
              <a:t>porttitor</a:t>
            </a:r>
            <a:r>
              <a:rPr lang="en-GB" noProof="0" dirty="0"/>
              <a:t> in </a:t>
            </a:r>
            <a:r>
              <a:rPr lang="en-GB" noProof="0" dirty="0" err="1"/>
              <a:t>velit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/>
              <a:t>Class </a:t>
            </a:r>
            <a:r>
              <a:rPr lang="en-GB" noProof="0" dirty="0" err="1"/>
              <a:t>aptent</a:t>
            </a:r>
            <a:r>
              <a:rPr lang="en-GB" noProof="0" dirty="0"/>
              <a:t> </a:t>
            </a:r>
            <a:r>
              <a:rPr lang="en-GB" noProof="0" dirty="0" err="1"/>
              <a:t>taciti</a:t>
            </a:r>
            <a:r>
              <a:rPr lang="en-GB" noProof="0" dirty="0"/>
              <a:t> </a:t>
            </a:r>
            <a:r>
              <a:rPr lang="en-GB" noProof="0" dirty="0" err="1"/>
              <a:t>sociosqu</a:t>
            </a:r>
            <a:r>
              <a:rPr lang="en-GB" noProof="0" dirty="0"/>
              <a:t> ad </a:t>
            </a:r>
            <a:r>
              <a:rPr lang="en-GB" noProof="0" dirty="0" err="1"/>
              <a:t>litora</a:t>
            </a:r>
            <a:r>
              <a:rPr lang="en-GB" noProof="0" dirty="0"/>
              <a:t> </a:t>
            </a:r>
            <a:r>
              <a:rPr lang="en-GB" noProof="0" dirty="0" err="1"/>
              <a:t>torquent</a:t>
            </a:r>
            <a:r>
              <a:rPr lang="en-GB" noProof="0" dirty="0"/>
              <a:t> per </a:t>
            </a:r>
            <a:r>
              <a:rPr lang="en-GB" noProof="0" dirty="0" err="1"/>
              <a:t>conubia</a:t>
            </a:r>
            <a:r>
              <a:rPr lang="en-GB" noProof="0" dirty="0"/>
              <a:t> nostra, per </a:t>
            </a:r>
            <a:r>
              <a:rPr lang="en-GB" noProof="0" dirty="0" err="1"/>
              <a:t>inceptos</a:t>
            </a:r>
            <a:r>
              <a:rPr lang="en-GB" noProof="0" dirty="0"/>
              <a:t> </a:t>
            </a:r>
            <a:r>
              <a:rPr lang="en-GB" noProof="0" dirty="0" err="1"/>
              <a:t>himenaeos</a:t>
            </a:r>
            <a:r>
              <a:rPr lang="en-GB" noProof="0" dirty="0"/>
              <a:t>. </a:t>
            </a:r>
          </a:p>
          <a:p>
            <a:pPr lvl="0"/>
            <a:r>
              <a:rPr lang="en-GB" noProof="0" dirty="0" err="1"/>
              <a:t>Etiam</a:t>
            </a:r>
            <a:r>
              <a:rPr lang="en-GB" noProof="0" dirty="0"/>
              <a:t> et </a:t>
            </a:r>
            <a:r>
              <a:rPr lang="en-GB" noProof="0" dirty="0" err="1"/>
              <a:t>ipsum</a:t>
            </a:r>
            <a:r>
              <a:rPr lang="en-GB" noProof="0" dirty="0"/>
              <a:t> </a:t>
            </a:r>
            <a:r>
              <a:rPr lang="en-GB" noProof="0" dirty="0" err="1"/>
              <a:t>elementum</a:t>
            </a:r>
            <a:r>
              <a:rPr lang="en-GB" noProof="0" dirty="0"/>
              <a:t>, </a:t>
            </a:r>
            <a:r>
              <a:rPr lang="en-GB" noProof="0" dirty="0" err="1"/>
              <a:t>mollis</a:t>
            </a:r>
            <a:r>
              <a:rPr lang="en-GB" noProof="0" dirty="0"/>
              <a:t> </a:t>
            </a:r>
            <a:r>
              <a:rPr lang="en-GB" noProof="0" dirty="0" err="1"/>
              <a:t>nibh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, </a:t>
            </a:r>
            <a:r>
              <a:rPr lang="en-GB" noProof="0" dirty="0" err="1"/>
              <a:t>sodales</a:t>
            </a:r>
            <a:r>
              <a:rPr lang="en-GB" noProof="0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253527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e - home messag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783884"/>
            <a:ext cx="9144000" cy="2799066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take – home message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Thank you for your attention!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GB" noProof="0" dirty="0" err="1"/>
              <a:t>Dr.</a:t>
            </a:r>
            <a:r>
              <a:rPr lang="en-GB" noProof="0" dirty="0"/>
              <a:t> </a:t>
            </a:r>
            <a:r>
              <a:rPr lang="en-GB" noProof="0" dirty="0" err="1"/>
              <a:t>Mihály</a:t>
            </a:r>
            <a:r>
              <a:rPr lang="en-GB" noProof="0" dirty="0"/>
              <a:t> </a:t>
            </a:r>
            <a:r>
              <a:rPr lang="en-GB" noProof="0" dirty="0" err="1"/>
              <a:t>Minta</a:t>
            </a:r>
            <a:endParaRPr lang="en-GB" noProof="0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9" y="5779156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3D496"/>
                </a:solidFill>
              </a:defRPr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81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Editing sample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en-GB" noProof="0" dirty="0"/>
              <a:t>Edit sample title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Edit sample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Editing sample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200" b="1" noProof="0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63978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4"/>
          <p:cNvSpPr txBox="1">
            <a:spLocks/>
          </p:cNvSpPr>
          <p:nvPr userDrawn="1"/>
        </p:nvSpPr>
        <p:spPr>
          <a:xfrm>
            <a:off x="3283585" y="6134735"/>
            <a:ext cx="5616575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noProof="0" dirty="0">
                <a:solidFill>
                  <a:schemeClr val="bg2"/>
                </a:solidFill>
              </a:rPr>
              <a:t>Name of the department, if longer, </a:t>
            </a:r>
            <a:br>
              <a:rPr lang="en-GB" sz="1200" noProof="0" dirty="0">
                <a:solidFill>
                  <a:schemeClr val="bg2"/>
                </a:solidFill>
              </a:rPr>
            </a:br>
            <a:r>
              <a:rPr lang="en-GB" sz="1200" noProof="0" dirty="0">
                <a:solidFill>
                  <a:schemeClr val="bg2"/>
                </a:solidFill>
              </a:rPr>
              <a:t>split into two lines</a:t>
            </a:r>
          </a:p>
        </p:txBody>
      </p:sp>
      <p:sp>
        <p:nvSpPr>
          <p:cNvPr id="13" name="Szöveg helye 6"/>
          <p:cNvSpPr txBox="1">
            <a:spLocks/>
          </p:cNvSpPr>
          <p:nvPr userDrawn="1"/>
        </p:nvSpPr>
        <p:spPr>
          <a:xfrm>
            <a:off x="8904288" y="6134735"/>
            <a:ext cx="3287712" cy="720000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noProof="0" dirty="0" err="1">
                <a:solidFill>
                  <a:schemeClr val="bg2"/>
                </a:solidFill>
              </a:rPr>
              <a:t>Dr.</a:t>
            </a:r>
            <a:r>
              <a:rPr lang="en-GB" sz="1200" noProof="0" dirty="0">
                <a:solidFill>
                  <a:schemeClr val="bg2"/>
                </a:solidFill>
              </a:rPr>
              <a:t> </a:t>
            </a:r>
            <a:r>
              <a:rPr lang="en-GB" sz="1200" noProof="0" dirty="0" err="1">
                <a:solidFill>
                  <a:schemeClr val="bg2"/>
                </a:solidFill>
              </a:rPr>
              <a:t>Mihály</a:t>
            </a:r>
            <a:r>
              <a:rPr lang="en-GB" sz="1200" noProof="0" dirty="0">
                <a:solidFill>
                  <a:schemeClr val="bg2"/>
                </a:solidFill>
              </a:rPr>
              <a:t> </a:t>
            </a:r>
            <a:r>
              <a:rPr lang="en-GB" sz="1200" noProof="0" dirty="0" err="1">
                <a:solidFill>
                  <a:schemeClr val="bg2"/>
                </a:solidFill>
              </a:rPr>
              <a:t>Minta</a:t>
            </a:r>
            <a:r>
              <a:rPr lang="en-GB" sz="1200" noProof="0" dirty="0">
                <a:solidFill>
                  <a:schemeClr val="bg2"/>
                </a:solidFill>
              </a:rPr>
              <a:t>,</a:t>
            </a:r>
            <a:br>
              <a:rPr lang="en-GB" sz="1200" noProof="0" dirty="0">
                <a:solidFill>
                  <a:schemeClr val="bg2"/>
                </a:solidFill>
              </a:rPr>
            </a:br>
            <a:r>
              <a:rPr lang="en-GB" sz="1200" noProof="0" dirty="0">
                <a:solidFill>
                  <a:schemeClr val="bg2"/>
                </a:solidFill>
              </a:rPr>
              <a:t>title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5ECEDAA-9BB3-914C-9095-CF6BD8E82FD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7" y="6067942"/>
            <a:ext cx="2516065" cy="8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8" r:id="rId13"/>
    <p:sldLayoutId id="2147483699" r:id="rId14"/>
    <p:sldLayoutId id="2147483696" r:id="rId1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461884"/>
              </p:ext>
            </p:extLst>
          </p:nvPr>
        </p:nvGraphicFramePr>
        <p:xfrm>
          <a:off x="838200" y="1825625"/>
          <a:ext cx="10515600" cy="430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616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et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r>
              <a:rPr lang="hu-HU" dirty="0"/>
              <a:t>.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ad minim </a:t>
            </a:r>
            <a:r>
              <a:rPr lang="hu-HU" dirty="0" err="1"/>
              <a:t>veniam</a:t>
            </a:r>
            <a:r>
              <a:rPr lang="hu-HU" dirty="0"/>
              <a:t>,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nostrud</a:t>
            </a:r>
            <a:r>
              <a:rPr lang="hu-HU" dirty="0"/>
              <a:t> </a:t>
            </a:r>
            <a:r>
              <a:rPr lang="hu-HU" dirty="0" err="1"/>
              <a:t>exercitation</a:t>
            </a:r>
            <a:r>
              <a:rPr lang="hu-HU" dirty="0"/>
              <a:t> </a:t>
            </a:r>
            <a:r>
              <a:rPr lang="hu-HU" dirty="0" err="1"/>
              <a:t>ullamco</a:t>
            </a:r>
            <a:r>
              <a:rPr lang="hu-HU" dirty="0"/>
              <a:t> </a:t>
            </a:r>
            <a:r>
              <a:rPr lang="hu-HU" dirty="0" err="1"/>
              <a:t>laboris</a:t>
            </a:r>
            <a:r>
              <a:rPr lang="hu-HU" dirty="0"/>
              <a:t>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aliquip</a:t>
            </a:r>
            <a:r>
              <a:rPr lang="hu-HU" dirty="0"/>
              <a:t> ex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consequat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irure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in </a:t>
            </a:r>
            <a:r>
              <a:rPr lang="hu-HU" dirty="0" err="1"/>
              <a:t>reprehenderit</a:t>
            </a:r>
            <a:r>
              <a:rPr lang="hu-HU" dirty="0"/>
              <a:t> in </a:t>
            </a:r>
            <a:r>
              <a:rPr lang="hu-HU" dirty="0" err="1"/>
              <a:t>voluptate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esse </a:t>
            </a:r>
            <a:r>
              <a:rPr lang="hu-HU" dirty="0" err="1"/>
              <a:t>cillum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fugiat</a:t>
            </a:r>
            <a:r>
              <a:rPr lang="hu-HU" dirty="0"/>
              <a:t> nulla </a:t>
            </a:r>
            <a:r>
              <a:rPr lang="hu-HU" dirty="0" err="1"/>
              <a:t>pariatur</a:t>
            </a:r>
            <a:r>
              <a:rPr lang="hu-HU" dirty="0"/>
              <a:t>. </a:t>
            </a:r>
            <a:r>
              <a:rPr lang="hu-HU" dirty="0" err="1"/>
              <a:t>Excepteur</a:t>
            </a:r>
            <a:r>
              <a:rPr lang="hu-HU" dirty="0"/>
              <a:t> sint </a:t>
            </a:r>
            <a:r>
              <a:rPr lang="hu-HU" dirty="0" err="1"/>
              <a:t>occaecat</a:t>
            </a:r>
            <a:r>
              <a:rPr lang="hu-HU" dirty="0"/>
              <a:t> </a:t>
            </a:r>
            <a:r>
              <a:rPr lang="hu-HU" dirty="0" err="1"/>
              <a:t>cupidatat</a:t>
            </a:r>
            <a:r>
              <a:rPr lang="hu-HU" dirty="0"/>
              <a:t> non </a:t>
            </a:r>
            <a:r>
              <a:rPr lang="hu-HU" dirty="0" err="1"/>
              <a:t>proident</a:t>
            </a:r>
            <a:r>
              <a:rPr lang="hu-HU" dirty="0"/>
              <a:t>, </a:t>
            </a:r>
            <a:r>
              <a:rPr lang="hu-HU" dirty="0" err="1"/>
              <a:t>sunt</a:t>
            </a:r>
            <a:r>
              <a:rPr lang="hu-HU" dirty="0"/>
              <a:t> in culpa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officia</a:t>
            </a:r>
            <a:r>
              <a:rPr lang="hu-HU" dirty="0"/>
              <a:t> </a:t>
            </a:r>
            <a:r>
              <a:rPr lang="hu-HU" dirty="0" err="1"/>
              <a:t>deserunt</a:t>
            </a:r>
            <a:r>
              <a:rPr lang="hu-HU" dirty="0"/>
              <a:t> mollit anim </a:t>
            </a:r>
            <a:r>
              <a:rPr lang="hu-HU" dirty="0" err="1"/>
              <a:t>id</a:t>
            </a:r>
            <a:r>
              <a:rPr lang="hu-HU" dirty="0"/>
              <a:t> est </a:t>
            </a:r>
            <a:r>
              <a:rPr lang="hu-HU" dirty="0" err="1"/>
              <a:t>laborum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798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err="1"/>
              <a:t>Bullets</a:t>
            </a:r>
            <a:endParaRPr lang="hu-HU" dirty="0"/>
          </a:p>
          <a:p>
            <a:r>
              <a:rPr lang="hu-HU" dirty="0" err="1"/>
              <a:t>Points</a:t>
            </a:r>
            <a:r>
              <a:rPr lang="hu-HU" dirty="0"/>
              <a:t> in a </a:t>
            </a:r>
            <a:r>
              <a:rPr lang="hu-HU" dirty="0" err="1"/>
              <a:t>list</a:t>
            </a:r>
            <a:endParaRPr lang="hu-HU" dirty="0"/>
          </a:p>
          <a:p>
            <a:r>
              <a:rPr lang="hu-HU" dirty="0" err="1"/>
              <a:t>Short</a:t>
            </a:r>
            <a:r>
              <a:rPr lang="hu-HU" dirty="0"/>
              <a:t> </a:t>
            </a:r>
            <a:r>
              <a:rPr lang="hu-HU" dirty="0" err="1"/>
              <a:t>titles</a:t>
            </a:r>
            <a:r>
              <a:rPr lang="hu-HU" dirty="0"/>
              <a:t> and </a:t>
            </a:r>
            <a:r>
              <a:rPr lang="hu-HU" dirty="0" err="1"/>
              <a:t>keywords</a:t>
            </a:r>
            <a:endParaRPr lang="hu-HU" dirty="0"/>
          </a:p>
        </p:txBody>
      </p:sp>
      <p:graphicFrame>
        <p:nvGraphicFramePr>
          <p:cNvPr id="10" name="Tartalom helye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2540902"/>
              </p:ext>
            </p:extLst>
          </p:nvPr>
        </p:nvGraphicFramePr>
        <p:xfrm>
          <a:off x="6172200" y="1808163"/>
          <a:ext cx="5181600" cy="414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20558011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41378248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351702680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4063812546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1860556500"/>
                    </a:ext>
                  </a:extLst>
                </a:gridCol>
              </a:tblGrid>
              <a:tr h="556604"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Column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Column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Column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Column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/>
                        <a:t>Column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5421379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962540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701932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809816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556697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252494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523947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90771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30509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26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09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/>
              <a:t>Bullets</a:t>
            </a:r>
            <a:endParaRPr lang="hu-HU" dirty="0"/>
          </a:p>
          <a:p>
            <a:r>
              <a:rPr lang="hu-HU" dirty="0" err="1"/>
              <a:t>Points</a:t>
            </a:r>
            <a:r>
              <a:rPr lang="hu-HU" dirty="0"/>
              <a:t> in a </a:t>
            </a:r>
            <a:r>
              <a:rPr lang="hu-HU" dirty="0" err="1"/>
              <a:t>list</a:t>
            </a:r>
            <a:endParaRPr lang="hu-HU" dirty="0"/>
          </a:p>
          <a:p>
            <a:r>
              <a:rPr lang="hu-HU" dirty="0" err="1"/>
              <a:t>Short</a:t>
            </a:r>
            <a:r>
              <a:rPr lang="hu-HU" dirty="0"/>
              <a:t> </a:t>
            </a:r>
            <a:r>
              <a:rPr lang="hu-HU" dirty="0" err="1"/>
              <a:t>titles</a:t>
            </a:r>
            <a:r>
              <a:rPr lang="hu-HU" dirty="0"/>
              <a:t> and </a:t>
            </a:r>
            <a:r>
              <a:rPr lang="hu-HU" dirty="0" err="1"/>
              <a:t>keywords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hely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r="126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290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4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Proin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,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sed. </a:t>
            </a:r>
          </a:p>
          <a:p>
            <a:pPr lvl="0"/>
            <a:r>
              <a:rPr lang="en-GB" dirty="0" err="1"/>
              <a:t>Proin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quam, </a:t>
            </a:r>
            <a:r>
              <a:rPr lang="en-GB" dirty="0" err="1"/>
              <a:t>aliquam</a:t>
            </a:r>
            <a:r>
              <a:rPr lang="en-GB" dirty="0"/>
              <a:t> ac </a:t>
            </a:r>
            <a:r>
              <a:rPr lang="en-GB" dirty="0" err="1"/>
              <a:t>molestie</a:t>
            </a:r>
            <a:r>
              <a:rPr lang="en-GB" dirty="0"/>
              <a:t> at, </a:t>
            </a:r>
            <a:r>
              <a:rPr lang="en-GB" dirty="0" err="1"/>
              <a:t>porttitor</a:t>
            </a:r>
            <a:r>
              <a:rPr lang="en-GB" dirty="0"/>
              <a:t> in </a:t>
            </a:r>
            <a:r>
              <a:rPr lang="en-GB" dirty="0" err="1"/>
              <a:t>velit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Class </a:t>
            </a:r>
            <a:r>
              <a:rPr lang="en-GB" dirty="0" err="1"/>
              <a:t>aptent</a:t>
            </a:r>
            <a:r>
              <a:rPr lang="en-GB" dirty="0"/>
              <a:t> </a:t>
            </a:r>
            <a:r>
              <a:rPr lang="en-GB" dirty="0" err="1"/>
              <a:t>taciti</a:t>
            </a:r>
            <a:r>
              <a:rPr lang="en-GB" dirty="0"/>
              <a:t> </a:t>
            </a:r>
            <a:r>
              <a:rPr lang="en-GB" dirty="0" err="1"/>
              <a:t>sociosqu</a:t>
            </a:r>
            <a:r>
              <a:rPr lang="en-GB" dirty="0"/>
              <a:t> ad </a:t>
            </a:r>
            <a:r>
              <a:rPr lang="en-GB" dirty="0" err="1"/>
              <a:t>litora</a:t>
            </a:r>
            <a:r>
              <a:rPr lang="en-GB" dirty="0"/>
              <a:t> </a:t>
            </a:r>
            <a:r>
              <a:rPr lang="en-GB" dirty="0" err="1"/>
              <a:t>torquent</a:t>
            </a:r>
            <a:r>
              <a:rPr lang="en-GB" dirty="0"/>
              <a:t> per </a:t>
            </a:r>
            <a:r>
              <a:rPr lang="en-GB" dirty="0" err="1"/>
              <a:t>conubia</a:t>
            </a:r>
            <a:r>
              <a:rPr lang="en-GB" dirty="0"/>
              <a:t> nostra, per </a:t>
            </a:r>
            <a:r>
              <a:rPr lang="en-GB" dirty="0" err="1"/>
              <a:t>inceptos</a:t>
            </a:r>
            <a:r>
              <a:rPr lang="en-GB" dirty="0"/>
              <a:t> </a:t>
            </a:r>
            <a:r>
              <a:rPr lang="en-GB" dirty="0" err="1"/>
              <a:t>himenaeos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Etiam</a:t>
            </a:r>
            <a:r>
              <a:rPr lang="en-GB" dirty="0"/>
              <a:t> et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, </a:t>
            </a:r>
            <a:r>
              <a:rPr lang="en-GB" dirty="0" err="1"/>
              <a:t>mollis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sodales</a:t>
            </a:r>
            <a:r>
              <a:rPr lang="en-GB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74775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2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2. egyéni sé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474</TotalTime>
  <Words>168</Words>
  <Application>Microsoft Office PowerPoint</Application>
  <PresentationFormat>Szélesvásznú</PresentationFormat>
  <Paragraphs>18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Tárnok Vivien (junior rendezvényszervező)</cp:lastModifiedBy>
  <cp:revision>77</cp:revision>
  <dcterms:created xsi:type="dcterms:W3CDTF">2021-11-08T12:50:52Z</dcterms:created>
  <dcterms:modified xsi:type="dcterms:W3CDTF">2026-04-15T12:27:00Z</dcterms:modified>
</cp:coreProperties>
</file>