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6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 smtClean="0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 smtClean="0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rgbClr val="0000FF"/>
                </a:solidFill>
              </a:rPr>
              <a:t>Semmelweis Egyetem</a:t>
            </a:r>
            <a:br>
              <a:rPr lang="hu-HU" b="1" dirty="0" smtClean="0">
                <a:solidFill>
                  <a:srgbClr val="0000FF"/>
                </a:solidFill>
              </a:rPr>
            </a:br>
            <a:r>
              <a:rPr lang="hu-HU" b="1" dirty="0" smtClean="0">
                <a:solidFill>
                  <a:srgbClr val="0000FF"/>
                </a:solidFill>
              </a:rPr>
              <a:t> Doktori Iskola</a:t>
            </a:r>
            <a:r>
              <a:rPr lang="hu-HU" b="1" dirty="0" smtClean="0"/>
              <a:t> </a:t>
            </a:r>
            <a:br>
              <a:rPr lang="hu-HU" b="1" dirty="0" smtClean="0"/>
            </a:br>
            <a:r>
              <a:rPr lang="hu-HU" b="1" dirty="0" smtClean="0">
                <a:solidFill>
                  <a:srgbClr val="000000"/>
                </a:solidFill>
              </a:rPr>
              <a:t>2017/2018</a:t>
            </a:r>
            <a:br>
              <a:rPr lang="hu-HU" b="1" dirty="0" smtClean="0">
                <a:solidFill>
                  <a:srgbClr val="000000"/>
                </a:solidFill>
              </a:rPr>
            </a:br>
            <a:r>
              <a:rPr lang="hu-HU" b="1" dirty="0" smtClean="0">
                <a:solidFill>
                  <a:srgbClr val="000000"/>
                </a:solidFill>
              </a:rPr>
              <a:t/>
            </a:r>
            <a:br>
              <a:rPr lang="hu-HU" b="1" dirty="0" smtClean="0">
                <a:solidFill>
                  <a:srgbClr val="000000"/>
                </a:solidFill>
              </a:rPr>
            </a:br>
            <a:endParaRPr lang="hu-HU" b="1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Diákigazolvány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 smtClean="0"/>
              <a:t>ideiglenes diákigazolvány:</a:t>
            </a:r>
          </a:p>
          <a:p>
            <a:pPr algn="ctr" eaLnBrk="1"/>
            <a:r>
              <a:rPr lang="hu-HU" b="1" dirty="0" smtClean="0"/>
              <a:t>a Doktori Titkárság állítja ki, 60 napra</a:t>
            </a:r>
          </a:p>
          <a:p>
            <a:pPr algn="ctr" eaLnBrk="1"/>
            <a:r>
              <a:rPr lang="hu-HU" b="1" dirty="0" smtClean="0"/>
              <a:t>kiadás feltétele: állandó diákigazolvány megigénylése a </a:t>
            </a:r>
            <a:r>
              <a:rPr lang="hu-HU" b="1" dirty="0" err="1" smtClean="0"/>
              <a:t>Neptunban</a:t>
            </a:r>
            <a:endParaRPr lang="hu-HU" b="1" dirty="0" smtClean="0"/>
          </a:p>
          <a:p>
            <a:pPr lvl="0" algn="ctr" eaLnBrk="1">
              <a:buFont typeface="Arial" pitchFamily="34" charset="0"/>
              <a:buChar char="•"/>
            </a:pPr>
            <a:r>
              <a:rPr lang="hu-HU" b="1" smtClean="0"/>
              <a:t>részletek: http://www.diakigazolvany.hu/</a:t>
            </a:r>
            <a:endParaRPr lang="hu-HU" smtClean="0"/>
          </a:p>
          <a:p>
            <a:pPr algn="ctr" eaLnBrk="1"/>
            <a:endParaRPr lang="hu-HU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 smtClean="0"/>
          </a:p>
          <a:p>
            <a:pPr eaLnBrk="1"/>
            <a:endParaRPr lang="hu-HU" b="1" dirty="0" smtClean="0"/>
          </a:p>
          <a:p>
            <a:pPr eaLnBrk="1"/>
            <a:r>
              <a:rPr lang="hu-HU" b="1" dirty="0" smtClean="0"/>
              <a:t>Sikeres tanévet, eredményes kutatómunkát kívánunk!</a:t>
            </a:r>
          </a:p>
          <a:p>
            <a:pPr algn="ctr" eaLnBrk="1"/>
            <a:r>
              <a:rPr lang="hu-HU" b="1" dirty="0" smtClean="0">
                <a:solidFill>
                  <a:schemeClr val="accent2"/>
                </a:solidFill>
              </a:rPr>
              <a:t>Semmelweis Egyetem Doktori Iskola</a:t>
            </a:r>
          </a:p>
          <a:p>
            <a:pPr eaLnBrk="1"/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rgbClr val="0070C0"/>
                </a:solidFill>
              </a:rPr>
              <a:t>Doktori Iskola Hivatala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err="1" smtClean="0"/>
              <a:t>www.phd.semmelweis.hu</a:t>
            </a: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Tanulmányi és gazdasági ügyek intézése: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Ügyfélfogadás: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hétfő: zárva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kedd,  csütörtök, péntek:  08:30-12:00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szerda: 13:00- 16:00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959225" y="-349250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smtClean="0">
                <a:solidFill>
                  <a:schemeClr val="accent2"/>
                </a:solidFill>
              </a:rPr>
              <a:t>Beiratkozás</a:t>
            </a:r>
            <a:endParaRPr lang="hu-HU" b="1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bejelentkezés a </a:t>
            </a:r>
            <a:r>
              <a:rPr lang="hu-HU" sz="2800" b="1" dirty="0" err="1" smtClean="0"/>
              <a:t>Neptun</a:t>
            </a:r>
            <a:r>
              <a:rPr lang="hu-HU" sz="2800" b="1" dirty="0" smtClean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(2017. szeptember 1-14.)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Beiratkozási lap</a:t>
            </a:r>
            <a:endParaRPr lang="hu-HU" sz="2800" b="1" u="sng" dirty="0" smtClean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„Megállapodás a doktorandusz/doktorjelölt, a témavezető és a munkahely együttműködéséről” (3/a melléklet)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az index kiállítása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 oklevelek: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Kurzusfelvétel I.</a:t>
            </a:r>
            <a:endParaRPr lang="hu-HU" dirty="0" smtClean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kurzusok felvétele: 2017.  szeptember 1-14.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2 éves kurzusterv http://phd.semmelweis.hu/doktori-iskolak/doktori-iskolak-3-eves-kurzusterve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egyes Doktori Iskolákban vannak felzárkóztató kurzusok, kötelezően előírtak, tájékozódhatnak a honlapról,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nem kötelező minden félévben kurzust felvenni!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a képzés során 16 kreditpontot kell szerezni (ebből: 5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kérvényt e-mailben Doktori Iskola Hivatala részére, a külső kurzus elvégzéséről igazolást  mellékelve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Index</a:t>
            </a:r>
            <a:r>
              <a:rPr lang="hu-HU" b="1" dirty="0" smtClean="0"/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Index felvétele: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személyesen vagy meghatalmazással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Aláírások az indexben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tanulmányi krediteket: kurzusvezető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kutatási kreditet: témavezető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a Doktori Iskola vezetője zárja le a félévet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Index leadása a Doktori Iskola Hivatalában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smtClean="0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smtClean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 smtClean="0"/>
              <a:t> </a:t>
            </a:r>
            <a:r>
              <a:rPr lang="hu-HU" sz="2400" b="1" dirty="0" err="1" smtClean="0"/>
              <a:t>NEPTUN-ban</a:t>
            </a:r>
            <a:r>
              <a:rPr lang="hu-HU" sz="2400" b="1" dirty="0" smtClean="0"/>
              <a:t> adószám,TAJ </a:t>
            </a:r>
            <a:r>
              <a:rPr lang="hu-HU" sz="2400" b="1" dirty="0" err="1" smtClean="0"/>
              <a:t>-szám</a:t>
            </a:r>
            <a:r>
              <a:rPr lang="hu-HU" sz="2400" b="1" dirty="0" smtClean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 smtClean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I.  félév: szeptember 1.- február 28. 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(szeptemberi ösztöndíj várhatóan október elején)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II. félév: március 1.- 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 smtClean="0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 smtClean="0"/>
          </a:p>
          <a:p>
            <a:pPr algn="ctr" eaLnBrk="1"/>
            <a:r>
              <a:rPr lang="hu-HU" sz="2800" b="1" dirty="0" smtClean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 smtClean="0"/>
              <a:t>bejelentési kötelezettség 2 félévre</a:t>
            </a:r>
          </a:p>
          <a:p>
            <a:pPr algn="ctr" eaLnBrk="1"/>
            <a:r>
              <a:rPr lang="hu-HU" sz="2800" b="1" dirty="0" smtClean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 smtClean="0"/>
              <a:t> összesen 2 évre szüneteltethető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 smtClean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Iskola Hivatalába érkezik az igazolvány, </a:t>
            </a:r>
            <a:r>
              <a:rPr kumimoji="0" lang="hu-H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Titkárságon kérjen 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Előfordulhat, hogy sokáig tart a kártya kiállítása, mert az Oktatási Hivatal új rendszerre áll át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1337</TotalTime>
  <Words>405</Words>
  <Application>Microsoft Office PowerPoint</Application>
  <PresentationFormat>Egyéni</PresentationFormat>
  <Paragraphs>88</Paragraphs>
  <Slides>11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Semmelweis Egyetem  Doktori Iskola  2017/2018  </vt:lpstr>
      <vt:lpstr>Doktori Iskola Hivatala</vt:lpstr>
      <vt:lpstr>Beiratkozás</vt:lpstr>
      <vt:lpstr>Kurzusfelvétel I.</vt:lpstr>
      <vt:lpstr>Kurzusfelvétel II.</vt:lpstr>
      <vt:lpstr>Index </vt:lpstr>
      <vt:lpstr>Ösztöndíj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Tölgyesi-Lovás Krisztina</cp:lastModifiedBy>
  <cp:revision>134</cp:revision>
  <cp:lastPrinted>1601-01-01T00:00:00Z</cp:lastPrinted>
  <dcterms:created xsi:type="dcterms:W3CDTF">2013-09-01T13:16:40Z</dcterms:created>
  <dcterms:modified xsi:type="dcterms:W3CDTF">2017-09-04T07:28:57Z</dcterms:modified>
</cp:coreProperties>
</file>