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57" r:id="rId3"/>
    <p:sldId id="279" r:id="rId4"/>
    <p:sldId id="283" r:id="rId5"/>
    <p:sldId id="259" r:id="rId6"/>
    <p:sldId id="284" r:id="rId7"/>
    <p:sldId id="280" r:id="rId8"/>
    <p:sldId id="285" r:id="rId9"/>
    <p:sldId id="281" r:id="rId10"/>
    <p:sldId id="282" r:id="rId11"/>
    <p:sldId id="276" r:id="rId12"/>
    <p:sldId id="278" r:id="rId13"/>
    <p:sldId id="286" r:id="rId14"/>
    <p:sldId id="273" r:id="rId15"/>
    <p:sldId id="274" r:id="rId16"/>
    <p:sldId id="275" r:id="rId17"/>
    <p:sldId id="303" r:id="rId18"/>
    <p:sldId id="290" r:id="rId19"/>
    <p:sldId id="270" r:id="rId20"/>
    <p:sldId id="287" r:id="rId21"/>
    <p:sldId id="291" r:id="rId22"/>
    <p:sldId id="271" r:id="rId23"/>
    <p:sldId id="293" r:id="rId24"/>
    <p:sldId id="294" r:id="rId25"/>
    <p:sldId id="300" r:id="rId26"/>
    <p:sldId id="302" r:id="rId27"/>
    <p:sldId id="298" r:id="rId28"/>
    <p:sldId id="277" r:id="rId29"/>
    <p:sldId id="304" r:id="rId30"/>
    <p:sldId id="301" r:id="rId31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2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78E0-11C1-4D6C-AA66-0735F855BC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DA2A14-D4E8-4CF8-9BD7-543D2B0F0BA3}">
      <dgm:prSet/>
      <dgm:spPr/>
      <dgm:t>
        <a:bodyPr/>
        <a:lstStyle/>
        <a:p>
          <a:r>
            <a:rPr lang="hu-HU" dirty="0"/>
            <a:t>Életmódbeli változások-természetes fejlesztések kimaradása</a:t>
          </a:r>
          <a:endParaRPr lang="en-US" dirty="0"/>
        </a:p>
      </dgm:t>
    </dgm:pt>
    <dgm:pt modelId="{4EDCA0E2-6031-482D-A175-05F4353E1549}" type="parTrans" cxnId="{6D3242AA-7218-41F0-B8A3-9AD435775927}">
      <dgm:prSet/>
      <dgm:spPr/>
      <dgm:t>
        <a:bodyPr/>
        <a:lstStyle/>
        <a:p>
          <a:endParaRPr lang="en-US"/>
        </a:p>
      </dgm:t>
    </dgm:pt>
    <dgm:pt modelId="{AD807C55-B900-446A-AD1D-B35E0E778202}" type="sibTrans" cxnId="{6D3242AA-7218-41F0-B8A3-9AD435775927}">
      <dgm:prSet/>
      <dgm:spPr/>
      <dgm:t>
        <a:bodyPr/>
        <a:lstStyle/>
        <a:p>
          <a:endParaRPr lang="en-US"/>
        </a:p>
      </dgm:t>
    </dgm:pt>
    <dgm:pt modelId="{D108DFE7-E286-417A-B06A-ACB796CE40A4}">
      <dgm:prSet/>
      <dgm:spPr/>
      <dgm:t>
        <a:bodyPr/>
        <a:lstStyle/>
        <a:p>
          <a:r>
            <a:rPr lang="hu-HU" dirty="0"/>
            <a:t>Egyre rövidebb </a:t>
          </a:r>
          <a:r>
            <a:rPr lang="hu-HU" dirty="0" err="1"/>
            <a:t>pelenkázás</a:t>
          </a:r>
          <a:r>
            <a:rPr lang="hu-HU" dirty="0"/>
            <a:t>, öltöztetés</a:t>
          </a:r>
          <a:endParaRPr lang="en-US" dirty="0"/>
        </a:p>
      </dgm:t>
    </dgm:pt>
    <dgm:pt modelId="{ED82AE9A-E1E6-495B-97D8-FD8551F14934}" type="parTrans" cxnId="{588EF2D9-7AA0-4A15-BE5D-B60BFFDF5E70}">
      <dgm:prSet/>
      <dgm:spPr/>
      <dgm:t>
        <a:bodyPr/>
        <a:lstStyle/>
        <a:p>
          <a:endParaRPr lang="en-US"/>
        </a:p>
      </dgm:t>
    </dgm:pt>
    <dgm:pt modelId="{45D04BEB-D243-430A-99D0-3D4306C8F34C}" type="sibTrans" cxnId="{588EF2D9-7AA0-4A15-BE5D-B60BFFDF5E70}">
      <dgm:prSet/>
      <dgm:spPr/>
      <dgm:t>
        <a:bodyPr/>
        <a:lstStyle/>
        <a:p>
          <a:endParaRPr lang="en-US"/>
        </a:p>
      </dgm:t>
    </dgm:pt>
    <dgm:pt modelId="{52E0B1F1-1B88-494C-A7D1-7E63DAD26610}">
      <dgm:prSet/>
      <dgm:spPr/>
      <dgm:t>
        <a:bodyPr/>
        <a:lstStyle/>
        <a:p>
          <a:r>
            <a:rPr lang="hu-HU"/>
            <a:t>Mozgás, mozgattatás hiánya</a:t>
          </a:r>
          <a:endParaRPr lang="en-US"/>
        </a:p>
      </dgm:t>
    </dgm:pt>
    <dgm:pt modelId="{84EEB644-EB82-4B1F-9C4A-AB8CA5EF6125}" type="parTrans" cxnId="{F9EA3D18-BA22-4E12-8E1E-7E39E3ED4EF9}">
      <dgm:prSet/>
      <dgm:spPr/>
      <dgm:t>
        <a:bodyPr/>
        <a:lstStyle/>
        <a:p>
          <a:endParaRPr lang="en-US"/>
        </a:p>
      </dgm:t>
    </dgm:pt>
    <dgm:pt modelId="{FD1514B6-9E94-4E70-9063-1E786A24F681}" type="sibTrans" cxnId="{F9EA3D18-BA22-4E12-8E1E-7E39E3ED4EF9}">
      <dgm:prSet/>
      <dgm:spPr/>
      <dgm:t>
        <a:bodyPr/>
        <a:lstStyle/>
        <a:p>
          <a:endParaRPr lang="en-US"/>
        </a:p>
      </dgm:t>
    </dgm:pt>
    <dgm:pt modelId="{C28CAC50-07EC-4DCF-AE3E-51F1966AE42E}">
      <dgm:prSet/>
      <dgm:spPr/>
      <dgm:t>
        <a:bodyPr/>
        <a:lstStyle/>
        <a:p>
          <a:r>
            <a:rPr lang="hu-HU"/>
            <a:t>Háztartási munkákból kimaradnak a gyerekek</a:t>
          </a:r>
          <a:endParaRPr lang="en-US"/>
        </a:p>
      </dgm:t>
    </dgm:pt>
    <dgm:pt modelId="{10B7C1BA-E88B-4859-979D-1A607B52062C}" type="parTrans" cxnId="{2DC3F1D5-4ED0-4DED-8974-E05039BB7FE3}">
      <dgm:prSet/>
      <dgm:spPr/>
      <dgm:t>
        <a:bodyPr/>
        <a:lstStyle/>
        <a:p>
          <a:endParaRPr lang="en-US"/>
        </a:p>
      </dgm:t>
    </dgm:pt>
    <dgm:pt modelId="{9EBB3CEC-E000-4009-8A4F-FB590222AA39}" type="sibTrans" cxnId="{2DC3F1D5-4ED0-4DED-8974-E05039BB7FE3}">
      <dgm:prSet/>
      <dgm:spPr/>
      <dgm:t>
        <a:bodyPr/>
        <a:lstStyle/>
        <a:p>
          <a:endParaRPr lang="en-US"/>
        </a:p>
      </dgm:t>
    </dgm:pt>
    <dgm:pt modelId="{8536D2A5-EBD3-40E2-AF48-36F9698B30EB}">
      <dgm:prSet/>
      <dgm:spPr/>
      <dgm:t>
        <a:bodyPr/>
        <a:lstStyle/>
        <a:p>
          <a:r>
            <a:rPr lang="hu-HU"/>
            <a:t>Felolvasás hiánya</a:t>
          </a:r>
          <a:endParaRPr lang="en-US"/>
        </a:p>
      </dgm:t>
    </dgm:pt>
    <dgm:pt modelId="{D8EABBAE-1427-44AE-9163-6164E4C5CF70}" type="parTrans" cxnId="{2DCA4008-ACE1-4076-A987-CAC3F7C2B90F}">
      <dgm:prSet/>
      <dgm:spPr/>
      <dgm:t>
        <a:bodyPr/>
        <a:lstStyle/>
        <a:p>
          <a:endParaRPr lang="en-US"/>
        </a:p>
      </dgm:t>
    </dgm:pt>
    <dgm:pt modelId="{494A1C48-853F-4367-8887-059379904278}" type="sibTrans" cxnId="{2DCA4008-ACE1-4076-A987-CAC3F7C2B90F}">
      <dgm:prSet/>
      <dgm:spPr/>
      <dgm:t>
        <a:bodyPr/>
        <a:lstStyle/>
        <a:p>
          <a:endParaRPr lang="en-US"/>
        </a:p>
      </dgm:t>
    </dgm:pt>
    <dgm:pt modelId="{471D2BEB-2BA2-4318-851F-7AC9EFD40244}">
      <dgm:prSet/>
      <dgm:spPr/>
      <dgm:t>
        <a:bodyPr/>
        <a:lstStyle/>
        <a:p>
          <a:r>
            <a:rPr lang="hu-HU"/>
            <a:t>Aktív zenélés hiánya</a:t>
          </a:r>
          <a:endParaRPr lang="en-US"/>
        </a:p>
      </dgm:t>
    </dgm:pt>
    <dgm:pt modelId="{BA048EA7-D9CD-4E6A-A7D2-16D7B51813B4}" type="parTrans" cxnId="{E482B455-DEAD-41F5-B6C7-32FB3470516C}">
      <dgm:prSet/>
      <dgm:spPr/>
      <dgm:t>
        <a:bodyPr/>
        <a:lstStyle/>
        <a:p>
          <a:endParaRPr lang="en-US"/>
        </a:p>
      </dgm:t>
    </dgm:pt>
    <dgm:pt modelId="{B16CFF11-96C8-4AE8-BE6B-619E2D8166B6}" type="sibTrans" cxnId="{E482B455-DEAD-41F5-B6C7-32FB3470516C}">
      <dgm:prSet/>
      <dgm:spPr/>
      <dgm:t>
        <a:bodyPr/>
        <a:lstStyle/>
        <a:p>
          <a:endParaRPr lang="en-US"/>
        </a:p>
      </dgm:t>
    </dgm:pt>
    <dgm:pt modelId="{786C085D-85B9-4DD8-B548-E2BC6AB58425}">
      <dgm:prSet/>
      <dgm:spPr/>
      <dgm:t>
        <a:bodyPr/>
        <a:lstStyle/>
        <a:p>
          <a:r>
            <a:rPr lang="hu-HU"/>
            <a:t>Audio - vizuális élménytúlterheltség</a:t>
          </a:r>
          <a:endParaRPr lang="en-US"/>
        </a:p>
      </dgm:t>
    </dgm:pt>
    <dgm:pt modelId="{30B8FEDF-B549-4D43-A1FF-4E2A4184EF9D}" type="parTrans" cxnId="{AC97788A-B6FC-4E75-83F2-FF0F014168B1}">
      <dgm:prSet/>
      <dgm:spPr/>
      <dgm:t>
        <a:bodyPr/>
        <a:lstStyle/>
        <a:p>
          <a:endParaRPr lang="en-US"/>
        </a:p>
      </dgm:t>
    </dgm:pt>
    <dgm:pt modelId="{356418E8-07C4-49F6-A9EB-7DA9BED59ECA}" type="sibTrans" cxnId="{AC97788A-B6FC-4E75-83F2-FF0F014168B1}">
      <dgm:prSet/>
      <dgm:spPr/>
      <dgm:t>
        <a:bodyPr/>
        <a:lstStyle/>
        <a:p>
          <a:endParaRPr lang="en-US"/>
        </a:p>
      </dgm:t>
    </dgm:pt>
    <dgm:pt modelId="{0A688534-47F2-4A9E-BF32-B161CA3565A2}">
      <dgm:prSet/>
      <dgm:spPr/>
      <dgm:t>
        <a:bodyPr/>
        <a:lstStyle/>
        <a:p>
          <a:r>
            <a:rPr lang="hu-HU"/>
            <a:t>Toxikus anyagok</a:t>
          </a:r>
          <a:endParaRPr lang="en-US"/>
        </a:p>
      </dgm:t>
    </dgm:pt>
    <dgm:pt modelId="{614AD5FF-7164-4022-BA66-37A5B715E209}" type="parTrans" cxnId="{48F597AA-62A8-4E01-AF7C-A62020CA170F}">
      <dgm:prSet/>
      <dgm:spPr/>
      <dgm:t>
        <a:bodyPr/>
        <a:lstStyle/>
        <a:p>
          <a:endParaRPr lang="en-US"/>
        </a:p>
      </dgm:t>
    </dgm:pt>
    <dgm:pt modelId="{627D52F8-096F-4621-BBFC-D46CFC972C0E}" type="sibTrans" cxnId="{48F597AA-62A8-4E01-AF7C-A62020CA170F}">
      <dgm:prSet/>
      <dgm:spPr/>
      <dgm:t>
        <a:bodyPr/>
        <a:lstStyle/>
        <a:p>
          <a:endParaRPr lang="en-US"/>
        </a:p>
      </dgm:t>
    </dgm:pt>
    <dgm:pt modelId="{3405CE36-E4EB-4A31-9338-AB3144F6BFA8}">
      <dgm:prSet/>
      <dgm:spPr/>
      <dgm:t>
        <a:bodyPr/>
        <a:lstStyle/>
        <a:p>
          <a:r>
            <a:rPr lang="hu-HU"/>
            <a:t>Fejlődő orvostudomány</a:t>
          </a:r>
          <a:endParaRPr lang="en-US"/>
        </a:p>
      </dgm:t>
    </dgm:pt>
    <dgm:pt modelId="{53DE3D42-0145-4526-A237-7A20C0375675}" type="parTrans" cxnId="{050356C9-F730-411C-8033-A3BE845E8118}">
      <dgm:prSet/>
      <dgm:spPr/>
      <dgm:t>
        <a:bodyPr/>
        <a:lstStyle/>
        <a:p>
          <a:endParaRPr lang="en-US"/>
        </a:p>
      </dgm:t>
    </dgm:pt>
    <dgm:pt modelId="{48C5C97C-74ED-451F-B3F0-3D35C9A6667F}" type="sibTrans" cxnId="{050356C9-F730-411C-8033-A3BE845E8118}">
      <dgm:prSet/>
      <dgm:spPr/>
      <dgm:t>
        <a:bodyPr/>
        <a:lstStyle/>
        <a:p>
          <a:endParaRPr lang="en-US"/>
        </a:p>
      </dgm:t>
    </dgm:pt>
    <dgm:pt modelId="{3124B991-0863-4B08-9594-3C71A80C5E88}">
      <dgm:prSet/>
      <dgm:spPr/>
      <dgm:t>
        <a:bodyPr/>
        <a:lstStyle/>
        <a:p>
          <a:r>
            <a:rPr lang="hu-HU"/>
            <a:t>Tanítási zavar</a:t>
          </a:r>
          <a:endParaRPr lang="en-US"/>
        </a:p>
      </dgm:t>
    </dgm:pt>
    <dgm:pt modelId="{31338573-22E4-46BE-84EF-659C8D2761B9}" type="parTrans" cxnId="{AADDA51C-86DF-460A-8766-D0A0650BEB09}">
      <dgm:prSet/>
      <dgm:spPr/>
      <dgm:t>
        <a:bodyPr/>
        <a:lstStyle/>
        <a:p>
          <a:endParaRPr lang="en-US"/>
        </a:p>
      </dgm:t>
    </dgm:pt>
    <dgm:pt modelId="{1689CDE3-806F-48CC-90D8-CCFE5244EBA4}" type="sibTrans" cxnId="{AADDA51C-86DF-460A-8766-D0A0650BEB09}">
      <dgm:prSet/>
      <dgm:spPr/>
      <dgm:t>
        <a:bodyPr/>
        <a:lstStyle/>
        <a:p>
          <a:endParaRPr lang="en-US"/>
        </a:p>
      </dgm:t>
    </dgm:pt>
    <dgm:pt modelId="{01066E29-9E78-462C-9244-52D2A9E39358}" type="pres">
      <dgm:prSet presAssocID="{904078E0-11C1-4D6C-AA66-0735F855BC5E}" presName="vert0" presStyleCnt="0">
        <dgm:presLayoutVars>
          <dgm:dir/>
          <dgm:animOne val="branch"/>
          <dgm:animLvl val="lvl"/>
        </dgm:presLayoutVars>
      </dgm:prSet>
      <dgm:spPr/>
    </dgm:pt>
    <dgm:pt modelId="{E464FAF8-E031-48DF-8BFA-D6819180B298}" type="pres">
      <dgm:prSet presAssocID="{2ADA2A14-D4E8-4CF8-9BD7-543D2B0F0BA3}" presName="thickLine" presStyleLbl="alignNode1" presStyleIdx="0" presStyleCnt="10"/>
      <dgm:spPr/>
    </dgm:pt>
    <dgm:pt modelId="{F8A30D9D-BFD3-461F-B14B-01473FDC8EE3}" type="pres">
      <dgm:prSet presAssocID="{2ADA2A14-D4E8-4CF8-9BD7-543D2B0F0BA3}" presName="horz1" presStyleCnt="0"/>
      <dgm:spPr/>
    </dgm:pt>
    <dgm:pt modelId="{26ACDA8C-C77D-4F2F-9533-C204D9DE6650}" type="pres">
      <dgm:prSet presAssocID="{2ADA2A14-D4E8-4CF8-9BD7-543D2B0F0BA3}" presName="tx1" presStyleLbl="revTx" presStyleIdx="0" presStyleCnt="10"/>
      <dgm:spPr/>
    </dgm:pt>
    <dgm:pt modelId="{6CD67B88-8338-4E4D-969C-8E10DCA6CD8A}" type="pres">
      <dgm:prSet presAssocID="{2ADA2A14-D4E8-4CF8-9BD7-543D2B0F0BA3}" presName="vert1" presStyleCnt="0"/>
      <dgm:spPr/>
    </dgm:pt>
    <dgm:pt modelId="{46A681E3-CC11-43BC-8CB9-E4B0686C5538}" type="pres">
      <dgm:prSet presAssocID="{D108DFE7-E286-417A-B06A-ACB796CE40A4}" presName="thickLine" presStyleLbl="alignNode1" presStyleIdx="1" presStyleCnt="10"/>
      <dgm:spPr/>
    </dgm:pt>
    <dgm:pt modelId="{24CFE0A8-B8D5-438C-9188-30436349A146}" type="pres">
      <dgm:prSet presAssocID="{D108DFE7-E286-417A-B06A-ACB796CE40A4}" presName="horz1" presStyleCnt="0"/>
      <dgm:spPr/>
    </dgm:pt>
    <dgm:pt modelId="{FEA0B947-DD11-4045-BDE4-4D462ECA353A}" type="pres">
      <dgm:prSet presAssocID="{D108DFE7-E286-417A-B06A-ACB796CE40A4}" presName="tx1" presStyleLbl="revTx" presStyleIdx="1" presStyleCnt="10"/>
      <dgm:spPr/>
    </dgm:pt>
    <dgm:pt modelId="{E2730269-2C50-4E8B-A57B-A99ABEDD8016}" type="pres">
      <dgm:prSet presAssocID="{D108DFE7-E286-417A-B06A-ACB796CE40A4}" presName="vert1" presStyleCnt="0"/>
      <dgm:spPr/>
    </dgm:pt>
    <dgm:pt modelId="{35DFA495-E0D7-4A0B-BD93-D788CAB1C89B}" type="pres">
      <dgm:prSet presAssocID="{52E0B1F1-1B88-494C-A7D1-7E63DAD26610}" presName="thickLine" presStyleLbl="alignNode1" presStyleIdx="2" presStyleCnt="10"/>
      <dgm:spPr/>
    </dgm:pt>
    <dgm:pt modelId="{B377DC36-C20C-4C13-80D1-C357CB1B7B80}" type="pres">
      <dgm:prSet presAssocID="{52E0B1F1-1B88-494C-A7D1-7E63DAD26610}" presName="horz1" presStyleCnt="0"/>
      <dgm:spPr/>
    </dgm:pt>
    <dgm:pt modelId="{836D0319-436A-4B12-AE6D-6581189C3ABA}" type="pres">
      <dgm:prSet presAssocID="{52E0B1F1-1B88-494C-A7D1-7E63DAD26610}" presName="tx1" presStyleLbl="revTx" presStyleIdx="2" presStyleCnt="10"/>
      <dgm:spPr/>
    </dgm:pt>
    <dgm:pt modelId="{8B088706-F312-4E45-BB02-5339A87A251F}" type="pres">
      <dgm:prSet presAssocID="{52E0B1F1-1B88-494C-A7D1-7E63DAD26610}" presName="vert1" presStyleCnt="0"/>
      <dgm:spPr/>
    </dgm:pt>
    <dgm:pt modelId="{2047CF22-0B8B-4BB8-93C1-B0E749C777AE}" type="pres">
      <dgm:prSet presAssocID="{C28CAC50-07EC-4DCF-AE3E-51F1966AE42E}" presName="thickLine" presStyleLbl="alignNode1" presStyleIdx="3" presStyleCnt="10"/>
      <dgm:spPr/>
    </dgm:pt>
    <dgm:pt modelId="{F8DA7D94-5BA3-4882-AAD3-08E93B6BC097}" type="pres">
      <dgm:prSet presAssocID="{C28CAC50-07EC-4DCF-AE3E-51F1966AE42E}" presName="horz1" presStyleCnt="0"/>
      <dgm:spPr/>
    </dgm:pt>
    <dgm:pt modelId="{CD41B22F-F8E5-474F-9D0A-BE1B667AC2E9}" type="pres">
      <dgm:prSet presAssocID="{C28CAC50-07EC-4DCF-AE3E-51F1966AE42E}" presName="tx1" presStyleLbl="revTx" presStyleIdx="3" presStyleCnt="10"/>
      <dgm:spPr/>
    </dgm:pt>
    <dgm:pt modelId="{26CC4856-90FD-42C1-B13B-E5740412D2E7}" type="pres">
      <dgm:prSet presAssocID="{C28CAC50-07EC-4DCF-AE3E-51F1966AE42E}" presName="vert1" presStyleCnt="0"/>
      <dgm:spPr/>
    </dgm:pt>
    <dgm:pt modelId="{886211E5-ECBE-44A0-9869-636818F64503}" type="pres">
      <dgm:prSet presAssocID="{8536D2A5-EBD3-40E2-AF48-36F9698B30EB}" presName="thickLine" presStyleLbl="alignNode1" presStyleIdx="4" presStyleCnt="10"/>
      <dgm:spPr/>
    </dgm:pt>
    <dgm:pt modelId="{92282718-3169-4CC8-B531-F3A17AC89EC0}" type="pres">
      <dgm:prSet presAssocID="{8536D2A5-EBD3-40E2-AF48-36F9698B30EB}" presName="horz1" presStyleCnt="0"/>
      <dgm:spPr/>
    </dgm:pt>
    <dgm:pt modelId="{B66E7AC2-995E-47A2-9E2F-4D9ABC2B6469}" type="pres">
      <dgm:prSet presAssocID="{8536D2A5-EBD3-40E2-AF48-36F9698B30EB}" presName="tx1" presStyleLbl="revTx" presStyleIdx="4" presStyleCnt="10"/>
      <dgm:spPr/>
    </dgm:pt>
    <dgm:pt modelId="{70E935C4-C8B0-4235-AC5D-5FEB12CFA93D}" type="pres">
      <dgm:prSet presAssocID="{8536D2A5-EBD3-40E2-AF48-36F9698B30EB}" presName="vert1" presStyleCnt="0"/>
      <dgm:spPr/>
    </dgm:pt>
    <dgm:pt modelId="{AB03716E-C003-4B78-A90A-154F4126AF9A}" type="pres">
      <dgm:prSet presAssocID="{471D2BEB-2BA2-4318-851F-7AC9EFD40244}" presName="thickLine" presStyleLbl="alignNode1" presStyleIdx="5" presStyleCnt="10"/>
      <dgm:spPr/>
    </dgm:pt>
    <dgm:pt modelId="{0ECD0744-4EB7-4B50-8941-E406E331860A}" type="pres">
      <dgm:prSet presAssocID="{471D2BEB-2BA2-4318-851F-7AC9EFD40244}" presName="horz1" presStyleCnt="0"/>
      <dgm:spPr/>
    </dgm:pt>
    <dgm:pt modelId="{4C5AD646-93A7-4B7C-A7E6-DDCE0503C44E}" type="pres">
      <dgm:prSet presAssocID="{471D2BEB-2BA2-4318-851F-7AC9EFD40244}" presName="tx1" presStyleLbl="revTx" presStyleIdx="5" presStyleCnt="10"/>
      <dgm:spPr/>
    </dgm:pt>
    <dgm:pt modelId="{E0873CA5-879F-4A7A-89AA-F296CCD6851A}" type="pres">
      <dgm:prSet presAssocID="{471D2BEB-2BA2-4318-851F-7AC9EFD40244}" presName="vert1" presStyleCnt="0"/>
      <dgm:spPr/>
    </dgm:pt>
    <dgm:pt modelId="{527E7426-152C-494D-84A0-785C1C5527B0}" type="pres">
      <dgm:prSet presAssocID="{786C085D-85B9-4DD8-B548-E2BC6AB58425}" presName="thickLine" presStyleLbl="alignNode1" presStyleIdx="6" presStyleCnt="10"/>
      <dgm:spPr/>
    </dgm:pt>
    <dgm:pt modelId="{EE733558-CCA9-435E-A312-6DE308F92EF5}" type="pres">
      <dgm:prSet presAssocID="{786C085D-85B9-4DD8-B548-E2BC6AB58425}" presName="horz1" presStyleCnt="0"/>
      <dgm:spPr/>
    </dgm:pt>
    <dgm:pt modelId="{F5168237-9F98-4D84-8BDA-CFAEBE319EC2}" type="pres">
      <dgm:prSet presAssocID="{786C085D-85B9-4DD8-B548-E2BC6AB58425}" presName="tx1" presStyleLbl="revTx" presStyleIdx="6" presStyleCnt="10"/>
      <dgm:spPr/>
    </dgm:pt>
    <dgm:pt modelId="{E6749A81-6812-4870-8265-33D55FAC8A71}" type="pres">
      <dgm:prSet presAssocID="{786C085D-85B9-4DD8-B548-E2BC6AB58425}" presName="vert1" presStyleCnt="0"/>
      <dgm:spPr/>
    </dgm:pt>
    <dgm:pt modelId="{701A0B9A-E80D-40F3-BBE5-8ED96D433559}" type="pres">
      <dgm:prSet presAssocID="{0A688534-47F2-4A9E-BF32-B161CA3565A2}" presName="thickLine" presStyleLbl="alignNode1" presStyleIdx="7" presStyleCnt="10"/>
      <dgm:spPr/>
    </dgm:pt>
    <dgm:pt modelId="{8703C4B7-6156-4524-832B-99389923CDE2}" type="pres">
      <dgm:prSet presAssocID="{0A688534-47F2-4A9E-BF32-B161CA3565A2}" presName="horz1" presStyleCnt="0"/>
      <dgm:spPr/>
    </dgm:pt>
    <dgm:pt modelId="{BE28E3F6-16EC-4844-A043-A81E78EDEFB7}" type="pres">
      <dgm:prSet presAssocID="{0A688534-47F2-4A9E-BF32-B161CA3565A2}" presName="tx1" presStyleLbl="revTx" presStyleIdx="7" presStyleCnt="10"/>
      <dgm:spPr/>
    </dgm:pt>
    <dgm:pt modelId="{06E4577A-4A6B-4E30-93E9-C4C3344CF0FE}" type="pres">
      <dgm:prSet presAssocID="{0A688534-47F2-4A9E-BF32-B161CA3565A2}" presName="vert1" presStyleCnt="0"/>
      <dgm:spPr/>
    </dgm:pt>
    <dgm:pt modelId="{40EEF7E2-5E06-4E36-9B66-B4CED6E97478}" type="pres">
      <dgm:prSet presAssocID="{3405CE36-E4EB-4A31-9338-AB3144F6BFA8}" presName="thickLine" presStyleLbl="alignNode1" presStyleIdx="8" presStyleCnt="10"/>
      <dgm:spPr/>
    </dgm:pt>
    <dgm:pt modelId="{EA4461F6-A1A2-46E5-A1BD-45D625AC5721}" type="pres">
      <dgm:prSet presAssocID="{3405CE36-E4EB-4A31-9338-AB3144F6BFA8}" presName="horz1" presStyleCnt="0"/>
      <dgm:spPr/>
    </dgm:pt>
    <dgm:pt modelId="{B6CEEBB2-2F7E-4730-96E9-DC89D7EC36A2}" type="pres">
      <dgm:prSet presAssocID="{3405CE36-E4EB-4A31-9338-AB3144F6BFA8}" presName="tx1" presStyleLbl="revTx" presStyleIdx="8" presStyleCnt="10"/>
      <dgm:spPr/>
    </dgm:pt>
    <dgm:pt modelId="{3F2CB4FF-A6F9-41EC-8B33-28FB2CAACCA6}" type="pres">
      <dgm:prSet presAssocID="{3405CE36-E4EB-4A31-9338-AB3144F6BFA8}" presName="vert1" presStyleCnt="0"/>
      <dgm:spPr/>
    </dgm:pt>
    <dgm:pt modelId="{0F4D1938-8F53-49D7-A823-33C6EBFFD476}" type="pres">
      <dgm:prSet presAssocID="{3124B991-0863-4B08-9594-3C71A80C5E88}" presName="thickLine" presStyleLbl="alignNode1" presStyleIdx="9" presStyleCnt="10"/>
      <dgm:spPr/>
    </dgm:pt>
    <dgm:pt modelId="{84AA464A-E7C7-413F-B486-B4146200118D}" type="pres">
      <dgm:prSet presAssocID="{3124B991-0863-4B08-9594-3C71A80C5E88}" presName="horz1" presStyleCnt="0"/>
      <dgm:spPr/>
    </dgm:pt>
    <dgm:pt modelId="{BE58E06F-CAFD-4AD8-BF15-62BD5FCF1056}" type="pres">
      <dgm:prSet presAssocID="{3124B991-0863-4B08-9594-3C71A80C5E88}" presName="tx1" presStyleLbl="revTx" presStyleIdx="9" presStyleCnt="10"/>
      <dgm:spPr/>
    </dgm:pt>
    <dgm:pt modelId="{6C7F1660-81E1-402B-8D9C-8145B0C18468}" type="pres">
      <dgm:prSet presAssocID="{3124B991-0863-4B08-9594-3C71A80C5E88}" presName="vert1" presStyleCnt="0"/>
      <dgm:spPr/>
    </dgm:pt>
  </dgm:ptLst>
  <dgm:cxnLst>
    <dgm:cxn modelId="{2DCA4008-ACE1-4076-A987-CAC3F7C2B90F}" srcId="{904078E0-11C1-4D6C-AA66-0735F855BC5E}" destId="{8536D2A5-EBD3-40E2-AF48-36F9698B30EB}" srcOrd="4" destOrd="0" parTransId="{D8EABBAE-1427-44AE-9163-6164E4C5CF70}" sibTransId="{494A1C48-853F-4367-8887-059379904278}"/>
    <dgm:cxn modelId="{436E380A-5C3C-4C9F-9A74-C365A1A6BE6D}" type="presOf" srcId="{3124B991-0863-4B08-9594-3C71A80C5E88}" destId="{BE58E06F-CAFD-4AD8-BF15-62BD5FCF1056}" srcOrd="0" destOrd="0" presId="urn:microsoft.com/office/officeart/2008/layout/LinedList"/>
    <dgm:cxn modelId="{754C5610-8AF7-4E9C-8A08-209C65095F32}" type="presOf" srcId="{2ADA2A14-D4E8-4CF8-9BD7-543D2B0F0BA3}" destId="{26ACDA8C-C77D-4F2F-9533-C204D9DE6650}" srcOrd="0" destOrd="0" presId="urn:microsoft.com/office/officeart/2008/layout/LinedList"/>
    <dgm:cxn modelId="{A410F710-33D0-471D-B248-2EB26763403E}" type="presOf" srcId="{904078E0-11C1-4D6C-AA66-0735F855BC5E}" destId="{01066E29-9E78-462C-9244-52D2A9E39358}" srcOrd="0" destOrd="0" presId="urn:microsoft.com/office/officeart/2008/layout/LinedList"/>
    <dgm:cxn modelId="{0A531216-16C0-49CD-A941-7C92E74DB056}" type="presOf" srcId="{8536D2A5-EBD3-40E2-AF48-36F9698B30EB}" destId="{B66E7AC2-995E-47A2-9E2F-4D9ABC2B6469}" srcOrd="0" destOrd="0" presId="urn:microsoft.com/office/officeart/2008/layout/LinedList"/>
    <dgm:cxn modelId="{F9EA3D18-BA22-4E12-8E1E-7E39E3ED4EF9}" srcId="{904078E0-11C1-4D6C-AA66-0735F855BC5E}" destId="{52E0B1F1-1B88-494C-A7D1-7E63DAD26610}" srcOrd="2" destOrd="0" parTransId="{84EEB644-EB82-4B1F-9C4A-AB8CA5EF6125}" sibTransId="{FD1514B6-9E94-4E70-9063-1E786A24F681}"/>
    <dgm:cxn modelId="{AADDA51C-86DF-460A-8766-D0A0650BEB09}" srcId="{904078E0-11C1-4D6C-AA66-0735F855BC5E}" destId="{3124B991-0863-4B08-9594-3C71A80C5E88}" srcOrd="9" destOrd="0" parTransId="{31338573-22E4-46BE-84EF-659C8D2761B9}" sibTransId="{1689CDE3-806F-48CC-90D8-CCFE5244EBA4}"/>
    <dgm:cxn modelId="{CFDC6525-9CFE-4733-890A-53D3500E064B}" type="presOf" srcId="{786C085D-85B9-4DD8-B548-E2BC6AB58425}" destId="{F5168237-9F98-4D84-8BDA-CFAEBE319EC2}" srcOrd="0" destOrd="0" presId="urn:microsoft.com/office/officeart/2008/layout/LinedList"/>
    <dgm:cxn modelId="{3F297439-A9AC-45B4-B588-F974C7F89C26}" type="presOf" srcId="{52E0B1F1-1B88-494C-A7D1-7E63DAD26610}" destId="{836D0319-436A-4B12-AE6D-6581189C3ABA}" srcOrd="0" destOrd="0" presId="urn:microsoft.com/office/officeart/2008/layout/LinedList"/>
    <dgm:cxn modelId="{E482B455-DEAD-41F5-B6C7-32FB3470516C}" srcId="{904078E0-11C1-4D6C-AA66-0735F855BC5E}" destId="{471D2BEB-2BA2-4318-851F-7AC9EFD40244}" srcOrd="5" destOrd="0" parTransId="{BA048EA7-D9CD-4E6A-A7D2-16D7B51813B4}" sibTransId="{B16CFF11-96C8-4AE8-BE6B-619E2D8166B6}"/>
    <dgm:cxn modelId="{679E447C-5B17-4D07-8012-18BFB1DD0863}" type="presOf" srcId="{471D2BEB-2BA2-4318-851F-7AC9EFD40244}" destId="{4C5AD646-93A7-4B7C-A7E6-DDCE0503C44E}" srcOrd="0" destOrd="0" presId="urn:microsoft.com/office/officeart/2008/layout/LinedList"/>
    <dgm:cxn modelId="{70052F81-CBA5-48DE-8338-AF12B9641213}" type="presOf" srcId="{D108DFE7-E286-417A-B06A-ACB796CE40A4}" destId="{FEA0B947-DD11-4045-BDE4-4D462ECA353A}" srcOrd="0" destOrd="0" presId="urn:microsoft.com/office/officeart/2008/layout/LinedList"/>
    <dgm:cxn modelId="{AC97788A-B6FC-4E75-83F2-FF0F014168B1}" srcId="{904078E0-11C1-4D6C-AA66-0735F855BC5E}" destId="{786C085D-85B9-4DD8-B548-E2BC6AB58425}" srcOrd="6" destOrd="0" parTransId="{30B8FEDF-B549-4D43-A1FF-4E2A4184EF9D}" sibTransId="{356418E8-07C4-49F6-A9EB-7DA9BED59ECA}"/>
    <dgm:cxn modelId="{6D3242AA-7218-41F0-B8A3-9AD435775927}" srcId="{904078E0-11C1-4D6C-AA66-0735F855BC5E}" destId="{2ADA2A14-D4E8-4CF8-9BD7-543D2B0F0BA3}" srcOrd="0" destOrd="0" parTransId="{4EDCA0E2-6031-482D-A175-05F4353E1549}" sibTransId="{AD807C55-B900-446A-AD1D-B35E0E778202}"/>
    <dgm:cxn modelId="{48F597AA-62A8-4E01-AF7C-A62020CA170F}" srcId="{904078E0-11C1-4D6C-AA66-0735F855BC5E}" destId="{0A688534-47F2-4A9E-BF32-B161CA3565A2}" srcOrd="7" destOrd="0" parTransId="{614AD5FF-7164-4022-BA66-37A5B715E209}" sibTransId="{627D52F8-096F-4621-BBFC-D46CFC972C0E}"/>
    <dgm:cxn modelId="{459EB8AA-4E0C-4011-85D2-54C63FC47DBB}" type="presOf" srcId="{C28CAC50-07EC-4DCF-AE3E-51F1966AE42E}" destId="{CD41B22F-F8E5-474F-9D0A-BE1B667AC2E9}" srcOrd="0" destOrd="0" presId="urn:microsoft.com/office/officeart/2008/layout/LinedList"/>
    <dgm:cxn modelId="{050356C9-F730-411C-8033-A3BE845E8118}" srcId="{904078E0-11C1-4D6C-AA66-0735F855BC5E}" destId="{3405CE36-E4EB-4A31-9338-AB3144F6BFA8}" srcOrd="8" destOrd="0" parTransId="{53DE3D42-0145-4526-A237-7A20C0375675}" sibTransId="{48C5C97C-74ED-451F-B3F0-3D35C9A6667F}"/>
    <dgm:cxn modelId="{CB95D4CC-A243-45AA-94EC-5F9F926D9EDB}" type="presOf" srcId="{3405CE36-E4EB-4A31-9338-AB3144F6BFA8}" destId="{B6CEEBB2-2F7E-4730-96E9-DC89D7EC36A2}" srcOrd="0" destOrd="0" presId="urn:microsoft.com/office/officeart/2008/layout/LinedList"/>
    <dgm:cxn modelId="{1E91DAD5-F522-45E0-B8EA-2CDB33B20144}" type="presOf" srcId="{0A688534-47F2-4A9E-BF32-B161CA3565A2}" destId="{BE28E3F6-16EC-4844-A043-A81E78EDEFB7}" srcOrd="0" destOrd="0" presId="urn:microsoft.com/office/officeart/2008/layout/LinedList"/>
    <dgm:cxn modelId="{2DC3F1D5-4ED0-4DED-8974-E05039BB7FE3}" srcId="{904078E0-11C1-4D6C-AA66-0735F855BC5E}" destId="{C28CAC50-07EC-4DCF-AE3E-51F1966AE42E}" srcOrd="3" destOrd="0" parTransId="{10B7C1BA-E88B-4859-979D-1A607B52062C}" sibTransId="{9EBB3CEC-E000-4009-8A4F-FB590222AA39}"/>
    <dgm:cxn modelId="{588EF2D9-7AA0-4A15-BE5D-B60BFFDF5E70}" srcId="{904078E0-11C1-4D6C-AA66-0735F855BC5E}" destId="{D108DFE7-E286-417A-B06A-ACB796CE40A4}" srcOrd="1" destOrd="0" parTransId="{ED82AE9A-E1E6-495B-97D8-FD8551F14934}" sibTransId="{45D04BEB-D243-430A-99D0-3D4306C8F34C}"/>
    <dgm:cxn modelId="{B0549ED7-DD68-4DEF-8BCA-2DD4C32BDDE0}" type="presParOf" srcId="{01066E29-9E78-462C-9244-52D2A9E39358}" destId="{E464FAF8-E031-48DF-8BFA-D6819180B298}" srcOrd="0" destOrd="0" presId="urn:microsoft.com/office/officeart/2008/layout/LinedList"/>
    <dgm:cxn modelId="{03C1C4BE-DD0A-4818-B01F-02704D89B032}" type="presParOf" srcId="{01066E29-9E78-462C-9244-52D2A9E39358}" destId="{F8A30D9D-BFD3-461F-B14B-01473FDC8EE3}" srcOrd="1" destOrd="0" presId="urn:microsoft.com/office/officeart/2008/layout/LinedList"/>
    <dgm:cxn modelId="{876310D3-B9EC-4D6D-823D-343C4F5BC9BE}" type="presParOf" srcId="{F8A30D9D-BFD3-461F-B14B-01473FDC8EE3}" destId="{26ACDA8C-C77D-4F2F-9533-C204D9DE6650}" srcOrd="0" destOrd="0" presId="urn:microsoft.com/office/officeart/2008/layout/LinedList"/>
    <dgm:cxn modelId="{9976F372-C3F6-4405-B891-9FA4DD3DAFA4}" type="presParOf" srcId="{F8A30D9D-BFD3-461F-B14B-01473FDC8EE3}" destId="{6CD67B88-8338-4E4D-969C-8E10DCA6CD8A}" srcOrd="1" destOrd="0" presId="urn:microsoft.com/office/officeart/2008/layout/LinedList"/>
    <dgm:cxn modelId="{7C6E2C30-8492-49E4-87E0-AC49B224BF42}" type="presParOf" srcId="{01066E29-9E78-462C-9244-52D2A9E39358}" destId="{46A681E3-CC11-43BC-8CB9-E4B0686C5538}" srcOrd="2" destOrd="0" presId="urn:microsoft.com/office/officeart/2008/layout/LinedList"/>
    <dgm:cxn modelId="{2AEAD0D4-0EE1-4BA2-B431-EC8DC4A6A67E}" type="presParOf" srcId="{01066E29-9E78-462C-9244-52D2A9E39358}" destId="{24CFE0A8-B8D5-438C-9188-30436349A146}" srcOrd="3" destOrd="0" presId="urn:microsoft.com/office/officeart/2008/layout/LinedList"/>
    <dgm:cxn modelId="{BAA5D4B4-C460-41BE-9EF8-427AFD6C3CFD}" type="presParOf" srcId="{24CFE0A8-B8D5-438C-9188-30436349A146}" destId="{FEA0B947-DD11-4045-BDE4-4D462ECA353A}" srcOrd="0" destOrd="0" presId="urn:microsoft.com/office/officeart/2008/layout/LinedList"/>
    <dgm:cxn modelId="{5269C438-8118-4A14-AD06-90B12E575F4B}" type="presParOf" srcId="{24CFE0A8-B8D5-438C-9188-30436349A146}" destId="{E2730269-2C50-4E8B-A57B-A99ABEDD8016}" srcOrd="1" destOrd="0" presId="urn:microsoft.com/office/officeart/2008/layout/LinedList"/>
    <dgm:cxn modelId="{5ADDB0C9-2B04-4F15-8A9C-84C2D3678565}" type="presParOf" srcId="{01066E29-9E78-462C-9244-52D2A9E39358}" destId="{35DFA495-E0D7-4A0B-BD93-D788CAB1C89B}" srcOrd="4" destOrd="0" presId="urn:microsoft.com/office/officeart/2008/layout/LinedList"/>
    <dgm:cxn modelId="{C7924D2C-F95A-4F47-9E1C-D4920A963DA8}" type="presParOf" srcId="{01066E29-9E78-462C-9244-52D2A9E39358}" destId="{B377DC36-C20C-4C13-80D1-C357CB1B7B80}" srcOrd="5" destOrd="0" presId="urn:microsoft.com/office/officeart/2008/layout/LinedList"/>
    <dgm:cxn modelId="{EBEFD1A0-D0CB-4BD8-A276-EC27E418D4C2}" type="presParOf" srcId="{B377DC36-C20C-4C13-80D1-C357CB1B7B80}" destId="{836D0319-436A-4B12-AE6D-6581189C3ABA}" srcOrd="0" destOrd="0" presId="urn:microsoft.com/office/officeart/2008/layout/LinedList"/>
    <dgm:cxn modelId="{908F178F-5438-4707-8F1D-BE4C024D0BCB}" type="presParOf" srcId="{B377DC36-C20C-4C13-80D1-C357CB1B7B80}" destId="{8B088706-F312-4E45-BB02-5339A87A251F}" srcOrd="1" destOrd="0" presId="urn:microsoft.com/office/officeart/2008/layout/LinedList"/>
    <dgm:cxn modelId="{C4B97B1F-38DA-4C6E-B2BC-D87DCB4F2DD9}" type="presParOf" srcId="{01066E29-9E78-462C-9244-52D2A9E39358}" destId="{2047CF22-0B8B-4BB8-93C1-B0E749C777AE}" srcOrd="6" destOrd="0" presId="urn:microsoft.com/office/officeart/2008/layout/LinedList"/>
    <dgm:cxn modelId="{BAE0AF3D-9B6E-470E-9214-DC698B520B73}" type="presParOf" srcId="{01066E29-9E78-462C-9244-52D2A9E39358}" destId="{F8DA7D94-5BA3-4882-AAD3-08E93B6BC097}" srcOrd="7" destOrd="0" presId="urn:microsoft.com/office/officeart/2008/layout/LinedList"/>
    <dgm:cxn modelId="{74FCD7A0-2279-42A4-AB7B-576446BFA070}" type="presParOf" srcId="{F8DA7D94-5BA3-4882-AAD3-08E93B6BC097}" destId="{CD41B22F-F8E5-474F-9D0A-BE1B667AC2E9}" srcOrd="0" destOrd="0" presId="urn:microsoft.com/office/officeart/2008/layout/LinedList"/>
    <dgm:cxn modelId="{D6AC9C31-38BA-4B93-BA14-8CD312D36761}" type="presParOf" srcId="{F8DA7D94-5BA3-4882-AAD3-08E93B6BC097}" destId="{26CC4856-90FD-42C1-B13B-E5740412D2E7}" srcOrd="1" destOrd="0" presId="urn:microsoft.com/office/officeart/2008/layout/LinedList"/>
    <dgm:cxn modelId="{6D936102-1343-403F-A402-0C74CFC5B359}" type="presParOf" srcId="{01066E29-9E78-462C-9244-52D2A9E39358}" destId="{886211E5-ECBE-44A0-9869-636818F64503}" srcOrd="8" destOrd="0" presId="urn:microsoft.com/office/officeart/2008/layout/LinedList"/>
    <dgm:cxn modelId="{7B4E3CA9-89D8-4FDB-A2E6-A61D9B7988FC}" type="presParOf" srcId="{01066E29-9E78-462C-9244-52D2A9E39358}" destId="{92282718-3169-4CC8-B531-F3A17AC89EC0}" srcOrd="9" destOrd="0" presId="urn:microsoft.com/office/officeart/2008/layout/LinedList"/>
    <dgm:cxn modelId="{839C1606-6FCB-49C6-84F1-DA5D137937B2}" type="presParOf" srcId="{92282718-3169-4CC8-B531-F3A17AC89EC0}" destId="{B66E7AC2-995E-47A2-9E2F-4D9ABC2B6469}" srcOrd="0" destOrd="0" presId="urn:microsoft.com/office/officeart/2008/layout/LinedList"/>
    <dgm:cxn modelId="{98A790A1-7EB8-4426-921F-6C99FC8DE850}" type="presParOf" srcId="{92282718-3169-4CC8-B531-F3A17AC89EC0}" destId="{70E935C4-C8B0-4235-AC5D-5FEB12CFA93D}" srcOrd="1" destOrd="0" presId="urn:microsoft.com/office/officeart/2008/layout/LinedList"/>
    <dgm:cxn modelId="{ADF5FE4F-2335-4546-932C-A1DB5E4F1D4C}" type="presParOf" srcId="{01066E29-9E78-462C-9244-52D2A9E39358}" destId="{AB03716E-C003-4B78-A90A-154F4126AF9A}" srcOrd="10" destOrd="0" presId="urn:microsoft.com/office/officeart/2008/layout/LinedList"/>
    <dgm:cxn modelId="{4BFDDF22-AE60-47A1-8C15-D5A6C7A99EC2}" type="presParOf" srcId="{01066E29-9E78-462C-9244-52D2A9E39358}" destId="{0ECD0744-4EB7-4B50-8941-E406E331860A}" srcOrd="11" destOrd="0" presId="urn:microsoft.com/office/officeart/2008/layout/LinedList"/>
    <dgm:cxn modelId="{C61528AB-9971-4EF9-B7D7-FFC8C1A07DEE}" type="presParOf" srcId="{0ECD0744-4EB7-4B50-8941-E406E331860A}" destId="{4C5AD646-93A7-4B7C-A7E6-DDCE0503C44E}" srcOrd="0" destOrd="0" presId="urn:microsoft.com/office/officeart/2008/layout/LinedList"/>
    <dgm:cxn modelId="{31F7A102-9148-44B8-9E1D-7BEE8B6ECCD2}" type="presParOf" srcId="{0ECD0744-4EB7-4B50-8941-E406E331860A}" destId="{E0873CA5-879F-4A7A-89AA-F296CCD6851A}" srcOrd="1" destOrd="0" presId="urn:microsoft.com/office/officeart/2008/layout/LinedList"/>
    <dgm:cxn modelId="{E6ED9FD9-1745-47B0-94C3-75B25B76B58C}" type="presParOf" srcId="{01066E29-9E78-462C-9244-52D2A9E39358}" destId="{527E7426-152C-494D-84A0-785C1C5527B0}" srcOrd="12" destOrd="0" presId="urn:microsoft.com/office/officeart/2008/layout/LinedList"/>
    <dgm:cxn modelId="{89D198F2-CB77-4F80-B163-B7B2394EA1DE}" type="presParOf" srcId="{01066E29-9E78-462C-9244-52D2A9E39358}" destId="{EE733558-CCA9-435E-A312-6DE308F92EF5}" srcOrd="13" destOrd="0" presId="urn:microsoft.com/office/officeart/2008/layout/LinedList"/>
    <dgm:cxn modelId="{63942F03-3316-4D22-B24C-D3EDD1A12BF2}" type="presParOf" srcId="{EE733558-CCA9-435E-A312-6DE308F92EF5}" destId="{F5168237-9F98-4D84-8BDA-CFAEBE319EC2}" srcOrd="0" destOrd="0" presId="urn:microsoft.com/office/officeart/2008/layout/LinedList"/>
    <dgm:cxn modelId="{B756475D-2D80-4E24-90FD-0F8EF26F12E8}" type="presParOf" srcId="{EE733558-CCA9-435E-A312-6DE308F92EF5}" destId="{E6749A81-6812-4870-8265-33D55FAC8A71}" srcOrd="1" destOrd="0" presId="urn:microsoft.com/office/officeart/2008/layout/LinedList"/>
    <dgm:cxn modelId="{1650622D-E051-4CBC-B008-69BA965E36BA}" type="presParOf" srcId="{01066E29-9E78-462C-9244-52D2A9E39358}" destId="{701A0B9A-E80D-40F3-BBE5-8ED96D433559}" srcOrd="14" destOrd="0" presId="urn:microsoft.com/office/officeart/2008/layout/LinedList"/>
    <dgm:cxn modelId="{AFDE6494-2A56-40CD-86A2-7C609638B7D0}" type="presParOf" srcId="{01066E29-9E78-462C-9244-52D2A9E39358}" destId="{8703C4B7-6156-4524-832B-99389923CDE2}" srcOrd="15" destOrd="0" presId="urn:microsoft.com/office/officeart/2008/layout/LinedList"/>
    <dgm:cxn modelId="{FE4C3896-C3A9-48DA-BCDB-5FFF477ACD6C}" type="presParOf" srcId="{8703C4B7-6156-4524-832B-99389923CDE2}" destId="{BE28E3F6-16EC-4844-A043-A81E78EDEFB7}" srcOrd="0" destOrd="0" presId="urn:microsoft.com/office/officeart/2008/layout/LinedList"/>
    <dgm:cxn modelId="{D1C95BB8-812B-46EE-9B05-98A24342D5B6}" type="presParOf" srcId="{8703C4B7-6156-4524-832B-99389923CDE2}" destId="{06E4577A-4A6B-4E30-93E9-C4C3344CF0FE}" srcOrd="1" destOrd="0" presId="urn:microsoft.com/office/officeart/2008/layout/LinedList"/>
    <dgm:cxn modelId="{CDDB837A-D810-4F56-B0C5-FCBBC142AED2}" type="presParOf" srcId="{01066E29-9E78-462C-9244-52D2A9E39358}" destId="{40EEF7E2-5E06-4E36-9B66-B4CED6E97478}" srcOrd="16" destOrd="0" presId="urn:microsoft.com/office/officeart/2008/layout/LinedList"/>
    <dgm:cxn modelId="{13355D26-C3FC-4EF7-A873-FACB0D07E1E2}" type="presParOf" srcId="{01066E29-9E78-462C-9244-52D2A9E39358}" destId="{EA4461F6-A1A2-46E5-A1BD-45D625AC5721}" srcOrd="17" destOrd="0" presId="urn:microsoft.com/office/officeart/2008/layout/LinedList"/>
    <dgm:cxn modelId="{F1B47889-9A28-4275-A6F1-F2E6257DCD45}" type="presParOf" srcId="{EA4461F6-A1A2-46E5-A1BD-45D625AC5721}" destId="{B6CEEBB2-2F7E-4730-96E9-DC89D7EC36A2}" srcOrd="0" destOrd="0" presId="urn:microsoft.com/office/officeart/2008/layout/LinedList"/>
    <dgm:cxn modelId="{6B524623-3409-47DC-B4EF-B6FA565D0592}" type="presParOf" srcId="{EA4461F6-A1A2-46E5-A1BD-45D625AC5721}" destId="{3F2CB4FF-A6F9-41EC-8B33-28FB2CAACCA6}" srcOrd="1" destOrd="0" presId="urn:microsoft.com/office/officeart/2008/layout/LinedList"/>
    <dgm:cxn modelId="{54B90998-1998-48E2-B71F-0A15087F424C}" type="presParOf" srcId="{01066E29-9E78-462C-9244-52D2A9E39358}" destId="{0F4D1938-8F53-49D7-A823-33C6EBFFD476}" srcOrd="18" destOrd="0" presId="urn:microsoft.com/office/officeart/2008/layout/LinedList"/>
    <dgm:cxn modelId="{75DFC267-40E4-4A67-99D0-789F3998B04F}" type="presParOf" srcId="{01066E29-9E78-462C-9244-52D2A9E39358}" destId="{84AA464A-E7C7-413F-B486-B4146200118D}" srcOrd="19" destOrd="0" presId="urn:microsoft.com/office/officeart/2008/layout/LinedList"/>
    <dgm:cxn modelId="{14A9F1F4-CF05-4B87-A021-262A4A2409BC}" type="presParOf" srcId="{84AA464A-E7C7-413F-B486-B4146200118D}" destId="{BE58E06F-CAFD-4AD8-BF15-62BD5FCF1056}" srcOrd="0" destOrd="0" presId="urn:microsoft.com/office/officeart/2008/layout/LinedList"/>
    <dgm:cxn modelId="{4D9EE4EA-057B-4FF4-A139-9655B7ADB4B7}" type="presParOf" srcId="{84AA464A-E7C7-413F-B486-B4146200118D}" destId="{6C7F1660-81E1-402B-8D9C-8145B0C184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4FAF8-E031-48DF-8BFA-D6819180B298}">
      <dsp:nvSpPr>
        <dsp:cNvPr id="0" name=""/>
        <dsp:cNvSpPr/>
      </dsp:nvSpPr>
      <dsp:spPr>
        <a:xfrm>
          <a:off x="0" y="56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CDA8C-C77D-4F2F-9533-C204D9DE6650}">
      <dsp:nvSpPr>
        <dsp:cNvPr id="0" name=""/>
        <dsp:cNvSpPr/>
      </dsp:nvSpPr>
      <dsp:spPr>
        <a:xfrm>
          <a:off x="0" y="564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Életmódbeli változások-természetes fejlesztések kimaradása</a:t>
          </a:r>
          <a:endParaRPr lang="en-US" sz="2100" kern="1200" dirty="0"/>
        </a:p>
      </dsp:txBody>
      <dsp:txXfrm>
        <a:off x="0" y="564"/>
        <a:ext cx="8229600" cy="462266"/>
      </dsp:txXfrm>
    </dsp:sp>
    <dsp:sp modelId="{46A681E3-CC11-43BC-8CB9-E4B0686C5538}">
      <dsp:nvSpPr>
        <dsp:cNvPr id="0" name=""/>
        <dsp:cNvSpPr/>
      </dsp:nvSpPr>
      <dsp:spPr>
        <a:xfrm>
          <a:off x="0" y="46283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0B947-DD11-4045-BDE4-4D462ECA353A}">
      <dsp:nvSpPr>
        <dsp:cNvPr id="0" name=""/>
        <dsp:cNvSpPr/>
      </dsp:nvSpPr>
      <dsp:spPr>
        <a:xfrm>
          <a:off x="0" y="462830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Egyre rövidebb </a:t>
          </a:r>
          <a:r>
            <a:rPr lang="hu-HU" sz="2100" kern="1200" dirty="0" err="1"/>
            <a:t>pelenkázás</a:t>
          </a:r>
          <a:r>
            <a:rPr lang="hu-HU" sz="2100" kern="1200" dirty="0"/>
            <a:t>, öltöztetés</a:t>
          </a:r>
          <a:endParaRPr lang="en-US" sz="2100" kern="1200" dirty="0"/>
        </a:p>
      </dsp:txBody>
      <dsp:txXfrm>
        <a:off x="0" y="462830"/>
        <a:ext cx="8229600" cy="462266"/>
      </dsp:txXfrm>
    </dsp:sp>
    <dsp:sp modelId="{35DFA495-E0D7-4A0B-BD93-D788CAB1C89B}">
      <dsp:nvSpPr>
        <dsp:cNvPr id="0" name=""/>
        <dsp:cNvSpPr/>
      </dsp:nvSpPr>
      <dsp:spPr>
        <a:xfrm>
          <a:off x="0" y="92509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0319-436A-4B12-AE6D-6581189C3ABA}">
      <dsp:nvSpPr>
        <dsp:cNvPr id="0" name=""/>
        <dsp:cNvSpPr/>
      </dsp:nvSpPr>
      <dsp:spPr>
        <a:xfrm>
          <a:off x="0" y="925097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Mozgás, mozgattatás hiánya</a:t>
          </a:r>
          <a:endParaRPr lang="en-US" sz="2100" kern="1200"/>
        </a:p>
      </dsp:txBody>
      <dsp:txXfrm>
        <a:off x="0" y="925097"/>
        <a:ext cx="8229600" cy="462266"/>
      </dsp:txXfrm>
    </dsp:sp>
    <dsp:sp modelId="{2047CF22-0B8B-4BB8-93C1-B0E749C777AE}">
      <dsp:nvSpPr>
        <dsp:cNvPr id="0" name=""/>
        <dsp:cNvSpPr/>
      </dsp:nvSpPr>
      <dsp:spPr>
        <a:xfrm>
          <a:off x="0" y="138736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1B22F-F8E5-474F-9D0A-BE1B667AC2E9}">
      <dsp:nvSpPr>
        <dsp:cNvPr id="0" name=""/>
        <dsp:cNvSpPr/>
      </dsp:nvSpPr>
      <dsp:spPr>
        <a:xfrm>
          <a:off x="0" y="1387363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Háztartási munkákból kimaradnak a gyerekek</a:t>
          </a:r>
          <a:endParaRPr lang="en-US" sz="2100" kern="1200"/>
        </a:p>
      </dsp:txBody>
      <dsp:txXfrm>
        <a:off x="0" y="1387363"/>
        <a:ext cx="8229600" cy="462266"/>
      </dsp:txXfrm>
    </dsp:sp>
    <dsp:sp modelId="{886211E5-ECBE-44A0-9869-636818F64503}">
      <dsp:nvSpPr>
        <dsp:cNvPr id="0" name=""/>
        <dsp:cNvSpPr/>
      </dsp:nvSpPr>
      <dsp:spPr>
        <a:xfrm>
          <a:off x="0" y="184962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E7AC2-995E-47A2-9E2F-4D9ABC2B6469}">
      <dsp:nvSpPr>
        <dsp:cNvPr id="0" name=""/>
        <dsp:cNvSpPr/>
      </dsp:nvSpPr>
      <dsp:spPr>
        <a:xfrm>
          <a:off x="0" y="1849629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Felolvasás hiánya</a:t>
          </a:r>
          <a:endParaRPr lang="en-US" sz="2100" kern="1200"/>
        </a:p>
      </dsp:txBody>
      <dsp:txXfrm>
        <a:off x="0" y="1849629"/>
        <a:ext cx="8229600" cy="462266"/>
      </dsp:txXfrm>
    </dsp:sp>
    <dsp:sp modelId="{AB03716E-C003-4B78-A90A-154F4126AF9A}">
      <dsp:nvSpPr>
        <dsp:cNvPr id="0" name=""/>
        <dsp:cNvSpPr/>
      </dsp:nvSpPr>
      <dsp:spPr>
        <a:xfrm>
          <a:off x="0" y="23118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AD646-93A7-4B7C-A7E6-DDCE0503C44E}">
      <dsp:nvSpPr>
        <dsp:cNvPr id="0" name=""/>
        <dsp:cNvSpPr/>
      </dsp:nvSpPr>
      <dsp:spPr>
        <a:xfrm>
          <a:off x="0" y="2311896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Aktív zenélés hiánya</a:t>
          </a:r>
          <a:endParaRPr lang="en-US" sz="2100" kern="1200"/>
        </a:p>
      </dsp:txBody>
      <dsp:txXfrm>
        <a:off x="0" y="2311896"/>
        <a:ext cx="8229600" cy="462266"/>
      </dsp:txXfrm>
    </dsp:sp>
    <dsp:sp modelId="{527E7426-152C-494D-84A0-785C1C5527B0}">
      <dsp:nvSpPr>
        <dsp:cNvPr id="0" name=""/>
        <dsp:cNvSpPr/>
      </dsp:nvSpPr>
      <dsp:spPr>
        <a:xfrm>
          <a:off x="0" y="2774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68237-9F98-4D84-8BDA-CFAEBE319EC2}">
      <dsp:nvSpPr>
        <dsp:cNvPr id="0" name=""/>
        <dsp:cNvSpPr/>
      </dsp:nvSpPr>
      <dsp:spPr>
        <a:xfrm>
          <a:off x="0" y="2774162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Audio - vizuális élménytúlterheltség</a:t>
          </a:r>
          <a:endParaRPr lang="en-US" sz="2100" kern="1200"/>
        </a:p>
      </dsp:txBody>
      <dsp:txXfrm>
        <a:off x="0" y="2774162"/>
        <a:ext cx="8229600" cy="462266"/>
      </dsp:txXfrm>
    </dsp:sp>
    <dsp:sp modelId="{701A0B9A-E80D-40F3-BBE5-8ED96D433559}">
      <dsp:nvSpPr>
        <dsp:cNvPr id="0" name=""/>
        <dsp:cNvSpPr/>
      </dsp:nvSpPr>
      <dsp:spPr>
        <a:xfrm>
          <a:off x="0" y="323642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E3F6-16EC-4844-A043-A81E78EDEFB7}">
      <dsp:nvSpPr>
        <dsp:cNvPr id="0" name=""/>
        <dsp:cNvSpPr/>
      </dsp:nvSpPr>
      <dsp:spPr>
        <a:xfrm>
          <a:off x="0" y="3236428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Toxikus anyagok</a:t>
          </a:r>
          <a:endParaRPr lang="en-US" sz="2100" kern="1200"/>
        </a:p>
      </dsp:txBody>
      <dsp:txXfrm>
        <a:off x="0" y="3236428"/>
        <a:ext cx="8229600" cy="462266"/>
      </dsp:txXfrm>
    </dsp:sp>
    <dsp:sp modelId="{40EEF7E2-5E06-4E36-9B66-B4CED6E97478}">
      <dsp:nvSpPr>
        <dsp:cNvPr id="0" name=""/>
        <dsp:cNvSpPr/>
      </dsp:nvSpPr>
      <dsp:spPr>
        <a:xfrm>
          <a:off x="0" y="369869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EEBB2-2F7E-4730-96E9-DC89D7EC36A2}">
      <dsp:nvSpPr>
        <dsp:cNvPr id="0" name=""/>
        <dsp:cNvSpPr/>
      </dsp:nvSpPr>
      <dsp:spPr>
        <a:xfrm>
          <a:off x="0" y="3698694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Fejlődő orvostudomány</a:t>
          </a:r>
          <a:endParaRPr lang="en-US" sz="2100" kern="1200"/>
        </a:p>
      </dsp:txBody>
      <dsp:txXfrm>
        <a:off x="0" y="3698694"/>
        <a:ext cx="8229600" cy="462266"/>
      </dsp:txXfrm>
    </dsp:sp>
    <dsp:sp modelId="{0F4D1938-8F53-49D7-A823-33C6EBFFD476}">
      <dsp:nvSpPr>
        <dsp:cNvPr id="0" name=""/>
        <dsp:cNvSpPr/>
      </dsp:nvSpPr>
      <dsp:spPr>
        <a:xfrm>
          <a:off x="0" y="416096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8E06F-CAFD-4AD8-BF15-62BD5FCF1056}">
      <dsp:nvSpPr>
        <dsp:cNvPr id="0" name=""/>
        <dsp:cNvSpPr/>
      </dsp:nvSpPr>
      <dsp:spPr>
        <a:xfrm>
          <a:off x="0" y="4160961"/>
          <a:ext cx="8229600" cy="46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Tanítási zavar</a:t>
          </a:r>
          <a:endParaRPr lang="en-US" sz="2100" kern="1200"/>
        </a:p>
      </dsp:txBody>
      <dsp:txXfrm>
        <a:off x="0" y="4160961"/>
        <a:ext cx="8229600" cy="46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200449-1F07-4E40-8910-2C50F018B9BC}" type="datetime1">
              <a:rPr lang="hu-HU" smtClean="0"/>
              <a:t>2025. 03. 21.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F4BCDE-967A-4EFE-8AE5-868F5D503D67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7400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9BB5F-5523-45D4-AAED-C615706621C9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B743B-2306-4BF8-8E10-6B3D31E1097F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AACBC-088B-42E3-ACD3-BBE46F3B2587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097280" cy="228600"/>
          </a:xfrm>
        </p:spPr>
        <p:txBody>
          <a:bodyPr rtlCol="0"/>
          <a:lstStyle/>
          <a:p>
            <a:pPr rtl="0"/>
            <a:fld id="{FA6B3A61-5FFD-4FAF-AA4D-05BC8706BC09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422849" y="6400800"/>
            <a:ext cx="7315200" cy="228600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027920" y="6400800"/>
            <a:ext cx="1097280" cy="228600"/>
          </a:xfrm>
        </p:spPr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4B2B0-75FB-4BAA-90B7-8D4282BA185A}" type="datetime1">
              <a:rPr lang="hu-HU" smtClean="0"/>
              <a:t>2025. 03. 21.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A83BE5-8D6E-4E25-B930-1F6CA391B300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3E249-2CD5-42D9-8F23-24BD1134CC94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D0A13-2A89-44F9-AACC-B117077AF42F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FF3BED6-2C80-4C6F-83C6-D51636FB8699}" type="datetime1">
              <a:rPr lang="hu-HU" noProof="0" smtClean="0"/>
              <a:t>2025. 03. 21.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Gordiuszi_csom%C3%B3#/media/F%C3%A1jl:Alexander_cuts_the_Gordian_Knot.jpg" TargetMode="External"/><Relationship Id="rId2" Type="http://schemas.openxmlformats.org/officeDocument/2006/relationships/hyperlink" Target="https://www.ksh.hu/stadat_files/okt/hu/okt000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lotasiskol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/>
              <a:t>Mozdulattól a beszédig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hu-HU" dirty="0"/>
              <a:t>Gáti-Bőti Mariann – mesterlogopédus, igazgató </a:t>
            </a:r>
          </a:p>
          <a:p>
            <a:pPr rtl="0"/>
            <a:r>
              <a:rPr lang="hu-HU" dirty="0"/>
              <a:t>Palotás Gábor Általános Iskola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A33ABF1A-4EDB-8021-6870-B856E2AB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/>
              <a:t>Miért fontos a mozgás a beszédfejlődésben?</a:t>
            </a:r>
            <a:br>
              <a:rPr lang="hu-HU" sz="4000" b="1" dirty="0"/>
            </a:br>
            <a:endParaRPr lang="hu-HU" sz="4000" b="1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E762E58-72E9-F779-C61F-0ED8E9DB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dirty="0"/>
              <a:t>A mozgás segíti az agyi kapcsolatok fejlődését, ami elengedhetetlen a beszédértéshez és a kifejezőkészséghez.</a:t>
            </a:r>
          </a:p>
          <a:p>
            <a:r>
              <a:rPr lang="hu-HU" sz="3200" dirty="0"/>
              <a:t>A </a:t>
            </a:r>
            <a:r>
              <a:rPr lang="hu-HU" sz="3200" b="1" dirty="0" err="1"/>
              <a:t>finommotorika</a:t>
            </a:r>
            <a:r>
              <a:rPr lang="hu-HU" sz="3200" b="1" dirty="0"/>
              <a:t> és az artikuláció </a:t>
            </a:r>
            <a:r>
              <a:rPr lang="hu-HU" sz="3200" dirty="0"/>
              <a:t>fejlődése párhuzamosan halad, ezért fontos a kézmozgások, rágás, arcizmok fejlesztése.</a:t>
            </a:r>
          </a:p>
          <a:p>
            <a:r>
              <a:rPr lang="hu-HU" sz="3200" dirty="0"/>
              <a:t>Ha egy gyermek mozgásfejlődésében elmaradás van, az gyakran a beszédben is megmutatkozik – ezért a korai beavatkozás kulcsfontosságú.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24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4BA3383-B5CC-4703-58EE-C3F10170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Iskolaérettség</a:t>
            </a:r>
            <a:endParaRPr lang="en-US" sz="5400" dirty="0"/>
          </a:p>
        </p:txBody>
      </p:sp>
      <p:pic>
        <p:nvPicPr>
          <p:cNvPr id="11" name="Kép helye 10" descr="A képen személy, ruházat, kültéri, kabát látható&#10;&#10;Automatikusan generált leírás">
            <a:extLst>
              <a:ext uri="{FF2B5EF4-FFF2-40B4-BE49-F238E27FC236}">
                <a16:creationId xmlns:a16="http://schemas.microsoft.com/office/drawing/2014/main" id="{C4666D1E-1593-06C1-4A4D-2DB173B963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358" b="-1"/>
          <a:stretch/>
        </p:blipFill>
        <p:spPr>
          <a:xfrm>
            <a:off x="-1" y="10"/>
            <a:ext cx="6095999" cy="3426071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D0BC9814-3CBC-3810-3AA2-283AE460D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786" y="498764"/>
            <a:ext cx="5855994" cy="5678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/>
              <a:t>1.Testi </a:t>
            </a:r>
            <a:r>
              <a:rPr lang="en-US" sz="2800" b="1" dirty="0" err="1"/>
              <a:t>fejlettség</a:t>
            </a:r>
            <a:r>
              <a:rPr lang="en-US" sz="2800" b="1" dirty="0"/>
              <a:t> </a:t>
            </a:r>
            <a:endParaRPr lang="hu-HU" sz="2800" b="1" dirty="0"/>
          </a:p>
          <a:p>
            <a:pPr algn="ctr"/>
            <a:r>
              <a:rPr lang="en-US" sz="2800" dirty="0"/>
              <a:t>(</a:t>
            </a:r>
            <a:r>
              <a:rPr lang="en-US" sz="2800" dirty="0" err="1"/>
              <a:t>fizikai</a:t>
            </a:r>
            <a:r>
              <a:rPr lang="en-US" sz="2800" dirty="0"/>
              <a:t> </a:t>
            </a:r>
            <a:r>
              <a:rPr lang="en-US" sz="2800" dirty="0" err="1"/>
              <a:t>jellemzők</a:t>
            </a:r>
            <a:r>
              <a:rPr lang="en-US" sz="2800" dirty="0"/>
              <a:t>, </a:t>
            </a:r>
            <a:r>
              <a:rPr lang="en-US" sz="2800" dirty="0" err="1"/>
              <a:t>nagy</a:t>
            </a:r>
            <a:r>
              <a:rPr lang="en-US" sz="2800" dirty="0"/>
              <a:t>-</a:t>
            </a:r>
            <a:r>
              <a:rPr lang="hu-HU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finommotorika</a:t>
            </a:r>
            <a:r>
              <a:rPr lang="en-US" sz="2800" dirty="0"/>
              <a:t>)</a:t>
            </a:r>
            <a:endParaRPr lang="hu-HU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2.Pszichés </a:t>
            </a:r>
            <a:r>
              <a:rPr lang="en-US" sz="2800" b="1" dirty="0" err="1"/>
              <a:t>és</a:t>
            </a:r>
            <a:r>
              <a:rPr lang="en-US" sz="2800" b="1" dirty="0"/>
              <a:t> </a:t>
            </a:r>
            <a:r>
              <a:rPr lang="en-US" sz="2800" b="1" dirty="0" err="1"/>
              <a:t>szociális</a:t>
            </a:r>
            <a:r>
              <a:rPr lang="en-US" sz="2800" b="1" dirty="0"/>
              <a:t> </a:t>
            </a:r>
            <a:endParaRPr lang="hu-HU" sz="2800" b="1" dirty="0"/>
          </a:p>
          <a:p>
            <a:pPr algn="ctr"/>
            <a:r>
              <a:rPr lang="en-US" sz="2800" dirty="0"/>
              <a:t>(</a:t>
            </a:r>
            <a:r>
              <a:rPr lang="en-US" sz="2800" dirty="0" err="1"/>
              <a:t>érzelmi</a:t>
            </a:r>
            <a:r>
              <a:rPr lang="en-US" sz="2800" dirty="0"/>
              <a:t>-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szociális</a:t>
            </a:r>
            <a:r>
              <a:rPr lang="en-US" sz="2800" dirty="0"/>
              <a:t> </a:t>
            </a:r>
            <a:r>
              <a:rPr lang="en-US" sz="2800" dirty="0" err="1"/>
              <a:t>fejlettség</a:t>
            </a:r>
            <a:r>
              <a:rPr lang="en-US" sz="2800" dirty="0"/>
              <a:t>)</a:t>
            </a:r>
            <a:endParaRPr lang="hu-HU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3.Kognitív </a:t>
            </a:r>
            <a:r>
              <a:rPr lang="en-US" sz="2800" b="1" dirty="0" err="1"/>
              <a:t>érettség</a:t>
            </a:r>
            <a:endParaRPr lang="hu-HU" sz="2800" b="1" dirty="0"/>
          </a:p>
          <a:p>
            <a:endParaRPr lang="hu-HU" sz="2800" dirty="0"/>
          </a:p>
          <a:p>
            <a:pPr algn="ctr"/>
            <a:r>
              <a:rPr lang="hu-HU" sz="4000" b="1" dirty="0">
                <a:solidFill>
                  <a:srgbClr val="FF0000"/>
                </a:solidFill>
              </a:rPr>
              <a:t>?</a:t>
            </a:r>
            <a:r>
              <a:rPr lang="hu-HU" sz="4000" dirty="0"/>
              <a:t> 6 évesen…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71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áromszög 9">
            <a:extLst>
              <a:ext uri="{FF2B5EF4-FFF2-40B4-BE49-F238E27FC236}">
                <a16:creationId xmlns:a16="http://schemas.microsoft.com/office/drawing/2014/main" id="{91FDFE36-A006-9561-248D-D51F69B0BE20}"/>
              </a:ext>
            </a:extLst>
          </p:cNvPr>
          <p:cNvSpPr/>
          <p:nvPr/>
        </p:nvSpPr>
        <p:spPr>
          <a:xfrm>
            <a:off x="845126" y="905164"/>
            <a:ext cx="6493164" cy="5047672"/>
          </a:xfrm>
          <a:prstGeom prst="triangle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beszédzavar</a:t>
            </a:r>
          </a:p>
          <a:p>
            <a:pPr algn="ctr"/>
            <a:endParaRPr lang="hu-H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u-H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beszédhiba </a:t>
            </a:r>
            <a:endParaRPr lang="hu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35B4149A-EBE6-C280-B179-171A66C20975}"/>
              </a:ext>
            </a:extLst>
          </p:cNvPr>
          <p:cNvCxnSpPr>
            <a:cxnSpLocks/>
          </p:cNvCxnSpPr>
          <p:nvPr/>
        </p:nvCxnSpPr>
        <p:spPr>
          <a:xfrm>
            <a:off x="1911927" y="4747491"/>
            <a:ext cx="45165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088388C6-2AF9-2541-0F95-4BB7D7ECCD20}"/>
              </a:ext>
            </a:extLst>
          </p:cNvPr>
          <p:cNvCxnSpPr>
            <a:cxnSpLocks/>
          </p:cNvCxnSpPr>
          <p:nvPr/>
        </p:nvCxnSpPr>
        <p:spPr>
          <a:xfrm flipH="1" flipV="1">
            <a:off x="2914072" y="3419763"/>
            <a:ext cx="25122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8A0A8DF8-AA4B-276B-8B6E-D0F5F4E4C32F}"/>
              </a:ext>
            </a:extLst>
          </p:cNvPr>
          <p:cNvSpPr/>
          <p:nvPr/>
        </p:nvSpPr>
        <p:spPr>
          <a:xfrm>
            <a:off x="4433454" y="2049320"/>
            <a:ext cx="3325091" cy="226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E5355BC-24CC-1561-979C-D858A1C0CD24}"/>
              </a:ext>
            </a:extLst>
          </p:cNvPr>
          <p:cNvSpPr txBox="1"/>
          <p:nvPr/>
        </p:nvSpPr>
        <p:spPr>
          <a:xfrm>
            <a:off x="7878619" y="1805705"/>
            <a:ext cx="414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beszédfogyatékosság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92D5EB99-5FE8-6483-D1D4-649A4C594A8A}"/>
              </a:ext>
            </a:extLst>
          </p:cNvPr>
          <p:cNvSpPr txBox="1"/>
          <p:nvPr/>
        </p:nvSpPr>
        <p:spPr>
          <a:xfrm>
            <a:off x="7338290" y="3074945"/>
            <a:ext cx="4558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Azok az </a:t>
            </a:r>
            <a:r>
              <a:rPr lang="hu-HU" sz="2400" u="sng" dirty="0"/>
              <a:t>ép hallás</a:t>
            </a:r>
            <a:r>
              <a:rPr lang="hu-HU" sz="2400" dirty="0"/>
              <a:t>sal rendelkező emberek tartoznak, akiknél </a:t>
            </a:r>
            <a:r>
              <a:rPr lang="hu-HU" sz="2400" u="sng" dirty="0"/>
              <a:t>a beszédfejlődés </a:t>
            </a:r>
            <a:r>
              <a:rPr lang="hu-HU" sz="2400" dirty="0"/>
              <a:t>menete </a:t>
            </a:r>
            <a:r>
              <a:rPr lang="hu-HU" sz="2400" u="sng" dirty="0"/>
              <a:t>nem indul meg</a:t>
            </a:r>
            <a:r>
              <a:rPr lang="hu-HU" sz="2400" dirty="0"/>
              <a:t>, </a:t>
            </a:r>
            <a:r>
              <a:rPr lang="hu-HU" sz="2400" u="sng" dirty="0"/>
              <a:t>kórosan késik</a:t>
            </a:r>
            <a:r>
              <a:rPr lang="hu-HU" sz="2400" dirty="0"/>
              <a:t>, vagy valamelyik területen </a:t>
            </a:r>
            <a:r>
              <a:rPr lang="hu-HU" sz="2400" u="sng" dirty="0"/>
              <a:t>rendellenesen működik</a:t>
            </a:r>
            <a:r>
              <a:rPr lang="hu-H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02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 descr="A képen szöveg, Betűtípus, tervezés, tipográfi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B8FF00D-B4C4-303A-B999-B893F6EE0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8806" b="-1"/>
          <a:stretch/>
        </p:blipFill>
        <p:spPr>
          <a:xfrm>
            <a:off x="20" y="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742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6E86242-EC79-349C-026C-562EF74D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2" y="68263"/>
            <a:ext cx="1115597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4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4055612-747E-FB9B-165B-04799D154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0" y="68263"/>
            <a:ext cx="1116776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2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52ECC96-4212-1A21-D696-F86D95F7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0" y="68263"/>
            <a:ext cx="1116776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4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ED3F0A52-FD56-94E3-F692-47BEB8FB8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20" y="68263"/>
            <a:ext cx="1116776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852704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nő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dislexiások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száma?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DC0B02BB-31A2-93F8-AD0E-BEC747F262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700808"/>
          <a:ext cx="8229600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6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106E2B-07CD-2623-6906-FC50CEE9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06" y="457855"/>
            <a:ext cx="9780915" cy="862945"/>
          </a:xfrm>
        </p:spPr>
        <p:txBody>
          <a:bodyPr/>
          <a:lstStyle/>
          <a:p>
            <a:r>
              <a:rPr lang="hu-HU" b="1" dirty="0"/>
              <a:t>BM-Tények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0246B3-4548-2FDA-D5E1-6524C28B7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8" y="1320800"/>
            <a:ext cx="9402543" cy="4561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van?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10.400 gyógypedagógus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4.300 intézmény, ami fogad SNI tanulót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6.000 szakszolgálati szakember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2.000 pszichológus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10+1 képzőhely</a:t>
            </a:r>
          </a:p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aránytalan teher tilalma</a:t>
            </a:r>
          </a:p>
          <a:p>
            <a:pPr marL="0" indent="0">
              <a:buNone/>
            </a:pP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2023-ban 2400 felvett BA gyógypedagógus és konduktor</a:t>
            </a:r>
          </a:p>
          <a:p>
            <a:pPr marL="0" indent="0" algn="r"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dr. Kiss László pedagógiai szakszolgálati és gyógypedagógiai referens (Belügyminisztérium – Köznevelés-igazgatási Főosztály)  2024.04.24. előadása</a:t>
            </a:r>
          </a:p>
        </p:txBody>
      </p:sp>
    </p:spTree>
    <p:extLst>
      <p:ext uri="{BB962C8B-B14F-4D97-AF65-F5344CB8AC3E}">
        <p14:creationId xmlns:p14="http://schemas.microsoft.com/office/powerpoint/2010/main" val="32255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1.KORAI/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praeverbális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SZAKASZ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47" y="1874519"/>
            <a:ext cx="3018469" cy="4525963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663951" y="1949380"/>
            <a:ext cx="4947107" cy="4176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1.Méhen belüli szakasz</a:t>
            </a: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magzatvíz közvetíti az anyanyelv intonációját</a:t>
            </a:r>
          </a:p>
          <a:p>
            <a:pPr marL="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Újszülött-csecsemő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napos csecsemő felismeri édesanyja hangját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hetesen már képes az emberi hangot más hangtól megkülönböztetni</a:t>
            </a: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-differenciált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sírás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01C370F-5391-628C-59C5-F7F3ED023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847" b="32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6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3828F7E-83A5-4658-A5B8-DECC7DAE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602901"/>
            <a:ext cx="8790633" cy="838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Kudarcból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siker</a:t>
            </a:r>
          </a:p>
        </p:txBody>
      </p:sp>
      <p:pic>
        <p:nvPicPr>
          <p:cNvPr id="6" name="Tartalom helye 5" descr="A képen szöveg, tábla, kültéri, jelzőtábla látható&#10;&#10;Automatikusan generált leírás">
            <a:extLst>
              <a:ext uri="{FF2B5EF4-FFF2-40B4-BE49-F238E27FC236}">
                <a16:creationId xmlns:a16="http://schemas.microsoft.com/office/drawing/2014/main" id="{4319C305-9FA7-779B-B2BD-07AF18FE3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-1"/>
          <a:stretch/>
        </p:blipFill>
        <p:spPr>
          <a:xfrm>
            <a:off x="228601" y="1656848"/>
            <a:ext cx="5333998" cy="4024125"/>
          </a:xfrm>
          <a:prstGeom prst="rect">
            <a:avLst/>
          </a:prstGeom>
        </p:spPr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7764625A-A420-448C-BC2A-A013FBB74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600" y="1656848"/>
            <a:ext cx="5816600" cy="42994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Felismerés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elfogadás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Szoros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család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szakemberek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iskolában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nehéz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iskolában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nehéz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motiváció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fontossága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Megismerő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funkciók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mindegyikének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fejlesztése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érzékelés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észlelés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figyelem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emlékezet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gondolkodás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94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35A504-EF5C-D51B-0427-9A81B535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Logopédiai iskola</a:t>
            </a:r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9F3958D-1EF7-BC24-61CE-330B6627C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diagnózisok – számít? Számít, de nem segít (BNO F83)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Heterogén nyelvi zavarok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„</a:t>
            </a:r>
            <a:r>
              <a:rPr lang="hu-HU" sz="2200" dirty="0" err="1"/>
              <a:t>furi</a:t>
            </a:r>
            <a:r>
              <a:rPr lang="hu-HU" sz="2200" dirty="0"/>
              <a:t> gyerek” – Dr. </a:t>
            </a:r>
            <a:r>
              <a:rPr lang="hu-HU" sz="2200" dirty="0" err="1"/>
              <a:t>Gyarmathy</a:t>
            </a:r>
            <a:r>
              <a:rPr lang="hu-HU" sz="2200" dirty="0"/>
              <a:t> Éva (bármi lehet belőle)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Egymástól is nagyon különböznek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Kisgyermekkori fejlesztések fontossága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Komplexitás</a:t>
            </a:r>
            <a:endParaRPr lang="en-US" sz="2200" dirty="0"/>
          </a:p>
        </p:txBody>
      </p:sp>
      <p:pic>
        <p:nvPicPr>
          <p:cNvPr id="6" name="Tartalom helye 5" descr="A képen szöveg, Betűtípus, térkép látható&#10;&#10;Automatikusan generált leírás">
            <a:extLst>
              <a:ext uri="{FF2B5EF4-FFF2-40B4-BE49-F238E27FC236}">
                <a16:creationId xmlns:a16="http://schemas.microsoft.com/office/drawing/2014/main" id="{9457DFE7-2E9F-2722-967C-0B385F405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06" y="1646238"/>
            <a:ext cx="4496803" cy="4271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91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67D603-700F-41E1-93A3-C5EB0625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4"/>
            <a:ext cx="4753466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Palotás Gábor általános iskola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ECA168-9D17-4A09-BDDD-F05567F2E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280976"/>
            <a:ext cx="4753466" cy="39377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logopédiai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általános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iskola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nyújtott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1.osztály</a:t>
            </a:r>
          </a:p>
          <a:p>
            <a:pPr mar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Meixner-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módszer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5-13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osztály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egész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iskola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5" descr="A képen szöveg, Betűtípus, képernyőkép, Grafikus tervezés látható&#10;&#10;Automatikusan generált leírás">
            <a:extLst>
              <a:ext uri="{FF2B5EF4-FFF2-40B4-BE49-F238E27FC236}">
                <a16:creationId xmlns:a16="http://schemas.microsoft.com/office/drawing/2014/main" id="{BD380A22-90BB-54F8-CC10-927F7F05FA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9" r="58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7B031B-45F7-477D-A1BF-39BE37D2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palotasiskola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#jatszvatanulunk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5F2175-2FC3-4AA6-891E-1D8C9F7F6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632669"/>
            <a:ext cx="4368521" cy="35860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gyógypedagógusok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óraszámban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ogopédia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órarendbe építve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ozgásfejlesztés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nyelv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tanulás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5.osztálytól</a:t>
            </a:r>
          </a:p>
        </p:txBody>
      </p:sp>
      <p:pic>
        <p:nvPicPr>
          <p:cNvPr id="6" name="Tartalom helye 5" descr="A képen szöveg, Betűtípus, térkép látható&#10;&#10;Automatikusan generált leírás">
            <a:extLst>
              <a:ext uri="{FF2B5EF4-FFF2-40B4-BE49-F238E27FC236}">
                <a16:creationId xmlns:a16="http://schemas.microsoft.com/office/drawing/2014/main" id="{9B3CEC81-12DD-7A41-3F98-DB91D57D67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r="213" b="-2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6CD570-44E7-5799-ED90-2320E3C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F7A9C4-3809-B7F4-4E70-05298AAAB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Harmonikus, befogadó környezet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Szaktanárok érzékenyítése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Szülőedukáció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Szabadidős tevékenységekben hangsúlyozni a verbalitást, a kooperációt és a mozgásos tevékenységeket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#jatszvatanulunk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Tartalom helye 5" descr="A képen szöveg, növény, gyümölcs, alma látható&#10;&#10;Automatikusan generált leírás">
            <a:extLst>
              <a:ext uri="{FF2B5EF4-FFF2-40B4-BE49-F238E27FC236}">
                <a16:creationId xmlns:a16="http://schemas.microsoft.com/office/drawing/2014/main" id="{16ADD1BF-05B7-CA4B-F8F7-6A2B5DA6E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D58F57-ED5D-F07A-2C06-9218B88C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(Mozgás)fejlesztés-gyógypedagógusként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E6A178-6D8A-E43F-1AB1-3E2A509C4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/>
              <a:t>Terápiás elvek betartása:</a:t>
            </a:r>
          </a:p>
          <a:p>
            <a:pPr marL="0" indent="0">
              <a:buNone/>
            </a:pPr>
            <a:endParaRPr lang="hu-HU" u="sng" dirty="0"/>
          </a:p>
          <a:p>
            <a:pPr marL="0" indent="0">
              <a:buNone/>
            </a:pPr>
            <a:r>
              <a:rPr lang="hu-HU" dirty="0"/>
              <a:t>-pontos diagnózison alapul</a:t>
            </a:r>
          </a:p>
          <a:p>
            <a:pPr marL="0" indent="0">
              <a:buNone/>
            </a:pPr>
            <a:r>
              <a:rPr lang="hu-HU" dirty="0"/>
              <a:t>-szakmai kompetencia</a:t>
            </a:r>
          </a:p>
          <a:p>
            <a:pPr marL="0" indent="0">
              <a:buNone/>
            </a:pPr>
            <a:r>
              <a:rPr lang="hu-HU" dirty="0"/>
              <a:t>-tudatos és tervszerű</a:t>
            </a:r>
          </a:p>
          <a:p>
            <a:pPr marL="0" indent="0">
              <a:buNone/>
            </a:pPr>
            <a:r>
              <a:rPr lang="hu-HU" dirty="0"/>
              <a:t>-folyamatos és rendszeres</a:t>
            </a:r>
          </a:p>
          <a:p>
            <a:pPr marL="0" indent="0">
              <a:buNone/>
            </a:pPr>
            <a:r>
              <a:rPr lang="hu-HU" dirty="0"/>
              <a:t>-teammunka jelentősége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8F0322-E734-36FE-C9CF-61E167F176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/>
              <a:t>Módszerek és próbálkozások:</a:t>
            </a:r>
          </a:p>
          <a:p>
            <a:pPr marL="0" indent="0">
              <a:buNone/>
            </a:pPr>
            <a:r>
              <a:rPr lang="hu-HU" b="1" dirty="0"/>
              <a:t>Mozdulattól az önkifejezésig</a:t>
            </a:r>
          </a:p>
          <a:p>
            <a:pPr marL="0" indent="0">
              <a:buNone/>
            </a:pPr>
            <a:r>
              <a:rPr lang="hu-HU" dirty="0"/>
              <a:t>-alapozó terápia</a:t>
            </a:r>
          </a:p>
          <a:p>
            <a:pPr marL="0" indent="0">
              <a:buNone/>
            </a:pPr>
            <a:r>
              <a:rPr lang="hu-HU" dirty="0"/>
              <a:t>-néptánc</a:t>
            </a:r>
          </a:p>
          <a:p>
            <a:pPr marL="0" indent="0">
              <a:buNone/>
            </a:pPr>
            <a:r>
              <a:rPr lang="hu-HU" dirty="0"/>
              <a:t>-állatasszisztált terápia</a:t>
            </a:r>
          </a:p>
          <a:p>
            <a:pPr marL="0" indent="0">
              <a:buNone/>
            </a:pPr>
            <a:r>
              <a:rPr lang="hu-HU" dirty="0"/>
              <a:t>-sportpoharak</a:t>
            </a:r>
          </a:p>
          <a:p>
            <a:pPr marL="0" indent="0">
              <a:buNone/>
            </a:pPr>
            <a:r>
              <a:rPr lang="hu-HU" dirty="0"/>
              <a:t>-táncszőnyeg</a:t>
            </a:r>
          </a:p>
        </p:txBody>
      </p:sp>
    </p:spTree>
    <p:extLst>
      <p:ext uri="{BB962C8B-B14F-4D97-AF65-F5344CB8AC3E}">
        <p14:creationId xmlns:p14="http://schemas.microsoft.com/office/powerpoint/2010/main" val="20665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A3332173-D9B1-1DDD-BE5E-41C5D9C4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…és még mi kell?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B373E3B5-D91A-A64C-2172-493EC47F6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" y="2057401"/>
            <a:ext cx="6568974" cy="45745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Pontos diagnózis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Szülők-intézmény együttműködése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teammunka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Nyitottság új 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gyógy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)pedagógiai módszerek kipróbálására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Hagyományos pedagógiai elemek megőrzése: kézírás fontossága, sok mozgás-ritmus-beszéd alapú tevékenység, speciális füzet/vonalköz, memoriterek tanulása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#lehetmaskepp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Tartalom helye 5" descr="A képen szöveg, növény, gyümölcs, alma látható&#10;&#10;Automatikusan generált leírás">
            <a:extLst>
              <a:ext uri="{FF2B5EF4-FFF2-40B4-BE49-F238E27FC236}">
                <a16:creationId xmlns:a16="http://schemas.microsoft.com/office/drawing/2014/main" id="{1D434EC5-AB1E-D852-83F1-D64A193FC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0724C4-8464-8590-0104-6088F017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Megoldási javaslatok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647CA6-DDF1-242E-DFDF-6A527CFA79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gyerek </a:t>
            </a:r>
            <a:r>
              <a:rPr lang="hu-HU" b="1" dirty="0"/>
              <a:t>leképezi</a:t>
            </a:r>
            <a:r>
              <a:rPr lang="hu-HU" dirty="0"/>
              <a:t> a körülötte lévő világot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Optimális</a:t>
            </a:r>
            <a:r>
              <a:rPr lang="hu-HU" dirty="0"/>
              <a:t> fejlesztő környezet – ingergazdagság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környezetet átalakítani, hogy legyen lehetőség a megismerésre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Tevékenykedtetés</a:t>
            </a:r>
            <a:r>
              <a:rPr lang="hu-HU" dirty="0"/>
              <a:t> – csinálja- jobban megy –tevékenység alapú tudás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Mozgásra ösztönzés</a:t>
            </a:r>
            <a:r>
              <a:rPr lang="hu-HU" dirty="0"/>
              <a:t>, érdekes mozgástevékenységek (mozgás-ritmus-egyensúly)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B3A4CA-8095-940F-6C86-46515DD698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Biztos keretek </a:t>
            </a:r>
            <a:r>
              <a:rPr lang="hu-HU" dirty="0"/>
              <a:t>kialakítása: idő- hely- szabályok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Tudatosság</a:t>
            </a:r>
            <a:r>
              <a:rPr lang="hu-HU" dirty="0"/>
              <a:t>: </a:t>
            </a:r>
            <a:r>
              <a:rPr lang="hu-HU" dirty="0" err="1"/>
              <a:t>Meixnertől</a:t>
            </a:r>
            <a:r>
              <a:rPr lang="hu-HU" dirty="0"/>
              <a:t> a középfokú központi magyar felvételiig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Memoriterek</a:t>
            </a:r>
            <a:r>
              <a:rPr lang="hu-HU" dirty="0"/>
              <a:t> fontossága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Kézírás</a:t>
            </a:r>
            <a:r>
              <a:rPr lang="hu-HU" dirty="0"/>
              <a:t> fontossága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Generációs sajátosságok megismertetése a kollégákkal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Erősségeik beépítése a gyengeségeik kompenzálására</a:t>
            </a:r>
          </a:p>
        </p:txBody>
      </p:sp>
    </p:spTree>
    <p:extLst>
      <p:ext uri="{BB962C8B-B14F-4D97-AF65-F5344CB8AC3E}">
        <p14:creationId xmlns:p14="http://schemas.microsoft.com/office/powerpoint/2010/main" val="26915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B871E4-4558-BD9C-3A1B-08AF24EB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09E23B38-1292-FD38-AD92-2156AFA07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Statisztikai adatok: </a:t>
            </a:r>
            <a:r>
              <a:rPr lang="hu-HU" dirty="0">
                <a:hlinkClick r:id="rId2"/>
              </a:rPr>
              <a:t>https://www.ksh.hu/stadat_files/okt/hu/okt0006.html</a:t>
            </a:r>
            <a:r>
              <a:rPr lang="hu-HU" dirty="0"/>
              <a:t> 2025.03.20-i állapot szerint</a:t>
            </a:r>
          </a:p>
          <a:p>
            <a:r>
              <a:rPr lang="hu-HU" dirty="0"/>
              <a:t>Kép forrása: </a:t>
            </a:r>
            <a:r>
              <a:rPr lang="hu-HU" dirty="0">
                <a:hlinkClick r:id="rId3"/>
              </a:rPr>
              <a:t>https://hu.wikipedia.org/wiki/Gordiuszi_csom%C3%B3#/media/F%C3%A1jl:Alexander_cuts_the_Gordian_Knot.jpg</a:t>
            </a:r>
            <a:endParaRPr lang="hu-HU" dirty="0"/>
          </a:p>
          <a:p>
            <a:r>
              <a:rPr lang="hu-HU" dirty="0">
                <a:hlinkClick r:id="rId4"/>
              </a:rPr>
              <a:t>www.palotasiskola.com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9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33270" y="130623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1.ÉV Mozdulattól a hangadásig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838265"/>
              </p:ext>
            </p:extLst>
          </p:nvPr>
        </p:nvGraphicFramePr>
        <p:xfrm>
          <a:off x="1991544" y="908721"/>
          <a:ext cx="8229600" cy="575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IDŐSZAK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FEJLŐDÉSI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PONTOK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882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 hó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Sírás</a:t>
                      </a:r>
                      <a:r>
                        <a:rPr lang="hu-H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(differenciált)</a:t>
                      </a:r>
                      <a:endParaRPr lang="hu-H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Figyel a hangokra, megkülönbözteti más hangingerektől a beszédet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Képes különbséget tenni anyanyelve és más nyelvek hangjai között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Szociális</a:t>
                      </a:r>
                      <a:r>
                        <a:rPr lang="hu-H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mosoly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:A gyermek mosollyal válaszol, mellyel kommunikációt kezdeményez vagy tart fenn, illetve az anyai odafordulást idézi elő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Nevetés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harmadik hónapra ereszkedik le a baba gégéje a torokba, így a garat is megnyílik, a nyelv pedig szabadon mozoghat, innentől kezdve pedig </a:t>
                      </a: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magánhangzók 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teljes arzenálját zengheti a gyermek.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249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 hó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Kommunikációs céllal gőgicsél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Ciklizálás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ba-ba-ba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ma-ma-ma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pa-pa-pa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stb.) - még nincs jelentéstársítás!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Beszédértés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(nevére figyel, tiltást megért)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833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 hó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Megjelenhetnek </a:t>
                      </a: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1.szavak</a:t>
                      </a:r>
                      <a:r>
                        <a:rPr lang="hu-H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(10-15hó): HOLOFRÁZIS:egyszerű szavak, gyakran </a:t>
                      </a:r>
                      <a:r>
                        <a:rPr lang="hu-H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ciklizált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főnevek, jelentéstársítással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Kb.50 szavas beszédértés (passzív szókincs)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Globális beszédmegértés 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beszédhelyzetnek nagy szerepe van)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1C1F3EE9-3756-39DA-B1A9-F2344C93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/>
              <a:t>Köszönöm a figyelmet!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92B232A0-A234-F0B9-897D-D25D4DEA1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820" y="4119613"/>
            <a:ext cx="3300980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#palotasiskola</a:t>
            </a:r>
            <a:r>
              <a:rPr lang="en-US" sz="2000"/>
              <a:t>     boti.mariann@gmail.com</a:t>
            </a:r>
            <a:endParaRPr lang="en-US" sz="2000" dirty="0"/>
          </a:p>
        </p:txBody>
      </p:sp>
      <p:pic>
        <p:nvPicPr>
          <p:cNvPr id="5" name="Kép 4" descr="A képen rajzfilm, clipart, hangulatjel látható&#10;&#10;Automatikusan generált leírás">
            <a:extLst>
              <a:ext uri="{FF2B5EF4-FFF2-40B4-BE49-F238E27FC236}">
                <a16:creationId xmlns:a16="http://schemas.microsoft.com/office/drawing/2014/main" id="{23C2191C-66F5-DC13-1881-45B7A7D1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9" r="17346" b="1"/>
          <a:stretch/>
        </p:blipFill>
        <p:spPr>
          <a:xfrm>
            <a:off x="1820686" y="1286928"/>
            <a:ext cx="4284117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>
            <a:extLst>
              <a:ext uri="{FF2B5EF4-FFF2-40B4-BE49-F238E27FC236}">
                <a16:creationId xmlns:a16="http://schemas.microsoft.com/office/drawing/2014/main" id="{DC43FD42-646D-0130-FBCC-BACC28F7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Tartalom helye 9" descr="A képen totyogó, Emberi arc, fiú, bab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D1D50A0-9E84-2A00-F502-E3F755298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575425" y="1938914"/>
            <a:ext cx="6669437" cy="3474112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7071EA9-5AC9-B210-E2F1-D8160CA62DB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426325" y="4223989"/>
            <a:ext cx="4664075" cy="1189037"/>
          </a:xfrm>
        </p:spPr>
        <p:txBody>
          <a:bodyPr/>
          <a:lstStyle/>
          <a:p>
            <a:r>
              <a:rPr lang="hu-HU" dirty="0"/>
              <a:t>Kúszás, mászás, mutatás, fogás, térdelés, felállás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1927" y="208136"/>
            <a:ext cx="9702800" cy="954722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2. ÉV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452540"/>
              </p:ext>
            </p:extLst>
          </p:nvPr>
        </p:nvGraphicFramePr>
        <p:xfrm>
          <a:off x="1487055" y="1385455"/>
          <a:ext cx="9421090" cy="483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32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IDŐSZAK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FEJLŐDÉSI PONTOK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98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12-18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hó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Gesztusjátékokat kezdeményez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Az egyszerű utasításokat követi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Egy-két szót már helyesen használ. (mama/baba stb.)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Felfedezi, hogy szavak segítségével fel tudja kelteni a környezet figyelmét és cselekvésre</a:t>
                      </a:r>
                      <a:r>
                        <a:rPr lang="hu-HU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tudja késztetni a felnőtteket </a:t>
                      </a:r>
                      <a:r>
                        <a:rPr lang="hu-HU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Rámutat a kívánt tárgyra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50&lt; szavas szókincs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804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18-24 hó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Rájön, hogy mindennek neve van – SZÓROBBANÁS 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szótanulás ugrásszerűen felgyorsul.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Egyszavas mondatok 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HOLOFRASZTIKUS SZAKASZ (1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szóval 1 egész mondatot is jelölhet)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Kétszavas/többszavas 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közlések megjelenése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E75F85D-FD0C-BF1B-CF91-BDF0C7E7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AD8ED24-CBB0-25E7-1497-69CA70FC59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990" r="11080" b="-1"/>
          <a:stretch/>
        </p:blipFill>
        <p:spPr>
          <a:xfrm>
            <a:off x="1066800" y="1904999"/>
            <a:ext cx="4800600" cy="4271963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DAFCA42-DA35-89AD-3770-88E844D9A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Járás, rendezgetés, lépcsőn jár, labdába rúg, tapsolás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7127" y="-133609"/>
            <a:ext cx="10058400" cy="1188720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ÉVES KOR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111194"/>
              </p:ext>
            </p:extLst>
          </p:nvPr>
        </p:nvGraphicFramePr>
        <p:xfrm>
          <a:off x="1385453" y="1145309"/>
          <a:ext cx="9217891" cy="538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5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IDŐSZAK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FEJLŐDÉSI PONTOK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961">
                <a:tc>
                  <a:txBody>
                    <a:bodyPr/>
                    <a:lstStyle/>
                    <a:p>
                      <a:r>
                        <a:rPr lang="hu-HU" dirty="0"/>
                        <a:t>2 ÉVES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Utasításokat már gesztus nélkül is megért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Testrészeit megmutatja (passzív szókincs)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dirty="0"/>
                        <a:t>Könyvben</a:t>
                      </a:r>
                      <a:r>
                        <a:rPr lang="hu-HU" baseline="0" dirty="0"/>
                        <a:t> tárgyakat felismer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b="1" baseline="0" dirty="0"/>
                        <a:t>Személyes névmás</a:t>
                      </a:r>
                      <a:r>
                        <a:rPr lang="hu-HU" baseline="0" dirty="0"/>
                        <a:t>t használ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264">
                <a:tc>
                  <a:txBody>
                    <a:bodyPr/>
                    <a:lstStyle/>
                    <a:p>
                      <a:r>
                        <a:rPr lang="hu-HU" dirty="0"/>
                        <a:t>3 ÉVES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dirty="0"/>
                        <a:t>Kialakulnak a 4-5 tagú közlések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dirty="0"/>
                        <a:t>Szókincse bővül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b="1" dirty="0"/>
                        <a:t>Mondattani</a:t>
                      </a:r>
                      <a:r>
                        <a:rPr lang="hu-HU" b="1" baseline="0" dirty="0"/>
                        <a:t> szerkezetek </a:t>
                      </a:r>
                      <a:r>
                        <a:rPr lang="hu-HU" baseline="0" dirty="0"/>
                        <a:t>bonyolultabbá válnak: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/>
                        <a:t>tárgyrag   /</a:t>
                      </a:r>
                      <a:r>
                        <a:rPr lang="hu-HU" baseline="0" dirty="0" err="1"/>
                        <a:t>-t</a:t>
                      </a:r>
                      <a:r>
                        <a:rPr lang="hu-HU" baseline="0" dirty="0"/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 err="1"/>
                        <a:t>-ba</a:t>
                      </a:r>
                      <a:r>
                        <a:rPr lang="hu-HU" baseline="0" dirty="0"/>
                        <a:t>/be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/>
                        <a:t>birtokjel  /</a:t>
                      </a:r>
                      <a:r>
                        <a:rPr lang="hu-HU" baseline="0" dirty="0" err="1"/>
                        <a:t>-é</a:t>
                      </a:r>
                      <a:r>
                        <a:rPr lang="hu-HU" baseline="0" dirty="0"/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/>
                        <a:t>birtokos személyrag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/>
                        <a:t>többes szám jele  /</a:t>
                      </a:r>
                      <a:r>
                        <a:rPr lang="hu-HU" baseline="0" dirty="0" err="1"/>
                        <a:t>-k</a:t>
                      </a:r>
                      <a:r>
                        <a:rPr lang="hu-HU" baseline="0" dirty="0"/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 err="1"/>
                        <a:t>-ban</a:t>
                      </a:r>
                      <a:r>
                        <a:rPr lang="hu-HU" baseline="0" dirty="0"/>
                        <a:t>/</a:t>
                      </a:r>
                      <a:r>
                        <a:rPr lang="hu-HU" baseline="0" dirty="0" err="1"/>
                        <a:t>ben</a:t>
                      </a:r>
                      <a:endParaRPr lang="hu-HU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 err="1"/>
                        <a:t>-val</a:t>
                      </a:r>
                      <a:r>
                        <a:rPr lang="hu-HU" baseline="0" dirty="0"/>
                        <a:t>/</a:t>
                      </a:r>
                      <a:r>
                        <a:rPr lang="hu-HU" baseline="0" dirty="0" err="1"/>
                        <a:t>vel</a:t>
                      </a:r>
                      <a:endParaRPr lang="hu-HU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 err="1"/>
                        <a:t>-különböző</a:t>
                      </a:r>
                      <a:r>
                        <a:rPr lang="hu-HU" baseline="0" dirty="0"/>
                        <a:t> helyragok  (</a:t>
                      </a:r>
                      <a:r>
                        <a:rPr lang="hu-HU" baseline="0" dirty="0" err="1"/>
                        <a:t>-ra</a:t>
                      </a:r>
                      <a:r>
                        <a:rPr lang="hu-HU" baseline="0" dirty="0"/>
                        <a:t>/re , </a:t>
                      </a:r>
                      <a:r>
                        <a:rPr lang="hu-HU" baseline="0" dirty="0" err="1"/>
                        <a:t>-nál</a:t>
                      </a:r>
                      <a:r>
                        <a:rPr lang="hu-HU" baseline="0" dirty="0"/>
                        <a:t>/</a:t>
                      </a:r>
                      <a:r>
                        <a:rPr lang="hu-HU" baseline="0" dirty="0" err="1"/>
                        <a:t>nél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err="1"/>
                        <a:t>-hoz</a:t>
                      </a:r>
                      <a:r>
                        <a:rPr lang="hu-HU" baseline="0" dirty="0"/>
                        <a:t>/</a:t>
                      </a:r>
                      <a:r>
                        <a:rPr lang="hu-HU" baseline="0" dirty="0" err="1"/>
                        <a:t>-hez</a:t>
                      </a:r>
                      <a:r>
                        <a:rPr lang="hu-HU" baseline="0" dirty="0"/>
                        <a:t>/</a:t>
                      </a:r>
                      <a:r>
                        <a:rPr lang="hu-HU" baseline="0" dirty="0" err="1"/>
                        <a:t>-höz</a:t>
                      </a:r>
                      <a:r>
                        <a:rPr lang="hu-HU" baseline="0" dirty="0"/>
                        <a:t>, stb.)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baseline="0" dirty="0" err="1"/>
                        <a:t>-igeragok</a:t>
                      </a:r>
                      <a:endParaRPr lang="hu-HU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7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BE4951-5735-981A-6981-85FB002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87D108-F678-100E-65F8-693E7C573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Futás, ugrálás, motorozás, hintázás</a:t>
            </a:r>
            <a:endParaRPr lang="en-US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01A2621-243A-8A25-682D-60EFED8BB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253" r="27324" b="2"/>
          <a:stretch/>
        </p:blipFill>
        <p:spPr>
          <a:xfrm>
            <a:off x="6324600" y="1904999"/>
            <a:ext cx="4800600" cy="4271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u-HU" b="1" dirty="0"/>
              <a:t>Óvodáskor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800" b="1" dirty="0"/>
              <a:t>a nyelvhasználat folytonos mennyiségi és minőségi fejlődése</a:t>
            </a:r>
          </a:p>
          <a:p>
            <a:r>
              <a:rPr lang="hu-HU" sz="1800" dirty="0"/>
              <a:t>beszédmegértés még nagymértékben különbözik a felnőttkor szinttől. A gyermeknek egyrészt szüksége van vizuális információkra, melyek például a beszélő szájmozgása, hangképzése, mimikája lehetnek. Másrészt saját logikájára, értelmező képességére és érzelmekre is támaszkodik, valamint a megértést befolyásolja az általános fizikai és pszichés állapot is </a:t>
            </a:r>
          </a:p>
          <a:p>
            <a:r>
              <a:rPr lang="hu-HU" sz="1800" dirty="0"/>
              <a:t>sokat és szívesen beszél</a:t>
            </a:r>
          </a:p>
          <a:p>
            <a:r>
              <a:rPr lang="hu-HU" sz="1800" b="1" dirty="0" err="1"/>
              <a:t>főnév+ige+melléknév+számnév</a:t>
            </a:r>
            <a:endParaRPr lang="hu-HU" sz="1800" b="1" dirty="0"/>
          </a:p>
          <a:p>
            <a:r>
              <a:rPr lang="hu-HU" sz="1800" b="1" dirty="0"/>
              <a:t>egocentrikus beszéd</a:t>
            </a:r>
            <a:r>
              <a:rPr lang="hu-HU" sz="1800" dirty="0"/>
              <a:t>: </a:t>
            </a:r>
            <a:r>
              <a:rPr lang="es-ES" sz="1800" dirty="0"/>
              <a:t>olyan monológ, mellyel a gyermek játékát kíséri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4996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resznyevirág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52_TF03031002_TF03031002.potx" id="{DD23B742-4F1C-46DC-AC40-5EC7F7704002}" vid="{F0E03773-D5C1-4135-9774-B66CBCA54428}"/>
    </a:ext>
  </a:extLst>
</a:theme>
</file>

<file path=ppt/theme/theme2.xml><?xml version="1.0" encoding="utf-8"?>
<a:theme xmlns:a="http://schemas.openxmlformats.org/drawingml/2006/main" name="Office-téma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</TotalTime>
  <Words>1107</Words>
  <Application>Microsoft Office PowerPoint</Application>
  <PresentationFormat>Szélesvásznú</PresentationFormat>
  <Paragraphs>195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Cambria</vt:lpstr>
      <vt:lpstr>Times New Roman</vt:lpstr>
      <vt:lpstr>Cseresznyevirág 16x9</vt:lpstr>
      <vt:lpstr>Mozdulattól a beszédig </vt:lpstr>
      <vt:lpstr>1.KORAI/praeverbális SZAKASZ</vt:lpstr>
      <vt:lpstr>AZ 1.ÉV Mozdulattól a hangadásig</vt:lpstr>
      <vt:lpstr>PowerPoint-bemutató</vt:lpstr>
      <vt:lpstr>A 2. ÉV</vt:lpstr>
      <vt:lpstr>PowerPoint-bemutató</vt:lpstr>
      <vt:lpstr>2-3 ÉVES KOR</vt:lpstr>
      <vt:lpstr>PowerPoint-bemutató</vt:lpstr>
      <vt:lpstr>Óvodáskor</vt:lpstr>
      <vt:lpstr>Miért fontos a mozgás a beszédfejlődésben? </vt:lpstr>
      <vt:lpstr>Iskolaérettség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Miért nő a dislexiások száma?</vt:lpstr>
      <vt:lpstr>BM-Tények*</vt:lpstr>
      <vt:lpstr>PowerPoint-bemutató</vt:lpstr>
      <vt:lpstr>Kudarcból siker</vt:lpstr>
      <vt:lpstr>Logopédiai iskola</vt:lpstr>
      <vt:lpstr>Palotás Gábor általános iskola</vt:lpstr>
      <vt:lpstr>#palotasiskola #jatszvatanulunk</vt:lpstr>
      <vt:lpstr>…és még mi kell?</vt:lpstr>
      <vt:lpstr>(Mozgás)fejlesztés-gyógypedagógusként</vt:lpstr>
      <vt:lpstr>…és még mi kell?</vt:lpstr>
      <vt:lpstr>Megoldási javaslatok </vt:lpstr>
      <vt:lpstr>Források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 Bőti</dc:creator>
  <cp:lastModifiedBy>Mariann Bőti</cp:lastModifiedBy>
  <cp:revision>21</cp:revision>
  <dcterms:created xsi:type="dcterms:W3CDTF">2025-03-15T09:22:08Z</dcterms:created>
  <dcterms:modified xsi:type="dcterms:W3CDTF">2025-03-21T08:20:08Z</dcterms:modified>
</cp:coreProperties>
</file>