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2" r:id="rId2"/>
    <p:sldId id="266" r:id="rId3"/>
    <p:sldId id="267" r:id="rId4"/>
    <p:sldId id="268" r:id="rId5"/>
    <p:sldId id="269" r:id="rId6"/>
    <p:sldId id="264" r:id="rId7"/>
    <p:sldId id="27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5" autoAdjust="0"/>
    <p:restoredTop sz="95330" autoAdjust="0"/>
  </p:normalViewPr>
  <p:slideViewPr>
    <p:cSldViewPr snapToGrid="0">
      <p:cViewPr varScale="1">
        <p:scale>
          <a:sx n="78" d="100"/>
          <a:sy n="78" d="100"/>
        </p:scale>
        <p:origin x="108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dirty="0">
                <a:latin typeface="Trebuchet MS" panose="020B0603020202020204" pitchFamily="34" charset="0"/>
              </a:rPr>
              <a:t>Diagramcím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2-423E-894D-CF094D4A3DB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adatsor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02-423E-894D-CF094D4A3DB3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adatsor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02-423E-894D-CF094D4A3D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68346591"/>
        <c:axId val="968350335"/>
      </c:barChart>
      <c:catAx>
        <c:axId val="968346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  <c:crossAx val="968350335"/>
        <c:crosses val="autoZero"/>
        <c:auto val="1"/>
        <c:lblAlgn val="ctr"/>
        <c:lblOffset val="100"/>
        <c:noMultiLvlLbl val="0"/>
      </c:catAx>
      <c:valAx>
        <c:axId val="9683503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8346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hu-H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2025. 02. 11.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2025. 02. 11.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-4128" y="6145282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 helye 4"/>
          <p:cNvSpPr txBox="1">
            <a:spLocks/>
          </p:cNvSpPr>
          <p:nvPr userDrawn="1"/>
        </p:nvSpPr>
        <p:spPr>
          <a:xfrm>
            <a:off x="3283585" y="6134735"/>
            <a:ext cx="5616575" cy="7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rebuchet MS" panose="020B0603020202020204" pitchFamily="34" charset="0"/>
              </a:rPr>
              <a:t>Szervezeti egység neve,</a:t>
            </a:r>
            <a:br>
              <a:rPr lang="hu-HU" dirty="0">
                <a:latin typeface="Trebuchet MS" panose="020B0603020202020204" pitchFamily="34" charset="0"/>
              </a:rPr>
            </a:br>
            <a:r>
              <a:rPr lang="hu-HU" dirty="0">
                <a:latin typeface="Trebuchet MS" panose="020B0603020202020204" pitchFamily="34" charset="0"/>
              </a:rPr>
              <a:t>ha hosszabb a sor két sorba tördelve</a:t>
            </a:r>
          </a:p>
        </p:txBody>
      </p:sp>
      <p:sp>
        <p:nvSpPr>
          <p:cNvPr id="13" name="Szöveg helye 6"/>
          <p:cNvSpPr txBox="1">
            <a:spLocks/>
          </p:cNvSpPr>
          <p:nvPr userDrawn="1"/>
        </p:nvSpPr>
        <p:spPr>
          <a:xfrm>
            <a:off x="8904288" y="6134735"/>
            <a:ext cx="3287712" cy="720000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Trebuchet MS" panose="020B0603020202020204" pitchFamily="34" charset="0"/>
              </a:rPr>
              <a:t>Dr. Minta Mihály,</a:t>
            </a:r>
            <a:br>
              <a:rPr lang="hu-HU" dirty="0">
                <a:latin typeface="Trebuchet MS" panose="020B0603020202020204" pitchFamily="34" charset="0"/>
              </a:rPr>
            </a:br>
            <a:r>
              <a:rPr lang="hu-HU" dirty="0">
                <a:latin typeface="Trebuchet MS" panose="020B0603020202020204" pitchFamily="34" charset="0"/>
              </a:rPr>
              <a:t>titulus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9EC460-93F5-724A-BCBE-F8C42248F0C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68" y="6057161"/>
            <a:ext cx="2543844" cy="847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Diagram oldal címe</a:t>
            </a:r>
            <a:endParaRPr lang="en-GB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4594699"/>
              </p:ext>
            </p:extLst>
          </p:nvPr>
        </p:nvGraphicFramePr>
        <p:xfrm>
          <a:off x="838200" y="1825625"/>
          <a:ext cx="10515600" cy="430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93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Szöveges dia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915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Felsorolás és táblázat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Felsorolás</a:t>
            </a:r>
          </a:p>
          <a:p>
            <a:r>
              <a:rPr lang="hu-HU" dirty="0"/>
              <a:t>Pontokba szedve</a:t>
            </a:r>
          </a:p>
          <a:p>
            <a:r>
              <a:rPr lang="hu-HU" dirty="0"/>
              <a:t>Rövid címek, címszavak</a:t>
            </a:r>
          </a:p>
          <a:p>
            <a:endParaRPr lang="en-GB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4601561"/>
              </p:ext>
            </p:extLst>
          </p:nvPr>
        </p:nvGraphicFramePr>
        <p:xfrm>
          <a:off x="6096001" y="1808159"/>
          <a:ext cx="5257800" cy="414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20558011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1378248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5170268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63812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860556500"/>
                    </a:ext>
                  </a:extLst>
                </a:gridCol>
              </a:tblGrid>
              <a:tr h="556604"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1</a:t>
                      </a:r>
                      <a:endParaRPr lang="en-GB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2</a:t>
                      </a:r>
                      <a:endParaRPr lang="en-GB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3</a:t>
                      </a:r>
                      <a:endParaRPr lang="en-GB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4</a:t>
                      </a:r>
                      <a:endParaRPr lang="en-GB" sz="14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Trebuchet MS" panose="020B0603020202020204" pitchFamily="34" charset="0"/>
                        </a:rPr>
                        <a:t>Oszlop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42137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62540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01932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09816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5669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52494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52394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0771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3050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2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179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/>
              <a:t>Felsorolás</a:t>
            </a:r>
          </a:p>
          <a:p>
            <a:r>
              <a:rPr lang="hu-HU" dirty="0"/>
              <a:t>Pontokba szedve</a:t>
            </a:r>
          </a:p>
          <a:p>
            <a:r>
              <a:rPr lang="hu-HU" dirty="0"/>
              <a:t>Rövid címek, címszavak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Felsorolás</a:t>
            </a:r>
            <a:br>
              <a:rPr lang="hu-HU" dirty="0"/>
            </a:br>
            <a:r>
              <a:rPr lang="hu-HU" dirty="0"/>
              <a:t>és kép</a:t>
            </a:r>
            <a:endParaRPr lang="en-GB" dirty="0"/>
          </a:p>
        </p:txBody>
      </p:sp>
      <p:pic>
        <p:nvPicPr>
          <p:cNvPr id="8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r="15934"/>
          <a:stretch>
            <a:fillRect/>
          </a:stretch>
        </p:blipFill>
        <p:spPr>
          <a:xfrm>
            <a:off x="5315268" y="0"/>
            <a:ext cx="6876732" cy="6134735"/>
          </a:xfrm>
        </p:spPr>
      </p:pic>
    </p:spTree>
    <p:extLst>
      <p:ext uri="{BB962C8B-B14F-4D97-AF65-F5344CB8AC3E}">
        <p14:creationId xmlns:p14="http://schemas.microsoft.com/office/powerpoint/2010/main" val="401036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4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7. egyéni sé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384</TotalTime>
  <Words>114</Words>
  <Application>Microsoft Office PowerPoint</Application>
  <PresentationFormat>Szélesvásznú</PresentationFormat>
  <Paragraphs>17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Trebuchet MS</vt:lpstr>
      <vt:lpstr>Office-téma</vt:lpstr>
      <vt:lpstr>PowerPoint-bemutató</vt:lpstr>
      <vt:lpstr>Diagram oldal címe</vt:lpstr>
      <vt:lpstr>Szöveges dia</vt:lpstr>
      <vt:lpstr>Felsorolás és táblázat</vt:lpstr>
      <vt:lpstr>Felsorolás és kép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Mondicsné Debreceni Éva</cp:lastModifiedBy>
  <cp:revision>60</cp:revision>
  <dcterms:created xsi:type="dcterms:W3CDTF">2021-11-08T12:50:52Z</dcterms:created>
  <dcterms:modified xsi:type="dcterms:W3CDTF">2025-02-11T15:25:49Z</dcterms:modified>
</cp:coreProperties>
</file>