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handoutMasterIdLst>
    <p:handoutMasterId r:id="rId10"/>
  </p:handoutMasterIdLst>
  <p:sldIdLst>
    <p:sldId id="272" r:id="rId2"/>
    <p:sldId id="266" r:id="rId3"/>
    <p:sldId id="267" r:id="rId4"/>
    <p:sldId id="268" r:id="rId5"/>
    <p:sldId id="269" r:id="rId6"/>
    <p:sldId id="264" r:id="rId7"/>
    <p:sldId id="27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58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888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munkalap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hu-HU" dirty="0" err="1" smtClean="0"/>
              <a:t>Chart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GB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Munka1!$B$1</c:f>
              <c:strCache>
                <c:ptCount val="1"/>
                <c:pt idx="0">
                  <c:v>1. data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2-423E-894D-CF094D4A3DB3}"/>
            </c:ext>
          </c:extLst>
        </c:ser>
        <c:ser>
          <c:idx val="1"/>
          <c:order val="1"/>
          <c:tx>
            <c:strRef>
              <c:f>Munka1!$C$1</c:f>
              <c:strCache>
                <c:ptCount val="1"/>
                <c:pt idx="0">
                  <c:v>2. data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02-423E-894D-CF094D4A3DB3}"/>
            </c:ext>
          </c:extLst>
        </c:ser>
        <c:ser>
          <c:idx val="2"/>
          <c:order val="2"/>
          <c:tx>
            <c:strRef>
              <c:f>Munka1!$D$1</c:f>
              <c:strCache>
                <c:ptCount val="1"/>
                <c:pt idx="0">
                  <c:v>3. data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Munka1!$A$2:$A$5</c:f>
              <c:strCache>
                <c:ptCount val="4"/>
                <c:pt idx="0">
                  <c:v>Chategory 1</c:v>
                </c:pt>
                <c:pt idx="1">
                  <c:v>Chategory 2</c:v>
                </c:pt>
                <c:pt idx="2">
                  <c:v>Chategory 3</c:v>
                </c:pt>
                <c:pt idx="3">
                  <c:v>Chategory 4</c:v>
                </c:pt>
              </c:strCache>
            </c:strRef>
          </c:cat>
          <c:val>
            <c:numRef>
              <c:f>Munka1!$D$2:$D$5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02-423E-894D-CF094D4A3D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968346591"/>
        <c:axId val="968350335"/>
      </c:barChart>
      <c:catAx>
        <c:axId val="9683465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8350335"/>
        <c:crosses val="autoZero"/>
        <c:auto val="1"/>
        <c:lblAlgn val="ctr"/>
        <c:lblOffset val="100"/>
        <c:noMultiLvlLbl val="0"/>
      </c:catAx>
      <c:valAx>
        <c:axId val="96835033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83465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A5477-3F7E-4669-877F-CAC33A174F79}" type="datetime1">
              <a:rPr lang="hu-HU" smtClean="0"/>
              <a:t>2021.11.11.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Semmelweis Egyetem | Szervezeti egység neve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6BBF8-0AC3-4F5C-9C46-904244B9163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581194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7263F-A963-4716-9E0B-336AF0E39782}" type="datetime1">
              <a:rPr lang="hu-HU" smtClean="0"/>
              <a:t>2021.11.11.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hu-HU" smtClean="0"/>
              <a:t>Semmelweis Egyetem | Szervezeti egység neve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8844E-4E9E-4762-B238-A0CB0F62D7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7450316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83512"/>
            <a:ext cx="2761364" cy="920455"/>
          </a:xfrm>
          <a:prstGeom prst="rect">
            <a:avLst/>
          </a:prstGeom>
        </p:spPr>
      </p:pic>
      <p:sp>
        <p:nvSpPr>
          <p:cNvPr id="9" name="Szöveg helye 16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458369"/>
            <a:ext cx="9144000" cy="395427"/>
          </a:xfrm>
        </p:spPr>
        <p:txBody>
          <a:bodyPr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2"/>
                </a:solidFill>
              </a:defRPr>
            </a:lvl1pPr>
          </a:lstStyle>
          <a:p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subtitle</a:t>
            </a:r>
            <a:endParaRPr lang="hu-HU" dirty="0"/>
          </a:p>
        </p:txBody>
      </p:sp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1346487"/>
            <a:ext cx="9144000" cy="1088842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 smtClean="0"/>
              <a:t>Presentation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hu-HU" dirty="0" smtClean="0"/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97159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hu-HU" dirty="0" smtClean="0"/>
              <a:t>Dr. Mihály Minta</a:t>
            </a:r>
            <a:endParaRPr lang="hu-HU" dirty="0"/>
          </a:p>
        </p:txBody>
      </p:sp>
      <p:sp>
        <p:nvSpPr>
          <p:cNvPr id="17" name="Szöveg hely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375943"/>
            <a:ext cx="9144000" cy="704850"/>
          </a:xfrm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2"/>
                </a:solidFill>
              </a:defRPr>
            </a:lvl1pPr>
          </a:lstStyle>
          <a:p>
            <a:pPr>
              <a:spcBef>
                <a:spcPts val="300"/>
              </a:spcBef>
            </a:pPr>
            <a:r>
              <a:rPr lang="en-GB" dirty="0" smtClean="0"/>
              <a:t>SAMPLE NAME OF DEPARTMENT,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GB" dirty="0" smtClean="0"/>
              <a:t>BROKEN INTO TWO LINES IN CASE OF A LONG NAME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543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124325"/>
          </a:xfrm>
        </p:spPr>
        <p:txBody>
          <a:bodyPr vert="eaVert"/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33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04287" y="368301"/>
            <a:ext cx="2447926" cy="5581650"/>
          </a:xfrm>
        </p:spPr>
        <p:txBody>
          <a:bodyPr vert="eaVert"/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8302"/>
            <a:ext cx="7734300" cy="5581650"/>
          </a:xfrm>
        </p:spPr>
        <p:txBody>
          <a:bodyPr vert="eaVert"/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4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 helye 1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386148"/>
            <a:ext cx="9144000" cy="1123815"/>
          </a:xfrm>
        </p:spPr>
        <p:txBody>
          <a:bodyPr anchor="ctr">
            <a:noAutofit/>
          </a:bodyPr>
          <a:lstStyle>
            <a:lvl1pPr marL="0" indent="0" algn="ctr">
              <a:buNone/>
              <a:defRPr sz="6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 err="1" smtClean="0"/>
              <a:t>Thank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attention</a:t>
            </a:r>
            <a:r>
              <a:rPr lang="hu-HU" dirty="0" smtClean="0"/>
              <a:t>!</a:t>
            </a:r>
          </a:p>
        </p:txBody>
      </p:sp>
      <p:sp>
        <p:nvSpPr>
          <p:cNvPr id="15" name="Szöveg helye 1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849337"/>
            <a:ext cx="9144000" cy="316208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hu-HU" dirty="0" smtClean="0"/>
              <a:t>Dr. Mihály Minta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18" y="5783512"/>
            <a:ext cx="2761364" cy="9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85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6"/>
            <a:ext cx="10515600" cy="4124324"/>
          </a:xfrm>
        </p:spPr>
        <p:txBody>
          <a:bodyPr/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11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64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808163"/>
            <a:ext cx="10515600" cy="2615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450317"/>
            <a:ext cx="10515600" cy="149963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Editing </a:t>
            </a:r>
            <a:r>
              <a:rPr lang="hu-HU" dirty="0" err="1" smtClean="0"/>
              <a:t>sample</a:t>
            </a:r>
            <a:r>
              <a:rPr lang="hu-HU" dirty="0" smtClean="0"/>
              <a:t> text</a:t>
            </a:r>
          </a:p>
        </p:txBody>
      </p:sp>
      <p:sp>
        <p:nvSpPr>
          <p:cNvPr id="6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85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08163"/>
            <a:ext cx="5181600" cy="4141787"/>
          </a:xfrm>
        </p:spPr>
        <p:txBody>
          <a:bodyPr/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08163"/>
            <a:ext cx="5181600" cy="4141787"/>
          </a:xfrm>
        </p:spPr>
        <p:txBody>
          <a:bodyPr/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8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21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808163"/>
            <a:ext cx="5157787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Editing </a:t>
            </a:r>
            <a:r>
              <a:rPr lang="hu-HU" dirty="0" err="1" smtClean="0"/>
              <a:t>sample</a:t>
            </a:r>
            <a:r>
              <a:rPr lang="hu-HU" dirty="0" smtClean="0"/>
              <a:t>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44876"/>
          </a:xfrm>
        </p:spPr>
        <p:txBody>
          <a:bodyPr/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808163"/>
            <a:ext cx="5183188" cy="696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Editing </a:t>
            </a:r>
            <a:r>
              <a:rPr lang="hu-HU" dirty="0" err="1" smtClean="0"/>
              <a:t>sample</a:t>
            </a:r>
            <a:r>
              <a:rPr lang="hu-HU" dirty="0" smtClean="0"/>
              <a:t>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44875"/>
          </a:xfrm>
        </p:spPr>
        <p:txBody>
          <a:bodyPr/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9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9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6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28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15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1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  <p:pic>
        <p:nvPicPr>
          <p:cNvPr id="12" name="Kép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" y="6073284"/>
            <a:ext cx="2534304" cy="84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9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368301"/>
            <a:ext cx="6172200" cy="55816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Editing </a:t>
            </a:r>
            <a:r>
              <a:rPr lang="hu-HU" dirty="0" err="1" smtClean="0"/>
              <a:t>sample</a:t>
            </a:r>
            <a:r>
              <a:rPr lang="hu-HU" dirty="0" smtClean="0"/>
              <a:t>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7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9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45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315268" y="0"/>
            <a:ext cx="6876732" cy="6134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smtClean="0"/>
              <a:t>Click on the icon to insert a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808163"/>
            <a:ext cx="3932237" cy="4141787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 smtClean="0"/>
              <a:t>Editing </a:t>
            </a:r>
            <a:r>
              <a:rPr lang="hu-HU" dirty="0" err="1" smtClean="0"/>
              <a:t>sample</a:t>
            </a:r>
            <a:r>
              <a:rPr lang="hu-HU" dirty="0" smtClean="0"/>
              <a:t>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3933825" cy="1325563"/>
          </a:xfrm>
        </p:spPr>
        <p:txBody>
          <a:bodyPr/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8" name="Szöveg helye 4"/>
          <p:cNvSpPr>
            <a:spLocks noGrp="1"/>
          </p:cNvSpPr>
          <p:nvPr>
            <p:ph type="body" sz="quarter" idx="10" hasCustomPrompt="1"/>
          </p:nvPr>
        </p:nvSpPr>
        <p:spPr>
          <a:xfrm>
            <a:off x="3283585" y="6134735"/>
            <a:ext cx="5616575" cy="720000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baseline="0">
                <a:solidFill>
                  <a:schemeClr val="bg2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Name of the department,</a:t>
            </a:r>
            <a:r>
              <a:rPr lang="hu-HU" sz="1200" dirty="0" smtClean="0">
                <a:solidFill>
                  <a:schemeClr val="bg2"/>
                </a:solidFill>
              </a:rPr>
              <a:t> </a:t>
            </a:r>
            <a:r>
              <a:rPr lang="en-GB" sz="1200" dirty="0" smtClean="0">
                <a:solidFill>
                  <a:schemeClr val="bg2"/>
                </a:solidFill>
              </a:rPr>
              <a:t>if longer, </a:t>
            </a:r>
            <a:r>
              <a:rPr lang="hu-HU" sz="1200" dirty="0" smtClean="0">
                <a:solidFill>
                  <a:schemeClr val="bg2"/>
                </a:solidFill>
              </a:rPr>
              <a:t/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en-GB" sz="1200" dirty="0" smtClean="0">
                <a:solidFill>
                  <a:schemeClr val="bg2"/>
                </a:solidFill>
              </a:rPr>
              <a:t>split into two lines</a:t>
            </a:r>
          </a:p>
        </p:txBody>
      </p:sp>
      <p:sp>
        <p:nvSpPr>
          <p:cNvPr id="10" name="Szöveg helye 6"/>
          <p:cNvSpPr>
            <a:spLocks noGrp="1"/>
          </p:cNvSpPr>
          <p:nvPr>
            <p:ph type="body" sz="quarter" idx="11" hasCustomPrompt="1"/>
          </p:nvPr>
        </p:nvSpPr>
        <p:spPr>
          <a:xfrm>
            <a:off x="8904288" y="6134735"/>
            <a:ext cx="3287712" cy="720000"/>
          </a:xfrm>
        </p:spPr>
        <p:txBody>
          <a:bodyPr numCol="1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200" b="0" i="0" baseline="0">
                <a:solidFill>
                  <a:schemeClr val="bg2"/>
                </a:solidFill>
              </a:defRPr>
            </a:lvl1pPr>
          </a:lstStyle>
          <a:p>
            <a:pPr algn="ctr"/>
            <a:r>
              <a:rPr lang="hu-HU" sz="1200" dirty="0" smtClean="0">
                <a:solidFill>
                  <a:schemeClr val="bg2"/>
                </a:solidFill>
              </a:rPr>
              <a:t>Dr. Mihály Minta,</a:t>
            </a:r>
            <a:br>
              <a:rPr lang="hu-HU" sz="1200" dirty="0" smtClean="0">
                <a:solidFill>
                  <a:schemeClr val="bg2"/>
                </a:solidFill>
              </a:rPr>
            </a:br>
            <a:r>
              <a:rPr lang="hu-HU" sz="1200" dirty="0" err="1" smtClean="0">
                <a:solidFill>
                  <a:schemeClr val="bg2"/>
                </a:solidFill>
              </a:rPr>
              <a:t>title</a:t>
            </a:r>
            <a:endParaRPr lang="hu-HU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49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 userDrawn="1"/>
        </p:nvSpPr>
        <p:spPr>
          <a:xfrm>
            <a:off x="0" y="6138791"/>
            <a:ext cx="12192000" cy="7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0" y="6073284"/>
            <a:ext cx="2534304" cy="8447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Edit </a:t>
            </a:r>
            <a:r>
              <a:rPr lang="hu-HU" dirty="0" err="1" smtClean="0"/>
              <a:t>sample</a:t>
            </a:r>
            <a:r>
              <a:rPr lang="hu-HU" dirty="0" smtClean="0"/>
              <a:t> </a:t>
            </a:r>
            <a:r>
              <a:rPr lang="hu-HU" dirty="0" err="1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410"/>
            <a:ext cx="10515600" cy="412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Editing sample text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9" name="Szöveg helye 4"/>
          <p:cNvSpPr txBox="1">
            <a:spLocks/>
          </p:cNvSpPr>
          <p:nvPr userDrawn="1"/>
        </p:nvSpPr>
        <p:spPr>
          <a:xfrm>
            <a:off x="3012564" y="6163978"/>
            <a:ext cx="6173121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sz="1200" b="1" dirty="0" smtClean="0">
              <a:solidFill>
                <a:schemeClr val="bg2"/>
              </a:solidFill>
            </a:endParaRPr>
          </a:p>
        </p:txBody>
      </p:sp>
      <p:cxnSp>
        <p:nvCxnSpPr>
          <p:cNvPr id="16" name="Egyenes összekötő 15"/>
          <p:cNvCxnSpPr/>
          <p:nvPr userDrawn="1"/>
        </p:nvCxnSpPr>
        <p:spPr>
          <a:xfrm>
            <a:off x="3299294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19"/>
          <p:cNvCxnSpPr/>
          <p:nvPr userDrawn="1"/>
        </p:nvCxnSpPr>
        <p:spPr>
          <a:xfrm>
            <a:off x="8906622" y="6234496"/>
            <a:ext cx="1" cy="540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3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071" userDrawn="1">
          <p15:clr>
            <a:srgbClr val="F26B43"/>
          </p15:clr>
        </p15:guide>
        <p15:guide id="4" pos="5609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pos="347" userDrawn="1">
          <p15:clr>
            <a:srgbClr val="F26B43"/>
          </p15:clr>
        </p15:guide>
        <p15:guide id="8" orient="horz" pos="232" userDrawn="1">
          <p15:clr>
            <a:srgbClr val="F26B43"/>
          </p15:clr>
        </p15:guide>
        <p15:guide id="9" pos="7151" userDrawn="1">
          <p15:clr>
            <a:srgbClr val="F26B43"/>
          </p15:clr>
        </p15:guide>
        <p15:guide id="10" pos="529" userDrawn="1">
          <p15:clr>
            <a:srgbClr val="F26B43"/>
          </p15:clr>
        </p15:guide>
        <p15:guide id="11" orient="horz" pos="11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300"/>
              </a:spcBef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56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546147"/>
              </p:ext>
            </p:extLst>
          </p:nvPr>
        </p:nvGraphicFramePr>
        <p:xfrm>
          <a:off x="838200" y="1825625"/>
          <a:ext cx="10515600" cy="4303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189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Lorem</a:t>
            </a:r>
            <a:r>
              <a:rPr lang="hu-HU" dirty="0"/>
              <a:t> </a:t>
            </a:r>
            <a:r>
              <a:rPr lang="hu-HU" dirty="0" err="1"/>
              <a:t>ipsum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</a:t>
            </a:r>
            <a:r>
              <a:rPr lang="hu-HU" dirty="0" err="1"/>
              <a:t>sit</a:t>
            </a:r>
            <a:r>
              <a:rPr lang="hu-HU" dirty="0"/>
              <a:t> </a:t>
            </a:r>
            <a:r>
              <a:rPr lang="hu-HU" dirty="0" err="1"/>
              <a:t>amet</a:t>
            </a:r>
            <a:r>
              <a:rPr lang="hu-HU" dirty="0"/>
              <a:t>, </a:t>
            </a:r>
            <a:r>
              <a:rPr lang="hu-HU" dirty="0" err="1"/>
              <a:t>consectetur</a:t>
            </a:r>
            <a:r>
              <a:rPr lang="hu-HU" dirty="0"/>
              <a:t> </a:t>
            </a:r>
            <a:r>
              <a:rPr lang="hu-HU" dirty="0" err="1"/>
              <a:t>adipiscing</a:t>
            </a:r>
            <a:r>
              <a:rPr lang="hu-HU" dirty="0"/>
              <a:t> elit, </a:t>
            </a:r>
            <a:r>
              <a:rPr lang="hu-HU" dirty="0" err="1"/>
              <a:t>sed</a:t>
            </a:r>
            <a:r>
              <a:rPr lang="hu-HU" dirty="0"/>
              <a:t> </a:t>
            </a:r>
            <a:r>
              <a:rPr lang="hu-HU" dirty="0" err="1"/>
              <a:t>do</a:t>
            </a:r>
            <a:r>
              <a:rPr lang="hu-HU" dirty="0"/>
              <a:t> </a:t>
            </a:r>
            <a:r>
              <a:rPr lang="hu-HU" dirty="0" err="1"/>
              <a:t>eiusmod</a:t>
            </a:r>
            <a:r>
              <a:rPr lang="hu-HU" dirty="0"/>
              <a:t> </a:t>
            </a:r>
            <a:r>
              <a:rPr lang="hu-HU" dirty="0" err="1"/>
              <a:t>tempor</a:t>
            </a:r>
            <a:r>
              <a:rPr lang="hu-HU" dirty="0"/>
              <a:t> </a:t>
            </a:r>
            <a:r>
              <a:rPr lang="hu-HU" dirty="0" err="1"/>
              <a:t>incididunt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labore</a:t>
            </a:r>
            <a:r>
              <a:rPr lang="hu-HU" dirty="0"/>
              <a:t> et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magna</a:t>
            </a:r>
            <a:r>
              <a:rPr lang="hu-HU" dirty="0"/>
              <a:t> </a:t>
            </a:r>
            <a:r>
              <a:rPr lang="hu-HU" dirty="0" err="1"/>
              <a:t>aliqua</a:t>
            </a:r>
            <a:r>
              <a:rPr lang="hu-HU" dirty="0"/>
              <a:t>.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enim</a:t>
            </a:r>
            <a:r>
              <a:rPr lang="hu-HU" dirty="0"/>
              <a:t> ad minim </a:t>
            </a:r>
            <a:r>
              <a:rPr lang="hu-HU" dirty="0" err="1"/>
              <a:t>veniam</a:t>
            </a:r>
            <a:r>
              <a:rPr lang="hu-HU" dirty="0"/>
              <a:t>, </a:t>
            </a:r>
            <a:r>
              <a:rPr lang="hu-HU" dirty="0" err="1"/>
              <a:t>quis</a:t>
            </a:r>
            <a:r>
              <a:rPr lang="hu-HU" dirty="0"/>
              <a:t> </a:t>
            </a:r>
            <a:r>
              <a:rPr lang="hu-HU" dirty="0" err="1"/>
              <a:t>nostrud</a:t>
            </a:r>
            <a:r>
              <a:rPr lang="hu-HU" dirty="0"/>
              <a:t> </a:t>
            </a:r>
            <a:r>
              <a:rPr lang="hu-HU" dirty="0" err="1"/>
              <a:t>exercitation</a:t>
            </a:r>
            <a:r>
              <a:rPr lang="hu-HU" dirty="0"/>
              <a:t> </a:t>
            </a:r>
            <a:r>
              <a:rPr lang="hu-HU" dirty="0" err="1"/>
              <a:t>ullamco</a:t>
            </a:r>
            <a:r>
              <a:rPr lang="hu-HU" dirty="0"/>
              <a:t> </a:t>
            </a:r>
            <a:r>
              <a:rPr lang="hu-HU" dirty="0" err="1"/>
              <a:t>laboris</a:t>
            </a:r>
            <a:r>
              <a:rPr lang="hu-HU" dirty="0"/>
              <a:t> </a:t>
            </a:r>
            <a:r>
              <a:rPr lang="hu-HU" dirty="0" err="1"/>
              <a:t>nisi</a:t>
            </a:r>
            <a:r>
              <a:rPr lang="hu-HU" dirty="0"/>
              <a:t> </a:t>
            </a:r>
            <a:r>
              <a:rPr lang="hu-HU" dirty="0" err="1"/>
              <a:t>ut</a:t>
            </a:r>
            <a:r>
              <a:rPr lang="hu-HU" dirty="0"/>
              <a:t> </a:t>
            </a:r>
            <a:r>
              <a:rPr lang="hu-HU" dirty="0" err="1"/>
              <a:t>aliquip</a:t>
            </a:r>
            <a:r>
              <a:rPr lang="hu-HU" dirty="0"/>
              <a:t> ex </a:t>
            </a:r>
            <a:r>
              <a:rPr lang="hu-HU" dirty="0" err="1"/>
              <a:t>ea</a:t>
            </a:r>
            <a:r>
              <a:rPr lang="hu-HU" dirty="0"/>
              <a:t> </a:t>
            </a:r>
            <a:r>
              <a:rPr lang="hu-HU" dirty="0" err="1"/>
              <a:t>commodo</a:t>
            </a:r>
            <a:r>
              <a:rPr lang="hu-HU" dirty="0"/>
              <a:t> </a:t>
            </a:r>
            <a:r>
              <a:rPr lang="hu-HU" dirty="0" err="1"/>
              <a:t>consequat</a:t>
            </a:r>
            <a:r>
              <a:rPr lang="hu-HU" dirty="0"/>
              <a:t>. </a:t>
            </a:r>
            <a:r>
              <a:rPr lang="hu-HU" dirty="0" err="1"/>
              <a:t>Duis</a:t>
            </a:r>
            <a:r>
              <a:rPr lang="hu-HU" dirty="0"/>
              <a:t> </a:t>
            </a:r>
            <a:r>
              <a:rPr lang="hu-HU" dirty="0" err="1"/>
              <a:t>aute</a:t>
            </a:r>
            <a:r>
              <a:rPr lang="hu-HU" dirty="0"/>
              <a:t> </a:t>
            </a:r>
            <a:r>
              <a:rPr lang="hu-HU" dirty="0" err="1"/>
              <a:t>irure</a:t>
            </a:r>
            <a:r>
              <a:rPr lang="hu-HU" dirty="0"/>
              <a:t> </a:t>
            </a:r>
            <a:r>
              <a:rPr lang="hu-HU" dirty="0" err="1"/>
              <a:t>dolor</a:t>
            </a:r>
            <a:r>
              <a:rPr lang="hu-HU" dirty="0"/>
              <a:t> in </a:t>
            </a:r>
            <a:r>
              <a:rPr lang="hu-HU" dirty="0" err="1"/>
              <a:t>reprehenderit</a:t>
            </a:r>
            <a:r>
              <a:rPr lang="hu-HU" dirty="0"/>
              <a:t> in </a:t>
            </a:r>
            <a:r>
              <a:rPr lang="hu-HU" dirty="0" err="1"/>
              <a:t>voluptate</a:t>
            </a:r>
            <a:r>
              <a:rPr lang="hu-HU" dirty="0"/>
              <a:t> </a:t>
            </a:r>
            <a:r>
              <a:rPr lang="hu-HU" dirty="0" err="1"/>
              <a:t>velit</a:t>
            </a:r>
            <a:r>
              <a:rPr lang="hu-HU" dirty="0"/>
              <a:t> esse </a:t>
            </a:r>
            <a:r>
              <a:rPr lang="hu-HU" dirty="0" err="1"/>
              <a:t>cillum</a:t>
            </a:r>
            <a:r>
              <a:rPr lang="hu-HU" dirty="0"/>
              <a:t> </a:t>
            </a:r>
            <a:r>
              <a:rPr lang="hu-HU" dirty="0" err="1"/>
              <a:t>dolore</a:t>
            </a:r>
            <a:r>
              <a:rPr lang="hu-HU" dirty="0"/>
              <a:t> </a:t>
            </a:r>
            <a:r>
              <a:rPr lang="hu-HU" dirty="0" err="1"/>
              <a:t>eu</a:t>
            </a:r>
            <a:r>
              <a:rPr lang="hu-HU" dirty="0"/>
              <a:t> </a:t>
            </a:r>
            <a:r>
              <a:rPr lang="hu-HU" dirty="0" err="1"/>
              <a:t>fugiat</a:t>
            </a:r>
            <a:r>
              <a:rPr lang="hu-HU" dirty="0"/>
              <a:t> nulla </a:t>
            </a:r>
            <a:r>
              <a:rPr lang="hu-HU" dirty="0" err="1"/>
              <a:t>pariatur</a:t>
            </a:r>
            <a:r>
              <a:rPr lang="hu-HU" dirty="0"/>
              <a:t>. </a:t>
            </a:r>
            <a:r>
              <a:rPr lang="hu-HU" dirty="0" err="1"/>
              <a:t>Excepteur</a:t>
            </a:r>
            <a:r>
              <a:rPr lang="hu-HU" dirty="0"/>
              <a:t> sint </a:t>
            </a:r>
            <a:r>
              <a:rPr lang="hu-HU" dirty="0" err="1"/>
              <a:t>occaecat</a:t>
            </a:r>
            <a:r>
              <a:rPr lang="hu-HU" dirty="0"/>
              <a:t> </a:t>
            </a:r>
            <a:r>
              <a:rPr lang="hu-HU" dirty="0" err="1"/>
              <a:t>cupidatat</a:t>
            </a:r>
            <a:r>
              <a:rPr lang="hu-HU" dirty="0"/>
              <a:t> non </a:t>
            </a:r>
            <a:r>
              <a:rPr lang="hu-HU" dirty="0" err="1"/>
              <a:t>proident</a:t>
            </a:r>
            <a:r>
              <a:rPr lang="hu-HU" dirty="0"/>
              <a:t>, </a:t>
            </a:r>
            <a:r>
              <a:rPr lang="hu-HU" dirty="0" err="1"/>
              <a:t>sunt</a:t>
            </a:r>
            <a:r>
              <a:rPr lang="hu-HU" dirty="0"/>
              <a:t> in culpa </a:t>
            </a:r>
            <a:r>
              <a:rPr lang="hu-HU" dirty="0" err="1"/>
              <a:t>qui</a:t>
            </a:r>
            <a:r>
              <a:rPr lang="hu-HU" dirty="0"/>
              <a:t> </a:t>
            </a:r>
            <a:r>
              <a:rPr lang="hu-HU" dirty="0" err="1"/>
              <a:t>officia</a:t>
            </a:r>
            <a:r>
              <a:rPr lang="hu-HU" dirty="0"/>
              <a:t> </a:t>
            </a:r>
            <a:r>
              <a:rPr lang="hu-HU" dirty="0" err="1"/>
              <a:t>deserunt</a:t>
            </a:r>
            <a:r>
              <a:rPr lang="hu-HU" dirty="0"/>
              <a:t> mollit anim </a:t>
            </a:r>
            <a:r>
              <a:rPr lang="hu-HU" dirty="0" err="1"/>
              <a:t>id</a:t>
            </a:r>
            <a:r>
              <a:rPr lang="hu-HU" dirty="0"/>
              <a:t> est </a:t>
            </a:r>
            <a:r>
              <a:rPr lang="hu-HU" dirty="0" err="1"/>
              <a:t>laborum</a:t>
            </a:r>
            <a:r>
              <a:rPr lang="hu-HU" dirty="0"/>
              <a:t>.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09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zöveg helye 1"/>
          <p:cNvSpPr>
            <a:spLocks noGrp="1"/>
          </p:cNvSpPr>
          <p:nvPr>
            <p:ph type="body" sz="quarter" idx="10"/>
          </p:nvPr>
        </p:nvSpPr>
        <p:spPr>
          <a:xfrm>
            <a:off x="3283585" y="6134735"/>
            <a:ext cx="5616575" cy="720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01869212"/>
              </p:ext>
            </p:extLst>
          </p:nvPr>
        </p:nvGraphicFramePr>
        <p:xfrm>
          <a:off x="6096001" y="1808159"/>
          <a:ext cx="5257800" cy="4141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20558011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1378248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51702680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6381254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860556500"/>
                    </a:ext>
                  </a:extLst>
                </a:gridCol>
              </a:tblGrid>
              <a:tr h="556604"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Column</a:t>
                      </a:r>
                      <a:r>
                        <a:rPr lang="hu-HU" sz="1200" dirty="0" smtClean="0"/>
                        <a:t> 1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Column</a:t>
                      </a:r>
                      <a:r>
                        <a:rPr lang="hu-HU" sz="1200" dirty="0" smtClean="0"/>
                        <a:t> 2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Column</a:t>
                      </a:r>
                      <a:r>
                        <a:rPr lang="hu-HU" sz="1200" dirty="0" smtClean="0"/>
                        <a:t> 3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Column</a:t>
                      </a:r>
                      <a:r>
                        <a:rPr lang="hu-HU" sz="1200" dirty="0" smtClean="0"/>
                        <a:t> 4</a:t>
                      </a:r>
                      <a:endParaRPr lang="en-GB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err="1" smtClean="0"/>
                        <a:t>Column</a:t>
                      </a:r>
                      <a:r>
                        <a:rPr lang="hu-HU" sz="1200" dirty="0" smtClean="0"/>
                        <a:t> 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42137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62540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1932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09816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55669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252494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523947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90771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30509"/>
                  </a:ext>
                </a:extLst>
              </a:tr>
              <a:tr h="39835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626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017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Kép helye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4" r="15934"/>
          <a:stretch>
            <a:fillRect/>
          </a:stretch>
        </p:blipFill>
        <p:spPr>
          <a:xfrm>
            <a:off x="5315268" y="0"/>
            <a:ext cx="6876732" cy="6134735"/>
          </a:xfrm>
        </p:spPr>
      </p:pic>
      <p:sp>
        <p:nvSpPr>
          <p:cNvPr id="7" name="Szöveg helye 1"/>
          <p:cNvSpPr>
            <a:spLocks noGrp="1"/>
          </p:cNvSpPr>
          <p:nvPr>
            <p:ph type="body" sz="quarter" idx="10"/>
          </p:nvPr>
        </p:nvSpPr>
        <p:spPr>
          <a:xfrm>
            <a:off x="3287713" y="6134735"/>
            <a:ext cx="5616575" cy="720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Szöveg helye 2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03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 helye 1"/>
          <p:cNvSpPr>
            <a:spLocks noGrp="1"/>
          </p:cNvSpPr>
          <p:nvPr>
            <p:ph type="body" sz="quarter" idx="10"/>
          </p:nvPr>
        </p:nvSpPr>
        <p:spPr>
          <a:xfrm>
            <a:off x="3287713" y="6134735"/>
            <a:ext cx="5616575" cy="7200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quarter" idx="11"/>
          </p:nvPr>
        </p:nvSpPr>
        <p:spPr>
          <a:xfrm>
            <a:off x="8904288" y="6134735"/>
            <a:ext cx="3287712" cy="720000"/>
          </a:xfrm>
        </p:spPr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02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 hely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16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e">
  <a:themeElements>
    <a:clrScheme name="Semmelweis Egyetem">
      <a:dk1>
        <a:srgbClr val="242F62"/>
      </a:dk1>
      <a:lt1>
        <a:sysClr val="window" lastClr="FFFFFF"/>
      </a:lt1>
      <a:dk2>
        <a:srgbClr val="242F62"/>
      </a:dk2>
      <a:lt2>
        <a:srgbClr val="E3D496"/>
      </a:lt2>
      <a:accent1>
        <a:srgbClr val="B3A16E"/>
      </a:accent1>
      <a:accent2>
        <a:srgbClr val="E3D496"/>
      </a:accent2>
      <a:accent3>
        <a:srgbClr val="B3A16E"/>
      </a:accent3>
      <a:accent4>
        <a:srgbClr val="E3D496"/>
      </a:accent4>
      <a:accent5>
        <a:srgbClr val="B3A16E"/>
      </a:accent5>
      <a:accent6>
        <a:srgbClr val="E3D496"/>
      </a:accent6>
      <a:hlink>
        <a:srgbClr val="B3A16E"/>
      </a:hlink>
      <a:folHlink>
        <a:srgbClr val="B3A16E"/>
      </a:folHlink>
    </a:clrScheme>
    <a:fontScheme name="Long reformation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1" id="{DDB0DDBD-6287-4501-BD40-D641BDBF5C6F}" vid="{15285A77-5A02-4D46-8F1F-1AC551FF6B67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HUN_PPT_sablon_1108</Template>
  <TotalTime>322</TotalTime>
  <Words>89</Words>
  <Application>Microsoft Office PowerPoint</Application>
  <PresentationFormat>Szélesvásznú</PresentationFormat>
  <Paragraphs>7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Montserrat</vt:lpstr>
      <vt:lpstr>Office-theme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Prezentáció címe</dc:title>
  <dc:creator>Pátrovics András Rodrigó</dc:creator>
  <cp:lastModifiedBy>Pátrovics András Rodrigó</cp:lastModifiedBy>
  <cp:revision>60</cp:revision>
  <dcterms:created xsi:type="dcterms:W3CDTF">2021-11-08T12:50:52Z</dcterms:created>
  <dcterms:modified xsi:type="dcterms:W3CDTF">2021-11-11T07:50:24Z</dcterms:modified>
</cp:coreProperties>
</file>