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332" autoAdjust="0"/>
  </p:normalViewPr>
  <p:slideViewPr>
    <p:cSldViewPr snapToGrid="0">
      <p:cViewPr varScale="1">
        <p:scale>
          <a:sx n="63" d="100"/>
          <a:sy n="63" d="100"/>
        </p:scale>
        <p:origin x="2868" y="9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8128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8128002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8818021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8818021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67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354667"/>
            <a:ext cx="1478756" cy="9618133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354667"/>
            <a:ext cx="4264819" cy="9618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660981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091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812800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8128002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818021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8818021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9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4064000"/>
            <a:ext cx="2674620" cy="71526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4064000"/>
            <a:ext cx="2674620" cy="71526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25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874908"/>
            <a:ext cx="2674620" cy="146304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5276068"/>
            <a:ext cx="2674620" cy="5940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874908"/>
            <a:ext cx="2674620" cy="146304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5276068"/>
            <a:ext cx="2674620" cy="5940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10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299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90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838238"/>
            <a:ext cx="2468880" cy="308864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463040"/>
            <a:ext cx="3194114" cy="921715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4013344"/>
            <a:ext cx="2468880" cy="668852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432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818023"/>
            <a:ext cx="4371975" cy="260096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2"/>
            <a:ext cx="6856286" cy="8128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8818023"/>
            <a:ext cx="1800225" cy="260096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9358411"/>
            <a:ext cx="0" cy="1625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31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1040384"/>
            <a:ext cx="5467541" cy="2665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4064000"/>
            <a:ext cx="5467541" cy="715264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11503474"/>
            <a:ext cx="1211705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E5A29F-55BB-4ED0-B634-16A8AA52C687}" type="datetimeFigureOut">
              <a:rPr lang="hu-HU" smtClean="0"/>
              <a:t>2019.09.09.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11503474"/>
            <a:ext cx="331957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11503474"/>
            <a:ext cx="547688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86F426-34ED-48B5-A11B-703BA3A3D5E6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469020"/>
            <a:ext cx="0" cy="1625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82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216975" y="144966"/>
            <a:ext cx="6419930" cy="2702737"/>
          </a:xfr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2600" b="1" dirty="0">
                <a:solidFill>
                  <a:schemeClr val="bg1"/>
                </a:solidFill>
                <a:latin typeface="+mn-lt"/>
              </a:rPr>
              <a:t>A </a:t>
            </a:r>
            <a:r>
              <a:rPr lang="hu-HU" sz="2600" b="1" dirty="0" smtClean="0">
                <a:solidFill>
                  <a:schemeClr val="bg1"/>
                </a:solidFill>
                <a:latin typeface="+mn-lt"/>
              </a:rPr>
              <a:t>térd- és vállízületet érintő leggyakoribb  műtétek perioperatív rehabilitációja</a:t>
            </a:r>
            <a:r>
              <a:rPr lang="hu-H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u-HU" sz="2400" dirty="0" smtClean="0">
                <a:solidFill>
                  <a:schemeClr val="bg1"/>
                </a:solidFill>
                <a:latin typeface="+mn-lt"/>
              </a:rPr>
            </a:br>
            <a:r>
              <a:rPr lang="hu-H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u-HU" sz="2400" dirty="0" smtClean="0">
                <a:solidFill>
                  <a:schemeClr val="bg1"/>
                </a:solidFill>
                <a:latin typeface="+mn-lt"/>
              </a:rPr>
            </a:br>
            <a:r>
              <a:rPr lang="hu-HU" sz="2000" dirty="0" err="1" smtClean="0">
                <a:solidFill>
                  <a:schemeClr val="bg1"/>
                </a:solidFill>
                <a:latin typeface="+mn-lt"/>
              </a:rPr>
              <a:t>Cadaver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> demonstráció, </a:t>
            </a:r>
            <a:r>
              <a:rPr lang="hu-HU" sz="2000" dirty="0" err="1" smtClean="0">
                <a:solidFill>
                  <a:schemeClr val="bg1"/>
                </a:solidFill>
                <a:latin typeface="+mn-lt"/>
              </a:rPr>
              <a:t>workshop</a:t>
            </a:r>
            <a:r>
              <a:rPr lang="hu-HU" sz="20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u-HU" sz="2000" dirty="0" smtClean="0">
                <a:solidFill>
                  <a:schemeClr val="bg1"/>
                </a:solidFill>
                <a:latin typeface="+mn-lt"/>
              </a:rPr>
            </a:br>
            <a:r>
              <a:rPr lang="hu-HU" sz="20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hu-HU" sz="2000" dirty="0" smtClean="0">
                <a:solidFill>
                  <a:schemeClr val="bg1"/>
                </a:solidFill>
                <a:latin typeface="+mn-lt"/>
              </a:rPr>
            </a:b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Az SE </a:t>
            </a:r>
            <a:r>
              <a:rPr lang="hu-HU" sz="1600">
                <a:solidFill>
                  <a:schemeClr val="bg1"/>
                </a:solidFill>
                <a:latin typeface="+mn-lt"/>
              </a:rPr>
              <a:t>Ortopédiai </a:t>
            </a:r>
            <a:r>
              <a:rPr lang="hu-HU" sz="1600" smtClean="0">
                <a:solidFill>
                  <a:schemeClr val="bg1"/>
                </a:solidFill>
                <a:latin typeface="+mn-lt"/>
              </a:rPr>
              <a:t>Klinika </a:t>
            </a:r>
            <a:r>
              <a:rPr lang="hu-HU" sz="1600" dirty="0" smtClean="0">
                <a:solidFill>
                  <a:schemeClr val="bg1"/>
                </a:solidFill>
                <a:latin typeface="+mn-lt"/>
              </a:rPr>
              <a:t>szervezésében</a:t>
            </a:r>
            <a:endParaRPr lang="hu-HU" sz="16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852405" y="2100019"/>
            <a:ext cx="5129939" cy="154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216975" y="3037668"/>
            <a:ext cx="2760401" cy="4366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700" b="1" dirty="0" smtClean="0">
                <a:solidFill>
                  <a:schemeClr val="bg2">
                    <a:lumMod val="25000"/>
                  </a:schemeClr>
                </a:solidFill>
              </a:rPr>
              <a:t>Oktatók: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Dr. Antal Imre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Dr. Bartha Lajos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Dr. Bejek Zoltán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Dr. Sallai Imre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Dr. </a:t>
            </a:r>
            <a:r>
              <a:rPr lang="hu-HU" sz="1700" dirty="0" err="1" smtClean="0"/>
              <a:t>Skaliczki</a:t>
            </a:r>
            <a:r>
              <a:rPr lang="hu-HU" sz="1700" dirty="0" smtClean="0"/>
              <a:t> Gábor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Benkovics Edit</a:t>
            </a:r>
          </a:p>
          <a:p>
            <a:pPr>
              <a:lnSpc>
                <a:spcPct val="150000"/>
              </a:lnSpc>
            </a:pPr>
            <a:r>
              <a:rPr lang="hu-HU" sz="1700" dirty="0" err="1" smtClean="0"/>
              <a:t>Duska</a:t>
            </a:r>
            <a:r>
              <a:rPr lang="hu-HU" sz="1700" dirty="0" smtClean="0"/>
              <a:t> Zsófia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Guti Réka</a:t>
            </a:r>
          </a:p>
          <a:p>
            <a:pPr>
              <a:lnSpc>
                <a:spcPct val="150000"/>
              </a:lnSpc>
            </a:pPr>
            <a:r>
              <a:rPr lang="hu-HU" sz="1700" dirty="0" smtClean="0"/>
              <a:t>Kovács Beáta</a:t>
            </a:r>
          </a:p>
          <a:p>
            <a:pPr>
              <a:lnSpc>
                <a:spcPct val="150000"/>
              </a:lnSpc>
            </a:pPr>
            <a:r>
              <a:rPr lang="hu-HU" sz="1700" dirty="0" err="1" smtClean="0"/>
              <a:t>Schmidtka</a:t>
            </a:r>
            <a:r>
              <a:rPr lang="hu-HU" sz="1700" dirty="0" smtClean="0"/>
              <a:t>-Várnagy Anna</a:t>
            </a:r>
            <a:endParaRPr lang="hu-HU" sz="17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82880" y="7492841"/>
            <a:ext cx="66751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Anatómiai ismeretek </a:t>
            </a:r>
            <a:r>
              <a:rPr lang="hu-HU" b="1" dirty="0" err="1">
                <a:solidFill>
                  <a:schemeClr val="accent1">
                    <a:lumMod val="50000"/>
                  </a:schemeClr>
                </a:solidFill>
              </a:rPr>
              <a:t>cadaver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 demonstrációval: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váll- és térdízület topográfiája, funkcionális anatómiája</a:t>
            </a:r>
          </a:p>
          <a:p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A leggyakoribb váll- és térdbetegségek tünettana, pre- és</a:t>
            </a:r>
          </a:p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posztoperatív rehabilitációja, konzervatív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kezelése - előadás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és </a:t>
            </a:r>
            <a:r>
              <a:rPr lang="hu-HU" b="1" dirty="0" err="1">
                <a:solidFill>
                  <a:schemeClr val="accent1">
                    <a:lumMod val="50000"/>
                  </a:schemeClr>
                </a:solidFill>
              </a:rPr>
              <a:t>workshop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lapocka jelentősége a vállbetegségekben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dirty="0" err="1">
                <a:solidFill>
                  <a:schemeClr val="accent1">
                    <a:lumMod val="50000"/>
                  </a:schemeClr>
                </a:solidFill>
              </a:rPr>
              <a:t>rotátorköpeny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-rekonstrukciók és stabilizáló műtétek posztoperatív rehabilitációja</a:t>
            </a:r>
          </a:p>
          <a:p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A leggyakoribb térdízületi elváltozások posztoperatív rehabilitációja a korai időszaktól a sportba való visszatérésig </a:t>
            </a:r>
          </a:p>
          <a:p>
            <a:endParaRPr lang="hu-H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u-HU" b="1" dirty="0"/>
              <a:t>Helyszín: I. sz. Patológiai Intézet és SE Ortopédiai Klinika</a:t>
            </a:r>
          </a:p>
          <a:p>
            <a:r>
              <a:rPr lang="hu-HU" b="1" dirty="0"/>
              <a:t>Időpont: 2019. november 23-24.</a:t>
            </a:r>
          </a:p>
          <a:p>
            <a:r>
              <a:rPr lang="hu-HU" b="1" dirty="0"/>
              <a:t>Jelentkezés: </a:t>
            </a:r>
            <a:r>
              <a:rPr lang="hu-HU" b="1" dirty="0" smtClean="0"/>
              <a:t>Cadrehab2019@gmail.com</a:t>
            </a:r>
            <a:endParaRPr lang="hu-HU" b="1" dirty="0"/>
          </a:p>
          <a:p>
            <a:r>
              <a:rPr lang="hu-HU" b="1" dirty="0"/>
              <a:t>Részvételi díj: </a:t>
            </a:r>
            <a:r>
              <a:rPr lang="hu-HU" b="1" dirty="0" smtClean="0"/>
              <a:t>30000 </a:t>
            </a:r>
            <a:r>
              <a:rPr lang="hu-HU" b="1" dirty="0"/>
              <a:t>Ft</a:t>
            </a:r>
          </a:p>
          <a:p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5" t="22500" r="9528" b="11066"/>
          <a:stretch/>
        </p:blipFill>
        <p:spPr>
          <a:xfrm>
            <a:off x="3127351" y="3037668"/>
            <a:ext cx="3509554" cy="435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125</Words>
  <Application>Microsoft Office PowerPoint</Application>
  <PresentationFormat>Szélesvásznú</PresentationFormat>
  <Paragraphs>25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Integrál</vt:lpstr>
      <vt:lpstr>A térd- és vállízületet érintő leggyakoribb  műtétek perioperatív rehabilitációja  Cadaver demonstráció, workshop  Az SE Ortopédiai Klinika szervezésében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rotátorköpeny sérülései és a befagyott váll gyógytornász szemmel, alapszintű kurzus   Cadaver demonstráció, betegvizsgálat, workshop</dc:title>
  <dc:creator>Windows-felhasználó</dc:creator>
  <cp:lastModifiedBy>Rendszergazda</cp:lastModifiedBy>
  <cp:revision>23</cp:revision>
  <dcterms:created xsi:type="dcterms:W3CDTF">2018-08-28T18:23:27Z</dcterms:created>
  <dcterms:modified xsi:type="dcterms:W3CDTF">2019-09-09T12:22:54Z</dcterms:modified>
</cp:coreProperties>
</file>