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</p:sldMasterIdLst>
  <p:notesMasterIdLst>
    <p:notesMasterId r:id="rId9"/>
  </p:notesMasterIdLst>
  <p:handoutMasterIdLst>
    <p:handoutMasterId r:id="rId10"/>
  </p:handoutMasterIdLst>
  <p:sldIdLst>
    <p:sldId id="272" r:id="rId2"/>
    <p:sldId id="298" r:id="rId3"/>
    <p:sldId id="297" r:id="rId4"/>
    <p:sldId id="288" r:id="rId5"/>
    <p:sldId id="286" r:id="rId6"/>
    <p:sldId id="273" r:id="rId7"/>
    <p:sldId id="27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8324CE-E8AA-4492-BF6E-72488D5F6332}" v="62" dt="2023-03-22T18:58:42.4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34" autoAdjust="0"/>
    <p:restoredTop sz="95332" autoAdjust="0"/>
  </p:normalViewPr>
  <p:slideViewPr>
    <p:cSldViewPr snapToGrid="0">
      <p:cViewPr varScale="1">
        <p:scale>
          <a:sx n="64" d="100"/>
          <a:sy n="64" d="100"/>
        </p:scale>
        <p:origin x="106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évai Nóra (kiemelt igazgatási szakértő)" userId="f948ece0-04ce-4efc-8a2a-7f07e0a69917" providerId="ADAL" clId="{198324CE-E8AA-4492-BF6E-72488D5F6332}"/>
    <pc:docChg chg="undo redo custSel addSld delSld modSld sldOrd modMainMaster">
      <pc:chgData name="Dévai Nóra (kiemelt igazgatási szakértő)" userId="f948ece0-04ce-4efc-8a2a-7f07e0a69917" providerId="ADAL" clId="{198324CE-E8AA-4492-BF6E-72488D5F6332}" dt="2023-03-22T19:05:29.710" v="1334" actId="14100"/>
      <pc:docMkLst>
        <pc:docMk/>
      </pc:docMkLst>
      <pc:sldChg chg="del">
        <pc:chgData name="Dévai Nóra (kiemelt igazgatási szakértő)" userId="f948ece0-04ce-4efc-8a2a-7f07e0a69917" providerId="ADAL" clId="{198324CE-E8AA-4492-BF6E-72488D5F6332}" dt="2023-03-21T19:52:57.123" v="8" actId="47"/>
        <pc:sldMkLst>
          <pc:docMk/>
          <pc:sldMk cId="1280246583" sldId="264"/>
        </pc:sldMkLst>
      </pc:sldChg>
      <pc:sldChg chg="del">
        <pc:chgData name="Dévai Nóra (kiemelt igazgatási szakértő)" userId="f948ece0-04ce-4efc-8a2a-7f07e0a69917" providerId="ADAL" clId="{198324CE-E8AA-4492-BF6E-72488D5F6332}" dt="2023-03-21T19:52:57.123" v="8" actId="47"/>
        <pc:sldMkLst>
          <pc:docMk/>
          <pc:sldMk cId="1518938110" sldId="266"/>
        </pc:sldMkLst>
      </pc:sldChg>
      <pc:sldChg chg="del">
        <pc:chgData name="Dévai Nóra (kiemelt igazgatási szakértő)" userId="f948ece0-04ce-4efc-8a2a-7f07e0a69917" providerId="ADAL" clId="{198324CE-E8AA-4492-BF6E-72488D5F6332}" dt="2023-03-21T19:53:05.194" v="9" actId="47"/>
        <pc:sldMkLst>
          <pc:docMk/>
          <pc:sldMk cId="3890915420" sldId="267"/>
        </pc:sldMkLst>
      </pc:sldChg>
      <pc:sldChg chg="del">
        <pc:chgData name="Dévai Nóra (kiemelt igazgatási szakértő)" userId="f948ece0-04ce-4efc-8a2a-7f07e0a69917" providerId="ADAL" clId="{198324CE-E8AA-4492-BF6E-72488D5F6332}" dt="2023-03-21T19:53:07.598" v="10" actId="47"/>
        <pc:sldMkLst>
          <pc:docMk/>
          <pc:sldMk cId="1300179688" sldId="268"/>
        </pc:sldMkLst>
      </pc:sldChg>
      <pc:sldChg chg="del">
        <pc:chgData name="Dévai Nóra (kiemelt igazgatási szakértő)" userId="f948ece0-04ce-4efc-8a2a-7f07e0a69917" providerId="ADAL" clId="{198324CE-E8AA-4492-BF6E-72488D5F6332}" dt="2023-03-21T19:53:08.853" v="11" actId="47"/>
        <pc:sldMkLst>
          <pc:docMk/>
          <pc:sldMk cId="4010367510" sldId="269"/>
        </pc:sldMkLst>
      </pc:sldChg>
      <pc:sldChg chg="addSp modSp mod modTransition">
        <pc:chgData name="Dévai Nóra (kiemelt igazgatási szakértő)" userId="f948ece0-04ce-4efc-8a2a-7f07e0a69917" providerId="ADAL" clId="{198324CE-E8AA-4492-BF6E-72488D5F6332}" dt="2023-03-22T19:05:29.710" v="1334" actId="14100"/>
        <pc:sldMkLst>
          <pc:docMk/>
          <pc:sldMk cId="2041617747" sldId="271"/>
        </pc:sldMkLst>
        <pc:spChg chg="add mod">
          <ac:chgData name="Dévai Nóra (kiemelt igazgatási szakértő)" userId="f948ece0-04ce-4efc-8a2a-7f07e0a69917" providerId="ADAL" clId="{198324CE-E8AA-4492-BF6E-72488D5F6332}" dt="2023-03-22T19:00:33.580" v="1322" actId="113"/>
          <ac:spMkLst>
            <pc:docMk/>
            <pc:sldMk cId="2041617747" sldId="271"/>
            <ac:spMk id="2" creationId="{7E819C9B-08BA-3E5C-6889-C8565BABE8DE}"/>
          </ac:spMkLst>
        </pc:spChg>
        <pc:spChg chg="mod">
          <ac:chgData name="Dévai Nóra (kiemelt igazgatási szakértő)" userId="f948ece0-04ce-4efc-8a2a-7f07e0a69917" providerId="ADAL" clId="{198324CE-E8AA-4492-BF6E-72488D5F6332}" dt="2023-03-22T19:05:29.710" v="1334" actId="14100"/>
          <ac:spMkLst>
            <pc:docMk/>
            <pc:sldMk cId="2041617747" sldId="271"/>
            <ac:spMk id="6" creationId="{00000000-0000-0000-0000-000000000000}"/>
          </ac:spMkLst>
        </pc:spChg>
        <pc:spChg chg="mod">
          <ac:chgData name="Dévai Nóra (kiemelt igazgatási szakértő)" userId="f948ece0-04ce-4efc-8a2a-7f07e0a69917" providerId="ADAL" clId="{198324CE-E8AA-4492-BF6E-72488D5F6332}" dt="2023-03-22T18:59:49.943" v="1320" actId="1076"/>
          <ac:spMkLst>
            <pc:docMk/>
            <pc:sldMk cId="2041617747" sldId="271"/>
            <ac:spMk id="7" creationId="{00000000-0000-0000-0000-000000000000}"/>
          </ac:spMkLst>
        </pc:spChg>
      </pc:sldChg>
      <pc:sldChg chg="delSp modSp mod modTransition">
        <pc:chgData name="Dévai Nóra (kiemelt igazgatási szakértő)" userId="f948ece0-04ce-4efc-8a2a-7f07e0a69917" providerId="ADAL" clId="{198324CE-E8AA-4492-BF6E-72488D5F6332}" dt="2023-03-22T19:00:18.533" v="1321" actId="255"/>
        <pc:sldMkLst>
          <pc:docMk/>
          <pc:sldMk cId="985670787" sldId="272"/>
        </pc:sldMkLst>
        <pc:spChg chg="del mod">
          <ac:chgData name="Dévai Nóra (kiemelt igazgatási szakértő)" userId="f948ece0-04ce-4efc-8a2a-7f07e0a69917" providerId="ADAL" clId="{198324CE-E8AA-4492-BF6E-72488D5F6332}" dt="2023-03-21T22:05:30.550" v="164" actId="478"/>
          <ac:spMkLst>
            <pc:docMk/>
            <pc:sldMk cId="985670787" sldId="272"/>
            <ac:spMk id="2" creationId="{00000000-0000-0000-0000-000000000000}"/>
          </ac:spMkLst>
        </pc:spChg>
        <pc:spChg chg="mod">
          <ac:chgData name="Dévai Nóra (kiemelt igazgatási szakértő)" userId="f948ece0-04ce-4efc-8a2a-7f07e0a69917" providerId="ADAL" clId="{198324CE-E8AA-4492-BF6E-72488D5F6332}" dt="2023-03-22T19:00:18.533" v="1321" actId="255"/>
          <ac:spMkLst>
            <pc:docMk/>
            <pc:sldMk cId="985670787" sldId="272"/>
            <ac:spMk id="3" creationId="{00000000-0000-0000-0000-000000000000}"/>
          </ac:spMkLst>
        </pc:spChg>
        <pc:spChg chg="mod">
          <ac:chgData name="Dévai Nóra (kiemelt igazgatási szakértő)" userId="f948ece0-04ce-4efc-8a2a-7f07e0a69917" providerId="ADAL" clId="{198324CE-E8AA-4492-BF6E-72488D5F6332}" dt="2023-03-21T22:14:05.814" v="254" actId="207"/>
          <ac:spMkLst>
            <pc:docMk/>
            <pc:sldMk cId="985670787" sldId="272"/>
            <ac:spMk id="4" creationId="{00000000-0000-0000-0000-000000000000}"/>
          </ac:spMkLst>
        </pc:spChg>
        <pc:spChg chg="mod">
          <ac:chgData name="Dévai Nóra (kiemelt igazgatási szakértő)" userId="f948ece0-04ce-4efc-8a2a-7f07e0a69917" providerId="ADAL" clId="{198324CE-E8AA-4492-BF6E-72488D5F6332}" dt="2023-03-21T22:06:07.708" v="178" actId="1076"/>
          <ac:spMkLst>
            <pc:docMk/>
            <pc:sldMk cId="985670787" sldId="272"/>
            <ac:spMk id="5" creationId="{00000000-0000-0000-0000-000000000000}"/>
          </ac:spMkLst>
        </pc:spChg>
      </pc:sldChg>
      <pc:sldChg chg="modSp add mod modTransition setBg">
        <pc:chgData name="Dévai Nóra (kiemelt igazgatási szakértő)" userId="f948ece0-04ce-4efc-8a2a-7f07e0a69917" providerId="ADAL" clId="{198324CE-E8AA-4492-BF6E-72488D5F6332}" dt="2023-03-22T18:58:25.234" v="1259" actId="6549"/>
        <pc:sldMkLst>
          <pc:docMk/>
          <pc:sldMk cId="1820071326" sldId="273"/>
        </pc:sldMkLst>
        <pc:spChg chg="mod">
          <ac:chgData name="Dévai Nóra (kiemelt igazgatási szakértő)" userId="f948ece0-04ce-4efc-8a2a-7f07e0a69917" providerId="ADAL" clId="{198324CE-E8AA-4492-BF6E-72488D5F6332}" dt="2023-03-22T18:58:25.234" v="1259" actId="6549"/>
          <ac:spMkLst>
            <pc:docMk/>
            <pc:sldMk cId="1820071326" sldId="273"/>
            <ac:spMk id="2" creationId="{F779B8DA-2F3D-C33F-92BE-433EC8700704}"/>
          </ac:spMkLst>
        </pc:spChg>
        <pc:spChg chg="mod">
          <ac:chgData name="Dévai Nóra (kiemelt igazgatási szakértő)" userId="f948ece0-04ce-4efc-8a2a-7f07e0a69917" providerId="ADAL" clId="{198324CE-E8AA-4492-BF6E-72488D5F6332}" dt="2023-03-22T12:50:22.340" v="341" actId="207"/>
          <ac:spMkLst>
            <pc:docMk/>
            <pc:sldMk cId="1820071326" sldId="273"/>
            <ac:spMk id="4" creationId="{00000000-0000-0000-0000-000000000000}"/>
          </ac:spMkLst>
        </pc:spChg>
      </pc:sldChg>
      <pc:sldChg chg="addSp delSp modSp add mod modTransition setBg">
        <pc:chgData name="Dévai Nóra (kiemelt igazgatási szakértő)" userId="f948ece0-04ce-4efc-8a2a-7f07e0a69917" providerId="ADAL" clId="{198324CE-E8AA-4492-BF6E-72488D5F6332}" dt="2023-03-21T22:16:57.131" v="319"/>
        <pc:sldMkLst>
          <pc:docMk/>
          <pc:sldMk cId="1969662349" sldId="286"/>
        </pc:sldMkLst>
        <pc:spChg chg="mod">
          <ac:chgData name="Dévai Nóra (kiemelt igazgatási szakértő)" userId="f948ece0-04ce-4efc-8a2a-7f07e0a69917" providerId="ADAL" clId="{198324CE-E8AA-4492-BF6E-72488D5F6332}" dt="2023-03-21T22:11:46.981" v="237" actId="20577"/>
          <ac:spMkLst>
            <pc:docMk/>
            <pc:sldMk cId="1969662349" sldId="286"/>
            <ac:spMk id="3" creationId="{43810F36-C498-413C-EA96-897250EDBB7D}"/>
          </ac:spMkLst>
        </pc:spChg>
        <pc:spChg chg="mod">
          <ac:chgData name="Dévai Nóra (kiemelt igazgatási szakértő)" userId="f948ece0-04ce-4efc-8a2a-7f07e0a69917" providerId="ADAL" clId="{198324CE-E8AA-4492-BF6E-72488D5F6332}" dt="2023-03-21T22:10:45.945" v="223" actId="207"/>
          <ac:spMkLst>
            <pc:docMk/>
            <pc:sldMk cId="1969662349" sldId="286"/>
            <ac:spMk id="4" creationId="{00000000-0000-0000-0000-000000000000}"/>
          </ac:spMkLst>
        </pc:spChg>
        <pc:spChg chg="add del">
          <ac:chgData name="Dévai Nóra (kiemelt igazgatási szakértő)" userId="f948ece0-04ce-4efc-8a2a-7f07e0a69917" providerId="ADAL" clId="{198324CE-E8AA-4492-BF6E-72488D5F6332}" dt="2023-03-21T22:03:13.335" v="147" actId="26606"/>
          <ac:spMkLst>
            <pc:docMk/>
            <pc:sldMk cId="1969662349" sldId="286"/>
            <ac:spMk id="1037" creationId="{6109556B-EAE9-4435-B409-0519F2CBDB14}"/>
          </ac:spMkLst>
        </pc:spChg>
        <pc:picChg chg="mod ord">
          <ac:chgData name="Dévai Nóra (kiemelt igazgatási szakértő)" userId="f948ece0-04ce-4efc-8a2a-7f07e0a69917" providerId="ADAL" clId="{198324CE-E8AA-4492-BF6E-72488D5F6332}" dt="2023-03-21T22:10:55.066" v="225" actId="14100"/>
          <ac:picMkLst>
            <pc:docMk/>
            <pc:sldMk cId="1969662349" sldId="286"/>
            <ac:picMk id="1030" creationId="{2EA50F44-CD20-E520-F4A7-8280F001FB94}"/>
          </ac:picMkLst>
        </pc:picChg>
        <pc:cxnChg chg="add del">
          <ac:chgData name="Dévai Nóra (kiemelt igazgatási szakértő)" userId="f948ece0-04ce-4efc-8a2a-7f07e0a69917" providerId="ADAL" clId="{198324CE-E8AA-4492-BF6E-72488D5F6332}" dt="2023-03-21T22:03:13.335" v="147" actId="26606"/>
          <ac:cxnSpMkLst>
            <pc:docMk/>
            <pc:sldMk cId="1969662349" sldId="286"/>
            <ac:cxnSpMk id="1035" creationId="{15F1CC53-719A-4763-BF30-5E25A63CEF3C}"/>
          </ac:cxnSpMkLst>
        </pc:cxnChg>
        <pc:cxnChg chg="add del">
          <ac:chgData name="Dévai Nóra (kiemelt igazgatási szakértő)" userId="f948ece0-04ce-4efc-8a2a-7f07e0a69917" providerId="ADAL" clId="{198324CE-E8AA-4492-BF6E-72488D5F6332}" dt="2023-03-21T22:03:13.335" v="147" actId="26606"/>
          <ac:cxnSpMkLst>
            <pc:docMk/>
            <pc:sldMk cId="1969662349" sldId="286"/>
            <ac:cxnSpMk id="1039" creationId="{5814CCBE-423E-41B2-A9F3-82679F490EF4}"/>
          </ac:cxnSpMkLst>
        </pc:cxnChg>
      </pc:sldChg>
      <pc:sldChg chg="modSp add del mod modTransition setBg">
        <pc:chgData name="Dévai Nóra (kiemelt igazgatási szakértő)" userId="f948ece0-04ce-4efc-8a2a-7f07e0a69917" providerId="ADAL" clId="{198324CE-E8AA-4492-BF6E-72488D5F6332}" dt="2023-03-22T18:55:38.202" v="1239" actId="47"/>
        <pc:sldMkLst>
          <pc:docMk/>
          <pc:sldMk cId="1552407650" sldId="287"/>
        </pc:sldMkLst>
        <pc:spChg chg="mod">
          <ac:chgData name="Dévai Nóra (kiemelt igazgatási szakértő)" userId="f948ece0-04ce-4efc-8a2a-7f07e0a69917" providerId="ADAL" clId="{198324CE-E8AA-4492-BF6E-72488D5F6332}" dt="2023-03-21T22:07:54.692" v="193" actId="207"/>
          <ac:spMkLst>
            <pc:docMk/>
            <pc:sldMk cId="1552407650" sldId="287"/>
            <ac:spMk id="2" creationId="{185C2602-EF05-BB03-90A4-FB36EEA6B77D}"/>
          </ac:spMkLst>
        </pc:spChg>
        <pc:spChg chg="mod">
          <ac:chgData name="Dévai Nóra (kiemelt igazgatási szakértő)" userId="f948ece0-04ce-4efc-8a2a-7f07e0a69917" providerId="ADAL" clId="{198324CE-E8AA-4492-BF6E-72488D5F6332}" dt="2023-03-21T22:08:03.640" v="194" actId="207"/>
          <ac:spMkLst>
            <pc:docMk/>
            <pc:sldMk cId="1552407650" sldId="287"/>
            <ac:spMk id="4" creationId="{00000000-0000-0000-0000-000000000000}"/>
          </ac:spMkLst>
        </pc:spChg>
      </pc:sldChg>
      <pc:sldChg chg="modSp add mod modTransition setBg">
        <pc:chgData name="Dévai Nóra (kiemelt igazgatási szakértő)" userId="f948ece0-04ce-4efc-8a2a-7f07e0a69917" providerId="ADAL" clId="{198324CE-E8AA-4492-BF6E-72488D5F6332}" dt="2023-03-22T19:04:26.355" v="1330" actId="20577"/>
        <pc:sldMkLst>
          <pc:docMk/>
          <pc:sldMk cId="1559752876" sldId="288"/>
        </pc:sldMkLst>
        <pc:spChg chg="mod">
          <ac:chgData name="Dévai Nóra (kiemelt igazgatási szakértő)" userId="f948ece0-04ce-4efc-8a2a-7f07e0a69917" providerId="ADAL" clId="{198324CE-E8AA-4492-BF6E-72488D5F6332}" dt="2023-03-22T19:04:26.355" v="1330" actId="20577"/>
          <ac:spMkLst>
            <pc:docMk/>
            <pc:sldMk cId="1559752876" sldId="288"/>
            <ac:spMk id="2" creationId="{28C23D94-286A-0B90-F928-235E3D37D137}"/>
          </ac:spMkLst>
        </pc:spChg>
        <pc:spChg chg="mod">
          <ac:chgData name="Dévai Nóra (kiemelt igazgatási szakértő)" userId="f948ece0-04ce-4efc-8a2a-7f07e0a69917" providerId="ADAL" clId="{198324CE-E8AA-4492-BF6E-72488D5F6332}" dt="2023-03-21T22:10:22.155" v="217" actId="14100"/>
          <ac:spMkLst>
            <pc:docMk/>
            <pc:sldMk cId="1559752876" sldId="288"/>
            <ac:spMk id="4" creationId="{00000000-0000-0000-0000-000000000000}"/>
          </ac:spMkLst>
        </pc:spChg>
      </pc:sldChg>
      <pc:sldChg chg="modSp add del mod modTransition setBg">
        <pc:chgData name="Dévai Nóra (kiemelt igazgatási szakértő)" userId="f948ece0-04ce-4efc-8a2a-7f07e0a69917" providerId="ADAL" clId="{198324CE-E8AA-4492-BF6E-72488D5F6332}" dt="2023-03-22T18:57:49.308" v="1248" actId="47"/>
        <pc:sldMkLst>
          <pc:docMk/>
          <pc:sldMk cId="1226253637" sldId="296"/>
        </pc:sldMkLst>
        <pc:spChg chg="mod">
          <ac:chgData name="Dévai Nóra (kiemelt igazgatási szakértő)" userId="f948ece0-04ce-4efc-8a2a-7f07e0a69917" providerId="ADAL" clId="{198324CE-E8AA-4492-BF6E-72488D5F6332}" dt="2023-03-22T18:57:13.880" v="1247"/>
          <ac:spMkLst>
            <pc:docMk/>
            <pc:sldMk cId="1226253637" sldId="296"/>
            <ac:spMk id="3" creationId="{1DCA9A2F-8569-A27F-C182-41C09D965CA0}"/>
          </ac:spMkLst>
        </pc:spChg>
        <pc:spChg chg="mod">
          <ac:chgData name="Dévai Nóra (kiemelt igazgatási szakértő)" userId="f948ece0-04ce-4efc-8a2a-7f07e0a69917" providerId="ADAL" clId="{198324CE-E8AA-4492-BF6E-72488D5F6332}" dt="2023-03-21T22:12:13.946" v="239" actId="207"/>
          <ac:spMkLst>
            <pc:docMk/>
            <pc:sldMk cId="1226253637" sldId="296"/>
            <ac:spMk id="4" creationId="{00000000-0000-0000-0000-000000000000}"/>
          </ac:spMkLst>
        </pc:spChg>
      </pc:sldChg>
      <pc:sldChg chg="addSp delSp modSp add mod modTransition">
        <pc:chgData name="Dévai Nóra (kiemelt igazgatási szakértő)" userId="f948ece0-04ce-4efc-8a2a-7f07e0a69917" providerId="ADAL" clId="{198324CE-E8AA-4492-BF6E-72488D5F6332}" dt="2023-03-22T19:00:55.559" v="1324" actId="1076"/>
        <pc:sldMkLst>
          <pc:docMk/>
          <pc:sldMk cId="1762288263" sldId="297"/>
        </pc:sldMkLst>
        <pc:spChg chg="del mod">
          <ac:chgData name="Dévai Nóra (kiemelt igazgatási szakértő)" userId="f948ece0-04ce-4efc-8a2a-7f07e0a69917" providerId="ADAL" clId="{198324CE-E8AA-4492-BF6E-72488D5F6332}" dt="2023-03-22T15:44:31.247" v="368"/>
          <ac:spMkLst>
            <pc:docMk/>
            <pc:sldMk cId="1762288263" sldId="297"/>
            <ac:spMk id="2" creationId="{F779B8DA-2F3D-C33F-92BE-433EC8700704}"/>
          </ac:spMkLst>
        </pc:spChg>
        <pc:spChg chg="add del mod">
          <ac:chgData name="Dévai Nóra (kiemelt igazgatási szakértő)" userId="f948ece0-04ce-4efc-8a2a-7f07e0a69917" providerId="ADAL" clId="{198324CE-E8AA-4492-BF6E-72488D5F6332}" dt="2023-03-22T15:54:17.027" v="421"/>
          <ac:spMkLst>
            <pc:docMk/>
            <pc:sldMk cId="1762288263" sldId="297"/>
            <ac:spMk id="3" creationId="{1C6F0F4C-DEF9-4513-1088-0471E6D7C126}"/>
          </ac:spMkLst>
        </pc:spChg>
        <pc:spChg chg="mod">
          <ac:chgData name="Dévai Nóra (kiemelt igazgatási szakértő)" userId="f948ece0-04ce-4efc-8a2a-7f07e0a69917" providerId="ADAL" clId="{198324CE-E8AA-4492-BF6E-72488D5F6332}" dt="2023-03-22T19:00:55.559" v="1324" actId="1076"/>
          <ac:spMkLst>
            <pc:docMk/>
            <pc:sldMk cId="1762288263" sldId="297"/>
            <ac:spMk id="4" creationId="{00000000-0000-0000-0000-000000000000}"/>
          </ac:spMkLst>
        </pc:spChg>
        <pc:spChg chg="add mod">
          <ac:chgData name="Dévai Nóra (kiemelt igazgatási szakértő)" userId="f948ece0-04ce-4efc-8a2a-7f07e0a69917" providerId="ADAL" clId="{198324CE-E8AA-4492-BF6E-72488D5F6332}" dt="2023-03-22T18:53:41.256" v="1217" actId="1076"/>
          <ac:spMkLst>
            <pc:docMk/>
            <pc:sldMk cId="1762288263" sldId="297"/>
            <ac:spMk id="5" creationId="{825BF8D5-27D2-2005-491C-13A510B28330}"/>
          </ac:spMkLst>
        </pc:spChg>
        <pc:spChg chg="add del mod">
          <ac:chgData name="Dévai Nóra (kiemelt igazgatási szakértő)" userId="f948ece0-04ce-4efc-8a2a-7f07e0a69917" providerId="ADAL" clId="{198324CE-E8AA-4492-BF6E-72488D5F6332}" dt="2023-03-22T15:54:17.027" v="419" actId="478"/>
          <ac:spMkLst>
            <pc:docMk/>
            <pc:sldMk cId="1762288263" sldId="297"/>
            <ac:spMk id="6" creationId="{D034A3DC-2926-9190-7B94-AA3A930A7CF1}"/>
          </ac:spMkLst>
        </pc:spChg>
        <pc:spChg chg="add del">
          <ac:chgData name="Dévai Nóra (kiemelt igazgatási szakértő)" userId="f948ece0-04ce-4efc-8a2a-7f07e0a69917" providerId="ADAL" clId="{198324CE-E8AA-4492-BF6E-72488D5F6332}" dt="2023-03-22T15:56:48.937" v="423" actId="478"/>
          <ac:spMkLst>
            <pc:docMk/>
            <pc:sldMk cId="1762288263" sldId="297"/>
            <ac:spMk id="7" creationId="{60E69DAD-E467-093A-7DC3-4F88DA82C80E}"/>
          </ac:spMkLst>
        </pc:spChg>
        <pc:spChg chg="add mod">
          <ac:chgData name="Dévai Nóra (kiemelt igazgatási szakértő)" userId="f948ece0-04ce-4efc-8a2a-7f07e0a69917" providerId="ADAL" clId="{198324CE-E8AA-4492-BF6E-72488D5F6332}" dt="2023-03-22T18:53:20.465" v="1214" actId="1076"/>
          <ac:spMkLst>
            <pc:docMk/>
            <pc:sldMk cId="1762288263" sldId="297"/>
            <ac:spMk id="8" creationId="{06E9FEA0-4E48-84ED-28AD-C8CA5DFBD179}"/>
          </ac:spMkLst>
        </pc:spChg>
        <pc:spChg chg="add del mod">
          <ac:chgData name="Dévai Nóra (kiemelt igazgatási szakértő)" userId="f948ece0-04ce-4efc-8a2a-7f07e0a69917" providerId="ADAL" clId="{198324CE-E8AA-4492-BF6E-72488D5F6332}" dt="2023-03-22T16:04:08.420" v="503" actId="478"/>
          <ac:spMkLst>
            <pc:docMk/>
            <pc:sldMk cId="1762288263" sldId="297"/>
            <ac:spMk id="9" creationId="{F049FCDF-6AE5-1FB8-933D-E08E498D27E3}"/>
          </ac:spMkLst>
        </pc:spChg>
        <pc:spChg chg="add mod">
          <ac:chgData name="Dévai Nóra (kiemelt igazgatási szakértő)" userId="f948ece0-04ce-4efc-8a2a-7f07e0a69917" providerId="ADAL" clId="{198324CE-E8AA-4492-BF6E-72488D5F6332}" dt="2023-03-22T18:53:34" v="1216" actId="14100"/>
          <ac:spMkLst>
            <pc:docMk/>
            <pc:sldMk cId="1762288263" sldId="297"/>
            <ac:spMk id="10" creationId="{EC9725E5-DE67-4A05-C923-846264C079F3}"/>
          </ac:spMkLst>
        </pc:spChg>
        <pc:spChg chg="add mod">
          <ac:chgData name="Dévai Nóra (kiemelt igazgatási szakértő)" userId="f948ece0-04ce-4efc-8a2a-7f07e0a69917" providerId="ADAL" clId="{198324CE-E8AA-4492-BF6E-72488D5F6332}" dt="2023-03-22T18:55:16.632" v="1237" actId="1076"/>
          <ac:spMkLst>
            <pc:docMk/>
            <pc:sldMk cId="1762288263" sldId="297"/>
            <ac:spMk id="11" creationId="{7F20677E-571A-E875-3E98-648BBCE713E3}"/>
          </ac:spMkLst>
        </pc:spChg>
        <pc:spChg chg="add del">
          <ac:chgData name="Dévai Nóra (kiemelt igazgatási szakértő)" userId="f948ece0-04ce-4efc-8a2a-7f07e0a69917" providerId="ADAL" clId="{198324CE-E8AA-4492-BF6E-72488D5F6332}" dt="2023-03-22T16:08:50.589" v="534" actId="478"/>
          <ac:spMkLst>
            <pc:docMk/>
            <pc:sldMk cId="1762288263" sldId="297"/>
            <ac:spMk id="12" creationId="{0F470908-2AB2-BB79-DD66-6F0A6E0275AD}"/>
          </ac:spMkLst>
        </pc:spChg>
        <pc:spChg chg="add mod">
          <ac:chgData name="Dévai Nóra (kiemelt igazgatási szakértő)" userId="f948ece0-04ce-4efc-8a2a-7f07e0a69917" providerId="ADAL" clId="{198324CE-E8AA-4492-BF6E-72488D5F6332}" dt="2023-03-22T18:55:04.672" v="1234" actId="1076"/>
          <ac:spMkLst>
            <pc:docMk/>
            <pc:sldMk cId="1762288263" sldId="297"/>
            <ac:spMk id="13" creationId="{6C2FAD49-849D-580C-87AD-A41903FB6109}"/>
          </ac:spMkLst>
        </pc:spChg>
        <pc:spChg chg="add mod">
          <ac:chgData name="Dévai Nóra (kiemelt igazgatási szakértő)" userId="f948ece0-04ce-4efc-8a2a-7f07e0a69917" providerId="ADAL" clId="{198324CE-E8AA-4492-BF6E-72488D5F6332}" dt="2023-03-22T18:53:51.624" v="1219" actId="1076"/>
          <ac:spMkLst>
            <pc:docMk/>
            <pc:sldMk cId="1762288263" sldId="297"/>
            <ac:spMk id="14" creationId="{010237E2-B4BD-DF7D-78B2-021250A86758}"/>
          </ac:spMkLst>
        </pc:spChg>
        <pc:spChg chg="add mod">
          <ac:chgData name="Dévai Nóra (kiemelt igazgatási szakértő)" userId="f948ece0-04ce-4efc-8a2a-7f07e0a69917" providerId="ADAL" clId="{198324CE-E8AA-4492-BF6E-72488D5F6332}" dt="2023-03-22T18:54:14.920" v="1224" actId="1076"/>
          <ac:spMkLst>
            <pc:docMk/>
            <pc:sldMk cId="1762288263" sldId="297"/>
            <ac:spMk id="15" creationId="{82441129-45D9-6E91-BAAF-03A6298E621D}"/>
          </ac:spMkLst>
        </pc:spChg>
        <pc:spChg chg="add mod">
          <ac:chgData name="Dévai Nóra (kiemelt igazgatási szakértő)" userId="f948ece0-04ce-4efc-8a2a-7f07e0a69917" providerId="ADAL" clId="{198324CE-E8AA-4492-BF6E-72488D5F6332}" dt="2023-03-22T18:54:11.449" v="1223" actId="14100"/>
          <ac:spMkLst>
            <pc:docMk/>
            <pc:sldMk cId="1762288263" sldId="297"/>
            <ac:spMk id="16" creationId="{E00B8B76-8DBF-BAAF-673C-EBED2F6704AB}"/>
          </ac:spMkLst>
        </pc:spChg>
        <pc:spChg chg="add mod">
          <ac:chgData name="Dévai Nóra (kiemelt igazgatási szakértő)" userId="f948ece0-04ce-4efc-8a2a-7f07e0a69917" providerId="ADAL" clId="{198324CE-E8AA-4492-BF6E-72488D5F6332}" dt="2023-03-22T18:55:10.815" v="1236" actId="1076"/>
          <ac:spMkLst>
            <pc:docMk/>
            <pc:sldMk cId="1762288263" sldId="297"/>
            <ac:spMk id="17" creationId="{8B62FEBA-E325-01FF-92DE-E55F53997E55}"/>
          </ac:spMkLst>
        </pc:spChg>
        <pc:spChg chg="add mod">
          <ac:chgData name="Dévai Nóra (kiemelt igazgatási szakértő)" userId="f948ece0-04ce-4efc-8a2a-7f07e0a69917" providerId="ADAL" clId="{198324CE-E8AA-4492-BF6E-72488D5F6332}" dt="2023-03-22T18:54:22.671" v="1227" actId="14100"/>
          <ac:spMkLst>
            <pc:docMk/>
            <pc:sldMk cId="1762288263" sldId="297"/>
            <ac:spMk id="18" creationId="{BD70323C-85CF-BB61-DA5C-ED06B47F18FB}"/>
          </ac:spMkLst>
        </pc:spChg>
      </pc:sldChg>
      <pc:sldChg chg="new del">
        <pc:chgData name="Dévai Nóra (kiemelt igazgatási szakértő)" userId="f948ece0-04ce-4efc-8a2a-7f07e0a69917" providerId="ADAL" clId="{198324CE-E8AA-4492-BF6E-72488D5F6332}" dt="2023-03-22T15:44:12.119" v="363" actId="680"/>
        <pc:sldMkLst>
          <pc:docMk/>
          <pc:sldMk cId="2062171716" sldId="297"/>
        </pc:sldMkLst>
      </pc:sldChg>
      <pc:sldChg chg="add del setBg">
        <pc:chgData name="Dévai Nóra (kiemelt igazgatási szakértő)" userId="f948ece0-04ce-4efc-8a2a-7f07e0a69917" providerId="ADAL" clId="{198324CE-E8AA-4492-BF6E-72488D5F6332}" dt="2023-03-21T19:52:17.456" v="3" actId="47"/>
        <pc:sldMkLst>
          <pc:docMk/>
          <pc:sldMk cId="3942079700" sldId="297"/>
        </pc:sldMkLst>
      </pc:sldChg>
      <pc:sldChg chg="addSp delSp modSp add mod ord modTransition">
        <pc:chgData name="Dévai Nóra (kiemelt igazgatási szakértő)" userId="f948ece0-04ce-4efc-8a2a-7f07e0a69917" providerId="ADAL" clId="{198324CE-E8AA-4492-BF6E-72488D5F6332}" dt="2023-03-22T16:53:55.441" v="1172" actId="123"/>
        <pc:sldMkLst>
          <pc:docMk/>
          <pc:sldMk cId="3088232596" sldId="298"/>
        </pc:sldMkLst>
        <pc:spChg chg="del mod">
          <ac:chgData name="Dévai Nóra (kiemelt igazgatási szakértő)" userId="f948ece0-04ce-4efc-8a2a-7f07e0a69917" providerId="ADAL" clId="{198324CE-E8AA-4492-BF6E-72488D5F6332}" dt="2023-03-22T15:45:17.068" v="375"/>
          <ac:spMkLst>
            <pc:docMk/>
            <pc:sldMk cId="3088232596" sldId="298"/>
            <ac:spMk id="2" creationId="{F779B8DA-2F3D-C33F-92BE-433EC8700704}"/>
          </ac:spMkLst>
        </pc:spChg>
        <pc:spChg chg="add mod">
          <ac:chgData name="Dévai Nóra (kiemelt igazgatási szakértő)" userId="f948ece0-04ce-4efc-8a2a-7f07e0a69917" providerId="ADAL" clId="{198324CE-E8AA-4492-BF6E-72488D5F6332}" dt="2023-03-22T16:53:55.441" v="1172" actId="123"/>
          <ac:spMkLst>
            <pc:docMk/>
            <pc:sldMk cId="3088232596" sldId="298"/>
            <ac:spMk id="3" creationId="{4BAC2AF5-2AD7-66FC-0034-5A58C0F45A28}"/>
          </ac:spMkLst>
        </pc:spChg>
        <pc:spChg chg="mod">
          <ac:chgData name="Dévai Nóra (kiemelt igazgatási szakértő)" userId="f948ece0-04ce-4efc-8a2a-7f07e0a69917" providerId="ADAL" clId="{198324CE-E8AA-4492-BF6E-72488D5F6332}" dt="2023-03-22T16:19:49.956" v="852" actId="14100"/>
          <ac:spMkLst>
            <pc:docMk/>
            <pc:sldMk cId="3088232596" sldId="298"/>
            <ac:spMk id="4" creationId="{00000000-0000-0000-0000-000000000000}"/>
          </ac:spMkLst>
        </pc:spChg>
      </pc:sldChg>
      <pc:sldMasterChg chg="addSp">
        <pc:chgData name="Dévai Nóra (kiemelt igazgatási szakértő)" userId="f948ece0-04ce-4efc-8a2a-7f07e0a69917" providerId="ADAL" clId="{198324CE-E8AA-4492-BF6E-72488D5F6332}" dt="2023-03-21T22:00:18.756" v="12"/>
        <pc:sldMasterMkLst>
          <pc:docMk/>
          <pc:sldMasterMk cId="2268216216" sldId="2147483699"/>
        </pc:sldMasterMkLst>
        <pc:spChg chg="add">
          <ac:chgData name="Dévai Nóra (kiemelt igazgatási szakértő)" userId="f948ece0-04ce-4efc-8a2a-7f07e0a69917" providerId="ADAL" clId="{198324CE-E8AA-4492-BF6E-72488D5F6332}" dt="2023-03-21T22:00:18.756" v="12"/>
          <ac:spMkLst>
            <pc:docMk/>
            <pc:sldMasterMk cId="2268216216" sldId="2147483699"/>
            <ac:spMk id="10" creationId="{3DA453B6-ED1D-0506-7752-64DB1E623C79}"/>
          </ac:spMkLst>
        </pc:spChg>
        <pc:spChg chg="add">
          <ac:chgData name="Dévai Nóra (kiemelt igazgatási szakértő)" userId="f948ece0-04ce-4efc-8a2a-7f07e0a69917" providerId="ADAL" clId="{198324CE-E8AA-4492-BF6E-72488D5F6332}" dt="2023-03-21T22:00:18.756" v="12"/>
          <ac:spMkLst>
            <pc:docMk/>
            <pc:sldMasterMk cId="2268216216" sldId="2147483699"/>
            <ac:spMk id="11" creationId="{89EF630B-5A6C-79E7-FEB7-BEA4A6E12E24}"/>
          </ac:spMkLst>
        </pc:spChg>
        <pc:picChg chg="add">
          <ac:chgData name="Dévai Nóra (kiemelt igazgatási szakértő)" userId="f948ece0-04ce-4efc-8a2a-7f07e0a69917" providerId="ADAL" clId="{198324CE-E8AA-4492-BF6E-72488D5F6332}" dt="2023-03-21T22:00:18.756" v="12"/>
          <ac:picMkLst>
            <pc:docMk/>
            <pc:sldMasterMk cId="2268216216" sldId="2147483699"/>
            <ac:picMk id="12" creationId="{6440BC5E-CB47-F837-3C7E-11C7265B0085}"/>
          </ac:picMkLst>
        </pc:picChg>
        <pc:cxnChg chg="add">
          <ac:chgData name="Dévai Nóra (kiemelt igazgatási szakértő)" userId="f948ece0-04ce-4efc-8a2a-7f07e0a69917" providerId="ADAL" clId="{198324CE-E8AA-4492-BF6E-72488D5F6332}" dt="2023-03-21T22:00:18.756" v="12"/>
          <ac:cxnSpMkLst>
            <pc:docMk/>
            <pc:sldMasterMk cId="2268216216" sldId="2147483699"/>
            <ac:cxnSpMk id="9" creationId="{F4C78815-F751-309E-B32B-AB99F5E56B81}"/>
          </ac:cxnSpMkLst>
        </pc:cxnChg>
        <pc:cxnChg chg="add">
          <ac:chgData name="Dévai Nóra (kiemelt igazgatási szakértő)" userId="f948ece0-04ce-4efc-8a2a-7f07e0a69917" providerId="ADAL" clId="{198324CE-E8AA-4492-BF6E-72488D5F6332}" dt="2023-03-21T22:00:18.756" v="12"/>
          <ac:cxnSpMkLst>
            <pc:docMk/>
            <pc:sldMasterMk cId="2268216216" sldId="2147483699"/>
            <ac:cxnSpMk id="22" creationId="{11767DBC-B583-B682-365A-A3CFB3A44F07}"/>
          </ac:cxnSpMkLst>
        </pc:cxnChg>
        <pc:cxnChg chg="add">
          <ac:chgData name="Dévai Nóra (kiemelt igazgatási szakértő)" userId="f948ece0-04ce-4efc-8a2a-7f07e0a69917" providerId="ADAL" clId="{198324CE-E8AA-4492-BF6E-72488D5F6332}" dt="2023-03-21T22:00:18.756" v="12"/>
          <ac:cxnSpMkLst>
            <pc:docMk/>
            <pc:sldMasterMk cId="2268216216" sldId="2147483699"/>
            <ac:cxnSpMk id="23" creationId="{059F9A28-AFBA-5EBA-FBB6-A2A453041860}"/>
          </ac:cxnSpMkLst>
        </pc:cxnChg>
      </pc:sldMasterChg>
      <pc:sldMasterChg chg="addSp">
        <pc:chgData name="Dévai Nóra (kiemelt igazgatási szakértő)" userId="f948ece0-04ce-4efc-8a2a-7f07e0a69917" providerId="ADAL" clId="{198324CE-E8AA-4492-BF6E-72488D5F6332}" dt="2023-03-21T22:00:35.798" v="14"/>
        <pc:sldMasterMkLst>
          <pc:docMk/>
          <pc:sldMasterMk cId="575412722" sldId="2147483721"/>
        </pc:sldMasterMkLst>
        <pc:spChg chg="add">
          <ac:chgData name="Dévai Nóra (kiemelt igazgatási szakértő)" userId="f948ece0-04ce-4efc-8a2a-7f07e0a69917" providerId="ADAL" clId="{198324CE-E8AA-4492-BF6E-72488D5F6332}" dt="2023-03-21T22:00:35.798" v="14"/>
          <ac:spMkLst>
            <pc:docMk/>
            <pc:sldMasterMk cId="575412722" sldId="2147483721"/>
            <ac:spMk id="10" creationId="{F9380B1A-8718-A673-A45D-8442B654182B}"/>
          </ac:spMkLst>
        </pc:spChg>
        <pc:spChg chg="add">
          <ac:chgData name="Dévai Nóra (kiemelt igazgatási szakértő)" userId="f948ece0-04ce-4efc-8a2a-7f07e0a69917" providerId="ADAL" clId="{198324CE-E8AA-4492-BF6E-72488D5F6332}" dt="2023-03-21T22:00:35.798" v="14"/>
          <ac:spMkLst>
            <pc:docMk/>
            <pc:sldMasterMk cId="575412722" sldId="2147483721"/>
            <ac:spMk id="11" creationId="{2AA6D080-B696-E8A2-45E0-DF99D9E3C2E3}"/>
          </ac:spMkLst>
        </pc:spChg>
        <pc:picChg chg="add">
          <ac:chgData name="Dévai Nóra (kiemelt igazgatási szakértő)" userId="f948ece0-04ce-4efc-8a2a-7f07e0a69917" providerId="ADAL" clId="{198324CE-E8AA-4492-BF6E-72488D5F6332}" dt="2023-03-21T22:00:35.798" v="14"/>
          <ac:picMkLst>
            <pc:docMk/>
            <pc:sldMasterMk cId="575412722" sldId="2147483721"/>
            <ac:picMk id="12" creationId="{D96EC861-8DD0-4EF9-DD4E-FDBD4FDC2B5A}"/>
          </ac:picMkLst>
        </pc:picChg>
        <pc:cxnChg chg="add">
          <ac:chgData name="Dévai Nóra (kiemelt igazgatási szakértő)" userId="f948ece0-04ce-4efc-8a2a-7f07e0a69917" providerId="ADAL" clId="{198324CE-E8AA-4492-BF6E-72488D5F6332}" dt="2023-03-21T22:00:35.798" v="14"/>
          <ac:cxnSpMkLst>
            <pc:docMk/>
            <pc:sldMasterMk cId="575412722" sldId="2147483721"/>
            <ac:cxnSpMk id="9" creationId="{38831475-4DCD-D590-F95E-EDDF15BFAD12}"/>
          </ac:cxnSpMkLst>
        </pc:cxnChg>
        <pc:cxnChg chg="add">
          <ac:chgData name="Dévai Nóra (kiemelt igazgatási szakértő)" userId="f948ece0-04ce-4efc-8a2a-7f07e0a69917" providerId="ADAL" clId="{198324CE-E8AA-4492-BF6E-72488D5F6332}" dt="2023-03-21T22:00:35.798" v="14"/>
          <ac:cxnSpMkLst>
            <pc:docMk/>
            <pc:sldMasterMk cId="575412722" sldId="2147483721"/>
            <ac:cxnSpMk id="22" creationId="{2040CB45-1D9F-2EFE-2D5B-1759931B5F0C}"/>
          </ac:cxnSpMkLst>
        </pc:cxnChg>
        <pc:cxnChg chg="add">
          <ac:chgData name="Dévai Nóra (kiemelt igazgatási szakértő)" userId="f948ece0-04ce-4efc-8a2a-7f07e0a69917" providerId="ADAL" clId="{198324CE-E8AA-4492-BF6E-72488D5F6332}" dt="2023-03-21T22:00:35.798" v="14"/>
          <ac:cxnSpMkLst>
            <pc:docMk/>
            <pc:sldMasterMk cId="575412722" sldId="2147483721"/>
            <ac:cxnSpMk id="23" creationId="{2DEB8A4A-EB06-9E41-0015-8503C227B821}"/>
          </ac:cxnSpMkLst>
        </pc:cxnChg>
      </pc:sldMasterChg>
      <pc:sldMasterChg chg="addSp">
        <pc:chgData name="Dévai Nóra (kiemelt igazgatási szakértő)" userId="f948ece0-04ce-4efc-8a2a-7f07e0a69917" providerId="ADAL" clId="{198324CE-E8AA-4492-BF6E-72488D5F6332}" dt="2023-03-21T22:00:47.223" v="15"/>
        <pc:sldMasterMkLst>
          <pc:docMk/>
          <pc:sldMasterMk cId="1143150139" sldId="2147483743"/>
        </pc:sldMasterMkLst>
        <pc:spChg chg="add">
          <ac:chgData name="Dévai Nóra (kiemelt igazgatási szakértő)" userId="f948ece0-04ce-4efc-8a2a-7f07e0a69917" providerId="ADAL" clId="{198324CE-E8AA-4492-BF6E-72488D5F6332}" dt="2023-03-21T22:00:47.223" v="15"/>
          <ac:spMkLst>
            <pc:docMk/>
            <pc:sldMasterMk cId="1143150139" sldId="2147483743"/>
            <ac:spMk id="8" creationId="{9022FB08-3878-1C33-DD52-701B5BA2E3D8}"/>
          </ac:spMkLst>
        </pc:spChg>
        <pc:spChg chg="add">
          <ac:chgData name="Dévai Nóra (kiemelt igazgatási szakértő)" userId="f948ece0-04ce-4efc-8a2a-7f07e0a69917" providerId="ADAL" clId="{198324CE-E8AA-4492-BF6E-72488D5F6332}" dt="2023-03-21T22:00:47.223" v="15"/>
          <ac:spMkLst>
            <pc:docMk/>
            <pc:sldMasterMk cId="1143150139" sldId="2147483743"/>
            <ac:spMk id="9" creationId="{67FC2E83-7A2F-B991-D143-AE0D34BBC444}"/>
          </ac:spMkLst>
        </pc:spChg>
        <pc:picChg chg="add">
          <ac:chgData name="Dévai Nóra (kiemelt igazgatási szakértő)" userId="f948ece0-04ce-4efc-8a2a-7f07e0a69917" providerId="ADAL" clId="{198324CE-E8AA-4492-BF6E-72488D5F6332}" dt="2023-03-21T22:00:47.223" v="15"/>
          <ac:picMkLst>
            <pc:docMk/>
            <pc:sldMasterMk cId="1143150139" sldId="2147483743"/>
            <ac:picMk id="10" creationId="{287AA46C-06E1-3DF0-01C5-E4621D38096C}"/>
          </ac:picMkLst>
        </pc:picChg>
        <pc:cxnChg chg="add">
          <ac:chgData name="Dévai Nóra (kiemelt igazgatási szakértő)" userId="f948ece0-04ce-4efc-8a2a-7f07e0a69917" providerId="ADAL" clId="{198324CE-E8AA-4492-BF6E-72488D5F6332}" dt="2023-03-21T22:00:47.223" v="15"/>
          <ac:cxnSpMkLst>
            <pc:docMk/>
            <pc:sldMasterMk cId="1143150139" sldId="2147483743"/>
            <ac:cxnSpMk id="7" creationId="{CF5B7F1B-2078-E35C-9277-B7874F77886E}"/>
          </ac:cxnSpMkLst>
        </pc:cxnChg>
        <pc:cxnChg chg="add">
          <ac:chgData name="Dévai Nóra (kiemelt igazgatási szakértő)" userId="f948ece0-04ce-4efc-8a2a-7f07e0a69917" providerId="ADAL" clId="{198324CE-E8AA-4492-BF6E-72488D5F6332}" dt="2023-03-21T22:00:47.223" v="15"/>
          <ac:cxnSpMkLst>
            <pc:docMk/>
            <pc:sldMasterMk cId="1143150139" sldId="2147483743"/>
            <ac:cxnSpMk id="11" creationId="{33B3CB77-990A-6AF0-38A7-765B195AFB34}"/>
          </ac:cxnSpMkLst>
        </pc:cxnChg>
        <pc:cxnChg chg="add">
          <ac:chgData name="Dévai Nóra (kiemelt igazgatási szakértő)" userId="f948ece0-04ce-4efc-8a2a-7f07e0a69917" providerId="ADAL" clId="{198324CE-E8AA-4492-BF6E-72488D5F6332}" dt="2023-03-21T22:00:47.223" v="15"/>
          <ac:cxnSpMkLst>
            <pc:docMk/>
            <pc:sldMasterMk cId="1143150139" sldId="2147483743"/>
            <ac:cxnSpMk id="12" creationId="{37DAE3C0-F8AB-F412-ED83-E0C18022E855}"/>
          </ac:cxnSpMkLst>
        </pc:cxnChg>
      </pc:sldMasterChg>
      <pc:sldMasterChg chg="addSp">
        <pc:chgData name="Dévai Nóra (kiemelt igazgatási szakértő)" userId="f948ece0-04ce-4efc-8a2a-7f07e0a69917" providerId="ADAL" clId="{198324CE-E8AA-4492-BF6E-72488D5F6332}" dt="2023-03-21T22:01:03.029" v="16"/>
        <pc:sldMasterMkLst>
          <pc:docMk/>
          <pc:sldMasterMk cId="3259949333" sldId="2147483762"/>
        </pc:sldMasterMkLst>
        <pc:spChg chg="add">
          <ac:chgData name="Dévai Nóra (kiemelt igazgatási szakértő)" userId="f948ece0-04ce-4efc-8a2a-7f07e0a69917" providerId="ADAL" clId="{198324CE-E8AA-4492-BF6E-72488D5F6332}" dt="2023-03-21T22:01:03.029" v="16"/>
          <ac:spMkLst>
            <pc:docMk/>
            <pc:sldMasterMk cId="3259949333" sldId="2147483762"/>
            <ac:spMk id="8" creationId="{FA0C5695-9BF0-0A1B-823C-54694077744F}"/>
          </ac:spMkLst>
        </pc:spChg>
        <pc:spChg chg="add">
          <ac:chgData name="Dévai Nóra (kiemelt igazgatási szakértő)" userId="f948ece0-04ce-4efc-8a2a-7f07e0a69917" providerId="ADAL" clId="{198324CE-E8AA-4492-BF6E-72488D5F6332}" dt="2023-03-21T22:01:03.029" v="16"/>
          <ac:spMkLst>
            <pc:docMk/>
            <pc:sldMasterMk cId="3259949333" sldId="2147483762"/>
            <ac:spMk id="9" creationId="{221F9108-4164-6417-841F-CE715587C4CE}"/>
          </ac:spMkLst>
        </pc:spChg>
        <pc:picChg chg="add">
          <ac:chgData name="Dévai Nóra (kiemelt igazgatási szakértő)" userId="f948ece0-04ce-4efc-8a2a-7f07e0a69917" providerId="ADAL" clId="{198324CE-E8AA-4492-BF6E-72488D5F6332}" dt="2023-03-21T22:01:03.029" v="16"/>
          <ac:picMkLst>
            <pc:docMk/>
            <pc:sldMasterMk cId="3259949333" sldId="2147483762"/>
            <ac:picMk id="10" creationId="{4779232B-F062-D5F4-044E-31F6CDFB7431}"/>
          </ac:picMkLst>
        </pc:picChg>
        <pc:cxnChg chg="add">
          <ac:chgData name="Dévai Nóra (kiemelt igazgatási szakértő)" userId="f948ece0-04ce-4efc-8a2a-7f07e0a69917" providerId="ADAL" clId="{198324CE-E8AA-4492-BF6E-72488D5F6332}" dt="2023-03-21T22:01:03.029" v="16"/>
          <ac:cxnSpMkLst>
            <pc:docMk/>
            <pc:sldMasterMk cId="3259949333" sldId="2147483762"/>
            <ac:cxnSpMk id="7" creationId="{36B1E726-4441-F107-3429-C684E8C01E43}"/>
          </ac:cxnSpMkLst>
        </pc:cxnChg>
        <pc:cxnChg chg="add">
          <ac:chgData name="Dévai Nóra (kiemelt igazgatási szakértő)" userId="f948ece0-04ce-4efc-8a2a-7f07e0a69917" providerId="ADAL" clId="{198324CE-E8AA-4492-BF6E-72488D5F6332}" dt="2023-03-21T22:01:03.029" v="16"/>
          <ac:cxnSpMkLst>
            <pc:docMk/>
            <pc:sldMasterMk cId="3259949333" sldId="2147483762"/>
            <ac:cxnSpMk id="13" creationId="{2ADE7877-7E1D-C41E-4778-47D9178DE07A}"/>
          </ac:cxnSpMkLst>
        </pc:cxnChg>
        <pc:cxnChg chg="add">
          <ac:chgData name="Dévai Nóra (kiemelt igazgatási szakértő)" userId="f948ece0-04ce-4efc-8a2a-7f07e0a69917" providerId="ADAL" clId="{198324CE-E8AA-4492-BF6E-72488D5F6332}" dt="2023-03-21T22:01:03.029" v="16"/>
          <ac:cxnSpMkLst>
            <pc:docMk/>
            <pc:sldMasterMk cId="3259949333" sldId="2147483762"/>
            <ac:cxnSpMk id="14" creationId="{53C13BF4-935F-4861-0B1E-4A5C7ABBC84D}"/>
          </ac:cxnSpMkLst>
        </pc:cxnChg>
      </pc:sldMasterChg>
      <pc:sldMasterChg chg="addSp">
        <pc:chgData name="Dévai Nóra (kiemelt igazgatási szakértő)" userId="f948ece0-04ce-4efc-8a2a-7f07e0a69917" providerId="ADAL" clId="{198324CE-E8AA-4492-BF6E-72488D5F6332}" dt="2023-03-21T22:01:11.558" v="18"/>
        <pc:sldMasterMkLst>
          <pc:docMk/>
          <pc:sldMasterMk cId="1144630056" sldId="2147483778"/>
        </pc:sldMasterMkLst>
        <pc:spChg chg="add">
          <ac:chgData name="Dévai Nóra (kiemelt igazgatási szakértő)" userId="f948ece0-04ce-4efc-8a2a-7f07e0a69917" providerId="ADAL" clId="{198324CE-E8AA-4492-BF6E-72488D5F6332}" dt="2023-03-21T22:01:11.558" v="18"/>
          <ac:spMkLst>
            <pc:docMk/>
            <pc:sldMasterMk cId="1144630056" sldId="2147483778"/>
            <ac:spMk id="9" creationId="{0363CF8B-1996-AA82-7259-68F069E044D4}"/>
          </ac:spMkLst>
        </pc:spChg>
        <pc:spChg chg="add">
          <ac:chgData name="Dévai Nóra (kiemelt igazgatási szakértő)" userId="f948ece0-04ce-4efc-8a2a-7f07e0a69917" providerId="ADAL" clId="{198324CE-E8AA-4492-BF6E-72488D5F6332}" dt="2023-03-21T22:01:11.558" v="18"/>
          <ac:spMkLst>
            <pc:docMk/>
            <pc:sldMasterMk cId="1144630056" sldId="2147483778"/>
            <ac:spMk id="14" creationId="{5489D720-7E6D-159B-15BC-702D7F3759C7}"/>
          </ac:spMkLst>
        </pc:spChg>
        <pc:picChg chg="add">
          <ac:chgData name="Dévai Nóra (kiemelt igazgatási szakértő)" userId="f948ece0-04ce-4efc-8a2a-7f07e0a69917" providerId="ADAL" clId="{198324CE-E8AA-4492-BF6E-72488D5F6332}" dt="2023-03-21T22:01:11.558" v="18"/>
          <ac:picMkLst>
            <pc:docMk/>
            <pc:sldMasterMk cId="1144630056" sldId="2147483778"/>
            <ac:picMk id="15" creationId="{BFDC0A71-0982-DD0A-DE77-DD65FB526A38}"/>
          </ac:picMkLst>
        </pc:picChg>
        <pc:cxnChg chg="add">
          <ac:chgData name="Dévai Nóra (kiemelt igazgatási szakértő)" userId="f948ece0-04ce-4efc-8a2a-7f07e0a69917" providerId="ADAL" clId="{198324CE-E8AA-4492-BF6E-72488D5F6332}" dt="2023-03-21T22:01:11.558" v="18"/>
          <ac:cxnSpMkLst>
            <pc:docMk/>
            <pc:sldMasterMk cId="1144630056" sldId="2147483778"/>
            <ac:cxnSpMk id="8" creationId="{CC0004B1-4DC2-6D3C-185A-10F509C2C0AF}"/>
          </ac:cxnSpMkLst>
        </pc:cxnChg>
        <pc:cxnChg chg="add">
          <ac:chgData name="Dévai Nóra (kiemelt igazgatási szakértő)" userId="f948ece0-04ce-4efc-8a2a-7f07e0a69917" providerId="ADAL" clId="{198324CE-E8AA-4492-BF6E-72488D5F6332}" dt="2023-03-21T22:01:11.558" v="18"/>
          <ac:cxnSpMkLst>
            <pc:docMk/>
            <pc:sldMasterMk cId="1144630056" sldId="2147483778"/>
            <ac:cxnSpMk id="16" creationId="{80DDA87E-92AE-F5CC-31D0-FA8AE07ECB72}"/>
          </ac:cxnSpMkLst>
        </pc:cxnChg>
        <pc:cxnChg chg="add">
          <ac:chgData name="Dévai Nóra (kiemelt igazgatási szakértő)" userId="f948ece0-04ce-4efc-8a2a-7f07e0a69917" providerId="ADAL" clId="{198324CE-E8AA-4492-BF6E-72488D5F6332}" dt="2023-03-21T22:01:11.558" v="18"/>
          <ac:cxnSpMkLst>
            <pc:docMk/>
            <pc:sldMasterMk cId="1144630056" sldId="2147483778"/>
            <ac:cxnSpMk id="17" creationId="{F653B291-1D26-807C-A928-5E41BF10D2D3}"/>
          </ac:cxnSpMkLst>
        </pc:cxnChg>
      </pc:sldMasterChg>
      <pc:sldMasterChg chg="addSp">
        <pc:chgData name="Dévai Nóra (kiemelt igazgatási szakértő)" userId="f948ece0-04ce-4efc-8a2a-7f07e0a69917" providerId="ADAL" clId="{198324CE-E8AA-4492-BF6E-72488D5F6332}" dt="2023-03-21T22:02:17.794" v="141"/>
        <pc:sldMasterMkLst>
          <pc:docMk/>
          <pc:sldMasterMk cId="4080583989" sldId="2147483800"/>
        </pc:sldMasterMkLst>
        <pc:spChg chg="add">
          <ac:chgData name="Dévai Nóra (kiemelt igazgatási szakértő)" userId="f948ece0-04ce-4efc-8a2a-7f07e0a69917" providerId="ADAL" clId="{198324CE-E8AA-4492-BF6E-72488D5F6332}" dt="2023-03-21T22:02:17.794" v="141"/>
          <ac:spMkLst>
            <pc:docMk/>
            <pc:sldMasterMk cId="4080583989" sldId="2147483800"/>
            <ac:spMk id="9" creationId="{74274D5C-5A91-8493-C6C1-4BD1B8862C91}"/>
          </ac:spMkLst>
        </pc:spChg>
        <pc:spChg chg="add">
          <ac:chgData name="Dévai Nóra (kiemelt igazgatási szakértő)" userId="f948ece0-04ce-4efc-8a2a-7f07e0a69917" providerId="ADAL" clId="{198324CE-E8AA-4492-BF6E-72488D5F6332}" dt="2023-03-21T22:02:17.794" v="141"/>
          <ac:spMkLst>
            <pc:docMk/>
            <pc:sldMasterMk cId="4080583989" sldId="2147483800"/>
            <ac:spMk id="10" creationId="{8B5637D9-D354-5A54-55AB-4F3950C5E177}"/>
          </ac:spMkLst>
        </pc:spChg>
        <pc:picChg chg="add">
          <ac:chgData name="Dévai Nóra (kiemelt igazgatási szakértő)" userId="f948ece0-04ce-4efc-8a2a-7f07e0a69917" providerId="ADAL" clId="{198324CE-E8AA-4492-BF6E-72488D5F6332}" dt="2023-03-21T22:02:17.794" v="141"/>
          <ac:picMkLst>
            <pc:docMk/>
            <pc:sldMasterMk cId="4080583989" sldId="2147483800"/>
            <ac:picMk id="11" creationId="{028613D7-FF6A-CB7E-2787-79C162B8EF3A}"/>
          </ac:picMkLst>
        </pc:picChg>
        <pc:cxnChg chg="add">
          <ac:chgData name="Dévai Nóra (kiemelt igazgatási szakértő)" userId="f948ece0-04ce-4efc-8a2a-7f07e0a69917" providerId="ADAL" clId="{198324CE-E8AA-4492-BF6E-72488D5F6332}" dt="2023-03-21T22:02:17.794" v="141"/>
          <ac:cxnSpMkLst>
            <pc:docMk/>
            <pc:sldMasterMk cId="4080583989" sldId="2147483800"/>
            <ac:cxnSpMk id="8" creationId="{FBA074BC-B949-21DA-AA08-C87CF594B08E}"/>
          </ac:cxnSpMkLst>
        </pc:cxnChg>
        <pc:cxnChg chg="add">
          <ac:chgData name="Dévai Nóra (kiemelt igazgatási szakértő)" userId="f948ece0-04ce-4efc-8a2a-7f07e0a69917" providerId="ADAL" clId="{198324CE-E8AA-4492-BF6E-72488D5F6332}" dt="2023-03-21T22:02:17.794" v="141"/>
          <ac:cxnSpMkLst>
            <pc:docMk/>
            <pc:sldMasterMk cId="4080583989" sldId="2147483800"/>
            <ac:cxnSpMk id="12" creationId="{EEB4BA0F-3C69-04B9-F5C3-E2164945B570}"/>
          </ac:cxnSpMkLst>
        </pc:cxnChg>
        <pc:cxnChg chg="add">
          <ac:chgData name="Dévai Nóra (kiemelt igazgatási szakértő)" userId="f948ece0-04ce-4efc-8a2a-7f07e0a69917" providerId="ADAL" clId="{198324CE-E8AA-4492-BF6E-72488D5F6332}" dt="2023-03-21T22:02:17.794" v="141"/>
          <ac:cxnSpMkLst>
            <pc:docMk/>
            <pc:sldMasterMk cId="4080583989" sldId="2147483800"/>
            <ac:cxnSpMk id="13" creationId="{EDFC1560-0749-B622-2A62-DB8E10284037}"/>
          </ac:cxnSpMkLst>
        </pc:cxnChg>
      </pc:sldMasterChg>
      <pc:sldMasterChg chg="addSp">
        <pc:chgData name="Dévai Nóra (kiemelt igazgatási szakértő)" userId="f948ece0-04ce-4efc-8a2a-7f07e0a69917" providerId="ADAL" clId="{198324CE-E8AA-4492-BF6E-72488D5F6332}" dt="2023-03-21T22:02:24.736" v="142"/>
        <pc:sldMasterMkLst>
          <pc:docMk/>
          <pc:sldMasterMk cId="4047542369" sldId="2147483816"/>
        </pc:sldMasterMkLst>
        <pc:spChg chg="add">
          <ac:chgData name="Dévai Nóra (kiemelt igazgatási szakértő)" userId="f948ece0-04ce-4efc-8a2a-7f07e0a69917" providerId="ADAL" clId="{198324CE-E8AA-4492-BF6E-72488D5F6332}" dt="2023-03-21T22:02:24.736" v="142"/>
          <ac:spMkLst>
            <pc:docMk/>
            <pc:sldMasterMk cId="4047542369" sldId="2147483816"/>
            <ac:spMk id="9" creationId="{9A84913E-2C30-EE52-6ACA-AB461DDF5901}"/>
          </ac:spMkLst>
        </pc:spChg>
        <pc:spChg chg="add">
          <ac:chgData name="Dévai Nóra (kiemelt igazgatási szakértő)" userId="f948ece0-04ce-4efc-8a2a-7f07e0a69917" providerId="ADAL" clId="{198324CE-E8AA-4492-BF6E-72488D5F6332}" dt="2023-03-21T22:02:24.736" v="142"/>
          <ac:spMkLst>
            <pc:docMk/>
            <pc:sldMasterMk cId="4047542369" sldId="2147483816"/>
            <ac:spMk id="10" creationId="{473237BD-8A5F-09FD-45FC-8E2CC2FDD76B}"/>
          </ac:spMkLst>
        </pc:spChg>
        <pc:picChg chg="add">
          <ac:chgData name="Dévai Nóra (kiemelt igazgatási szakértő)" userId="f948ece0-04ce-4efc-8a2a-7f07e0a69917" providerId="ADAL" clId="{198324CE-E8AA-4492-BF6E-72488D5F6332}" dt="2023-03-21T22:02:24.736" v="142"/>
          <ac:picMkLst>
            <pc:docMk/>
            <pc:sldMasterMk cId="4047542369" sldId="2147483816"/>
            <ac:picMk id="11" creationId="{1044246E-3C0F-EC5C-B19D-C1FD69AD7491}"/>
          </ac:picMkLst>
        </pc:picChg>
        <pc:cxnChg chg="add">
          <ac:chgData name="Dévai Nóra (kiemelt igazgatási szakértő)" userId="f948ece0-04ce-4efc-8a2a-7f07e0a69917" providerId="ADAL" clId="{198324CE-E8AA-4492-BF6E-72488D5F6332}" dt="2023-03-21T22:02:24.736" v="142"/>
          <ac:cxnSpMkLst>
            <pc:docMk/>
            <pc:sldMasterMk cId="4047542369" sldId="2147483816"/>
            <ac:cxnSpMk id="8" creationId="{FBA02127-E81A-95FC-D5CF-B0E5FE0F2B47}"/>
          </ac:cxnSpMkLst>
        </pc:cxnChg>
        <pc:cxnChg chg="add">
          <ac:chgData name="Dévai Nóra (kiemelt igazgatási szakértő)" userId="f948ece0-04ce-4efc-8a2a-7f07e0a69917" providerId="ADAL" clId="{198324CE-E8AA-4492-BF6E-72488D5F6332}" dt="2023-03-21T22:02:24.736" v="142"/>
          <ac:cxnSpMkLst>
            <pc:docMk/>
            <pc:sldMasterMk cId="4047542369" sldId="2147483816"/>
            <ac:cxnSpMk id="12" creationId="{9419B91C-81EF-109D-9EDA-A3116E6993CA}"/>
          </ac:cxnSpMkLst>
        </pc:cxnChg>
        <pc:cxnChg chg="add">
          <ac:chgData name="Dévai Nóra (kiemelt igazgatási szakértő)" userId="f948ece0-04ce-4efc-8a2a-7f07e0a69917" providerId="ADAL" clId="{198324CE-E8AA-4492-BF6E-72488D5F6332}" dt="2023-03-21T22:02:24.736" v="142"/>
          <ac:cxnSpMkLst>
            <pc:docMk/>
            <pc:sldMasterMk cId="4047542369" sldId="2147483816"/>
            <ac:cxnSpMk id="13" creationId="{F9D5EC25-6749-F307-08C8-FA40597604AD}"/>
          </ac:cxnSpMkLst>
        </pc:cxnChg>
      </pc:sldMasterChg>
      <pc:sldMasterChg chg="addSp">
        <pc:chgData name="Dévai Nóra (kiemelt igazgatási szakértő)" userId="f948ece0-04ce-4efc-8a2a-7f07e0a69917" providerId="ADAL" clId="{198324CE-E8AA-4492-BF6E-72488D5F6332}" dt="2023-03-21T22:02:27.403" v="143"/>
        <pc:sldMasterMkLst>
          <pc:docMk/>
          <pc:sldMasterMk cId="1316214857" sldId="2147483832"/>
        </pc:sldMasterMkLst>
        <pc:spChg chg="add">
          <ac:chgData name="Dévai Nóra (kiemelt igazgatási szakértő)" userId="f948ece0-04ce-4efc-8a2a-7f07e0a69917" providerId="ADAL" clId="{198324CE-E8AA-4492-BF6E-72488D5F6332}" dt="2023-03-21T22:02:27.403" v="143"/>
          <ac:spMkLst>
            <pc:docMk/>
            <pc:sldMasterMk cId="1316214857" sldId="2147483832"/>
            <ac:spMk id="9" creationId="{D7E158D6-3CE1-4BB3-B6F1-773A542D0522}"/>
          </ac:spMkLst>
        </pc:spChg>
        <pc:spChg chg="add">
          <ac:chgData name="Dévai Nóra (kiemelt igazgatási szakértő)" userId="f948ece0-04ce-4efc-8a2a-7f07e0a69917" providerId="ADAL" clId="{198324CE-E8AA-4492-BF6E-72488D5F6332}" dt="2023-03-21T22:02:27.403" v="143"/>
          <ac:spMkLst>
            <pc:docMk/>
            <pc:sldMasterMk cId="1316214857" sldId="2147483832"/>
            <ac:spMk id="10" creationId="{58EDBAC1-0322-9C6B-38A5-313DD359083F}"/>
          </ac:spMkLst>
        </pc:spChg>
        <pc:picChg chg="add">
          <ac:chgData name="Dévai Nóra (kiemelt igazgatási szakértő)" userId="f948ece0-04ce-4efc-8a2a-7f07e0a69917" providerId="ADAL" clId="{198324CE-E8AA-4492-BF6E-72488D5F6332}" dt="2023-03-21T22:02:27.403" v="143"/>
          <ac:picMkLst>
            <pc:docMk/>
            <pc:sldMasterMk cId="1316214857" sldId="2147483832"/>
            <ac:picMk id="11" creationId="{16818220-99F7-4711-0F5A-86C26B1D5BE5}"/>
          </ac:picMkLst>
        </pc:picChg>
        <pc:cxnChg chg="add">
          <ac:chgData name="Dévai Nóra (kiemelt igazgatási szakértő)" userId="f948ece0-04ce-4efc-8a2a-7f07e0a69917" providerId="ADAL" clId="{198324CE-E8AA-4492-BF6E-72488D5F6332}" dt="2023-03-21T22:02:27.403" v="143"/>
          <ac:cxnSpMkLst>
            <pc:docMk/>
            <pc:sldMasterMk cId="1316214857" sldId="2147483832"/>
            <ac:cxnSpMk id="8" creationId="{25443699-244B-142B-D5B4-D84C053A2A93}"/>
          </ac:cxnSpMkLst>
        </pc:cxnChg>
        <pc:cxnChg chg="add">
          <ac:chgData name="Dévai Nóra (kiemelt igazgatási szakértő)" userId="f948ece0-04ce-4efc-8a2a-7f07e0a69917" providerId="ADAL" clId="{198324CE-E8AA-4492-BF6E-72488D5F6332}" dt="2023-03-21T22:02:27.403" v="143"/>
          <ac:cxnSpMkLst>
            <pc:docMk/>
            <pc:sldMasterMk cId="1316214857" sldId="2147483832"/>
            <ac:cxnSpMk id="12" creationId="{EDDC61EA-A690-C788-673D-066A45AD9B3C}"/>
          </ac:cxnSpMkLst>
        </pc:cxnChg>
        <pc:cxnChg chg="add">
          <ac:chgData name="Dévai Nóra (kiemelt igazgatási szakértő)" userId="f948ece0-04ce-4efc-8a2a-7f07e0a69917" providerId="ADAL" clId="{198324CE-E8AA-4492-BF6E-72488D5F6332}" dt="2023-03-21T22:02:27.403" v="143"/>
          <ac:cxnSpMkLst>
            <pc:docMk/>
            <pc:sldMasterMk cId="1316214857" sldId="2147483832"/>
            <ac:cxnSpMk id="13" creationId="{E1010955-1589-47B3-2D1F-66C778BD9A14}"/>
          </ac:cxnSpMkLst>
        </pc:cxnChg>
      </pc:sldMasterChg>
      <pc:sldMasterChg chg="addSp">
        <pc:chgData name="Dévai Nóra (kiemelt igazgatási szakértő)" userId="f948ece0-04ce-4efc-8a2a-7f07e0a69917" providerId="ADAL" clId="{198324CE-E8AA-4492-BF6E-72488D5F6332}" dt="2023-03-21T22:02:36.950" v="144"/>
        <pc:sldMasterMkLst>
          <pc:docMk/>
          <pc:sldMasterMk cId="1273992307" sldId="2147483848"/>
        </pc:sldMasterMkLst>
        <pc:spChg chg="add">
          <ac:chgData name="Dévai Nóra (kiemelt igazgatási szakértő)" userId="f948ece0-04ce-4efc-8a2a-7f07e0a69917" providerId="ADAL" clId="{198324CE-E8AA-4492-BF6E-72488D5F6332}" dt="2023-03-21T22:02:36.950" v="144"/>
          <ac:spMkLst>
            <pc:docMk/>
            <pc:sldMasterMk cId="1273992307" sldId="2147483848"/>
            <ac:spMk id="9" creationId="{BF8095A7-07AE-17DC-4AD7-ED619BA4FDF8}"/>
          </ac:spMkLst>
        </pc:spChg>
        <pc:spChg chg="add">
          <ac:chgData name="Dévai Nóra (kiemelt igazgatási szakértő)" userId="f948ece0-04ce-4efc-8a2a-7f07e0a69917" providerId="ADAL" clId="{198324CE-E8AA-4492-BF6E-72488D5F6332}" dt="2023-03-21T22:02:36.950" v="144"/>
          <ac:spMkLst>
            <pc:docMk/>
            <pc:sldMasterMk cId="1273992307" sldId="2147483848"/>
            <ac:spMk id="10" creationId="{9955F752-E05F-3645-8174-6C0A6CAD4FF6}"/>
          </ac:spMkLst>
        </pc:spChg>
        <pc:picChg chg="add">
          <ac:chgData name="Dévai Nóra (kiemelt igazgatási szakértő)" userId="f948ece0-04ce-4efc-8a2a-7f07e0a69917" providerId="ADAL" clId="{198324CE-E8AA-4492-BF6E-72488D5F6332}" dt="2023-03-21T22:02:36.950" v="144"/>
          <ac:picMkLst>
            <pc:docMk/>
            <pc:sldMasterMk cId="1273992307" sldId="2147483848"/>
            <ac:picMk id="11" creationId="{632F6CAB-EF90-8454-D599-54783DC190BD}"/>
          </ac:picMkLst>
        </pc:picChg>
        <pc:cxnChg chg="add">
          <ac:chgData name="Dévai Nóra (kiemelt igazgatási szakértő)" userId="f948ece0-04ce-4efc-8a2a-7f07e0a69917" providerId="ADAL" clId="{198324CE-E8AA-4492-BF6E-72488D5F6332}" dt="2023-03-21T22:02:36.950" v="144"/>
          <ac:cxnSpMkLst>
            <pc:docMk/>
            <pc:sldMasterMk cId="1273992307" sldId="2147483848"/>
            <ac:cxnSpMk id="8" creationId="{B79EB1D2-1EB9-410B-4CBF-908F2D569E83}"/>
          </ac:cxnSpMkLst>
        </pc:cxnChg>
        <pc:cxnChg chg="add">
          <ac:chgData name="Dévai Nóra (kiemelt igazgatási szakértő)" userId="f948ece0-04ce-4efc-8a2a-7f07e0a69917" providerId="ADAL" clId="{198324CE-E8AA-4492-BF6E-72488D5F6332}" dt="2023-03-21T22:02:36.950" v="144"/>
          <ac:cxnSpMkLst>
            <pc:docMk/>
            <pc:sldMasterMk cId="1273992307" sldId="2147483848"/>
            <ac:cxnSpMk id="12" creationId="{EB03D2DD-B7D8-64F5-02CC-218EA2CF00C3}"/>
          </ac:cxnSpMkLst>
        </pc:cxnChg>
        <pc:cxnChg chg="add">
          <ac:chgData name="Dévai Nóra (kiemelt igazgatási szakértő)" userId="f948ece0-04ce-4efc-8a2a-7f07e0a69917" providerId="ADAL" clId="{198324CE-E8AA-4492-BF6E-72488D5F6332}" dt="2023-03-21T22:02:36.950" v="144"/>
          <ac:cxnSpMkLst>
            <pc:docMk/>
            <pc:sldMasterMk cId="1273992307" sldId="2147483848"/>
            <ac:cxnSpMk id="13" creationId="{C20264F4-12FA-1926-4093-49CD62605D59}"/>
          </ac:cxnSpMkLst>
        </pc:cxnChg>
      </pc:sldMasterChg>
      <pc:sldMasterChg chg="addSp">
        <pc:chgData name="Dévai Nóra (kiemelt igazgatási szakértő)" userId="f948ece0-04ce-4efc-8a2a-7f07e0a69917" providerId="ADAL" clId="{198324CE-E8AA-4492-BF6E-72488D5F6332}" dt="2023-03-21T22:02:45.103" v="145"/>
        <pc:sldMasterMkLst>
          <pc:docMk/>
          <pc:sldMasterMk cId="1464194889" sldId="2147483870"/>
        </pc:sldMasterMkLst>
        <pc:spChg chg="add">
          <ac:chgData name="Dévai Nóra (kiemelt igazgatási szakértő)" userId="f948ece0-04ce-4efc-8a2a-7f07e0a69917" providerId="ADAL" clId="{198324CE-E8AA-4492-BF6E-72488D5F6332}" dt="2023-03-21T22:02:45.103" v="145"/>
          <ac:spMkLst>
            <pc:docMk/>
            <pc:sldMasterMk cId="1464194889" sldId="2147483870"/>
            <ac:spMk id="9" creationId="{9B588238-CC59-B648-8E92-3C603DA02314}"/>
          </ac:spMkLst>
        </pc:spChg>
        <pc:spChg chg="add">
          <ac:chgData name="Dévai Nóra (kiemelt igazgatási szakértő)" userId="f948ece0-04ce-4efc-8a2a-7f07e0a69917" providerId="ADAL" clId="{198324CE-E8AA-4492-BF6E-72488D5F6332}" dt="2023-03-21T22:02:45.103" v="145"/>
          <ac:spMkLst>
            <pc:docMk/>
            <pc:sldMasterMk cId="1464194889" sldId="2147483870"/>
            <ac:spMk id="10" creationId="{679C6E7C-7942-14BE-423B-C945DCDBB29B}"/>
          </ac:spMkLst>
        </pc:spChg>
        <pc:picChg chg="add">
          <ac:chgData name="Dévai Nóra (kiemelt igazgatási szakértő)" userId="f948ece0-04ce-4efc-8a2a-7f07e0a69917" providerId="ADAL" clId="{198324CE-E8AA-4492-BF6E-72488D5F6332}" dt="2023-03-21T22:02:45.103" v="145"/>
          <ac:picMkLst>
            <pc:docMk/>
            <pc:sldMasterMk cId="1464194889" sldId="2147483870"/>
            <ac:picMk id="11" creationId="{30C3914A-D000-AD68-6705-A84A3BC087AE}"/>
          </ac:picMkLst>
        </pc:picChg>
        <pc:cxnChg chg="add">
          <ac:chgData name="Dévai Nóra (kiemelt igazgatási szakértő)" userId="f948ece0-04ce-4efc-8a2a-7f07e0a69917" providerId="ADAL" clId="{198324CE-E8AA-4492-BF6E-72488D5F6332}" dt="2023-03-21T22:02:45.103" v="145"/>
          <ac:cxnSpMkLst>
            <pc:docMk/>
            <pc:sldMasterMk cId="1464194889" sldId="2147483870"/>
            <ac:cxnSpMk id="8" creationId="{148F29E1-3E48-5EB8-1198-D01DA0B987F8}"/>
          </ac:cxnSpMkLst>
        </pc:cxnChg>
        <pc:cxnChg chg="add">
          <ac:chgData name="Dévai Nóra (kiemelt igazgatási szakértő)" userId="f948ece0-04ce-4efc-8a2a-7f07e0a69917" providerId="ADAL" clId="{198324CE-E8AA-4492-BF6E-72488D5F6332}" dt="2023-03-21T22:02:45.103" v="145"/>
          <ac:cxnSpMkLst>
            <pc:docMk/>
            <pc:sldMasterMk cId="1464194889" sldId="2147483870"/>
            <ac:cxnSpMk id="12" creationId="{999DCE6E-5E15-0B06-3AEB-D8EF89E79501}"/>
          </ac:cxnSpMkLst>
        </pc:cxnChg>
        <pc:cxnChg chg="add">
          <ac:chgData name="Dévai Nóra (kiemelt igazgatási szakértő)" userId="f948ece0-04ce-4efc-8a2a-7f07e0a69917" providerId="ADAL" clId="{198324CE-E8AA-4492-BF6E-72488D5F6332}" dt="2023-03-21T22:02:45.103" v="145"/>
          <ac:cxnSpMkLst>
            <pc:docMk/>
            <pc:sldMasterMk cId="1464194889" sldId="2147483870"/>
            <ac:cxnSpMk id="13" creationId="{E9C18B5C-CC9F-4A03-0637-421CAC202976}"/>
          </ac:cxnSpMkLst>
        </pc:cxnChg>
      </pc:sldMasterChg>
      <pc:sldMasterChg chg="addSp">
        <pc:chgData name="Dévai Nóra (kiemelt igazgatási szakértő)" userId="f948ece0-04ce-4efc-8a2a-7f07e0a69917" providerId="ADAL" clId="{198324CE-E8AA-4492-BF6E-72488D5F6332}" dt="2023-03-21T22:03:18.037" v="148"/>
        <pc:sldMasterMkLst>
          <pc:docMk/>
          <pc:sldMasterMk cId="2237639279" sldId="2147483886"/>
        </pc:sldMasterMkLst>
        <pc:spChg chg="add">
          <ac:chgData name="Dévai Nóra (kiemelt igazgatási szakértő)" userId="f948ece0-04ce-4efc-8a2a-7f07e0a69917" providerId="ADAL" clId="{198324CE-E8AA-4492-BF6E-72488D5F6332}" dt="2023-03-21T22:03:18.037" v="148"/>
          <ac:spMkLst>
            <pc:docMk/>
            <pc:sldMasterMk cId="2237639279" sldId="2147483886"/>
            <ac:spMk id="9" creationId="{F33F7F87-2E8B-04DE-920A-24F80FF04807}"/>
          </ac:spMkLst>
        </pc:spChg>
        <pc:spChg chg="add">
          <ac:chgData name="Dévai Nóra (kiemelt igazgatási szakértő)" userId="f948ece0-04ce-4efc-8a2a-7f07e0a69917" providerId="ADAL" clId="{198324CE-E8AA-4492-BF6E-72488D5F6332}" dt="2023-03-21T22:03:18.037" v="148"/>
          <ac:spMkLst>
            <pc:docMk/>
            <pc:sldMasterMk cId="2237639279" sldId="2147483886"/>
            <ac:spMk id="10" creationId="{A42540B3-1FA5-D600-BD84-BCE39BE42233}"/>
          </ac:spMkLst>
        </pc:spChg>
        <pc:picChg chg="add">
          <ac:chgData name="Dévai Nóra (kiemelt igazgatási szakértő)" userId="f948ece0-04ce-4efc-8a2a-7f07e0a69917" providerId="ADAL" clId="{198324CE-E8AA-4492-BF6E-72488D5F6332}" dt="2023-03-21T22:03:18.037" v="148"/>
          <ac:picMkLst>
            <pc:docMk/>
            <pc:sldMasterMk cId="2237639279" sldId="2147483886"/>
            <ac:picMk id="11" creationId="{DE45EC22-5043-82EB-E843-7EF425E4C348}"/>
          </ac:picMkLst>
        </pc:picChg>
        <pc:cxnChg chg="add">
          <ac:chgData name="Dévai Nóra (kiemelt igazgatási szakértő)" userId="f948ece0-04ce-4efc-8a2a-7f07e0a69917" providerId="ADAL" clId="{198324CE-E8AA-4492-BF6E-72488D5F6332}" dt="2023-03-21T22:03:18.037" v="148"/>
          <ac:cxnSpMkLst>
            <pc:docMk/>
            <pc:sldMasterMk cId="2237639279" sldId="2147483886"/>
            <ac:cxnSpMk id="8" creationId="{EFB15D4A-1D44-4CC2-3BFB-55F11C2CCCA0}"/>
          </ac:cxnSpMkLst>
        </pc:cxnChg>
        <pc:cxnChg chg="add">
          <ac:chgData name="Dévai Nóra (kiemelt igazgatási szakértő)" userId="f948ece0-04ce-4efc-8a2a-7f07e0a69917" providerId="ADAL" clId="{198324CE-E8AA-4492-BF6E-72488D5F6332}" dt="2023-03-21T22:03:18.037" v="148"/>
          <ac:cxnSpMkLst>
            <pc:docMk/>
            <pc:sldMasterMk cId="2237639279" sldId="2147483886"/>
            <ac:cxnSpMk id="12" creationId="{CEDE55F1-713D-1359-9463-BA9EC6892BC5}"/>
          </ac:cxnSpMkLst>
        </pc:cxnChg>
        <pc:cxnChg chg="add">
          <ac:chgData name="Dévai Nóra (kiemelt igazgatási szakértő)" userId="f948ece0-04ce-4efc-8a2a-7f07e0a69917" providerId="ADAL" clId="{198324CE-E8AA-4492-BF6E-72488D5F6332}" dt="2023-03-21T22:03:18.037" v="148"/>
          <ac:cxnSpMkLst>
            <pc:docMk/>
            <pc:sldMasterMk cId="2237639279" sldId="2147483886"/>
            <ac:cxnSpMk id="13" creationId="{C7E29F87-34AC-F03B-E20E-D46B44E6A4CB}"/>
          </ac:cxnSpMkLst>
        </pc:cxnChg>
      </pc:sldMasterChg>
      <pc:sldMasterChg chg="addSp">
        <pc:chgData name="Dévai Nóra (kiemelt igazgatási szakértő)" userId="f948ece0-04ce-4efc-8a2a-7f07e0a69917" providerId="ADAL" clId="{198324CE-E8AA-4492-BF6E-72488D5F6332}" dt="2023-03-21T22:03:40.248" v="152"/>
        <pc:sldMasterMkLst>
          <pc:docMk/>
          <pc:sldMasterMk cId="3492576595" sldId="2147483886"/>
        </pc:sldMasterMkLst>
        <pc:spChg chg="add">
          <ac:chgData name="Dévai Nóra (kiemelt igazgatási szakértő)" userId="f948ece0-04ce-4efc-8a2a-7f07e0a69917" providerId="ADAL" clId="{198324CE-E8AA-4492-BF6E-72488D5F6332}" dt="2023-03-21T22:03:40.248" v="152"/>
          <ac:spMkLst>
            <pc:docMk/>
            <pc:sldMasterMk cId="3492576595" sldId="2147483886"/>
            <ac:spMk id="8" creationId="{3A5B84FC-A861-CD9D-4D6E-13F45BD20596}"/>
          </ac:spMkLst>
        </pc:spChg>
        <pc:spChg chg="add">
          <ac:chgData name="Dévai Nóra (kiemelt igazgatási szakértő)" userId="f948ece0-04ce-4efc-8a2a-7f07e0a69917" providerId="ADAL" clId="{198324CE-E8AA-4492-BF6E-72488D5F6332}" dt="2023-03-21T22:03:40.248" v="152"/>
          <ac:spMkLst>
            <pc:docMk/>
            <pc:sldMasterMk cId="3492576595" sldId="2147483886"/>
            <ac:spMk id="9" creationId="{5D116569-0B9F-5F8A-E356-5C18AF4FB9F9}"/>
          </ac:spMkLst>
        </pc:spChg>
        <pc:picChg chg="add">
          <ac:chgData name="Dévai Nóra (kiemelt igazgatási szakértő)" userId="f948ece0-04ce-4efc-8a2a-7f07e0a69917" providerId="ADAL" clId="{198324CE-E8AA-4492-BF6E-72488D5F6332}" dt="2023-03-21T22:03:40.248" v="152"/>
          <ac:picMkLst>
            <pc:docMk/>
            <pc:sldMasterMk cId="3492576595" sldId="2147483886"/>
            <ac:picMk id="10" creationId="{CF024C8F-73D4-D94D-E79E-5FAE62991C2F}"/>
          </ac:picMkLst>
        </pc:picChg>
        <pc:cxnChg chg="add">
          <ac:chgData name="Dévai Nóra (kiemelt igazgatási szakértő)" userId="f948ece0-04ce-4efc-8a2a-7f07e0a69917" providerId="ADAL" clId="{198324CE-E8AA-4492-BF6E-72488D5F6332}" dt="2023-03-21T22:03:40.248" v="152"/>
          <ac:cxnSpMkLst>
            <pc:docMk/>
            <pc:sldMasterMk cId="3492576595" sldId="2147483886"/>
            <ac:cxnSpMk id="7" creationId="{88F1D170-DB62-19F1-7CB8-1365F58E7CC3}"/>
          </ac:cxnSpMkLst>
        </pc:cxnChg>
        <pc:cxnChg chg="add">
          <ac:chgData name="Dévai Nóra (kiemelt igazgatási szakértő)" userId="f948ece0-04ce-4efc-8a2a-7f07e0a69917" providerId="ADAL" clId="{198324CE-E8AA-4492-BF6E-72488D5F6332}" dt="2023-03-21T22:03:40.248" v="152"/>
          <ac:cxnSpMkLst>
            <pc:docMk/>
            <pc:sldMasterMk cId="3492576595" sldId="2147483886"/>
            <ac:cxnSpMk id="11" creationId="{29538036-B449-94FC-BFA8-8E6613AEBAC9}"/>
          </ac:cxnSpMkLst>
        </pc:cxnChg>
        <pc:cxnChg chg="add">
          <ac:chgData name="Dévai Nóra (kiemelt igazgatási szakértő)" userId="f948ece0-04ce-4efc-8a2a-7f07e0a69917" providerId="ADAL" clId="{198324CE-E8AA-4492-BF6E-72488D5F6332}" dt="2023-03-21T22:03:40.248" v="152"/>
          <ac:cxnSpMkLst>
            <pc:docMk/>
            <pc:sldMasterMk cId="3492576595" sldId="2147483886"/>
            <ac:cxnSpMk id="12" creationId="{896B9100-40F4-ADF7-84C0-A0D506D16A75}"/>
          </ac:cxnSpMkLst>
        </pc:cxnChg>
      </pc:sldMasterChg>
      <pc:sldMasterChg chg="addSp">
        <pc:chgData name="Dévai Nóra (kiemelt igazgatási szakértő)" userId="f948ece0-04ce-4efc-8a2a-7f07e0a69917" providerId="ADAL" clId="{198324CE-E8AA-4492-BF6E-72488D5F6332}" dt="2023-03-21T22:04:42.485" v="157"/>
        <pc:sldMasterMkLst>
          <pc:docMk/>
          <pc:sldMasterMk cId="98791580" sldId="2147483902"/>
        </pc:sldMasterMkLst>
        <pc:spChg chg="add">
          <ac:chgData name="Dévai Nóra (kiemelt igazgatási szakértő)" userId="f948ece0-04ce-4efc-8a2a-7f07e0a69917" providerId="ADAL" clId="{198324CE-E8AA-4492-BF6E-72488D5F6332}" dt="2023-03-21T22:04:42.485" v="157"/>
          <ac:spMkLst>
            <pc:docMk/>
            <pc:sldMasterMk cId="98791580" sldId="2147483902"/>
            <ac:spMk id="8" creationId="{4B2F4182-78CC-791F-94D8-8A0C21799B2F}"/>
          </ac:spMkLst>
        </pc:spChg>
        <pc:spChg chg="add">
          <ac:chgData name="Dévai Nóra (kiemelt igazgatási szakértő)" userId="f948ece0-04ce-4efc-8a2a-7f07e0a69917" providerId="ADAL" clId="{198324CE-E8AA-4492-BF6E-72488D5F6332}" dt="2023-03-21T22:04:42.485" v="157"/>
          <ac:spMkLst>
            <pc:docMk/>
            <pc:sldMasterMk cId="98791580" sldId="2147483902"/>
            <ac:spMk id="9" creationId="{CEE7F776-1C00-7E6B-25D5-67CEF37D8233}"/>
          </ac:spMkLst>
        </pc:spChg>
        <pc:picChg chg="add">
          <ac:chgData name="Dévai Nóra (kiemelt igazgatási szakértő)" userId="f948ece0-04ce-4efc-8a2a-7f07e0a69917" providerId="ADAL" clId="{198324CE-E8AA-4492-BF6E-72488D5F6332}" dt="2023-03-21T22:04:42.485" v="157"/>
          <ac:picMkLst>
            <pc:docMk/>
            <pc:sldMasterMk cId="98791580" sldId="2147483902"/>
            <ac:picMk id="10" creationId="{9801B47A-FBFB-EE81-E5C9-11B14112DB88}"/>
          </ac:picMkLst>
        </pc:picChg>
        <pc:cxnChg chg="add">
          <ac:chgData name="Dévai Nóra (kiemelt igazgatási szakértő)" userId="f948ece0-04ce-4efc-8a2a-7f07e0a69917" providerId="ADAL" clId="{198324CE-E8AA-4492-BF6E-72488D5F6332}" dt="2023-03-21T22:04:42.485" v="157"/>
          <ac:cxnSpMkLst>
            <pc:docMk/>
            <pc:sldMasterMk cId="98791580" sldId="2147483902"/>
            <ac:cxnSpMk id="7" creationId="{1929C583-59FF-534B-6653-F67ADDE956EF}"/>
          </ac:cxnSpMkLst>
        </pc:cxnChg>
        <pc:cxnChg chg="add">
          <ac:chgData name="Dévai Nóra (kiemelt igazgatási szakértő)" userId="f948ece0-04ce-4efc-8a2a-7f07e0a69917" providerId="ADAL" clId="{198324CE-E8AA-4492-BF6E-72488D5F6332}" dt="2023-03-21T22:04:42.485" v="157"/>
          <ac:cxnSpMkLst>
            <pc:docMk/>
            <pc:sldMasterMk cId="98791580" sldId="2147483902"/>
            <ac:cxnSpMk id="11" creationId="{14C3EB37-4CCF-9BDB-2856-371163978FD2}"/>
          </ac:cxnSpMkLst>
        </pc:cxnChg>
        <pc:cxnChg chg="add">
          <ac:chgData name="Dévai Nóra (kiemelt igazgatási szakértő)" userId="f948ece0-04ce-4efc-8a2a-7f07e0a69917" providerId="ADAL" clId="{198324CE-E8AA-4492-BF6E-72488D5F6332}" dt="2023-03-21T22:04:42.485" v="157"/>
          <ac:cxnSpMkLst>
            <pc:docMk/>
            <pc:sldMasterMk cId="98791580" sldId="2147483902"/>
            <ac:cxnSpMk id="12" creationId="{353898DF-001B-B0F7-C31B-193B3E0785F8}"/>
          </ac:cxnSpMkLst>
        </pc:cxnChg>
      </pc:sldMasterChg>
      <pc:sldMasterChg chg="addSp">
        <pc:chgData name="Dévai Nóra (kiemelt igazgatási szakértő)" userId="f948ece0-04ce-4efc-8a2a-7f07e0a69917" providerId="ADAL" clId="{198324CE-E8AA-4492-BF6E-72488D5F6332}" dt="2023-03-21T22:03:19.651" v="149"/>
        <pc:sldMasterMkLst>
          <pc:docMk/>
          <pc:sldMasterMk cId="1133070797" sldId="2147483902"/>
        </pc:sldMasterMkLst>
        <pc:spChg chg="add">
          <ac:chgData name="Dévai Nóra (kiemelt igazgatási szakértő)" userId="f948ece0-04ce-4efc-8a2a-7f07e0a69917" providerId="ADAL" clId="{198324CE-E8AA-4492-BF6E-72488D5F6332}" dt="2023-03-21T22:03:19.651" v="149"/>
          <ac:spMkLst>
            <pc:docMk/>
            <pc:sldMasterMk cId="1133070797" sldId="2147483902"/>
            <ac:spMk id="9" creationId="{BA084908-F46F-808D-4D7E-C258CCF56437}"/>
          </ac:spMkLst>
        </pc:spChg>
        <pc:spChg chg="add">
          <ac:chgData name="Dévai Nóra (kiemelt igazgatási szakértő)" userId="f948ece0-04ce-4efc-8a2a-7f07e0a69917" providerId="ADAL" clId="{198324CE-E8AA-4492-BF6E-72488D5F6332}" dt="2023-03-21T22:03:19.651" v="149"/>
          <ac:spMkLst>
            <pc:docMk/>
            <pc:sldMasterMk cId="1133070797" sldId="2147483902"/>
            <ac:spMk id="10" creationId="{C954EB21-1715-AE94-C043-9F5DB770EE66}"/>
          </ac:spMkLst>
        </pc:spChg>
        <pc:picChg chg="add">
          <ac:chgData name="Dévai Nóra (kiemelt igazgatási szakértő)" userId="f948ece0-04ce-4efc-8a2a-7f07e0a69917" providerId="ADAL" clId="{198324CE-E8AA-4492-BF6E-72488D5F6332}" dt="2023-03-21T22:03:19.651" v="149"/>
          <ac:picMkLst>
            <pc:docMk/>
            <pc:sldMasterMk cId="1133070797" sldId="2147483902"/>
            <ac:picMk id="11" creationId="{EF3EBEBD-3EB3-EC02-3C19-5582642F6594}"/>
          </ac:picMkLst>
        </pc:picChg>
        <pc:cxnChg chg="add">
          <ac:chgData name="Dévai Nóra (kiemelt igazgatási szakértő)" userId="f948ece0-04ce-4efc-8a2a-7f07e0a69917" providerId="ADAL" clId="{198324CE-E8AA-4492-BF6E-72488D5F6332}" dt="2023-03-21T22:03:19.651" v="149"/>
          <ac:cxnSpMkLst>
            <pc:docMk/>
            <pc:sldMasterMk cId="1133070797" sldId="2147483902"/>
            <ac:cxnSpMk id="7" creationId="{D44121B4-3853-9C92-680F-E50C6A8EC024}"/>
          </ac:cxnSpMkLst>
        </pc:cxnChg>
        <pc:cxnChg chg="add">
          <ac:chgData name="Dévai Nóra (kiemelt igazgatási szakértő)" userId="f948ece0-04ce-4efc-8a2a-7f07e0a69917" providerId="ADAL" clId="{198324CE-E8AA-4492-BF6E-72488D5F6332}" dt="2023-03-21T22:03:19.651" v="149"/>
          <ac:cxnSpMkLst>
            <pc:docMk/>
            <pc:sldMasterMk cId="1133070797" sldId="2147483902"/>
            <ac:cxnSpMk id="12" creationId="{8B03A16C-2FA4-95B9-F418-AC22E6291ADF}"/>
          </ac:cxnSpMkLst>
        </pc:cxnChg>
        <pc:cxnChg chg="add">
          <ac:chgData name="Dévai Nóra (kiemelt igazgatási szakértő)" userId="f948ece0-04ce-4efc-8a2a-7f07e0a69917" providerId="ADAL" clId="{198324CE-E8AA-4492-BF6E-72488D5F6332}" dt="2023-03-21T22:03:19.651" v="149"/>
          <ac:cxnSpMkLst>
            <pc:docMk/>
            <pc:sldMasterMk cId="1133070797" sldId="2147483902"/>
            <ac:cxnSpMk id="13" creationId="{4575B003-3EB7-905B-6CD7-B5A6ED49984E}"/>
          </ac:cxnSpMkLst>
        </pc:cxnChg>
      </pc:sldMasterChg>
      <pc:sldMasterChg chg="addSp">
        <pc:chgData name="Dévai Nóra (kiemelt igazgatási szakértő)" userId="f948ece0-04ce-4efc-8a2a-7f07e0a69917" providerId="ADAL" clId="{198324CE-E8AA-4492-BF6E-72488D5F6332}" dt="2023-03-21T22:04:19.998" v="153"/>
        <pc:sldMasterMkLst>
          <pc:docMk/>
          <pc:sldMasterMk cId="1751965318" sldId="2147483902"/>
        </pc:sldMasterMkLst>
        <pc:spChg chg="add">
          <ac:chgData name="Dévai Nóra (kiemelt igazgatási szakértő)" userId="f948ece0-04ce-4efc-8a2a-7f07e0a69917" providerId="ADAL" clId="{198324CE-E8AA-4492-BF6E-72488D5F6332}" dt="2023-03-21T22:04:19.998" v="153"/>
          <ac:spMkLst>
            <pc:docMk/>
            <pc:sldMasterMk cId="1751965318" sldId="2147483902"/>
            <ac:spMk id="13" creationId="{FA514411-CAA7-5D88-66D7-D91DF5A46EDE}"/>
          </ac:spMkLst>
        </pc:spChg>
        <pc:spChg chg="add">
          <ac:chgData name="Dévai Nóra (kiemelt igazgatási szakértő)" userId="f948ece0-04ce-4efc-8a2a-7f07e0a69917" providerId="ADAL" clId="{198324CE-E8AA-4492-BF6E-72488D5F6332}" dt="2023-03-21T22:04:19.998" v="153"/>
          <ac:spMkLst>
            <pc:docMk/>
            <pc:sldMasterMk cId="1751965318" sldId="2147483902"/>
            <ac:spMk id="14" creationId="{B9CE8FF7-BA6D-C473-8BC8-B482F8ADFE82}"/>
          </ac:spMkLst>
        </pc:spChg>
        <pc:picChg chg="add">
          <ac:chgData name="Dévai Nóra (kiemelt igazgatási szakértő)" userId="f948ece0-04ce-4efc-8a2a-7f07e0a69917" providerId="ADAL" clId="{198324CE-E8AA-4492-BF6E-72488D5F6332}" dt="2023-03-21T22:04:19.998" v="153"/>
          <ac:picMkLst>
            <pc:docMk/>
            <pc:sldMasterMk cId="1751965318" sldId="2147483902"/>
            <ac:picMk id="15" creationId="{EA9DC03C-3767-D240-5F04-B074CB31E1EB}"/>
          </ac:picMkLst>
        </pc:picChg>
        <pc:cxnChg chg="add">
          <ac:chgData name="Dévai Nóra (kiemelt igazgatási szakértő)" userId="f948ece0-04ce-4efc-8a2a-7f07e0a69917" providerId="ADAL" clId="{198324CE-E8AA-4492-BF6E-72488D5F6332}" dt="2023-03-21T22:04:19.998" v="153"/>
          <ac:cxnSpMkLst>
            <pc:docMk/>
            <pc:sldMasterMk cId="1751965318" sldId="2147483902"/>
            <ac:cxnSpMk id="12" creationId="{32837684-74D2-63EB-BCF9-107505096137}"/>
          </ac:cxnSpMkLst>
        </pc:cxnChg>
        <pc:cxnChg chg="add">
          <ac:chgData name="Dévai Nóra (kiemelt igazgatási szakértő)" userId="f948ece0-04ce-4efc-8a2a-7f07e0a69917" providerId="ADAL" clId="{198324CE-E8AA-4492-BF6E-72488D5F6332}" dt="2023-03-21T22:04:19.998" v="153"/>
          <ac:cxnSpMkLst>
            <pc:docMk/>
            <pc:sldMasterMk cId="1751965318" sldId="2147483902"/>
            <ac:cxnSpMk id="16" creationId="{4CEFEB84-7791-2A49-7D46-6E22665D8AD8}"/>
          </ac:cxnSpMkLst>
        </pc:cxnChg>
        <pc:cxnChg chg="add">
          <ac:chgData name="Dévai Nóra (kiemelt igazgatási szakértő)" userId="f948ece0-04ce-4efc-8a2a-7f07e0a69917" providerId="ADAL" clId="{198324CE-E8AA-4492-BF6E-72488D5F6332}" dt="2023-03-21T22:04:19.998" v="153"/>
          <ac:cxnSpMkLst>
            <pc:docMk/>
            <pc:sldMasterMk cId="1751965318" sldId="2147483902"/>
            <ac:cxnSpMk id="17" creationId="{6148229F-1A07-711E-5A1D-F7D3BCC81843}"/>
          </ac:cxnSpMkLst>
        </pc:cxn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A5477-3F7E-4669-877F-CAC33A174F79}" type="datetime1">
              <a:rPr lang="hu-HU" smtClean="0"/>
              <a:t>2023. 03. 22.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/>
              <a:t>Semmelweis Egyetem | Szervezeti egység neve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6BBF8-0AC3-4F5C-9C46-904244B916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581194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7263F-A963-4716-9E0B-336AF0E39782}" type="datetime1">
              <a:rPr lang="hu-HU" smtClean="0"/>
              <a:t>2023. 03. 22.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/>
              <a:t>Semmelweis Egyetem | Szervezeti egység neve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8844E-4E9E-4762-B238-A0CB0F62D7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7450316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br>
              <a:rPr lang="hu-HU" b="0" i="0">
                <a:solidFill>
                  <a:srgbClr val="6D6D6D"/>
                </a:solidFill>
                <a:effectLst/>
                <a:latin typeface="times" panose="02020603050405020304" pitchFamily="18" charset="0"/>
              </a:rPr>
            </a:b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D77263F-A963-4716-9E0B-336AF0E39782}" type="datetime1">
              <a:rPr lang="hu-HU" smtClean="0"/>
              <a:t>2023. 03. 22.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hu-HU"/>
              <a:t>Semmelweis Egyetem | Szervezeti egység neve</a:t>
            </a:r>
          </a:p>
        </p:txBody>
      </p:sp>
    </p:spTree>
    <p:extLst>
      <p:ext uri="{BB962C8B-B14F-4D97-AF65-F5344CB8AC3E}">
        <p14:creationId xmlns:p14="http://schemas.microsoft.com/office/powerpoint/2010/main" val="1735207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br>
              <a:rPr lang="hu-HU" b="0" i="0">
                <a:solidFill>
                  <a:srgbClr val="6D6D6D"/>
                </a:solidFill>
                <a:effectLst/>
                <a:latin typeface="times" panose="02020603050405020304" pitchFamily="18" charset="0"/>
              </a:rPr>
            </a:b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D77263F-A963-4716-9E0B-336AF0E39782}" type="datetime1">
              <a:rPr lang="hu-HU" smtClean="0"/>
              <a:t>2023. 03. 22.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hu-HU"/>
              <a:t>Semmelweis Egyetem | Szervezeti egység neve</a:t>
            </a:r>
          </a:p>
        </p:txBody>
      </p:sp>
    </p:spTree>
    <p:extLst>
      <p:ext uri="{BB962C8B-B14F-4D97-AF65-F5344CB8AC3E}">
        <p14:creationId xmlns:p14="http://schemas.microsoft.com/office/powerpoint/2010/main" val="701695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D77263F-A963-4716-9E0B-336AF0E39782}" type="datetime1">
              <a:rPr lang="hu-HU" smtClean="0"/>
              <a:t>2023. 03. 22.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hu-HU"/>
              <a:t>Semmelweis Egyetem | Szervezeti egység neve</a:t>
            </a:r>
          </a:p>
        </p:txBody>
      </p:sp>
    </p:spTree>
    <p:extLst>
      <p:ext uri="{BB962C8B-B14F-4D97-AF65-F5344CB8AC3E}">
        <p14:creationId xmlns:p14="http://schemas.microsoft.com/office/powerpoint/2010/main" val="4253217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br>
              <a:rPr lang="hu-HU" b="0" i="0">
                <a:solidFill>
                  <a:srgbClr val="6D6D6D"/>
                </a:solidFill>
                <a:effectLst/>
                <a:latin typeface="times" panose="02020603050405020304" pitchFamily="18" charset="0"/>
              </a:rPr>
            </a:b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D77263F-A963-4716-9E0B-336AF0E39782}" type="datetime1">
              <a:rPr lang="hu-HU" smtClean="0"/>
              <a:t>2023. 03. 22.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hu-HU"/>
              <a:t>Semmelweis Egyetem | Szervezeti egység neve</a:t>
            </a:r>
          </a:p>
        </p:txBody>
      </p:sp>
    </p:spTree>
    <p:extLst>
      <p:ext uri="{BB962C8B-B14F-4D97-AF65-F5344CB8AC3E}">
        <p14:creationId xmlns:p14="http://schemas.microsoft.com/office/powerpoint/2010/main" val="1715840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320113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470836"/>
      </p:ext>
    </p:extLst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599843"/>
      </p:ext>
    </p:extLst>
  </p:cSld>
  <p:clrMapOvr>
    <a:masterClrMapping/>
  </p:clrMapOvr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3051056"/>
      </p:ext>
    </p:extLst>
  </p:cSld>
  <p:clrMapOvr>
    <a:masterClrMapping/>
  </p:clrMapOvr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223398"/>
      </p:ext>
    </p:extLst>
  </p:cSld>
  <p:clrMapOvr>
    <a:masterClrMapping/>
  </p:clrMapOvr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376896"/>
      </p:ext>
    </p:extLst>
  </p:cSld>
  <p:clrMapOvr>
    <a:masterClrMapping/>
  </p:clrMapOvr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078681"/>
      </p:ext>
    </p:extLst>
  </p:cSld>
  <p:clrMapOvr>
    <a:masterClrMapping/>
  </p:clrMapOvr>
  <p:hf sldNum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381052"/>
      </p:ext>
    </p:extLst>
  </p:cSld>
  <p:clrMapOvr>
    <a:masterClrMapping/>
  </p:clrMapOvr>
  <p:hf sldNum="0"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654051"/>
      </p:ext>
    </p:extLst>
  </p:cSld>
  <p:clrMapOvr>
    <a:masterClrMapping/>
  </p:clrMapOvr>
  <p:hf sldNum="0"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ímdia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16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2458369"/>
            <a:ext cx="9144000" cy="39542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2"/>
                </a:solidFill>
              </a:defRPr>
            </a:lvl1pPr>
          </a:lstStyle>
          <a:p>
            <a:r>
              <a:rPr lang="hu-HU" dirty="0"/>
              <a:t>Előadás alcíme</a:t>
            </a:r>
          </a:p>
        </p:txBody>
      </p:sp>
      <p:sp>
        <p:nvSpPr>
          <p:cNvPr id="8" name="Szöveg helye 1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1346487"/>
            <a:ext cx="9144000" cy="1088842"/>
          </a:xfrm>
        </p:spPr>
        <p:txBody>
          <a:bodyPr anchor="ctr">
            <a:noAutofit/>
          </a:bodyPr>
          <a:lstStyle>
            <a:lvl1pPr marL="0" indent="0" algn="ctr">
              <a:buNone/>
              <a:defRPr sz="6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Előadás címe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971597"/>
            <a:ext cx="9144000" cy="316208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Dr. Minta Mihály</a:t>
            </a:r>
          </a:p>
        </p:txBody>
      </p:sp>
      <p:sp>
        <p:nvSpPr>
          <p:cNvPr id="17" name="Szöveg hely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375943"/>
            <a:ext cx="9144000" cy="704850"/>
          </a:xfrm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2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hu-HU" dirty="0"/>
              <a:t>MINTA SZERVEZETI EGYSÉG NEVE, </a:t>
            </a:r>
            <a:br>
              <a:rPr lang="hu-HU" dirty="0"/>
            </a:br>
            <a:r>
              <a:rPr lang="hu-HU" dirty="0"/>
              <a:t>HOSSZÚ NÉV ESETÉN KÉT SORBA TÖRDELVE</a:t>
            </a:r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8" y="5778500"/>
            <a:ext cx="2761364" cy="9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9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08163"/>
            <a:ext cx="5157787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4487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808163"/>
            <a:ext cx="5183188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448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75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439541"/>
      </p:ext>
    </p:extLst>
  </p:cSld>
  <p:clrMapOvr>
    <a:masterClrMapping/>
  </p:clrMapOvr>
  <p:hf sldNum="0"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08163"/>
            <a:ext cx="5181600" cy="41417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08163"/>
            <a:ext cx="5181600" cy="41417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35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Záródia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 helye 1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2386148"/>
            <a:ext cx="9144000" cy="1123815"/>
          </a:xfrm>
        </p:spPr>
        <p:txBody>
          <a:bodyPr anchor="ctr">
            <a:noAutofit/>
          </a:bodyPr>
          <a:lstStyle>
            <a:lvl1pPr marL="0" indent="0" algn="ctr">
              <a:buNone/>
              <a:defRPr sz="6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Köszönöm a figyelmet!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683866"/>
            <a:ext cx="9144000" cy="316208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hu-HU" dirty="0"/>
              <a:t>Dr. Minta Mihály</a:t>
            </a:r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8" y="5778500"/>
            <a:ext cx="2761364" cy="9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33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124324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0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Szervezeti egység neve,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ha hosszabb a sor két sorba tördelve</a:t>
            </a:r>
          </a:p>
        </p:txBody>
      </p:sp>
      <p:sp>
        <p:nvSpPr>
          <p:cNvPr id="11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Minta Mihály,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titulus</a:t>
            </a:r>
          </a:p>
        </p:txBody>
      </p:sp>
    </p:spTree>
    <p:extLst>
      <p:ext uri="{BB962C8B-B14F-4D97-AF65-F5344CB8AC3E}">
        <p14:creationId xmlns:p14="http://schemas.microsoft.com/office/powerpoint/2010/main" val="32426447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08163"/>
            <a:ext cx="10515600" cy="261516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450317"/>
            <a:ext cx="10515600" cy="149963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Szervezeti egység neve,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ha hosszabb a sor két sorba tördelve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Minta Mihály,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titulus</a:t>
            </a:r>
          </a:p>
        </p:txBody>
      </p:sp>
    </p:spTree>
    <p:extLst>
      <p:ext uri="{BB962C8B-B14F-4D97-AF65-F5344CB8AC3E}">
        <p14:creationId xmlns:p14="http://schemas.microsoft.com/office/powerpoint/2010/main" val="2362285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08163"/>
            <a:ext cx="5181600" cy="41417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08163"/>
            <a:ext cx="5181600" cy="41417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Szervezeti egység neve,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ha hosszabb a sor két sorba tördelve</a:t>
            </a:r>
          </a:p>
        </p:txBody>
      </p:sp>
      <p:sp>
        <p:nvSpPr>
          <p:cNvPr id="8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Minta Mihály,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titulus</a:t>
            </a:r>
          </a:p>
        </p:txBody>
      </p:sp>
    </p:spTree>
    <p:extLst>
      <p:ext uri="{BB962C8B-B14F-4D97-AF65-F5344CB8AC3E}">
        <p14:creationId xmlns:p14="http://schemas.microsoft.com/office/powerpoint/2010/main" val="3114021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08163"/>
            <a:ext cx="5157787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4487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808163"/>
            <a:ext cx="5183188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448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9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Szervezeti egység neve,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ha hosszabb a sor két sorba tördelve</a:t>
            </a:r>
          </a:p>
        </p:txBody>
      </p:sp>
      <p:sp>
        <p:nvSpPr>
          <p:cNvPr id="10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Minta Mihály,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titulus</a:t>
            </a:r>
          </a:p>
        </p:txBody>
      </p:sp>
    </p:spTree>
    <p:extLst>
      <p:ext uri="{BB962C8B-B14F-4D97-AF65-F5344CB8AC3E}">
        <p14:creationId xmlns:p14="http://schemas.microsoft.com/office/powerpoint/2010/main" val="26285902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Szervezeti egység neve,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ha hosszabb a sor két sorba tördelve</a:t>
            </a:r>
          </a:p>
        </p:txBody>
      </p:sp>
      <p:sp>
        <p:nvSpPr>
          <p:cNvPr id="6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Minta Mihály,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titulus</a:t>
            </a:r>
          </a:p>
        </p:txBody>
      </p:sp>
    </p:spTree>
    <p:extLst>
      <p:ext uri="{BB962C8B-B14F-4D97-AF65-F5344CB8AC3E}">
        <p14:creationId xmlns:p14="http://schemas.microsoft.com/office/powerpoint/2010/main" val="1758283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 16"/>
          <p:cNvSpPr/>
          <p:nvPr userDrawn="1"/>
        </p:nvSpPr>
        <p:spPr>
          <a:xfrm>
            <a:off x="0" y="6138791"/>
            <a:ext cx="12192000" cy="7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1D5C9D03-34B3-CF46-A324-7A5A7F0004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99" y="6073198"/>
            <a:ext cx="2534304" cy="844768"/>
          </a:xfrm>
          <a:prstGeom prst="rect">
            <a:avLst/>
          </a:prstGeom>
        </p:spPr>
      </p:pic>
      <p:cxnSp>
        <p:nvCxnSpPr>
          <p:cNvPr id="9" name="Egyenes összekötő 8"/>
          <p:cNvCxnSpPr/>
          <p:nvPr userDrawn="1"/>
        </p:nvCxnSpPr>
        <p:spPr>
          <a:xfrm>
            <a:off x="3299294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 userDrawn="1"/>
        </p:nvCxnSpPr>
        <p:spPr>
          <a:xfrm>
            <a:off x="8906622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Szervezeti egység neve,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ha hosszabb a sor két sorba tördelve</a:t>
            </a:r>
          </a:p>
        </p:txBody>
      </p:sp>
      <p:sp>
        <p:nvSpPr>
          <p:cNvPr id="19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Minta Mihály,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titulus</a:t>
            </a:r>
          </a:p>
        </p:txBody>
      </p:sp>
    </p:spTree>
    <p:extLst>
      <p:ext uri="{BB962C8B-B14F-4D97-AF65-F5344CB8AC3E}">
        <p14:creationId xmlns:p14="http://schemas.microsoft.com/office/powerpoint/2010/main" val="22849971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368301"/>
            <a:ext cx="6172200" cy="55816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08163"/>
            <a:ext cx="3932237" cy="414178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33825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Szervezeti egység neve,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ha hosszabb a sor két sorba tördelve</a:t>
            </a:r>
          </a:p>
        </p:txBody>
      </p:sp>
      <p:sp>
        <p:nvSpPr>
          <p:cNvPr id="9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Minta Mihály,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titulus</a:t>
            </a:r>
          </a:p>
        </p:txBody>
      </p:sp>
    </p:spTree>
    <p:extLst>
      <p:ext uri="{BB962C8B-B14F-4D97-AF65-F5344CB8AC3E}">
        <p14:creationId xmlns:p14="http://schemas.microsoft.com/office/powerpoint/2010/main" val="30824541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5268" y="0"/>
            <a:ext cx="6876732" cy="6134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08163"/>
            <a:ext cx="3932237" cy="414178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33825" cy="1325563"/>
          </a:xfrm>
        </p:spPr>
        <p:txBody>
          <a:bodyPr/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8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Szervezeti egység neve,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ha hosszabb a sor két sorba tördelve</a:t>
            </a:r>
          </a:p>
        </p:txBody>
      </p:sp>
      <p:sp>
        <p:nvSpPr>
          <p:cNvPr id="10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Minta Mihály,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titulus</a:t>
            </a:r>
          </a:p>
        </p:txBody>
      </p:sp>
    </p:spTree>
    <p:extLst>
      <p:ext uri="{BB962C8B-B14F-4D97-AF65-F5344CB8AC3E}">
        <p14:creationId xmlns:p14="http://schemas.microsoft.com/office/powerpoint/2010/main" val="4168949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555023"/>
      </p:ext>
    </p:extLst>
  </p:cSld>
  <p:clrMapOvr>
    <a:masterClrMapping/>
  </p:clrMapOvr>
  <p:hf sldNum="0"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243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Szervezeti egység neve,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ha hosszabb a sor két sorba tördelve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Minta Mihály,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titulus</a:t>
            </a:r>
          </a:p>
        </p:txBody>
      </p:sp>
    </p:spTree>
    <p:extLst>
      <p:ext uri="{BB962C8B-B14F-4D97-AF65-F5344CB8AC3E}">
        <p14:creationId xmlns:p14="http://schemas.microsoft.com/office/powerpoint/2010/main" val="2323033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04287" y="368301"/>
            <a:ext cx="2447926" cy="558165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8302"/>
            <a:ext cx="7734300" cy="55816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Szervezeti egység neve,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ha hosszabb a sor két sorba tördelve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Minta Mihály,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titulus</a:t>
            </a:r>
          </a:p>
        </p:txBody>
      </p:sp>
    </p:spTree>
    <p:extLst>
      <p:ext uri="{BB962C8B-B14F-4D97-AF65-F5344CB8AC3E}">
        <p14:creationId xmlns:p14="http://schemas.microsoft.com/office/powerpoint/2010/main" val="2025849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110937"/>
      </p:ext>
    </p:extLst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486842"/>
      </p:ext>
    </p:extLst>
  </p:cSld>
  <p:clrMapOvr>
    <a:masterClrMapping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724518"/>
      </p:ext>
    </p:extLst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44559"/>
      </p:ext>
    </p:extLst>
  </p:cSld>
  <p:clrMapOvr>
    <a:masterClrMapping/>
  </p:clrMapOvr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406460"/>
      </p:ext>
    </p:extLst>
  </p:cSld>
  <p:clrMapOvr>
    <a:masterClrMapping/>
  </p:clrMapOvr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626206"/>
      </p:ext>
    </p:extLst>
  </p:cSld>
  <p:clrMapOvr>
    <a:masterClrMapping/>
  </p:clrMapOvr>
  <p:hf sldNum="0"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1929C583-59FF-534B-6653-F67ADDE956EF}"/>
              </a:ext>
            </a:extLst>
          </p:cNvPr>
          <p:cNvCxnSpPr/>
          <p:nvPr userDrawn="1"/>
        </p:nvCxnSpPr>
        <p:spPr>
          <a:xfrm>
            <a:off x="3012564" y="6269355"/>
            <a:ext cx="1" cy="45148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 helye 4">
            <a:extLst>
              <a:ext uri="{FF2B5EF4-FFF2-40B4-BE49-F238E27FC236}">
                <a16:creationId xmlns:a16="http://schemas.microsoft.com/office/drawing/2014/main" id="{4B2F4182-78CC-791F-94D8-8A0C21799B2F}"/>
              </a:ext>
            </a:extLst>
          </p:cNvPr>
          <p:cNvSpPr txBox="1">
            <a:spLocks/>
          </p:cNvSpPr>
          <p:nvPr userDrawn="1"/>
        </p:nvSpPr>
        <p:spPr>
          <a:xfrm>
            <a:off x="3012564" y="6163978"/>
            <a:ext cx="6173121" cy="6810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sz="1200" b="1" dirty="0">
              <a:solidFill>
                <a:schemeClr val="bg2"/>
              </a:solidFill>
            </a:endParaRP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CEE7F776-1C00-7E6B-25D5-67CEF37D8233}"/>
              </a:ext>
            </a:extLst>
          </p:cNvPr>
          <p:cNvSpPr/>
          <p:nvPr userDrawn="1"/>
        </p:nvSpPr>
        <p:spPr>
          <a:xfrm>
            <a:off x="0" y="6138791"/>
            <a:ext cx="12192000" cy="7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9801B47A-FBFB-EE81-E5C9-11B14112DB88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99" y="6073198"/>
            <a:ext cx="2534304" cy="844768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14C3EB37-4CCF-9BDB-2856-371163978FD2}"/>
              </a:ext>
            </a:extLst>
          </p:cNvPr>
          <p:cNvCxnSpPr/>
          <p:nvPr userDrawn="1"/>
        </p:nvCxnSpPr>
        <p:spPr>
          <a:xfrm>
            <a:off x="3299294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353898DF-001B-B0F7-C31B-193B3E0785F8}"/>
              </a:ext>
            </a:extLst>
          </p:cNvPr>
          <p:cNvCxnSpPr/>
          <p:nvPr userDrawn="1"/>
        </p:nvCxnSpPr>
        <p:spPr>
          <a:xfrm>
            <a:off x="8906622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91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  <p:sldLayoutId id="2147483917" r:id="rId15"/>
    <p:sldLayoutId id="2147483918" r:id="rId16"/>
    <p:sldLayoutId id="2147483919" r:id="rId17"/>
    <p:sldLayoutId id="2147483920" r:id="rId18"/>
    <p:sldLayoutId id="2147483921" r:id="rId19"/>
    <p:sldLayoutId id="2147483922" r:id="rId20"/>
    <p:sldLayoutId id="2147483923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</p:sldLayoutIdLst>
  <p:hf sldNum="0"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2"/>
          </p:nvPr>
        </p:nvSpPr>
        <p:spPr>
          <a:xfrm>
            <a:off x="2048656" y="329784"/>
            <a:ext cx="9144000" cy="2728209"/>
          </a:xfrm>
        </p:spPr>
        <p:txBody>
          <a:bodyPr/>
          <a:lstStyle/>
          <a:p>
            <a:r>
              <a:rPr lang="hu-HU" sz="3200" b="1" dirty="0">
                <a:latin typeface="Montserrat" panose="00000500000000000000" pitchFamily="2" charset="-18"/>
              </a:rPr>
              <a:t>Tájékoztató a kötelezettségvállalási Szabályzat végrehajtásának aktuális állásáról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>
          <a:xfrm>
            <a:off x="2603291" y="3551873"/>
            <a:ext cx="9144000" cy="316208"/>
          </a:xfrm>
        </p:spPr>
        <p:txBody>
          <a:bodyPr/>
          <a:lstStyle/>
          <a:p>
            <a:r>
              <a:rPr lang="hu-HU" sz="2800" b="1" dirty="0"/>
              <a:t>Dr. Kovács Zsolt</a:t>
            </a:r>
            <a:endParaRPr lang="en-GB" sz="2800" b="1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1"/>
          </p:nvPr>
        </p:nvSpPr>
        <p:spPr>
          <a:xfrm>
            <a:off x="2603291" y="4023519"/>
            <a:ext cx="9144000" cy="70485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hu-HU" dirty="0"/>
              <a:t>Jogi és Igazgatási Főigazgatóság</a:t>
            </a:r>
          </a:p>
        </p:txBody>
      </p:sp>
    </p:spTree>
    <p:extLst>
      <p:ext uri="{BB962C8B-B14F-4D97-AF65-F5344CB8AC3E}">
        <p14:creationId xmlns:p14="http://schemas.microsoft.com/office/powerpoint/2010/main" val="985670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70857" y="67322"/>
            <a:ext cx="10515600" cy="607235"/>
          </a:xfrm>
        </p:spPr>
        <p:txBody>
          <a:bodyPr anchor="ctr">
            <a:normAutofit/>
          </a:bodyPr>
          <a:lstStyle/>
          <a:p>
            <a:pPr algn="ctr"/>
            <a:r>
              <a:rPr lang="hu-HU" sz="3200" b="1" dirty="0">
                <a:latin typeface="Montserrat"/>
              </a:rPr>
              <a:t>Kötelezettségvállalási szabályok</a:t>
            </a:r>
            <a:endParaRPr lang="en-GB" sz="3200" b="1" dirty="0">
              <a:latin typeface="Montserrat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4BAC2AF5-2AD7-66FC-0034-5A58C0F45A28}"/>
              </a:ext>
            </a:extLst>
          </p:cNvPr>
          <p:cNvSpPr txBox="1"/>
          <p:nvPr/>
        </p:nvSpPr>
        <p:spPr>
          <a:xfrm>
            <a:off x="996846" y="959370"/>
            <a:ext cx="1021579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600" b="1" i="1" dirty="0">
                <a:solidFill>
                  <a:srgbClr val="002060"/>
                </a:solidFill>
                <a:latin typeface="Montserrat" panose="00000500000000000000" pitchFamily="2" charset="-18"/>
              </a:rPr>
              <a:t>1.) Kötelezettségvállalási szabályzat módosítása</a:t>
            </a:r>
          </a:p>
          <a:p>
            <a:pPr marL="342900" indent="-342900">
              <a:lnSpc>
                <a:spcPct val="150000"/>
              </a:lnSpc>
              <a:buSzPct val="150000"/>
              <a:buFont typeface="Wingdings" panose="05000000000000000000" pitchFamily="2" charset="2"/>
              <a:buChar char="Ø"/>
            </a:pPr>
            <a:r>
              <a:rPr lang="hu-HU" sz="2600" dirty="0">
                <a:solidFill>
                  <a:srgbClr val="002060"/>
                </a:solidFill>
                <a:latin typeface="Montserrat" panose="00000500000000000000" pitchFamily="2" charset="-18"/>
              </a:rPr>
              <a:t>munkáltatói jogkör tekintetében pontosítás</a:t>
            </a:r>
          </a:p>
          <a:p>
            <a:pPr marL="342900" indent="-342900">
              <a:lnSpc>
                <a:spcPct val="150000"/>
              </a:lnSpc>
              <a:buSzPct val="150000"/>
              <a:buFont typeface="Wingdings" panose="05000000000000000000" pitchFamily="2" charset="2"/>
              <a:buChar char="Ø"/>
            </a:pPr>
            <a:r>
              <a:rPr lang="hu-HU" sz="2600" dirty="0">
                <a:solidFill>
                  <a:srgbClr val="002060"/>
                </a:solidFill>
                <a:latin typeface="Montserrat" panose="00000500000000000000" pitchFamily="2" charset="-18"/>
              </a:rPr>
              <a:t>03.31. határidő módosítása 05.31.-re</a:t>
            </a:r>
          </a:p>
          <a:p>
            <a:pPr marL="342900" indent="-342900" algn="just">
              <a:lnSpc>
                <a:spcPct val="150000"/>
              </a:lnSpc>
              <a:buSzPct val="150000"/>
              <a:buFont typeface="Wingdings" panose="05000000000000000000" pitchFamily="2" charset="2"/>
              <a:buChar char="Ø"/>
            </a:pPr>
            <a:r>
              <a:rPr lang="hu-HU" sz="2600" dirty="0">
                <a:solidFill>
                  <a:srgbClr val="002060"/>
                </a:solidFill>
                <a:latin typeface="Montserrat" panose="00000500000000000000" pitchFamily="2" charset="-18"/>
              </a:rPr>
              <a:t>másodlagos jogkörgyakorlók esetén speciális rendelkezés beépítése</a:t>
            </a:r>
          </a:p>
          <a:p>
            <a:pPr>
              <a:lnSpc>
                <a:spcPct val="150000"/>
              </a:lnSpc>
              <a:buSzPct val="150000"/>
            </a:pPr>
            <a:endParaRPr lang="hu-HU" sz="2600" dirty="0">
              <a:solidFill>
                <a:srgbClr val="002060"/>
              </a:solidFill>
              <a:latin typeface="Montserrat" panose="00000500000000000000" pitchFamily="2" charset="-18"/>
            </a:endParaRPr>
          </a:p>
          <a:p>
            <a:pPr>
              <a:lnSpc>
                <a:spcPct val="150000"/>
              </a:lnSpc>
              <a:buSzPct val="150000"/>
            </a:pPr>
            <a:r>
              <a:rPr lang="hu-HU" sz="2600" b="1" i="1" dirty="0">
                <a:solidFill>
                  <a:srgbClr val="002060"/>
                </a:solidFill>
                <a:latin typeface="Montserrat" panose="00000500000000000000" pitchFamily="2" charset="-18"/>
              </a:rPr>
              <a:t>2.) Kötelezettségvállalási utasítás</a:t>
            </a:r>
          </a:p>
          <a:p>
            <a:pPr marL="342900" indent="-342900">
              <a:lnSpc>
                <a:spcPct val="150000"/>
              </a:lnSpc>
              <a:buSzPct val="150000"/>
              <a:buFont typeface="Wingdings" panose="05000000000000000000" pitchFamily="2" charset="2"/>
              <a:buChar char="Ø"/>
            </a:pPr>
            <a:r>
              <a:rPr lang="hu-HU" sz="2600" dirty="0">
                <a:solidFill>
                  <a:srgbClr val="002060"/>
                </a:solidFill>
                <a:latin typeface="Montserrat" panose="00000500000000000000" pitchFamily="2" charset="-18"/>
              </a:rPr>
              <a:t>szervezeti változás átvezetése</a:t>
            </a:r>
          </a:p>
          <a:p>
            <a:endParaRPr lang="hu-HU" sz="2400" dirty="0">
              <a:solidFill>
                <a:srgbClr val="002060"/>
              </a:solidFill>
              <a:latin typeface="Montserrat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088232596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 rot="21002149">
            <a:off x="490926" y="278906"/>
            <a:ext cx="10515600" cy="592245"/>
          </a:xfrm>
        </p:spPr>
        <p:txBody>
          <a:bodyPr anchor="ctr">
            <a:normAutofit/>
          </a:bodyPr>
          <a:lstStyle/>
          <a:p>
            <a:pPr algn="l"/>
            <a:r>
              <a:rPr lang="hu-HU" sz="3200" b="1" dirty="0">
                <a:latin typeface="Montserrat" panose="00000500000000000000" pitchFamily="2" charset="-18"/>
                <a:ea typeface="+mn-ea"/>
                <a:cs typeface="+mn-cs"/>
              </a:rPr>
              <a:t>KÖT-Elem PROJEKT</a:t>
            </a:r>
            <a:endParaRPr lang="en-GB" sz="3200" dirty="0">
              <a:latin typeface="Montserrat"/>
            </a:endParaRPr>
          </a:p>
        </p:txBody>
      </p:sp>
      <p:sp>
        <p:nvSpPr>
          <p:cNvPr id="5" name="Ellipszis 4">
            <a:extLst>
              <a:ext uri="{FF2B5EF4-FFF2-40B4-BE49-F238E27FC236}">
                <a16:creationId xmlns:a16="http://schemas.microsoft.com/office/drawing/2014/main" id="{825BF8D5-27D2-2005-491C-13A510B28330}"/>
              </a:ext>
            </a:extLst>
          </p:cNvPr>
          <p:cNvSpPr/>
          <p:nvPr/>
        </p:nvSpPr>
        <p:spPr>
          <a:xfrm>
            <a:off x="5099332" y="2428415"/>
            <a:ext cx="2388433" cy="1633928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Montserrat" panose="00000500000000000000" pitchFamily="2" charset="-18"/>
              </a:rPr>
              <a:t>Projekt-menedzser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06E9FEA0-4E48-84ED-28AD-C8CA5DFBD179}"/>
              </a:ext>
            </a:extLst>
          </p:cNvPr>
          <p:cNvSpPr/>
          <p:nvPr/>
        </p:nvSpPr>
        <p:spPr>
          <a:xfrm>
            <a:off x="5913619" y="2203555"/>
            <a:ext cx="854440" cy="209863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rapezoid 9">
            <a:extLst>
              <a:ext uri="{FF2B5EF4-FFF2-40B4-BE49-F238E27FC236}">
                <a16:creationId xmlns:a16="http://schemas.microsoft.com/office/drawing/2014/main" id="{EC9725E5-DE67-4A05-C923-846264C079F3}"/>
              </a:ext>
            </a:extLst>
          </p:cNvPr>
          <p:cNvSpPr/>
          <p:nvPr/>
        </p:nvSpPr>
        <p:spPr>
          <a:xfrm rot="10800000">
            <a:off x="5276538" y="134906"/>
            <a:ext cx="2091749" cy="2053652"/>
          </a:xfrm>
          <a:prstGeom prst="trapezoid">
            <a:avLst>
              <a:gd name="adj" fmla="val 3000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hu-HU" dirty="0">
                <a:solidFill>
                  <a:srgbClr val="002060"/>
                </a:solidFill>
                <a:latin typeface="Montserrat" panose="00000500000000000000" pitchFamily="2" charset="-18"/>
              </a:rPr>
              <a:t>Felhasználók</a:t>
            </a:r>
          </a:p>
        </p:txBody>
      </p:sp>
      <p:sp>
        <p:nvSpPr>
          <p:cNvPr id="11" name="Nyíl: felfelé mutató 10">
            <a:extLst>
              <a:ext uri="{FF2B5EF4-FFF2-40B4-BE49-F238E27FC236}">
                <a16:creationId xmlns:a16="http://schemas.microsoft.com/office/drawing/2014/main" id="{7F20677E-571A-E875-3E98-648BBCE713E3}"/>
              </a:ext>
            </a:extLst>
          </p:cNvPr>
          <p:cNvSpPr/>
          <p:nvPr/>
        </p:nvSpPr>
        <p:spPr>
          <a:xfrm>
            <a:off x="6133475" y="1881386"/>
            <a:ext cx="329784" cy="749509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6C2FAD49-849D-580C-87AD-A41903FB6109}"/>
              </a:ext>
            </a:extLst>
          </p:cNvPr>
          <p:cNvSpPr/>
          <p:nvPr/>
        </p:nvSpPr>
        <p:spPr>
          <a:xfrm rot="5400000">
            <a:off x="4551030" y="3140449"/>
            <a:ext cx="854440" cy="209863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010237E2-B4BD-DF7D-78B2-021250A86758}"/>
              </a:ext>
            </a:extLst>
          </p:cNvPr>
          <p:cNvSpPr/>
          <p:nvPr/>
        </p:nvSpPr>
        <p:spPr>
          <a:xfrm rot="5400000">
            <a:off x="7165476" y="3140448"/>
            <a:ext cx="854440" cy="209863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82441129-45D9-6E91-BAAF-03A6298E621D}"/>
              </a:ext>
            </a:extLst>
          </p:cNvPr>
          <p:cNvSpPr/>
          <p:nvPr/>
        </p:nvSpPr>
        <p:spPr>
          <a:xfrm>
            <a:off x="5866328" y="4062343"/>
            <a:ext cx="854440" cy="209863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rapezoid 15">
            <a:extLst>
              <a:ext uri="{FF2B5EF4-FFF2-40B4-BE49-F238E27FC236}">
                <a16:creationId xmlns:a16="http://schemas.microsoft.com/office/drawing/2014/main" id="{E00B8B76-8DBF-BAAF-673C-EBED2F6704AB}"/>
              </a:ext>
            </a:extLst>
          </p:cNvPr>
          <p:cNvSpPr/>
          <p:nvPr/>
        </p:nvSpPr>
        <p:spPr>
          <a:xfrm rot="16200000">
            <a:off x="8445803" y="1492684"/>
            <a:ext cx="2023664" cy="3475400"/>
          </a:xfrm>
          <a:prstGeom prst="trapezoid">
            <a:avLst>
              <a:gd name="adj" fmla="val 29259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Montserrat" panose="00000500000000000000" pitchFamily="2" charset="-18"/>
              </a:rPr>
              <a:t>JIF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srgbClr val="002060"/>
                </a:solidFill>
                <a:latin typeface="Montserrat" panose="00000500000000000000" pitchFamily="2" charset="-18"/>
              </a:rPr>
              <a:t>szabályozási háttér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srgbClr val="002060"/>
                </a:solidFill>
                <a:latin typeface="Montserrat" panose="00000500000000000000" pitchFamily="2" charset="-18"/>
              </a:rPr>
              <a:t>rendszeralapok előkészítése</a:t>
            </a:r>
          </a:p>
        </p:txBody>
      </p:sp>
      <p:sp>
        <p:nvSpPr>
          <p:cNvPr id="17" name="Trapezoid 16">
            <a:extLst>
              <a:ext uri="{FF2B5EF4-FFF2-40B4-BE49-F238E27FC236}">
                <a16:creationId xmlns:a16="http://schemas.microsoft.com/office/drawing/2014/main" id="{8B62FEBA-E325-01FF-92DE-E55F53997E55}"/>
              </a:ext>
            </a:extLst>
          </p:cNvPr>
          <p:cNvSpPr/>
          <p:nvPr/>
        </p:nvSpPr>
        <p:spPr>
          <a:xfrm rot="5400000">
            <a:off x="1867788" y="1287646"/>
            <a:ext cx="2053652" cy="3915468"/>
          </a:xfrm>
          <a:prstGeom prst="trapezoid">
            <a:avLst>
              <a:gd name="adj" fmla="val 3000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Montserrat" panose="00000500000000000000" pitchFamily="2" charset="-18"/>
              </a:rPr>
              <a:t>GFI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srgbClr val="002060"/>
                </a:solidFill>
                <a:latin typeface="Montserrat" panose="00000500000000000000" pitchFamily="2" charset="-18"/>
              </a:rPr>
              <a:t>felülvizsgálata a felhatalmazásoknak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srgbClr val="002060"/>
                </a:solidFill>
                <a:latin typeface="Montserrat" panose="00000500000000000000" pitchFamily="2" charset="-18"/>
              </a:rPr>
              <a:t>új adatbázis építés szakmai alapjai</a:t>
            </a:r>
          </a:p>
        </p:txBody>
      </p:sp>
      <p:sp>
        <p:nvSpPr>
          <p:cNvPr id="18" name="Trapezoid 17">
            <a:extLst>
              <a:ext uri="{FF2B5EF4-FFF2-40B4-BE49-F238E27FC236}">
                <a16:creationId xmlns:a16="http://schemas.microsoft.com/office/drawing/2014/main" id="{BD70323C-85CF-BB61-DA5C-ED06B47F18FB}"/>
              </a:ext>
            </a:extLst>
          </p:cNvPr>
          <p:cNvSpPr/>
          <p:nvPr/>
        </p:nvSpPr>
        <p:spPr>
          <a:xfrm>
            <a:off x="5231567" y="4272206"/>
            <a:ext cx="2083633" cy="1828800"/>
          </a:xfrm>
          <a:prstGeom prst="trapezoid">
            <a:avLst>
              <a:gd name="adj" fmla="val 3439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Montserrat" panose="00000500000000000000" pitchFamily="2" charset="-18"/>
              </a:rPr>
              <a:t>INFI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srgbClr val="002060"/>
                </a:solidFill>
                <a:latin typeface="Montserrat" panose="00000500000000000000" pitchFamily="2" charset="-18"/>
              </a:rPr>
              <a:t>adatbázis fejlesztés</a:t>
            </a:r>
          </a:p>
        </p:txBody>
      </p:sp>
    </p:spTree>
    <p:extLst>
      <p:ext uri="{BB962C8B-B14F-4D97-AF65-F5344CB8AC3E}">
        <p14:creationId xmlns:p14="http://schemas.microsoft.com/office/powerpoint/2010/main" val="176228826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 rot="19425231">
            <a:off x="-43577" y="1818611"/>
            <a:ext cx="5775367" cy="1793762"/>
          </a:xfrm>
        </p:spPr>
        <p:txBody>
          <a:bodyPr anchor="ctr">
            <a:normAutofit/>
          </a:bodyPr>
          <a:lstStyle/>
          <a:p>
            <a:pPr algn="ctr"/>
            <a:r>
              <a:rPr lang="hu-HU" b="1" dirty="0">
                <a:latin typeface="Montserrat" panose="00000500000000000000" pitchFamily="2" charset="-18"/>
                <a:ea typeface="+mn-ea"/>
                <a:cs typeface="+mn-cs"/>
              </a:rPr>
              <a:t>KÖT-Elem Rendszer</a:t>
            </a:r>
            <a:endParaRPr lang="en-GB" b="1" dirty="0">
              <a:latin typeface="Montserrat" panose="00000500000000000000" pitchFamily="2" charset="-18"/>
              <a:ea typeface="+mn-ea"/>
              <a:cs typeface="+mn-cs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28C23D94-286A-0B90-F928-235E3D37D137}"/>
              </a:ext>
            </a:extLst>
          </p:cNvPr>
          <p:cNvSpPr txBox="1"/>
          <p:nvPr/>
        </p:nvSpPr>
        <p:spPr>
          <a:xfrm>
            <a:off x="5696261" y="284813"/>
            <a:ext cx="5921115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u-H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Alapnyilvántartás létrehozása az egyes gazdálkodási jogkörök területén.</a:t>
            </a:r>
          </a:p>
          <a:p>
            <a:pPr algn="just"/>
            <a:endParaRPr lang="hu-H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18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u-H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Nyilvántartás vezetési és változásbejelentési funkciók </a:t>
            </a:r>
            <a:r>
              <a:rPr lang="hu-H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automatizációja</a:t>
            </a:r>
            <a:r>
              <a:rPr lang="hu-H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hu-H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18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u-H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Nyilvántartási adatok széleskörű elérhetőségének biztosítása.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hu-H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18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u-H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Magasfokú integrációs képesség.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hu-H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18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u-H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Saját hatáskörben fejleszthető és üzemeltethető rendszer.</a:t>
            </a:r>
          </a:p>
        </p:txBody>
      </p:sp>
    </p:spTree>
    <p:extLst>
      <p:ext uri="{BB962C8B-B14F-4D97-AF65-F5344CB8AC3E}">
        <p14:creationId xmlns:p14="http://schemas.microsoft.com/office/powerpoint/2010/main" val="1559752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31273" y="138545"/>
            <a:ext cx="10515600" cy="610999"/>
          </a:xfrm>
        </p:spPr>
        <p:txBody>
          <a:bodyPr anchor="ctr">
            <a:normAutofit/>
          </a:bodyPr>
          <a:lstStyle/>
          <a:p>
            <a:pPr algn="ctr"/>
            <a:r>
              <a:rPr lang="hu-HU" sz="3200" b="1" dirty="0">
                <a:latin typeface="Montserrat" panose="00000500000000000000" pitchFamily="2" charset="-18"/>
                <a:ea typeface="+mn-ea"/>
                <a:cs typeface="+mn-cs"/>
              </a:rPr>
              <a:t>KÖT-Elem egy összetett mondatban</a:t>
            </a:r>
            <a:endParaRPr lang="en-GB" sz="3200" dirty="0">
              <a:latin typeface="Montserrat" panose="00000500000000000000" pitchFamily="2" charset="-18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2EA50F44-CD20-E520-F4A7-8280F001F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6" y="749545"/>
            <a:ext cx="4705758" cy="535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43810F36-C498-413C-EA96-897250EDBB7D}"/>
              </a:ext>
            </a:extLst>
          </p:cNvPr>
          <p:cNvSpPr txBox="1"/>
          <p:nvPr/>
        </p:nvSpPr>
        <p:spPr>
          <a:xfrm>
            <a:off x="5156616" y="781848"/>
            <a:ext cx="6700604" cy="53245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hu-HU" sz="2000" b="1" dirty="0">
                <a:solidFill>
                  <a:srgbClr val="002060"/>
                </a:solidFill>
                <a:latin typeface="Montserrat" panose="00000500000000000000" pitchFamily="2" charset="-18"/>
              </a:rPr>
              <a:t>KÖT-ELEM olyan </a:t>
            </a:r>
            <a:r>
              <a:rPr lang="hu-HU" sz="2000" b="1" dirty="0" err="1">
                <a:solidFill>
                  <a:srgbClr val="002060"/>
                </a:solidFill>
                <a:latin typeface="Montserrat" panose="00000500000000000000" pitchFamily="2" charset="-18"/>
              </a:rPr>
              <a:t>workflow</a:t>
            </a:r>
            <a:r>
              <a:rPr lang="hu-HU" sz="2000" b="1" dirty="0">
                <a:solidFill>
                  <a:srgbClr val="002060"/>
                </a:solidFill>
                <a:latin typeface="Montserrat" panose="00000500000000000000" pitchFamily="2" charset="-18"/>
              </a:rPr>
              <a:t> támogatott nyilvántartás, amely</a:t>
            </a:r>
            <a:endParaRPr lang="hu-HU" sz="2000" dirty="0">
              <a:solidFill>
                <a:srgbClr val="002060"/>
              </a:solidFill>
              <a:latin typeface="Montserrat" panose="00000500000000000000" pitchFamily="2" charset="-18"/>
            </a:endParaRPr>
          </a:p>
          <a:p>
            <a:endParaRPr lang="hu-HU" sz="2000" dirty="0">
              <a:solidFill>
                <a:srgbClr val="002060"/>
              </a:solidFill>
              <a:latin typeface="Montserrat" panose="00000500000000000000" pitchFamily="2" charset="-18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002060"/>
                </a:solidFill>
                <a:latin typeface="Montserrat" panose="00000500000000000000" pitchFamily="2" charset="-18"/>
              </a:rPr>
              <a:t>a létrehozott PST-k közül </a:t>
            </a:r>
            <a:r>
              <a:rPr lang="hu-HU" sz="2000" b="1" dirty="0">
                <a:solidFill>
                  <a:srgbClr val="002060"/>
                </a:solidFill>
                <a:latin typeface="Montserrat" panose="00000500000000000000" pitchFamily="2" charset="-18"/>
              </a:rPr>
              <a:t>a releváns PST-</a:t>
            </a:r>
            <a:r>
              <a:rPr lang="hu-HU" sz="2000" b="1" dirty="0" err="1">
                <a:solidFill>
                  <a:srgbClr val="002060"/>
                </a:solidFill>
                <a:latin typeface="Montserrat" panose="00000500000000000000" pitchFamily="2" charset="-18"/>
              </a:rPr>
              <a:t>khez</a:t>
            </a:r>
            <a:r>
              <a:rPr lang="hu-HU" sz="2000" b="1" dirty="0">
                <a:solidFill>
                  <a:srgbClr val="002060"/>
                </a:solidFill>
                <a:latin typeface="Montserrat" panose="00000500000000000000" pitchFamily="2" charset="-18"/>
              </a:rPr>
              <a:t> rendeli</a:t>
            </a:r>
            <a:r>
              <a:rPr lang="hu-HU" sz="2000" dirty="0">
                <a:solidFill>
                  <a:srgbClr val="002060"/>
                </a:solidFill>
                <a:latin typeface="Montserrat" panose="00000500000000000000" pitchFamily="2" charset="-18"/>
              </a:rPr>
              <a:t> (SAP GM),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002060"/>
                </a:solidFill>
                <a:latin typeface="Montserrat" panose="00000500000000000000" pitchFamily="2" charset="-18"/>
              </a:rPr>
              <a:t>a hozzá fűződő </a:t>
            </a:r>
            <a:r>
              <a:rPr lang="hu-HU" sz="2000" b="1" dirty="0">
                <a:solidFill>
                  <a:srgbClr val="002060"/>
                </a:solidFill>
                <a:latin typeface="Montserrat" panose="00000500000000000000" pitchFamily="2" charset="-18"/>
              </a:rPr>
              <a:t>gazdálkodási jogköröket </a:t>
            </a:r>
            <a:r>
              <a:rPr lang="hu-HU" sz="2000" dirty="0">
                <a:solidFill>
                  <a:srgbClr val="002060"/>
                </a:solidFill>
                <a:latin typeface="Montserrat" panose="00000500000000000000" pitchFamily="2" charset="-18"/>
              </a:rPr>
              <a:t>(szabályzat és utasítás),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002060"/>
                </a:solidFill>
                <a:latin typeface="Montserrat" panose="00000500000000000000" pitchFamily="2" charset="-18"/>
              </a:rPr>
              <a:t>és a jogkörökhöz tartozó </a:t>
            </a:r>
            <a:r>
              <a:rPr lang="hu-HU" sz="2000" b="1" dirty="0">
                <a:solidFill>
                  <a:srgbClr val="002060"/>
                </a:solidFill>
                <a:latin typeface="Montserrat" panose="00000500000000000000" pitchFamily="2" charset="-18"/>
              </a:rPr>
              <a:t>beosztásokat</a:t>
            </a:r>
            <a:r>
              <a:rPr lang="hu-HU" sz="2000" dirty="0">
                <a:solidFill>
                  <a:srgbClr val="002060"/>
                </a:solidFill>
                <a:latin typeface="Montserrat" panose="00000500000000000000" pitchFamily="2" charset="-18"/>
              </a:rPr>
              <a:t> (szabályzat, utasítás),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002060"/>
                </a:solidFill>
                <a:latin typeface="Montserrat" panose="00000500000000000000" pitchFamily="2" charset="-18"/>
              </a:rPr>
              <a:t>majd  beosztásokat összerendeli a beosztásokat </a:t>
            </a:r>
            <a:r>
              <a:rPr lang="hu-HU" sz="2000" b="1" dirty="0">
                <a:solidFill>
                  <a:srgbClr val="002060"/>
                </a:solidFill>
                <a:latin typeface="Montserrat" panose="00000500000000000000" pitchFamily="2" charset="-18"/>
              </a:rPr>
              <a:t>betöltő személyekkel </a:t>
            </a:r>
            <a:r>
              <a:rPr lang="hu-HU" sz="2000" dirty="0">
                <a:solidFill>
                  <a:srgbClr val="002060"/>
                </a:solidFill>
                <a:latin typeface="Montserrat" panose="00000500000000000000" pitchFamily="2" charset="-18"/>
              </a:rPr>
              <a:t>(SAP HR SZTSZ és pozíció szám),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002060"/>
                </a:solidFill>
                <a:latin typeface="Montserrat" panose="00000500000000000000" pitchFamily="2" charset="-18"/>
              </a:rPr>
              <a:t>amennyiben </a:t>
            </a:r>
            <a:r>
              <a:rPr lang="hu-HU" sz="2000" b="1" dirty="0">
                <a:solidFill>
                  <a:srgbClr val="002060"/>
                </a:solidFill>
                <a:latin typeface="Montserrat" panose="00000500000000000000" pitchFamily="2" charset="-18"/>
              </a:rPr>
              <a:t>megfelelnek a jogkörgyakorlás feltételeinek </a:t>
            </a:r>
            <a:r>
              <a:rPr lang="hu-HU" sz="2000" dirty="0">
                <a:solidFill>
                  <a:srgbClr val="002060"/>
                </a:solidFill>
                <a:latin typeface="Montserrat" panose="00000500000000000000" pitchFamily="2" charset="-18"/>
              </a:rPr>
              <a:t>(szabályzat, utasítás),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002060"/>
                </a:solidFill>
                <a:latin typeface="Montserrat" panose="00000500000000000000" pitchFamily="2" charset="-18"/>
              </a:rPr>
              <a:t>kivéve a pályázati PST-ket, ahol a delegált gazdálkodási jogkörökhöz közvetlenül a jogkörgyakorló személy kapcsolódik.</a:t>
            </a:r>
          </a:p>
        </p:txBody>
      </p:sp>
    </p:spTree>
    <p:extLst>
      <p:ext uri="{BB962C8B-B14F-4D97-AF65-F5344CB8AC3E}">
        <p14:creationId xmlns:p14="http://schemas.microsoft.com/office/powerpoint/2010/main" val="1969662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70857" y="67322"/>
            <a:ext cx="10515600" cy="712006"/>
          </a:xfrm>
        </p:spPr>
        <p:txBody>
          <a:bodyPr anchor="ctr">
            <a:normAutofit/>
          </a:bodyPr>
          <a:lstStyle/>
          <a:p>
            <a:pPr algn="ctr"/>
            <a:r>
              <a:rPr lang="hu-HU" sz="3200" b="1" dirty="0">
                <a:latin typeface="Montserrat"/>
                <a:ea typeface="+mn-ea"/>
                <a:cs typeface="+mn-cs"/>
              </a:rPr>
              <a:t>Fejlesztési ütemterv</a:t>
            </a:r>
            <a:endParaRPr lang="en-GB" sz="3200" dirty="0">
              <a:latin typeface="Montserrat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F779B8DA-2F3D-C33F-92BE-433EC8700704}"/>
              </a:ext>
            </a:extLst>
          </p:cNvPr>
          <p:cNvSpPr txBox="1"/>
          <p:nvPr/>
        </p:nvSpPr>
        <p:spPr>
          <a:xfrm>
            <a:off x="209863" y="922447"/>
            <a:ext cx="11542426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u-HU" sz="1600" b="1" dirty="0">
                <a:solidFill>
                  <a:srgbClr val="002060"/>
                </a:solidFill>
                <a:latin typeface="Trebuchet MS"/>
              </a:rPr>
              <a:t>I. Transzlációs szakasz:</a:t>
            </a:r>
            <a:endParaRPr lang="hu-HU" sz="16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marL="342900" indent="-114300">
              <a:buFontTx/>
              <a:buChar char="-"/>
            </a:pPr>
            <a:r>
              <a:rPr lang="hu-HU" sz="1600" dirty="0">
                <a:solidFill>
                  <a:srgbClr val="002060"/>
                </a:solidFill>
                <a:latin typeface="Trebuchet MS"/>
              </a:rPr>
              <a:t>Jelenlegi gyakorlat konverziója és az új Kötelezettségvállalási szabályzat átültetése adatbázis alapú nyilvántartássá.</a:t>
            </a:r>
          </a:p>
          <a:p>
            <a:r>
              <a:rPr lang="hu-HU" sz="1600" b="1" dirty="0">
                <a:solidFill>
                  <a:srgbClr val="002060"/>
                </a:solidFill>
                <a:latin typeface="Trebuchet MS"/>
              </a:rPr>
              <a:t>II./A Transzformációs szakasz: a fejlesztési elemek folyamatosan, elkészüléskor kerülnek bevezetésre </a:t>
            </a:r>
          </a:p>
          <a:p>
            <a:r>
              <a:rPr lang="hu-HU" sz="1600" dirty="0">
                <a:solidFill>
                  <a:srgbClr val="002060"/>
                </a:solidFill>
                <a:latin typeface="Trebuchet MS"/>
              </a:rPr>
              <a:t>PST igénylési folyamat integrálása a KÖT-Elembe építése.</a:t>
            </a:r>
            <a:endParaRPr lang="hu-HU" sz="16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342900" indent="-114300">
              <a:buFontTx/>
              <a:buChar char="-"/>
            </a:pPr>
            <a:r>
              <a:rPr lang="hu-HU" sz="1600" dirty="0">
                <a:solidFill>
                  <a:srgbClr val="002060"/>
                </a:solidFill>
                <a:latin typeface="Trebuchet MS"/>
              </a:rPr>
              <a:t>Utalványozó jogkörök nyilvántartása.</a:t>
            </a:r>
            <a:endParaRPr lang="hu-HU" sz="16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342900" indent="-114300">
              <a:buFontTx/>
              <a:buChar char="-"/>
            </a:pPr>
            <a:r>
              <a:rPr lang="hu-HU" sz="1600" dirty="0">
                <a:solidFill>
                  <a:srgbClr val="002060"/>
                </a:solidFill>
                <a:latin typeface="Trebuchet MS"/>
              </a:rPr>
              <a:t>Jogkörkorlátozási funkciók beépítése.</a:t>
            </a:r>
            <a:endParaRPr lang="hu-HU" sz="16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342900" indent="-114300">
              <a:buFontTx/>
              <a:buChar char="-"/>
            </a:pPr>
            <a:r>
              <a:rPr lang="hu-HU" sz="1600" dirty="0">
                <a:solidFill>
                  <a:srgbClr val="002060"/>
                </a:solidFill>
                <a:latin typeface="Trebuchet MS"/>
              </a:rPr>
              <a:t>Eredeti jogkörgyakorlók helyettesítési rendjének beépítése.</a:t>
            </a:r>
            <a:endParaRPr lang="hu-HU" sz="16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342900" indent="-114300">
              <a:buFontTx/>
              <a:buChar char="-"/>
            </a:pPr>
            <a:r>
              <a:rPr lang="hu-HU" sz="1600" dirty="0">
                <a:solidFill>
                  <a:srgbClr val="002060"/>
                </a:solidFill>
                <a:latin typeface="Trebuchet MS"/>
              </a:rPr>
              <a:t>„Kötelező” alkalmazás fejlesztés.</a:t>
            </a:r>
            <a:endParaRPr lang="hu-HU" sz="16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r>
              <a:rPr lang="hu-HU" sz="1600" b="1" dirty="0">
                <a:solidFill>
                  <a:srgbClr val="002060"/>
                </a:solidFill>
                <a:latin typeface="Trebuchet MS"/>
              </a:rPr>
              <a:t>II./B  </a:t>
            </a:r>
            <a:r>
              <a:rPr lang="hu-HU" sz="1600" b="1" dirty="0" err="1">
                <a:solidFill>
                  <a:srgbClr val="002060"/>
                </a:solidFill>
                <a:latin typeface="Trebuchet MS"/>
              </a:rPr>
              <a:t>Amplifikációs</a:t>
            </a:r>
            <a:r>
              <a:rPr lang="hu-HU" sz="1600" b="1" dirty="0">
                <a:solidFill>
                  <a:srgbClr val="002060"/>
                </a:solidFill>
                <a:latin typeface="Trebuchet MS"/>
              </a:rPr>
              <a:t> szakasz: a fejlesztési elemek folyamatosan, elkészüléskor kerülnek bevezetésre </a:t>
            </a:r>
            <a:endParaRPr lang="hu-HU" sz="16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marL="342900" indent="-114300"/>
            <a:r>
              <a:rPr lang="hu-HU" sz="1600" b="1" dirty="0">
                <a:solidFill>
                  <a:srgbClr val="002060"/>
                </a:solidFill>
                <a:latin typeface="Trebuchet MS"/>
              </a:rPr>
              <a:t>- </a:t>
            </a:r>
            <a:r>
              <a:rPr lang="hu-HU" sz="1600" dirty="0">
                <a:solidFill>
                  <a:srgbClr val="002060"/>
                </a:solidFill>
                <a:latin typeface="Trebuchet MS"/>
              </a:rPr>
              <a:t>A </a:t>
            </a:r>
            <a:r>
              <a:rPr lang="hu-HU" sz="1600" dirty="0" err="1">
                <a:solidFill>
                  <a:srgbClr val="002060"/>
                </a:solidFill>
                <a:latin typeface="Trebuchet MS"/>
              </a:rPr>
              <a:t>törzsadatokat</a:t>
            </a:r>
            <a:r>
              <a:rPr lang="hu-HU" sz="1600" dirty="0">
                <a:solidFill>
                  <a:srgbClr val="002060"/>
                </a:solidFill>
                <a:latin typeface="Trebuchet MS"/>
              </a:rPr>
              <a:t> tartalmazó rendszerek KÖT-Elemhez való kapcsolása (SAP HR és SAP GM).</a:t>
            </a:r>
          </a:p>
          <a:p>
            <a:pPr marL="342900" indent="-114300">
              <a:buFontTx/>
              <a:buChar char="-"/>
            </a:pPr>
            <a:r>
              <a:rPr lang="hu-HU" sz="1600" dirty="0">
                <a:solidFill>
                  <a:srgbClr val="002060"/>
                </a:solidFill>
                <a:latin typeface="Trebuchet MS"/>
              </a:rPr>
              <a:t>A KÖT-Elem adatainak visszaírása SAP GM rendszerbe.</a:t>
            </a:r>
            <a:endParaRPr lang="hu-HU" sz="16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342900" indent="-114300">
              <a:buFontTx/>
              <a:buChar char="-"/>
            </a:pPr>
            <a:r>
              <a:rPr lang="hu-HU" sz="1600" dirty="0">
                <a:solidFill>
                  <a:srgbClr val="002060"/>
                </a:solidFill>
                <a:latin typeface="Trebuchet MS"/>
              </a:rPr>
              <a:t>Automatizált felhatalmazás indítás/megszüntetés kezdeményezés.</a:t>
            </a:r>
            <a:endParaRPr lang="hu-HU" sz="16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342900" indent="-114300">
              <a:buFontTx/>
              <a:buChar char="-"/>
            </a:pPr>
            <a:r>
              <a:rPr lang="hu-HU" sz="1600" dirty="0">
                <a:solidFill>
                  <a:srgbClr val="002060"/>
                </a:solidFill>
                <a:latin typeface="Trebuchet MS"/>
              </a:rPr>
              <a:t>Munkáltatói jogkörök kezelésének beépítése a nyilvántartásba.</a:t>
            </a:r>
            <a:endParaRPr lang="hu-HU" sz="16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342900" indent="-114300">
              <a:buFontTx/>
              <a:buChar char="-"/>
            </a:pPr>
            <a:r>
              <a:rPr lang="hu-HU" sz="1600" dirty="0">
                <a:solidFill>
                  <a:srgbClr val="002060"/>
                </a:solidFill>
                <a:latin typeface="Trebuchet MS"/>
              </a:rPr>
              <a:t>E-tárhely bekapcsolása a dokumentumok jogosultak részére történő kiadására.</a:t>
            </a:r>
            <a:endParaRPr lang="hu-HU" sz="16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342900" indent="-114300" algn="just">
              <a:buFontTx/>
              <a:buChar char="-"/>
            </a:pPr>
            <a:r>
              <a:rPr lang="hu-HU" sz="1600" dirty="0">
                <a:solidFill>
                  <a:srgbClr val="002060"/>
                </a:solidFill>
                <a:latin typeface="Trebuchet MS"/>
              </a:rPr>
              <a:t>Microsec WEBSIGNO Rendszer, tömeges e-aláíró szerver és aláírás menedzsment rendszer alkalmazása felhatalmazások aláírás sorrendiségének automatizálására.</a:t>
            </a:r>
          </a:p>
          <a:p>
            <a:r>
              <a:rPr lang="hu-HU" sz="1600" b="1" dirty="0">
                <a:solidFill>
                  <a:srgbClr val="002060"/>
                </a:solidFill>
                <a:latin typeface="Trebuchet MS"/>
              </a:rPr>
              <a:t>III. Integrációs szakasz:</a:t>
            </a:r>
            <a:endParaRPr lang="hu-HU" sz="16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marL="342900" indent="-114300">
              <a:buFontTx/>
              <a:buChar char="-"/>
            </a:pPr>
            <a:r>
              <a:rPr lang="hu-HU" sz="1600" dirty="0">
                <a:solidFill>
                  <a:srgbClr val="002060"/>
                </a:solidFill>
                <a:latin typeface="Trebuchet MS"/>
              </a:rPr>
              <a:t>Iratkezelési (iktatási) műveletek automatizált megvalósítása.</a:t>
            </a:r>
            <a:endParaRPr lang="hu-HU" sz="16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342900" indent="-114300">
              <a:buFontTx/>
              <a:buChar char="-"/>
            </a:pPr>
            <a:r>
              <a:rPr lang="hu-HU" sz="1600" dirty="0">
                <a:solidFill>
                  <a:srgbClr val="002060"/>
                </a:solidFill>
                <a:latin typeface="Trebuchet MS"/>
              </a:rPr>
              <a:t>Gazdálkodási jogkörök elérhetővé tétele harmadik személyek számára.</a:t>
            </a:r>
            <a:endParaRPr lang="hu-HU" sz="16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342900" indent="-114300" algn="just">
              <a:buFontTx/>
              <a:buChar char="-"/>
            </a:pPr>
            <a:r>
              <a:rPr lang="hu-HU" sz="1600" dirty="0">
                <a:solidFill>
                  <a:srgbClr val="002060"/>
                </a:solidFill>
                <a:latin typeface="Trebuchet MS"/>
              </a:rPr>
              <a:t>A KÖT-Elem Rendszer adatainak elérhetővé tétele egy kijelölt gazdálkodási jogköröket alkalmazó elektronikus rendszer számára.</a:t>
            </a:r>
            <a:endParaRPr lang="hu-H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07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6"/>
          <p:cNvSpPr>
            <a:spLocks noGrp="1"/>
          </p:cNvSpPr>
          <p:nvPr>
            <p:ph type="body" sz="quarter" idx="12"/>
          </p:nvPr>
        </p:nvSpPr>
        <p:spPr>
          <a:xfrm>
            <a:off x="2408420" y="1441767"/>
            <a:ext cx="9144000" cy="1123815"/>
          </a:xfrm>
        </p:spPr>
        <p:txBody>
          <a:bodyPr/>
          <a:lstStyle/>
          <a:p>
            <a:r>
              <a:rPr lang="hu-HU" sz="4400" b="1" dirty="0">
                <a:latin typeface="Montserrat" panose="00000500000000000000" pitchFamily="2" charset="-18"/>
              </a:rPr>
              <a:t>Köszönöm a figyelmet!</a:t>
            </a:r>
            <a:endParaRPr lang="en-GB" sz="4400" b="1" dirty="0">
              <a:latin typeface="Montserrat" panose="00000500000000000000" pitchFamily="2" charset="-18"/>
            </a:endParaRP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0"/>
          </p:nvPr>
        </p:nvSpPr>
        <p:spPr>
          <a:xfrm>
            <a:off x="2408420" y="3645649"/>
            <a:ext cx="9144000" cy="461655"/>
          </a:xfrm>
        </p:spPr>
        <p:txBody>
          <a:bodyPr/>
          <a:lstStyle/>
          <a:p>
            <a:r>
              <a:rPr lang="hu-HU" sz="3200" b="1" dirty="0">
                <a:solidFill>
                  <a:srgbClr val="FFFF00"/>
                </a:solidFill>
                <a:latin typeface="Montserrat" panose="00000500000000000000" pitchFamily="2" charset="-18"/>
              </a:rPr>
              <a:t>DR. kovács </a:t>
            </a:r>
            <a:r>
              <a:rPr lang="hu-HU" sz="3200" b="1" dirty="0" err="1">
                <a:solidFill>
                  <a:srgbClr val="FFFF00"/>
                </a:solidFill>
                <a:latin typeface="Montserrat" panose="00000500000000000000" pitchFamily="2" charset="-18"/>
              </a:rPr>
              <a:t>zsolt</a:t>
            </a:r>
            <a:endParaRPr lang="en-GB" sz="3200" b="1" dirty="0">
              <a:solidFill>
                <a:srgbClr val="FFFF00"/>
              </a:solidFill>
              <a:latin typeface="Montserrat" panose="00000500000000000000" pitchFamily="2" charset="-18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7E819C9B-08BA-3E5C-6889-C8565BABE8DE}"/>
              </a:ext>
            </a:extLst>
          </p:cNvPr>
          <p:cNvSpPr txBox="1"/>
          <p:nvPr/>
        </p:nvSpPr>
        <p:spPr>
          <a:xfrm>
            <a:off x="254833" y="5606321"/>
            <a:ext cx="2023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</a:rPr>
              <a:t>Összeállította:</a:t>
            </a:r>
          </a:p>
          <a:p>
            <a:r>
              <a:rPr lang="hu-HU" sz="2000" dirty="0">
                <a:solidFill>
                  <a:srgbClr val="FFFF00"/>
                </a:solidFill>
              </a:rPr>
              <a:t>Greff András</a:t>
            </a:r>
          </a:p>
          <a:p>
            <a:r>
              <a:rPr lang="hu-HU" sz="2000" dirty="0">
                <a:solidFill>
                  <a:srgbClr val="FFFF00"/>
                </a:solidFill>
              </a:rPr>
              <a:t>Dévai Nóra</a:t>
            </a:r>
          </a:p>
        </p:txBody>
      </p:sp>
    </p:spTree>
    <p:extLst>
      <p:ext uri="{BB962C8B-B14F-4D97-AF65-F5344CB8AC3E}">
        <p14:creationId xmlns:p14="http://schemas.microsoft.com/office/powerpoint/2010/main" val="2041617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seppecske">
  <a:themeElements>
    <a:clrScheme name="Cseppecske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Cseppecsk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seppecsk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TM04033925[[fn=Cseppecske]]</Template>
  <TotalTime>535</TotalTime>
  <Words>405</Words>
  <Application>Microsoft Office PowerPoint</Application>
  <PresentationFormat>Szélesvásznú</PresentationFormat>
  <Paragraphs>77</Paragraphs>
  <Slides>7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5" baseType="lpstr">
      <vt:lpstr>Arial</vt:lpstr>
      <vt:lpstr>Calibri</vt:lpstr>
      <vt:lpstr>Montserrat</vt:lpstr>
      <vt:lpstr>times</vt:lpstr>
      <vt:lpstr>Trebuchet MS</vt:lpstr>
      <vt:lpstr>Tw Cen MT</vt:lpstr>
      <vt:lpstr>Wingdings</vt:lpstr>
      <vt:lpstr>Cseppecske</vt:lpstr>
      <vt:lpstr>PowerPoint-bemutató</vt:lpstr>
      <vt:lpstr>Kötelezettségvállalási szabályok</vt:lpstr>
      <vt:lpstr>KÖT-Elem PROJEKT</vt:lpstr>
      <vt:lpstr>KÖT-Elem Rendszer</vt:lpstr>
      <vt:lpstr>KÖT-Elem egy összetett mondatban</vt:lpstr>
      <vt:lpstr>Fejlesztési ütemterv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címe</dc:title>
  <dc:creator>Pátrovics András Rodrigó</dc:creator>
  <cp:lastModifiedBy>Dévai Nóra (kiemelt igazgatási szakértő)</cp:lastModifiedBy>
  <cp:revision>54</cp:revision>
  <dcterms:created xsi:type="dcterms:W3CDTF">2021-11-08T12:50:52Z</dcterms:created>
  <dcterms:modified xsi:type="dcterms:W3CDTF">2023-03-22T19:05:31Z</dcterms:modified>
</cp:coreProperties>
</file>