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77" autoAdjust="0"/>
  </p:normalViewPr>
  <p:slideViewPr>
    <p:cSldViewPr>
      <p:cViewPr varScale="1">
        <p:scale>
          <a:sx n="100" d="100"/>
          <a:sy n="100" d="100"/>
        </p:scale>
        <p:origin x="9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684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157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4137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619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49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622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958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9191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2154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183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6018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2915C-ED30-4941-8D98-33BDB2C3CAFA}" type="datetimeFigureOut">
              <a:rPr lang="hu-HU" smtClean="0"/>
              <a:t>2017. 10. 26.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B77-C649-4402-810A-86D37D96E2B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546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hr-uj.email@semmelweis-univ.hu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uj.email@semmelweis-univ.h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1"/>
          <p:cNvSpPr txBox="1">
            <a:spLocks noChangeArrowheads="1"/>
          </p:cNvSpPr>
          <p:nvPr/>
        </p:nvSpPr>
        <p:spPr bwMode="auto">
          <a:xfrm>
            <a:off x="145603" y="1374648"/>
            <a:ext cx="2095501" cy="1724028"/>
          </a:xfrm>
          <a:prstGeom prst="rect">
            <a:avLst/>
          </a:prstGeom>
          <a:solidFill>
            <a:srgbClr val="FFFFFF"/>
          </a:solidFill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Felvételi javaslattal</a:t>
            </a:r>
            <a:r>
              <a:rPr kumimoji="0" lang="hu-HU" altLang="hu-HU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egyszerre beérkező e-mail igénylő űrlap megküldése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rgbClr val="A6A6A6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E-mailben a  </a:t>
            </a:r>
            <a:r>
              <a:rPr lang="hu-HU" sz="1100" dirty="0" smtClean="0">
                <a:latin typeface="Calibri" pitchFamily="34" charset="0"/>
                <a:cs typeface="Times New Roman" pitchFamily="18" charset="0"/>
                <a:hlinkClick r:id="rId2"/>
              </a:rPr>
              <a:t>uj.email@semmelweis-univ.hu</a:t>
            </a:r>
            <a:r>
              <a:rPr lang="hu-HU" sz="11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címre: tárgy mezőben munkatárs neve</a:t>
            </a:r>
            <a:endParaRPr kumimoji="0" lang="hu-HU" altLang="hu-H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Szövegdoboz 2"/>
          <p:cNvSpPr txBox="1">
            <a:spLocks noChangeArrowheads="1"/>
          </p:cNvSpPr>
          <p:nvPr/>
        </p:nvSpPr>
        <p:spPr bwMode="auto">
          <a:xfrm>
            <a:off x="2521565" y="1546824"/>
            <a:ext cx="2047875" cy="1563088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postafiók generálás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SZTSZ szám: 000000</a:t>
            </a:r>
            <a:endParaRPr kumimoji="0" lang="hu-HU" altLang="hu-H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felhasználó név jelszó küldése az ügyfélszolgálatra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előre szerkesztett wordben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zövegdoboz 3"/>
          <p:cNvSpPr txBox="1">
            <a:spLocks noChangeArrowheads="1"/>
          </p:cNvSpPr>
          <p:nvPr/>
        </p:nvSpPr>
        <p:spPr bwMode="auto">
          <a:xfrm>
            <a:off x="145603" y="1082051"/>
            <a:ext cx="2095501" cy="295275"/>
          </a:xfrm>
          <a:prstGeom prst="rect">
            <a:avLst/>
          </a:prstGeom>
          <a:solidFill>
            <a:srgbClr val="FFFFFF"/>
          </a:solidFill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HR ügyfélszolgálat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zövegdoboz 4"/>
          <p:cNvSpPr txBox="1">
            <a:spLocks noChangeArrowheads="1"/>
          </p:cNvSpPr>
          <p:nvPr/>
        </p:nvSpPr>
        <p:spPr bwMode="auto">
          <a:xfrm>
            <a:off x="2521566" y="1095515"/>
            <a:ext cx="2047874" cy="451309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zövegdoboz 6"/>
          <p:cNvSpPr txBox="1">
            <a:spLocks noChangeArrowheads="1"/>
          </p:cNvSpPr>
          <p:nvPr/>
        </p:nvSpPr>
        <p:spPr bwMode="auto">
          <a:xfrm>
            <a:off x="191583" y="4797152"/>
            <a:ext cx="2171701" cy="1666875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sz="1100" dirty="0"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hr-uj.email@semmelweis-univ.hu</a:t>
            </a: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címre érkezett levelek közül a belépőt kiválasztva GroupWise </a:t>
            </a: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felhasználót és jelszót tartalmazó tájékoztató</a:t>
            </a:r>
            <a:r>
              <a:rPr kumimoji="0" lang="hu-HU" altLang="hu-HU" sz="11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dokumentum </a:t>
            </a: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átadása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 dolgozó részére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e-mail cím rögzítése </a:t>
            </a:r>
            <a:r>
              <a:rPr kumimoji="0" lang="hu-HU" altLang="hu-HU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SAP-ban</a:t>
            </a: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105 infótipusra </a:t>
            </a:r>
            <a:endParaRPr kumimoji="0" lang="hu-HU" altLang="hu-HU" sz="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Szövegdoboz 7"/>
          <p:cNvSpPr txBox="1">
            <a:spLocks noChangeArrowheads="1"/>
          </p:cNvSpPr>
          <p:nvPr/>
        </p:nvSpPr>
        <p:spPr bwMode="auto">
          <a:xfrm>
            <a:off x="191582" y="4413542"/>
            <a:ext cx="2171701" cy="383610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Hr ügyfélszolgálat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Egyenes összekötő nyíllal 9"/>
          <p:cNvCxnSpPr>
            <a:stCxn id="5" idx="2"/>
            <a:endCxn id="60" idx="0"/>
          </p:cNvCxnSpPr>
          <p:nvPr/>
        </p:nvCxnSpPr>
        <p:spPr>
          <a:xfrm flipH="1">
            <a:off x="1232871" y="3109912"/>
            <a:ext cx="2312632" cy="875070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>
            <a:stCxn id="4" idx="3"/>
          </p:cNvCxnSpPr>
          <p:nvPr/>
        </p:nvCxnSpPr>
        <p:spPr>
          <a:xfrm>
            <a:off x="2241104" y="2236662"/>
            <a:ext cx="280461" cy="0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doboz 17"/>
          <p:cNvSpPr txBox="1">
            <a:spLocks noChangeArrowheads="1"/>
          </p:cNvSpPr>
          <p:nvPr/>
        </p:nvSpPr>
        <p:spPr bwMode="auto">
          <a:xfrm>
            <a:off x="4785107" y="1546824"/>
            <a:ext cx="2047875" cy="1563086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Új belépők szűrése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heti rendszerességgel SAP-ból, SEKA-hoz szükséges adattartalommal bővítve</a:t>
            </a: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E-mail címet és SZTSZ-t tartalmazó lista mentése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Szövegdoboz 18"/>
          <p:cNvSpPr txBox="1">
            <a:spLocks noChangeArrowheads="1"/>
          </p:cNvSpPr>
          <p:nvPr/>
        </p:nvSpPr>
        <p:spPr bwMode="auto">
          <a:xfrm>
            <a:off x="4788024" y="1087390"/>
            <a:ext cx="2047875" cy="459434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nformatika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SAP üzemeltetés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Szövegdoboz 27"/>
          <p:cNvSpPr txBox="1">
            <a:spLocks noChangeArrowheads="1"/>
          </p:cNvSpPr>
          <p:nvPr/>
        </p:nvSpPr>
        <p:spPr bwMode="auto">
          <a:xfrm>
            <a:off x="7096125" y="1546824"/>
            <a:ext cx="1975401" cy="1563086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Belépési folyamatot megszakító munkavállalók kezelése: 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Havi monitoring, 90 napnál régebbi e-mail címek megszüntetése amennyiben nem érkezett hozzá SZTSZ szám.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7010896" y="4413542"/>
            <a:ext cx="2060631" cy="532639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r>
              <a:rPr lang="hu-HU" dirty="0"/>
              <a:t>E-learning és Digitális Tartalomfejlesztő Igazgatóság 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010896" y="4922509"/>
            <a:ext cx="2060631" cy="1495066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endParaRPr lang="hu-HU" dirty="0" smtClean="0"/>
          </a:p>
          <a:p>
            <a:r>
              <a:rPr lang="hu-HU" dirty="0" smtClean="0"/>
              <a:t>SEKA </a:t>
            </a:r>
            <a:r>
              <a:rPr lang="hu-HU" dirty="0"/>
              <a:t>rendszer regisztráció</a:t>
            </a:r>
          </a:p>
        </p:txBody>
      </p:sp>
      <p:sp>
        <p:nvSpPr>
          <p:cNvPr id="48" name="Szövegdoboz 47"/>
          <p:cNvSpPr txBox="1">
            <a:spLocks noChangeArrowheads="1"/>
          </p:cNvSpPr>
          <p:nvPr/>
        </p:nvSpPr>
        <p:spPr bwMode="auto">
          <a:xfrm>
            <a:off x="2745142" y="4871666"/>
            <a:ext cx="1682844" cy="1592361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SZTSZ szám rögzítése </a:t>
            </a:r>
            <a:r>
              <a:rPr kumimoji="0" lang="hu-HU" altLang="hu-H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GroupWise-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u-HU" altLang="hu-H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ba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000000 helyére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Szövegdoboz 48"/>
          <p:cNvSpPr txBox="1">
            <a:spLocks noChangeArrowheads="1"/>
          </p:cNvSpPr>
          <p:nvPr/>
        </p:nvSpPr>
        <p:spPr bwMode="auto">
          <a:xfrm>
            <a:off x="2745141" y="4457709"/>
            <a:ext cx="1682844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</a:p>
        </p:txBody>
      </p:sp>
      <p:cxnSp>
        <p:nvCxnSpPr>
          <p:cNvPr id="55" name="Egyenes összekötő nyíllal 54"/>
          <p:cNvCxnSpPr>
            <a:stCxn id="18" idx="2"/>
          </p:cNvCxnSpPr>
          <p:nvPr/>
        </p:nvCxnSpPr>
        <p:spPr>
          <a:xfrm>
            <a:off x="5809045" y="3109910"/>
            <a:ext cx="2101467" cy="87507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gyenes összekötő nyíllal 56"/>
          <p:cNvCxnSpPr>
            <a:stCxn id="18" idx="2"/>
            <a:endCxn id="63" idx="0"/>
          </p:cNvCxnSpPr>
          <p:nvPr/>
        </p:nvCxnSpPr>
        <p:spPr>
          <a:xfrm flipH="1">
            <a:off x="3565120" y="3109910"/>
            <a:ext cx="2243925" cy="828927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53" y="624111"/>
            <a:ext cx="381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757" y="624111"/>
            <a:ext cx="428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558" y="3984982"/>
            <a:ext cx="4286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157" y="661517"/>
            <a:ext cx="4191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857" y="3938837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799" y="3975457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2" y="66829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191582" y="116632"/>
            <a:ext cx="877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Új igénylési folyamat</a:t>
            </a:r>
            <a:endParaRPr lang="hu-HU" dirty="0"/>
          </a:p>
        </p:txBody>
      </p:sp>
      <p:sp>
        <p:nvSpPr>
          <p:cNvPr id="50" name="Szövegdoboz 7"/>
          <p:cNvSpPr txBox="1">
            <a:spLocks noChangeArrowheads="1"/>
          </p:cNvSpPr>
          <p:nvPr/>
        </p:nvSpPr>
        <p:spPr bwMode="auto">
          <a:xfrm>
            <a:off x="4883424" y="4472882"/>
            <a:ext cx="1848816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Emberi erőforrás Igazgatóság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Oszkó Zsolt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Szövegdoboz 6"/>
          <p:cNvSpPr txBox="1">
            <a:spLocks noChangeArrowheads="1"/>
          </p:cNvSpPr>
          <p:nvPr/>
        </p:nvSpPr>
        <p:spPr bwMode="auto">
          <a:xfrm>
            <a:off x="4883424" y="4871665"/>
            <a:ext cx="1848816" cy="1592361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E-tárhely </a:t>
            </a: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létrehozás</a:t>
            </a:r>
            <a:endParaRPr lang="hu-HU" altLang="hu-HU" sz="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4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311" y="3984982"/>
            <a:ext cx="390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2" name="Egyenes összekötő nyíllal 61"/>
          <p:cNvCxnSpPr>
            <a:stCxn id="18" idx="2"/>
            <a:endCxn id="54" idx="0"/>
          </p:cNvCxnSpPr>
          <p:nvPr/>
        </p:nvCxnSpPr>
        <p:spPr>
          <a:xfrm flipH="1">
            <a:off x="5658574" y="3109910"/>
            <a:ext cx="150471" cy="875072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zövegdoboz 68"/>
          <p:cNvSpPr txBox="1">
            <a:spLocks noChangeArrowheads="1"/>
          </p:cNvSpPr>
          <p:nvPr/>
        </p:nvSpPr>
        <p:spPr bwMode="auto">
          <a:xfrm>
            <a:off x="7096125" y="1061115"/>
            <a:ext cx="1967797" cy="475732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</a:p>
        </p:txBody>
      </p:sp>
      <p:sp>
        <p:nvSpPr>
          <p:cNvPr id="73" name="Téglalap 72"/>
          <p:cNvSpPr/>
          <p:nvPr/>
        </p:nvSpPr>
        <p:spPr>
          <a:xfrm>
            <a:off x="2566507" y="1834863"/>
            <a:ext cx="195545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13:00 </a:t>
            </a:r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óra előtt beérkező aznapi határidővel, </a:t>
            </a:r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13:00 </a:t>
            </a:r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után beérkező másnap </a:t>
            </a:r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10:00 </a:t>
            </a:r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órai létrehozási határidővel </a:t>
            </a:r>
            <a:endParaRPr lang="hu-H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5" name="Lekerekített téglalap 74"/>
          <p:cNvSpPr/>
          <p:nvPr/>
        </p:nvSpPr>
        <p:spPr>
          <a:xfrm>
            <a:off x="2609398" y="1558060"/>
            <a:ext cx="1872208" cy="15518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Téglalap 33"/>
          <p:cNvSpPr/>
          <p:nvPr/>
        </p:nvSpPr>
        <p:spPr>
          <a:xfrm>
            <a:off x="4897143" y="2684960"/>
            <a:ext cx="1955457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Minden hét utolsó munkanapján</a:t>
            </a:r>
            <a:endParaRPr lang="hu-H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6" name="Téglalap 35"/>
          <p:cNvSpPr/>
          <p:nvPr/>
        </p:nvSpPr>
        <p:spPr>
          <a:xfrm>
            <a:off x="2622578" y="5804495"/>
            <a:ext cx="1955457" cy="6001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Az adatbeérkezést (minden hét utolsó munkanapja) követő 2. munkanap vége</a:t>
            </a:r>
            <a:endParaRPr lang="hu-H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7" name="Téglalap 36"/>
          <p:cNvSpPr/>
          <p:nvPr/>
        </p:nvSpPr>
        <p:spPr>
          <a:xfrm>
            <a:off x="7248519" y="2698008"/>
            <a:ext cx="1955457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Minden hónap utolsó munkanapján</a:t>
            </a:r>
            <a:endParaRPr lang="hu-H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77675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91582" y="116632"/>
            <a:ext cx="877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Kivétel folyamat (igénylési folyamatból kimaradtak utólagos kezelése)</a:t>
            </a:r>
            <a:endParaRPr lang="hu-HU" dirty="0"/>
          </a:p>
        </p:txBody>
      </p:sp>
      <p:sp>
        <p:nvSpPr>
          <p:cNvPr id="5" name="Szövegdoboz 4"/>
          <p:cNvSpPr txBox="1">
            <a:spLocks noChangeArrowheads="1"/>
          </p:cNvSpPr>
          <p:nvPr/>
        </p:nvSpPr>
        <p:spPr bwMode="auto">
          <a:xfrm>
            <a:off x="467543" y="1615107"/>
            <a:ext cx="2047875" cy="2389956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Új belépők szűrése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heti rendszerességgel SAP-ból, SEKA-hoz szükséges adattartalommal bővítve</a:t>
            </a: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E-mail címet nem tartalmazó  SZTSZ-el rendelkezők listájának küldése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zövegdoboz 5"/>
          <p:cNvSpPr txBox="1">
            <a:spLocks noChangeArrowheads="1"/>
          </p:cNvSpPr>
          <p:nvPr/>
        </p:nvSpPr>
        <p:spPr bwMode="auto">
          <a:xfrm>
            <a:off x="470460" y="1155673"/>
            <a:ext cx="2047875" cy="459434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nformatika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SAP üzemeltetés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zövegdoboz 2"/>
          <p:cNvSpPr txBox="1">
            <a:spLocks noChangeArrowheads="1"/>
          </p:cNvSpPr>
          <p:nvPr/>
        </p:nvSpPr>
        <p:spPr bwMode="auto">
          <a:xfrm>
            <a:off x="3133647" y="1585015"/>
            <a:ext cx="2050791" cy="3428161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postafiók generálás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b="1" dirty="0" smtClean="0">
                <a:solidFill>
                  <a:srgbClr val="FF33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Kivéve EKK</a:t>
            </a: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rgbClr val="FF33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és EMK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SZTSZ szám: valós</a:t>
            </a:r>
            <a:endParaRPr kumimoji="0" lang="hu-HU" altLang="hu-H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felhasználó név jelszó mentése 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előre szerkesztett word dokumentumokban és a</a:t>
            </a:r>
            <a:endParaRPr lang="hu-HU" altLang="hu-HU" sz="1100" dirty="0" smtClean="0">
              <a:latin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SAP üzemről kapott lista  kiegészítése az</a:t>
            </a:r>
            <a:r>
              <a:rPr kumimoji="0" lang="hu-HU" altLang="hu-HU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e-mail </a:t>
            </a:r>
            <a:r>
              <a:rPr lang="hu-HU" altLang="hu-HU" sz="1100" dirty="0">
                <a:latin typeface="Calibri" pitchFamily="34" charset="0"/>
                <a:cs typeface="Times New Roman" pitchFamily="18" charset="0"/>
              </a:rPr>
              <a:t>címekkel mindkét dokumentum típust menteni: </a:t>
            </a: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létrehozott </a:t>
            </a:r>
            <a:r>
              <a:rPr lang="hu-HU" altLang="hu-HU" sz="1100" dirty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e-mail </a:t>
            </a: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címek mappa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 smtClean="0">
              <a:solidFill>
                <a:srgbClr val="FF33CC"/>
              </a:solidFill>
              <a:latin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Duplikált </a:t>
            </a:r>
            <a:r>
              <a:rPr lang="hu-HU" altLang="hu-HU" sz="1100" dirty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e-mail címek </a:t>
            </a: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összevonása havonta</a:t>
            </a:r>
            <a:endParaRPr lang="hu-HU" altLang="hu-HU" sz="1100" dirty="0">
              <a:solidFill>
                <a:srgbClr val="FF33CC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Szövegdoboz 4"/>
          <p:cNvSpPr txBox="1">
            <a:spLocks noChangeArrowheads="1"/>
          </p:cNvSpPr>
          <p:nvPr/>
        </p:nvSpPr>
        <p:spPr bwMode="auto">
          <a:xfrm>
            <a:off x="3131841" y="1148606"/>
            <a:ext cx="2047874" cy="451309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zövegdoboz 7"/>
          <p:cNvSpPr txBox="1">
            <a:spLocks noChangeArrowheads="1"/>
          </p:cNvSpPr>
          <p:nvPr/>
        </p:nvSpPr>
        <p:spPr bwMode="auto">
          <a:xfrm>
            <a:off x="5868144" y="1171058"/>
            <a:ext cx="1944216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Emberi erőforrás Igazgatóság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Oszkó Zsolt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zövegdoboz 6"/>
          <p:cNvSpPr txBox="1">
            <a:spLocks noChangeArrowheads="1"/>
          </p:cNvSpPr>
          <p:nvPr/>
        </p:nvSpPr>
        <p:spPr bwMode="auto">
          <a:xfrm>
            <a:off x="5868144" y="1569841"/>
            <a:ext cx="1944216" cy="2435222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E-tárhely létrehozás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Postafiók adatokat tartalmazó dokumentumok feltöltése  az érintett kolléga HR managerének átadás céljából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cs typeface="Times New Roman" pitchFamily="18" charset="0"/>
              </a:rPr>
              <a:t>Duplikált e-mail címek listájának lementése a duplikációk mappába</a:t>
            </a:r>
            <a:endParaRPr lang="hu-HU" altLang="hu-HU" sz="800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Egyenes összekötő nyíllal 10"/>
          <p:cNvCxnSpPr/>
          <p:nvPr/>
        </p:nvCxnSpPr>
        <p:spPr>
          <a:xfrm>
            <a:off x="5179714" y="2777135"/>
            <a:ext cx="688429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3140731" y="5696929"/>
            <a:ext cx="2060631" cy="532639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r>
              <a:rPr lang="hu-HU" dirty="0"/>
              <a:t>E-learning és Digitális Tartalomfejlesztő Igazgatóság 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3140731" y="6205896"/>
            <a:ext cx="2060631" cy="576064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endParaRPr lang="hu-HU" dirty="0" smtClean="0"/>
          </a:p>
          <a:p>
            <a:r>
              <a:rPr lang="hu-HU" dirty="0" smtClean="0"/>
              <a:t>SEKA </a:t>
            </a:r>
            <a:r>
              <a:rPr lang="hu-HU" dirty="0"/>
              <a:t>rendszer regisztráció</a:t>
            </a:r>
          </a:p>
        </p:txBody>
      </p:sp>
      <p:cxnSp>
        <p:nvCxnSpPr>
          <p:cNvPr id="16" name="Egyenes összekötő nyíllal 15"/>
          <p:cNvCxnSpPr>
            <a:stCxn id="7" idx="2"/>
            <a:endCxn id="25" idx="0"/>
          </p:cNvCxnSpPr>
          <p:nvPr/>
        </p:nvCxnSpPr>
        <p:spPr>
          <a:xfrm>
            <a:off x="4159043" y="5013176"/>
            <a:ext cx="18380" cy="28874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>
            <a:stCxn id="5" idx="3"/>
          </p:cNvCxnSpPr>
          <p:nvPr/>
        </p:nvCxnSpPr>
        <p:spPr>
          <a:xfrm>
            <a:off x="2515418" y="2810085"/>
            <a:ext cx="613506" cy="0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897" y="696466"/>
            <a:ext cx="381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462" y="707098"/>
            <a:ext cx="428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939" y="733872"/>
            <a:ext cx="4286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10" y="5301917"/>
            <a:ext cx="4286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ekerekített téglalap 30"/>
          <p:cNvSpPr/>
          <p:nvPr/>
        </p:nvSpPr>
        <p:spPr>
          <a:xfrm>
            <a:off x="3219670" y="1644690"/>
            <a:ext cx="1872208" cy="32244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églalap 32"/>
          <p:cNvSpPr/>
          <p:nvPr/>
        </p:nvSpPr>
        <p:spPr>
          <a:xfrm>
            <a:off x="3370687" y="2283668"/>
            <a:ext cx="1570174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max 2nap átfutási idő</a:t>
            </a:r>
            <a:endParaRPr lang="hu-HU" sz="1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513751" y="3284984"/>
            <a:ext cx="1955457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Minden hét utolsó munkanapja</a:t>
            </a:r>
            <a:endParaRPr lang="hu-HU" sz="11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5" name="Szövegdoboz 44"/>
          <p:cNvSpPr txBox="1">
            <a:spLocks noChangeArrowheads="1"/>
          </p:cNvSpPr>
          <p:nvPr/>
        </p:nvSpPr>
        <p:spPr bwMode="auto">
          <a:xfrm>
            <a:off x="6209834" y="5877272"/>
            <a:ext cx="2047875" cy="733771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solidFill>
                  <a:srgbClr val="FF33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E-mail címek betöltése SAP-ba</a:t>
            </a: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rgbClr val="FF33CC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6" name="Szövegdoboz 45"/>
          <p:cNvSpPr txBox="1">
            <a:spLocks noChangeArrowheads="1"/>
          </p:cNvSpPr>
          <p:nvPr/>
        </p:nvSpPr>
        <p:spPr bwMode="auto">
          <a:xfrm>
            <a:off x="6209834" y="5417838"/>
            <a:ext cx="2047875" cy="459434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nformatika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SAP üzemeltetés HR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458" y="5033193"/>
            <a:ext cx="4286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Egyenes összekötő nyíllal 48"/>
          <p:cNvCxnSpPr>
            <a:endCxn id="48" idx="0"/>
          </p:cNvCxnSpPr>
          <p:nvPr/>
        </p:nvCxnSpPr>
        <p:spPr>
          <a:xfrm>
            <a:off x="5201362" y="3715871"/>
            <a:ext cx="2032409" cy="1317322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91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91582" y="116632"/>
            <a:ext cx="877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E-mail cím módosulás</a:t>
            </a:r>
            <a:endParaRPr lang="hu-HU" dirty="0"/>
          </a:p>
        </p:txBody>
      </p:sp>
      <p:sp>
        <p:nvSpPr>
          <p:cNvPr id="5" name="Szövegdoboz 4"/>
          <p:cNvSpPr txBox="1">
            <a:spLocks noChangeArrowheads="1"/>
          </p:cNvSpPr>
          <p:nvPr/>
        </p:nvSpPr>
        <p:spPr bwMode="auto">
          <a:xfrm>
            <a:off x="395536" y="1754725"/>
            <a:ext cx="1800199" cy="2194087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E-mail cím</a:t>
            </a:r>
            <a:r>
              <a:rPr kumimoji="0" lang="hu-HU" altLang="hu-HU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módosítás bármely okból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(áthelyezés, név változás, ütközés, stb.) Régi mail cím átirányítás az újra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hu-HU" altLang="hu-HU" sz="1100" baseline="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Szövegdoboz 5"/>
          <p:cNvSpPr txBox="1">
            <a:spLocks noChangeArrowheads="1"/>
          </p:cNvSpPr>
          <p:nvPr/>
        </p:nvSpPr>
        <p:spPr bwMode="auto">
          <a:xfrm>
            <a:off x="395535" y="1340768"/>
            <a:ext cx="1826019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</a:p>
        </p:txBody>
      </p:sp>
      <p:sp>
        <p:nvSpPr>
          <p:cNvPr id="7" name="Szövegdoboz 7"/>
          <p:cNvSpPr txBox="1">
            <a:spLocks noChangeArrowheads="1"/>
          </p:cNvSpPr>
          <p:nvPr/>
        </p:nvSpPr>
        <p:spPr bwMode="auto">
          <a:xfrm>
            <a:off x="2792630" y="1314093"/>
            <a:ext cx="1944216" cy="379771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Emberi erőforrás Igazgatóság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Oszkó Zsolt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zövegdoboz 6"/>
          <p:cNvSpPr txBox="1">
            <a:spLocks noChangeArrowheads="1"/>
          </p:cNvSpPr>
          <p:nvPr/>
        </p:nvSpPr>
        <p:spPr bwMode="auto">
          <a:xfrm>
            <a:off x="2792630" y="1712876"/>
            <a:ext cx="1944216" cy="2220180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E-tárhelyben mail cím módosítás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cs typeface="Times New Roman" pitchFamily="18" charset="0"/>
              </a:rPr>
              <a:t>SAP 105 infótipusra e-mail cím  módosítás</a:t>
            </a:r>
            <a:endParaRPr lang="hu-HU" altLang="hu-H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95536" y="4679495"/>
            <a:ext cx="1700990" cy="621713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r>
              <a:rPr lang="hu-HU" dirty="0"/>
              <a:t>E-learning és Digitális Tartalomfejlesztő Igazgatóság 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95536" y="5301208"/>
            <a:ext cx="1700990" cy="12695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endParaRPr lang="hu-HU" dirty="0" smtClean="0"/>
          </a:p>
          <a:p>
            <a:r>
              <a:rPr lang="hu-HU" dirty="0" smtClean="0"/>
              <a:t>SEKA rendszerben e-mail cím módosítás</a:t>
            </a:r>
            <a:endParaRPr lang="hu-HU" dirty="0"/>
          </a:p>
        </p:txBody>
      </p:sp>
      <p:cxnSp>
        <p:nvCxnSpPr>
          <p:cNvPr id="11" name="Egyenes összekötő nyíllal 10"/>
          <p:cNvCxnSpPr/>
          <p:nvPr/>
        </p:nvCxnSpPr>
        <p:spPr>
          <a:xfrm>
            <a:off x="2195735" y="2708920"/>
            <a:ext cx="571075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>
            <a:endCxn id="13" idx="0"/>
          </p:cNvCxnSpPr>
          <p:nvPr/>
        </p:nvCxnSpPr>
        <p:spPr>
          <a:xfrm>
            <a:off x="1236958" y="3948812"/>
            <a:ext cx="1" cy="25591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6" y="4204725"/>
            <a:ext cx="428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425" y="885468"/>
            <a:ext cx="428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916" y="894993"/>
            <a:ext cx="381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églalap 16"/>
          <p:cNvSpPr/>
          <p:nvPr/>
        </p:nvSpPr>
        <p:spPr>
          <a:xfrm>
            <a:off x="317906" y="2797111"/>
            <a:ext cx="1955457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Módosult e-mail címek listájának lementése minden hét utolsó munkanapján, a hónap végén modosulókét a hónap utolsó napján</a:t>
            </a:r>
            <a:endParaRPr lang="hu-HU" sz="1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1425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91582" y="116632"/>
            <a:ext cx="877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Kilépés folyamata</a:t>
            </a:r>
            <a:endParaRPr lang="hu-HU" dirty="0"/>
          </a:p>
        </p:txBody>
      </p:sp>
      <p:sp>
        <p:nvSpPr>
          <p:cNvPr id="8" name="Szövegdoboz 7"/>
          <p:cNvSpPr txBox="1">
            <a:spLocks noChangeArrowheads="1"/>
          </p:cNvSpPr>
          <p:nvPr/>
        </p:nvSpPr>
        <p:spPr bwMode="auto">
          <a:xfrm>
            <a:off x="395537" y="1754725"/>
            <a:ext cx="1682844" cy="2178331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Kilépők szűrése</a:t>
            </a:r>
          </a:p>
        </p:txBody>
      </p:sp>
      <p:sp>
        <p:nvSpPr>
          <p:cNvPr id="9" name="Szövegdoboz 8"/>
          <p:cNvSpPr txBox="1">
            <a:spLocks noChangeArrowheads="1"/>
          </p:cNvSpPr>
          <p:nvPr/>
        </p:nvSpPr>
        <p:spPr bwMode="auto">
          <a:xfrm>
            <a:off x="395536" y="1340768"/>
            <a:ext cx="1682844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Informatika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cs typeface="Times New Roman" pitchFamily="18" charset="0"/>
              </a:rPr>
              <a:t>SAP üzemeltetés</a:t>
            </a:r>
            <a:endParaRPr lang="hu-HU" alt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zövegdoboz 6"/>
          <p:cNvSpPr txBox="1">
            <a:spLocks noChangeArrowheads="1"/>
          </p:cNvSpPr>
          <p:nvPr/>
        </p:nvSpPr>
        <p:spPr bwMode="auto">
          <a:xfrm>
            <a:off x="6558732" y="1693863"/>
            <a:ext cx="1944216" cy="1110089"/>
          </a:xfrm>
          <a:prstGeom prst="rect">
            <a:avLst/>
          </a:prstGeom>
          <a:solidFill>
            <a:srgbClr val="FFFFFF"/>
          </a:solidFill>
          <a:ln w="25400">
            <a:solidFill>
              <a:srgbClr val="8064A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E-tárhely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E-tárhelyben a kilépők más folyamat alapján kerülnek lezárásra</a:t>
            </a:r>
            <a:endParaRPr lang="hu-HU" altLang="hu-H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270484" y="4679495"/>
            <a:ext cx="1826042" cy="621713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r>
              <a:rPr lang="hu-HU" dirty="0"/>
              <a:t>E-learning és Digitális Tartalomfejlesztő Igazgatóság 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270484" y="5301208"/>
            <a:ext cx="1826042" cy="12695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00" b="0" i="0" u="none" strike="noStrike" cap="none" normalizeH="0" baseline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defRPr>
            </a:lvl1pPr>
          </a:lstStyle>
          <a:p>
            <a:endParaRPr lang="hu-HU" dirty="0" smtClean="0"/>
          </a:p>
          <a:p>
            <a:r>
              <a:rPr lang="hu-HU" dirty="0" smtClean="0"/>
              <a:t>SEKA rendszerben megszüntetés</a:t>
            </a:r>
            <a:endParaRPr lang="hu-HU" dirty="0"/>
          </a:p>
        </p:txBody>
      </p:sp>
      <p:cxnSp>
        <p:nvCxnSpPr>
          <p:cNvPr id="15" name="Egyenes összekötő nyíllal 14"/>
          <p:cNvCxnSpPr>
            <a:endCxn id="16" idx="0"/>
          </p:cNvCxnSpPr>
          <p:nvPr/>
        </p:nvCxnSpPr>
        <p:spPr>
          <a:xfrm>
            <a:off x="1236958" y="3948812"/>
            <a:ext cx="1" cy="25591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6" y="4204725"/>
            <a:ext cx="428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916" y="894993"/>
            <a:ext cx="381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zövegdoboz 18"/>
          <p:cNvSpPr txBox="1">
            <a:spLocks noChangeArrowheads="1"/>
          </p:cNvSpPr>
          <p:nvPr/>
        </p:nvSpPr>
        <p:spPr bwMode="auto">
          <a:xfrm>
            <a:off x="2699792" y="1752924"/>
            <a:ext cx="1682844" cy="2178331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hu-HU" altLang="hu-H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E-mail postafiók törlésre jelölése, 30 nap</a:t>
            </a:r>
            <a:r>
              <a:rPr kumimoji="0" lang="hu-HU" altLang="hu-HU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után megszüntetés</a:t>
            </a: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Szövegdoboz 19"/>
          <p:cNvSpPr txBox="1">
            <a:spLocks noChangeArrowheads="1"/>
          </p:cNvSpPr>
          <p:nvPr/>
        </p:nvSpPr>
        <p:spPr bwMode="auto">
          <a:xfrm>
            <a:off x="2699791" y="1338967"/>
            <a:ext cx="1682844" cy="413957"/>
          </a:xfrm>
          <a:prstGeom prst="rect">
            <a:avLst/>
          </a:prstGeom>
          <a:solidFill>
            <a:srgbClr val="FFFFFF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u-HU" altLang="hu-HU" sz="11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Infrastruktúra Üzemeletési Osztály</a:t>
            </a:r>
          </a:p>
        </p:txBody>
      </p:sp>
      <p:cxnSp>
        <p:nvCxnSpPr>
          <p:cNvPr id="22" name="Egyenes összekötő nyíllal 21"/>
          <p:cNvCxnSpPr/>
          <p:nvPr/>
        </p:nvCxnSpPr>
        <p:spPr>
          <a:xfrm flipV="1">
            <a:off x="2078380" y="2708920"/>
            <a:ext cx="616422" cy="15191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zövegdoboz 1"/>
          <p:cNvSpPr txBox="1">
            <a:spLocks noChangeArrowheads="1"/>
          </p:cNvSpPr>
          <p:nvPr/>
        </p:nvSpPr>
        <p:spPr bwMode="auto">
          <a:xfrm>
            <a:off x="6558732" y="3501008"/>
            <a:ext cx="2095501" cy="918029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Telefonkönyv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Telefonkönyv fejlesztést követően </a:t>
            </a:r>
            <a:r>
              <a:rPr lang="hu-HU" altLang="hu-HU" sz="11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SAP-ból</a:t>
            </a:r>
            <a:r>
              <a:rPr lang="hu-HU" altLang="hu-HU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kapott adatok alapján kerül kezelésre</a:t>
            </a:r>
            <a:endParaRPr lang="hu-HU" altLang="hu-HU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2821133" y="2637181"/>
            <a:ext cx="14401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Az adat beérkezésétől számított 2 munkanapon belül</a:t>
            </a:r>
            <a:endParaRPr lang="hu-HU" sz="1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1" name="Téglalap 20"/>
          <p:cNvSpPr/>
          <p:nvPr/>
        </p:nvSpPr>
        <p:spPr>
          <a:xfrm>
            <a:off x="243472" y="2715374"/>
            <a:ext cx="1955457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sz="1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Minden hét utolsó munkanapja</a:t>
            </a:r>
          </a:p>
        </p:txBody>
      </p:sp>
    </p:spTree>
    <p:extLst>
      <p:ext uri="{BB962C8B-B14F-4D97-AF65-F5344CB8AC3E}">
        <p14:creationId xmlns:p14="http://schemas.microsoft.com/office/powerpoint/2010/main" val="17498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431</Words>
  <Application>Microsoft Office PowerPoint</Application>
  <PresentationFormat>Diavetítés a képernyőre (4:3 oldalarány)</PresentationFormat>
  <Paragraphs>113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Barabás Zsófia</dc:creator>
  <cp:lastModifiedBy>ZsBarabas</cp:lastModifiedBy>
  <cp:revision>33</cp:revision>
  <dcterms:created xsi:type="dcterms:W3CDTF">2017-03-07T09:03:39Z</dcterms:created>
  <dcterms:modified xsi:type="dcterms:W3CDTF">2017-10-26T07:49:45Z</dcterms:modified>
</cp:coreProperties>
</file>