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ábriel Edina" userId="20cbca22-deb0-4f09-ad2c-216257713eb7" providerId="ADAL" clId="{076FD045-EA0A-44CC-A52C-E2D4EDDC6DD0}"/>
    <pc:docChg chg="modSld">
      <pc:chgData name="Gábriel Edina" userId="20cbca22-deb0-4f09-ad2c-216257713eb7" providerId="ADAL" clId="{076FD045-EA0A-44CC-A52C-E2D4EDDC6DD0}" dt="2025-04-17T04:20:22.393" v="11" actId="20577"/>
      <pc:docMkLst>
        <pc:docMk/>
      </pc:docMkLst>
      <pc:sldChg chg="modSp mod">
        <pc:chgData name="Gábriel Edina" userId="20cbca22-deb0-4f09-ad2c-216257713eb7" providerId="ADAL" clId="{076FD045-EA0A-44CC-A52C-E2D4EDDC6DD0}" dt="2025-04-17T04:20:22.393" v="11" actId="20577"/>
        <pc:sldMkLst>
          <pc:docMk/>
          <pc:sldMk cId="2879435032" sldId="257"/>
        </pc:sldMkLst>
        <pc:spChg chg="mod">
          <ac:chgData name="Gábriel Edina" userId="20cbca22-deb0-4f09-ad2c-216257713eb7" providerId="ADAL" clId="{076FD045-EA0A-44CC-A52C-E2D4EDDC6DD0}" dt="2025-04-17T04:20:22.393" v="11" actId="20577"/>
          <ac:spMkLst>
            <pc:docMk/>
            <pc:sldMk cId="2879435032" sldId="257"/>
            <ac:spMk id="6" creationId="{22BB26BB-2B72-8F41-9F5F-E0F1E299D9D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917" y="5011458"/>
            <a:ext cx="1429683" cy="1429683"/>
          </a:xfrm>
          <a:prstGeom prst="rect">
            <a:avLst/>
          </a:prstGeom>
        </p:spPr>
      </p:pic>
      <p:sp>
        <p:nvSpPr>
          <p:cNvPr id="10" name="Szöveg helye 16"/>
          <p:cNvSpPr>
            <a:spLocks noGrp="1"/>
          </p:cNvSpPr>
          <p:nvPr>
            <p:ph type="body" sz="quarter" idx="13" hasCustomPrompt="1"/>
          </p:nvPr>
        </p:nvSpPr>
        <p:spPr>
          <a:xfrm>
            <a:off x="1524000" y="2588994"/>
            <a:ext cx="9144000" cy="395427"/>
          </a:xfrm>
        </p:spPr>
        <p:txBody>
          <a:bodyPr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>
                <a:solidFill>
                  <a:schemeClr val="bg2"/>
                </a:solidFill>
              </a:defRPr>
            </a:lvl1pPr>
          </a:lstStyle>
          <a:p>
            <a:r>
              <a:rPr lang="hu-HU" dirty="0"/>
              <a:t>Előadás alcíme</a:t>
            </a:r>
          </a:p>
        </p:txBody>
      </p:sp>
      <p:sp>
        <p:nvSpPr>
          <p:cNvPr id="11" name="Szöveg helye 14"/>
          <p:cNvSpPr>
            <a:spLocks noGrp="1"/>
          </p:cNvSpPr>
          <p:nvPr>
            <p:ph type="body" sz="quarter" idx="12" hasCustomPrompt="1"/>
          </p:nvPr>
        </p:nvSpPr>
        <p:spPr>
          <a:xfrm>
            <a:off x="1524000" y="1477112"/>
            <a:ext cx="9144000" cy="1088842"/>
          </a:xfrm>
        </p:spPr>
        <p:txBody>
          <a:bodyPr anchor="ctr">
            <a:noAutofit/>
          </a:bodyPr>
          <a:lstStyle>
            <a:lvl1pPr marL="0" indent="0" algn="ctr">
              <a:buNone/>
              <a:defRPr sz="6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Előadás címe</a:t>
            </a:r>
          </a:p>
        </p:txBody>
      </p:sp>
      <p:sp>
        <p:nvSpPr>
          <p:cNvPr id="12" name="Szöveg helye 14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3781597"/>
            <a:ext cx="9144000" cy="316208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aseline="0">
                <a:solidFill>
                  <a:schemeClr val="bg1"/>
                </a:solidFill>
              </a:defRPr>
            </a:lvl1pPr>
          </a:lstStyle>
          <a:p>
            <a:r>
              <a:rPr lang="hu-HU" dirty="0"/>
              <a:t>Dr. Minta Mihály</a:t>
            </a:r>
          </a:p>
        </p:txBody>
      </p:sp>
      <p:sp>
        <p:nvSpPr>
          <p:cNvPr id="13" name="Szöveg helye 16"/>
          <p:cNvSpPr>
            <a:spLocks noGrp="1"/>
          </p:cNvSpPr>
          <p:nvPr>
            <p:ph type="body" sz="quarter" idx="11" hasCustomPrompt="1"/>
          </p:nvPr>
        </p:nvSpPr>
        <p:spPr>
          <a:xfrm>
            <a:off x="1524000" y="4185943"/>
            <a:ext cx="9144000" cy="704850"/>
          </a:xfrm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1" baseline="0">
                <a:solidFill>
                  <a:schemeClr val="bg2"/>
                </a:solidFill>
              </a:defRPr>
            </a:lvl1pPr>
          </a:lstStyle>
          <a:p>
            <a:pPr>
              <a:spcBef>
                <a:spcPts val="300"/>
              </a:spcBef>
            </a:pPr>
            <a:r>
              <a:rPr lang="hu-HU" dirty="0"/>
              <a:t>GYÓGYSZERÉSZTUDOMÁNYI KAR</a:t>
            </a:r>
          </a:p>
        </p:txBody>
      </p:sp>
      <p:cxnSp>
        <p:nvCxnSpPr>
          <p:cNvPr id="14" name="Egyenes összekötő 13"/>
          <p:cNvCxnSpPr/>
          <p:nvPr/>
        </p:nvCxnSpPr>
        <p:spPr>
          <a:xfrm>
            <a:off x="5474043" y="3311612"/>
            <a:ext cx="1198606" cy="0"/>
          </a:xfrm>
          <a:prstGeom prst="line">
            <a:avLst/>
          </a:prstGeom>
          <a:ln w="25400">
            <a:solidFill>
              <a:srgbClr val="DD88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F:\2021-2022_PROJECTS\SEMMELWEIS\2022\1_KARI_CIMEREK\2_ARCULAT\1_AOK_ARCULAT\7_PPT_sablon\0_assets\SE_kari_logok_500px_EGYETEMI_fehe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787" y="5090983"/>
            <a:ext cx="1275320" cy="1275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510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1243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926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04287" y="368301"/>
            <a:ext cx="2447926" cy="5581650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8302"/>
            <a:ext cx="7734300" cy="558165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9432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áródia"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 helye 14"/>
          <p:cNvSpPr>
            <a:spLocks noGrp="1"/>
          </p:cNvSpPr>
          <p:nvPr>
            <p:ph type="body" sz="quarter" idx="12" hasCustomPrompt="1"/>
          </p:nvPr>
        </p:nvSpPr>
        <p:spPr>
          <a:xfrm>
            <a:off x="1524000" y="2386148"/>
            <a:ext cx="9144000" cy="1123815"/>
          </a:xfrm>
        </p:spPr>
        <p:txBody>
          <a:bodyPr anchor="ctr">
            <a:noAutofit/>
          </a:bodyPr>
          <a:lstStyle>
            <a:lvl1pPr marL="0" indent="0" algn="ctr">
              <a:buNone/>
              <a:defRPr sz="6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Köszönöm a figyelmet!</a:t>
            </a:r>
          </a:p>
        </p:txBody>
      </p:sp>
      <p:sp>
        <p:nvSpPr>
          <p:cNvPr id="6" name="Szöveg helye 14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4040125"/>
            <a:ext cx="9144000" cy="316208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aseline="0">
                <a:solidFill>
                  <a:schemeClr val="bg2"/>
                </a:solidFill>
              </a:defRPr>
            </a:lvl1pPr>
          </a:lstStyle>
          <a:p>
            <a:r>
              <a:rPr lang="hu-HU" dirty="0"/>
              <a:t>Dr. Minta Mihály</a:t>
            </a:r>
          </a:p>
        </p:txBody>
      </p:sp>
      <p:cxnSp>
        <p:nvCxnSpPr>
          <p:cNvPr id="9" name="Egyenes összekötő 8"/>
          <p:cNvCxnSpPr/>
          <p:nvPr/>
        </p:nvCxnSpPr>
        <p:spPr>
          <a:xfrm>
            <a:off x="5474043" y="3744098"/>
            <a:ext cx="1198606" cy="0"/>
          </a:xfrm>
          <a:prstGeom prst="line">
            <a:avLst/>
          </a:prstGeom>
          <a:ln w="25400">
            <a:solidFill>
              <a:srgbClr val="DD88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F:\2021-2022_PROJECTS\SEMMELWEIS\2022\1_KARI_CIMEREK\2_ARCULAT\1_AOK_ARCULAT\7_PPT_sablon\0_assets\SE_kari_logok_500px_EGYETEMI_feh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787" y="5090983"/>
            <a:ext cx="1275320" cy="1275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917" y="5011458"/>
            <a:ext cx="1429683" cy="1429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03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4124324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70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808163"/>
            <a:ext cx="10515600" cy="261516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450317"/>
            <a:ext cx="10515600" cy="1499633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3577529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08163"/>
            <a:ext cx="5181600" cy="414178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08163"/>
            <a:ext cx="5181600" cy="414178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609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808163"/>
            <a:ext cx="5157787" cy="696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44876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808163"/>
            <a:ext cx="5183188" cy="696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4487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96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267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Egyenes összekötő 8"/>
          <p:cNvCxnSpPr/>
          <p:nvPr/>
        </p:nvCxnSpPr>
        <p:spPr>
          <a:xfrm>
            <a:off x="3299294" y="6234496"/>
            <a:ext cx="1" cy="540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gyenes összekötő 15"/>
          <p:cNvCxnSpPr/>
          <p:nvPr/>
        </p:nvCxnSpPr>
        <p:spPr>
          <a:xfrm>
            <a:off x="8906622" y="6234496"/>
            <a:ext cx="1" cy="540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727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368301"/>
            <a:ext cx="6172200" cy="55816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808163"/>
            <a:ext cx="3932237" cy="4141787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933825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881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5268" y="0"/>
            <a:ext cx="6876732" cy="6134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808163"/>
            <a:ext cx="3932237" cy="4141787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933825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831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410"/>
            <a:ext cx="10515600" cy="4123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cxnSp>
        <p:nvCxnSpPr>
          <p:cNvPr id="11" name="Egyenes összekötő 10"/>
          <p:cNvCxnSpPr/>
          <p:nvPr/>
        </p:nvCxnSpPr>
        <p:spPr>
          <a:xfrm>
            <a:off x="3012564" y="6269355"/>
            <a:ext cx="1" cy="45148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zöveg helye 4"/>
          <p:cNvSpPr txBox="1">
            <a:spLocks/>
          </p:cNvSpPr>
          <p:nvPr/>
        </p:nvSpPr>
        <p:spPr>
          <a:xfrm>
            <a:off x="3012564" y="6163978"/>
            <a:ext cx="6173121" cy="681037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sz="1200" b="1" dirty="0">
              <a:solidFill>
                <a:schemeClr val="bg2"/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0" y="6138791"/>
            <a:ext cx="12192000" cy="72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Egyenes összekötő 15"/>
          <p:cNvCxnSpPr/>
          <p:nvPr/>
        </p:nvCxnSpPr>
        <p:spPr>
          <a:xfrm>
            <a:off x="3299294" y="6234496"/>
            <a:ext cx="1" cy="540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>
            <a:off x="8906622" y="6234496"/>
            <a:ext cx="1" cy="540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zöveg helye 4"/>
          <p:cNvSpPr txBox="1">
            <a:spLocks/>
          </p:cNvSpPr>
          <p:nvPr/>
        </p:nvSpPr>
        <p:spPr>
          <a:xfrm>
            <a:off x="3283585" y="6134735"/>
            <a:ext cx="5616575" cy="7200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b="0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/>
              <a:t>Szervezeti egység neve,</a:t>
            </a:r>
            <a:br>
              <a:rPr lang="hu-HU" dirty="0"/>
            </a:br>
            <a:r>
              <a:rPr lang="hu-HU" dirty="0"/>
              <a:t>ha hosszabb a sor két sorba tördelve</a:t>
            </a:r>
          </a:p>
        </p:txBody>
      </p:sp>
      <p:sp>
        <p:nvSpPr>
          <p:cNvPr id="13" name="Szöveg helye 6"/>
          <p:cNvSpPr txBox="1">
            <a:spLocks/>
          </p:cNvSpPr>
          <p:nvPr/>
        </p:nvSpPr>
        <p:spPr>
          <a:xfrm>
            <a:off x="8904288" y="6134735"/>
            <a:ext cx="3287712" cy="720000"/>
          </a:xfrm>
          <a:prstGeom prst="rect">
            <a:avLst/>
          </a:prstGeom>
        </p:spPr>
        <p:txBody>
          <a:bodyPr numCol="1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b="0" i="0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/>
              <a:t>Dr. Minta Mihály,</a:t>
            </a:r>
            <a:br>
              <a:rPr lang="hu-HU"/>
            </a:br>
            <a:r>
              <a:rPr lang="hu-HU"/>
              <a:t>titulus</a:t>
            </a:r>
            <a:endParaRPr lang="hu-HU" dirty="0"/>
          </a:p>
        </p:txBody>
      </p:sp>
      <p:sp>
        <p:nvSpPr>
          <p:cNvPr id="14" name="Téglalap 13"/>
          <p:cNvSpPr/>
          <p:nvPr/>
        </p:nvSpPr>
        <p:spPr>
          <a:xfrm>
            <a:off x="0" y="6101957"/>
            <a:ext cx="12192000" cy="62021"/>
          </a:xfrm>
          <a:prstGeom prst="rect">
            <a:avLst/>
          </a:prstGeom>
          <a:solidFill>
            <a:srgbClr val="DD88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Kép 14">
            <a:extLst>
              <a:ext uri="{FF2B5EF4-FFF2-40B4-BE49-F238E27FC236}">
                <a16:creationId xmlns:a16="http://schemas.microsoft.com/office/drawing/2014/main" id="{4C9EC460-93F5-724A-BCBE-F8C42248F0C1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368" y="6057161"/>
            <a:ext cx="2543844" cy="847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073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2071">
          <p15:clr>
            <a:srgbClr val="F26B43"/>
          </p15:clr>
        </p15:guide>
        <p15:guide id="4" pos="5609">
          <p15:clr>
            <a:srgbClr val="F26B43"/>
          </p15:clr>
        </p15:guide>
        <p15:guide id="5" orient="horz" pos="3748">
          <p15:clr>
            <a:srgbClr val="F26B43"/>
          </p15:clr>
        </p15:guide>
        <p15:guide id="6" orient="horz" pos="1071">
          <p15:clr>
            <a:srgbClr val="F26B43"/>
          </p15:clr>
        </p15:guide>
        <p15:guide id="7" pos="347">
          <p15:clr>
            <a:srgbClr val="F26B43"/>
          </p15:clr>
        </p15:guide>
        <p15:guide id="8" orient="horz" pos="232">
          <p15:clr>
            <a:srgbClr val="F26B43"/>
          </p15:clr>
        </p15:guide>
        <p15:guide id="9" pos="7151">
          <p15:clr>
            <a:srgbClr val="F26B43"/>
          </p15:clr>
        </p15:guide>
        <p15:guide id="10" pos="529">
          <p15:clr>
            <a:srgbClr val="F26B43"/>
          </p15:clr>
        </p15:guide>
        <p15:guide id="11" orient="horz" pos="113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AA954051-6355-AE67-B271-2CD7F41AA8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24000" y="1724047"/>
            <a:ext cx="9144000" cy="395427"/>
          </a:xfrm>
        </p:spPr>
        <p:txBody>
          <a:bodyPr/>
          <a:lstStyle/>
          <a:p>
            <a:r>
              <a:rPr lang="hu-HU" dirty="0"/>
              <a:t>Szakdolgozat-védés</a:t>
            </a:r>
          </a:p>
          <a:p>
            <a:pPr>
              <a:lnSpc>
                <a:spcPct val="100000"/>
              </a:lnSpc>
            </a:pPr>
            <a:r>
              <a:rPr lang="hu-HU" dirty="0"/>
              <a:t>(3. melléklet)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BEC2C93F-A120-B2BB-6EC2-A76DC45505F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24000" y="346467"/>
            <a:ext cx="9144000" cy="1088842"/>
          </a:xfrm>
        </p:spPr>
        <p:txBody>
          <a:bodyPr/>
          <a:lstStyle/>
          <a:p>
            <a:r>
              <a:rPr lang="hu-HU" sz="4800" dirty="0"/>
              <a:t>Gyakorlati szakvizsga – 2. nap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57F683BA-3666-363A-252B-AB6BF2F231F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24000" y="3811408"/>
            <a:ext cx="9144000" cy="316208"/>
          </a:xfrm>
        </p:spPr>
        <p:txBody>
          <a:bodyPr/>
          <a:lstStyle/>
          <a:p>
            <a:r>
              <a:rPr lang="hu-HU" sz="1800" b="1" dirty="0"/>
              <a:t>Szakgyógyszerész-jelölt neve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157DFD6D-6834-9A49-6692-31823BFC59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24000" y="2559737"/>
            <a:ext cx="9144000" cy="704850"/>
          </a:xfrm>
        </p:spPr>
        <p:txBody>
          <a:bodyPr/>
          <a:lstStyle/>
          <a:p>
            <a:r>
              <a:rPr lang="hu-HU" sz="2400" dirty="0"/>
              <a:t>A prezentáció címe</a:t>
            </a:r>
          </a:p>
        </p:txBody>
      </p:sp>
      <p:sp>
        <p:nvSpPr>
          <p:cNvPr id="6" name="Szöveg helye 3">
            <a:extLst>
              <a:ext uri="{FF2B5EF4-FFF2-40B4-BE49-F238E27FC236}">
                <a16:creationId xmlns:a16="http://schemas.microsoft.com/office/drawing/2014/main" id="{22BB26BB-2B72-8F41-9F5F-E0F1E299D9D3}"/>
              </a:ext>
            </a:extLst>
          </p:cNvPr>
          <p:cNvSpPr txBox="1">
            <a:spLocks/>
          </p:cNvSpPr>
          <p:nvPr/>
        </p:nvSpPr>
        <p:spPr>
          <a:xfrm>
            <a:off x="1524000" y="4465434"/>
            <a:ext cx="9144000" cy="316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600"/>
              <a:t>Szakterület </a:t>
            </a:r>
            <a:r>
              <a:rPr lang="hu-HU" sz="1600" dirty="0"/>
              <a:t>és szakképesítés megnevezése</a:t>
            </a:r>
          </a:p>
        </p:txBody>
      </p:sp>
      <p:sp>
        <p:nvSpPr>
          <p:cNvPr id="7" name="Szöveg helye 3">
            <a:extLst>
              <a:ext uri="{FF2B5EF4-FFF2-40B4-BE49-F238E27FC236}">
                <a16:creationId xmlns:a16="http://schemas.microsoft.com/office/drawing/2014/main" id="{F34F6621-9261-137E-7070-648C69940930}"/>
              </a:ext>
            </a:extLst>
          </p:cNvPr>
          <p:cNvSpPr txBox="1">
            <a:spLocks/>
          </p:cNvSpPr>
          <p:nvPr/>
        </p:nvSpPr>
        <p:spPr>
          <a:xfrm>
            <a:off x="1524000" y="4870630"/>
            <a:ext cx="9144000" cy="316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600" dirty="0"/>
              <a:t>Dátum</a:t>
            </a:r>
          </a:p>
        </p:txBody>
      </p:sp>
    </p:spTree>
    <p:extLst>
      <p:ext uri="{BB962C8B-B14F-4D97-AF65-F5344CB8AC3E}">
        <p14:creationId xmlns:p14="http://schemas.microsoft.com/office/powerpoint/2010/main" val="287943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1D7DA41-3C2D-33B4-9942-01E35451C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F3AD41C-FFFF-5788-26F0-F922F9EAC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3A2D5DCD-DA83-C42B-0CE1-4F0DF5B872B9}"/>
              </a:ext>
            </a:extLst>
          </p:cNvPr>
          <p:cNvSpPr txBox="1"/>
          <p:nvPr/>
        </p:nvSpPr>
        <p:spPr>
          <a:xfrm>
            <a:off x="4088295" y="6225366"/>
            <a:ext cx="4015409" cy="5847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chemeClr val="bg2"/>
                </a:solidFill>
              </a:rPr>
              <a:t>Egyetemi Gyógyszertár Gyógyszerügyi Szervezési Intézet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C27A5E53-D0AF-F967-1B74-7761C1DD4649}"/>
              </a:ext>
            </a:extLst>
          </p:cNvPr>
          <p:cNvSpPr txBox="1"/>
          <p:nvPr/>
        </p:nvSpPr>
        <p:spPr>
          <a:xfrm>
            <a:off x="9589273" y="6257677"/>
            <a:ext cx="1836751" cy="461175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9193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1D7DA41-3C2D-33B4-9942-01E35451C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F3AD41C-FFFF-5788-26F0-F922F9EAC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3A2D5DCD-DA83-C42B-0CE1-4F0DF5B872B9}"/>
              </a:ext>
            </a:extLst>
          </p:cNvPr>
          <p:cNvSpPr txBox="1"/>
          <p:nvPr/>
        </p:nvSpPr>
        <p:spPr>
          <a:xfrm>
            <a:off x="4088295" y="6225366"/>
            <a:ext cx="4015409" cy="5847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chemeClr val="bg2"/>
                </a:solidFill>
              </a:rPr>
              <a:t>Egyetemi Gyógyszertár Gyógyszerügyi Szervezési Intézet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C27A5E53-D0AF-F967-1B74-7761C1DD4649}"/>
              </a:ext>
            </a:extLst>
          </p:cNvPr>
          <p:cNvSpPr txBox="1"/>
          <p:nvPr/>
        </p:nvSpPr>
        <p:spPr>
          <a:xfrm>
            <a:off x="9589273" y="6257677"/>
            <a:ext cx="1836751" cy="461175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3478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E8370ABA-03F2-F072-94D9-5F7804F015C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24000" y="2091949"/>
            <a:ext cx="9144000" cy="112381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5400" dirty="0"/>
              <a:t>Köszönöm </a:t>
            </a:r>
          </a:p>
          <a:p>
            <a:pPr>
              <a:lnSpc>
                <a:spcPct val="100000"/>
              </a:lnSpc>
            </a:pPr>
            <a:r>
              <a:rPr lang="hu-HU" sz="5400" dirty="0"/>
              <a:t>a megtisztelő figyelmet!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0FBFC697-46D8-377A-A8D0-E27724FEE26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hu-HU" dirty="0"/>
              <a:t>Kérdések?</a:t>
            </a:r>
          </a:p>
        </p:txBody>
      </p:sp>
    </p:spTree>
    <p:extLst>
      <p:ext uri="{BB962C8B-B14F-4D97-AF65-F5344CB8AC3E}">
        <p14:creationId xmlns:p14="http://schemas.microsoft.com/office/powerpoint/2010/main" val="293225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1D7DA41-3C2D-33B4-9942-01E35451C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F3AD41C-FFFF-5788-26F0-F922F9EAC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3A2D5DCD-DA83-C42B-0CE1-4F0DF5B872B9}"/>
              </a:ext>
            </a:extLst>
          </p:cNvPr>
          <p:cNvSpPr txBox="1"/>
          <p:nvPr/>
        </p:nvSpPr>
        <p:spPr>
          <a:xfrm>
            <a:off x="4088295" y="6225366"/>
            <a:ext cx="4015409" cy="5847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chemeClr val="bg2"/>
                </a:solidFill>
              </a:rPr>
              <a:t>Egyetemi Gyógyszertár Gyógyszerügyi Szervezési Intézet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C27A5E53-D0AF-F967-1B74-7761C1DD4649}"/>
              </a:ext>
            </a:extLst>
          </p:cNvPr>
          <p:cNvSpPr txBox="1"/>
          <p:nvPr/>
        </p:nvSpPr>
        <p:spPr>
          <a:xfrm>
            <a:off x="9589273" y="6257677"/>
            <a:ext cx="1836751" cy="461175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5008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1D7DA41-3C2D-33B4-9942-01E35451C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F3AD41C-FFFF-5788-26F0-F922F9EAC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3A2D5DCD-DA83-C42B-0CE1-4F0DF5B872B9}"/>
              </a:ext>
            </a:extLst>
          </p:cNvPr>
          <p:cNvSpPr txBox="1"/>
          <p:nvPr/>
        </p:nvSpPr>
        <p:spPr>
          <a:xfrm>
            <a:off x="4088295" y="6225366"/>
            <a:ext cx="4015409" cy="5847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chemeClr val="bg2"/>
                </a:solidFill>
              </a:rPr>
              <a:t>Egyetemi Gyógyszertár Gyógyszerügyi Szervezési Intézet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C27A5E53-D0AF-F967-1B74-7761C1DD4649}"/>
              </a:ext>
            </a:extLst>
          </p:cNvPr>
          <p:cNvSpPr txBox="1"/>
          <p:nvPr/>
        </p:nvSpPr>
        <p:spPr>
          <a:xfrm>
            <a:off x="9589273" y="6257677"/>
            <a:ext cx="1836751" cy="461175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1917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1D7DA41-3C2D-33B4-9942-01E35451C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F3AD41C-FFFF-5788-26F0-F922F9EAC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3A2D5DCD-DA83-C42B-0CE1-4F0DF5B872B9}"/>
              </a:ext>
            </a:extLst>
          </p:cNvPr>
          <p:cNvSpPr txBox="1"/>
          <p:nvPr/>
        </p:nvSpPr>
        <p:spPr>
          <a:xfrm>
            <a:off x="4088295" y="6225366"/>
            <a:ext cx="4015409" cy="5847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chemeClr val="bg2"/>
                </a:solidFill>
              </a:rPr>
              <a:t>Egyetemi Gyógyszertár Gyógyszerügyi Szervezési Intézet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C27A5E53-D0AF-F967-1B74-7761C1DD4649}"/>
              </a:ext>
            </a:extLst>
          </p:cNvPr>
          <p:cNvSpPr txBox="1"/>
          <p:nvPr/>
        </p:nvSpPr>
        <p:spPr>
          <a:xfrm>
            <a:off x="9589273" y="6257677"/>
            <a:ext cx="1836751" cy="461175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4076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1D7DA41-3C2D-33B4-9942-01E35451C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F3AD41C-FFFF-5788-26F0-F922F9EAC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3A2D5DCD-DA83-C42B-0CE1-4F0DF5B872B9}"/>
              </a:ext>
            </a:extLst>
          </p:cNvPr>
          <p:cNvSpPr txBox="1"/>
          <p:nvPr/>
        </p:nvSpPr>
        <p:spPr>
          <a:xfrm>
            <a:off x="4088295" y="6225366"/>
            <a:ext cx="4015409" cy="5847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chemeClr val="bg2"/>
                </a:solidFill>
              </a:rPr>
              <a:t>Egyetemi Gyógyszertár Gyógyszerügyi Szervezési Intézet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C27A5E53-D0AF-F967-1B74-7761C1DD4649}"/>
              </a:ext>
            </a:extLst>
          </p:cNvPr>
          <p:cNvSpPr txBox="1"/>
          <p:nvPr/>
        </p:nvSpPr>
        <p:spPr>
          <a:xfrm>
            <a:off x="9589273" y="6257677"/>
            <a:ext cx="1836751" cy="461175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9189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1D7DA41-3C2D-33B4-9942-01E35451C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F3AD41C-FFFF-5788-26F0-F922F9EAC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3A2D5DCD-DA83-C42B-0CE1-4F0DF5B872B9}"/>
              </a:ext>
            </a:extLst>
          </p:cNvPr>
          <p:cNvSpPr txBox="1"/>
          <p:nvPr/>
        </p:nvSpPr>
        <p:spPr>
          <a:xfrm>
            <a:off x="4088295" y="6225366"/>
            <a:ext cx="4015409" cy="5847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chemeClr val="bg2"/>
                </a:solidFill>
              </a:rPr>
              <a:t>Egyetemi Gyógyszertár Gyógyszerügyi Szervezési Intézet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C27A5E53-D0AF-F967-1B74-7761C1DD4649}"/>
              </a:ext>
            </a:extLst>
          </p:cNvPr>
          <p:cNvSpPr txBox="1"/>
          <p:nvPr/>
        </p:nvSpPr>
        <p:spPr>
          <a:xfrm>
            <a:off x="9589273" y="6257677"/>
            <a:ext cx="1836751" cy="461175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5890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1D7DA41-3C2D-33B4-9942-01E35451C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F3AD41C-FFFF-5788-26F0-F922F9EAC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3A2D5DCD-DA83-C42B-0CE1-4F0DF5B872B9}"/>
              </a:ext>
            </a:extLst>
          </p:cNvPr>
          <p:cNvSpPr txBox="1"/>
          <p:nvPr/>
        </p:nvSpPr>
        <p:spPr>
          <a:xfrm>
            <a:off x="4088295" y="6225366"/>
            <a:ext cx="4015409" cy="5847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chemeClr val="bg2"/>
                </a:solidFill>
              </a:rPr>
              <a:t>Egyetemi Gyógyszertár Gyógyszerügyi Szervezési Intézet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C27A5E53-D0AF-F967-1B74-7761C1DD4649}"/>
              </a:ext>
            </a:extLst>
          </p:cNvPr>
          <p:cNvSpPr txBox="1"/>
          <p:nvPr/>
        </p:nvSpPr>
        <p:spPr>
          <a:xfrm>
            <a:off x="9589273" y="6257677"/>
            <a:ext cx="1836751" cy="461175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1658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1D7DA41-3C2D-33B4-9942-01E35451C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F3AD41C-FFFF-5788-26F0-F922F9EAC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3A2D5DCD-DA83-C42B-0CE1-4F0DF5B872B9}"/>
              </a:ext>
            </a:extLst>
          </p:cNvPr>
          <p:cNvSpPr txBox="1"/>
          <p:nvPr/>
        </p:nvSpPr>
        <p:spPr>
          <a:xfrm>
            <a:off x="4088295" y="6225366"/>
            <a:ext cx="4015409" cy="5847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chemeClr val="bg2"/>
                </a:solidFill>
              </a:rPr>
              <a:t>Egyetemi Gyógyszertár Gyógyszerügyi Szervezési Intézet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C27A5E53-D0AF-F967-1B74-7761C1DD4649}"/>
              </a:ext>
            </a:extLst>
          </p:cNvPr>
          <p:cNvSpPr txBox="1"/>
          <p:nvPr/>
        </p:nvSpPr>
        <p:spPr>
          <a:xfrm>
            <a:off x="9589273" y="6257677"/>
            <a:ext cx="1836751" cy="461175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3019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1D7DA41-3C2D-33B4-9942-01E35451C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F3AD41C-FFFF-5788-26F0-F922F9EAC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3A2D5DCD-DA83-C42B-0CE1-4F0DF5B872B9}"/>
              </a:ext>
            </a:extLst>
          </p:cNvPr>
          <p:cNvSpPr txBox="1"/>
          <p:nvPr/>
        </p:nvSpPr>
        <p:spPr>
          <a:xfrm>
            <a:off x="4088295" y="6225366"/>
            <a:ext cx="4015409" cy="5847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chemeClr val="bg2"/>
                </a:solidFill>
              </a:rPr>
              <a:t>Egyetemi Gyógyszertár Gyógyszerügyi Szervezési Intézet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C27A5E53-D0AF-F967-1B74-7761C1DD4649}"/>
              </a:ext>
            </a:extLst>
          </p:cNvPr>
          <p:cNvSpPr txBox="1"/>
          <p:nvPr/>
        </p:nvSpPr>
        <p:spPr>
          <a:xfrm>
            <a:off x="9589273" y="6257677"/>
            <a:ext cx="1836751" cy="461175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0539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_GYTK">
  <a:themeElements>
    <a:clrScheme name="Semmelweis Egyetem">
      <a:dk1>
        <a:srgbClr val="242F62"/>
      </a:dk1>
      <a:lt1>
        <a:sysClr val="window" lastClr="FFFFFF"/>
      </a:lt1>
      <a:dk2>
        <a:srgbClr val="242F62"/>
      </a:dk2>
      <a:lt2>
        <a:srgbClr val="E3D496"/>
      </a:lt2>
      <a:accent1>
        <a:srgbClr val="B3A16E"/>
      </a:accent1>
      <a:accent2>
        <a:srgbClr val="E3D496"/>
      </a:accent2>
      <a:accent3>
        <a:srgbClr val="B3A16E"/>
      </a:accent3>
      <a:accent4>
        <a:srgbClr val="E3D496"/>
      </a:accent4>
      <a:accent5>
        <a:srgbClr val="B3A16E"/>
      </a:accent5>
      <a:accent6>
        <a:srgbClr val="E3D496"/>
      </a:accent6>
      <a:hlink>
        <a:srgbClr val="B3A16E"/>
      </a:hlink>
      <a:folHlink>
        <a:srgbClr val="B3A16E"/>
      </a:folHlink>
    </a:clrScheme>
    <a:fontScheme name="Long reformation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_GYTK" id="{D7FD8896-FBD1-4BB5-8B34-9A8396E635ED}" vid="{C017568D-8E6B-4CD7-8181-0EA467FC3B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SE_GYTK</Template>
  <TotalTime>10</TotalTime>
  <Words>79</Words>
  <Application>Microsoft Office PowerPoint</Application>
  <PresentationFormat>Szélesvásznú</PresentationFormat>
  <Paragraphs>20</Paragraphs>
  <Slides>12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5" baseType="lpstr">
      <vt:lpstr>Arial</vt:lpstr>
      <vt:lpstr>Montserrat</vt:lpstr>
      <vt:lpstr>SE_GYTK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Gyakorlati szakvizsga – 2. nap Szakdolgozat-védés (3. melléklet)  cím: …………………………………………………………….. név: …………………………………..............</dc:title>
  <dc:creator>Gábriel Edina</dc:creator>
  <cp:lastModifiedBy>Orsolya dr. Somogyi</cp:lastModifiedBy>
  <cp:revision>7</cp:revision>
  <dcterms:created xsi:type="dcterms:W3CDTF">2023-03-27T20:08:56Z</dcterms:created>
  <dcterms:modified xsi:type="dcterms:W3CDTF">2025-04-23T15:35:02Z</dcterms:modified>
</cp:coreProperties>
</file>