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ábriel Edina" userId="20cbca22-deb0-4f09-ad2c-216257713eb7" providerId="ADAL" clId="{88DA3560-2C13-48AC-B094-E6A3A162F260}"/>
    <pc:docChg chg="modSld">
      <pc:chgData name="Gábriel Edina" userId="20cbca22-deb0-4f09-ad2c-216257713eb7" providerId="ADAL" clId="{88DA3560-2C13-48AC-B094-E6A3A162F260}" dt="2025-04-17T04:19:56.763" v="11" actId="20577"/>
      <pc:docMkLst>
        <pc:docMk/>
      </pc:docMkLst>
      <pc:sldChg chg="modSp mod">
        <pc:chgData name="Gábriel Edina" userId="20cbca22-deb0-4f09-ad2c-216257713eb7" providerId="ADAL" clId="{88DA3560-2C13-48AC-B094-E6A3A162F260}" dt="2025-04-17T04:19:56.763" v="11" actId="20577"/>
        <pc:sldMkLst>
          <pc:docMk/>
          <pc:sldMk cId="2335929818" sldId="257"/>
        </pc:sldMkLst>
        <pc:spChg chg="mod">
          <ac:chgData name="Gábriel Edina" userId="20cbca22-deb0-4f09-ad2c-216257713eb7" providerId="ADAL" clId="{88DA3560-2C13-48AC-B094-E6A3A162F260}" dt="2025-04-17T04:19:56.763" v="11" actId="20577"/>
          <ac:spMkLst>
            <pc:docMk/>
            <pc:sldMk cId="2335929818" sldId="257"/>
            <ac:spMk id="6" creationId="{2B64F1B8-4C83-AF81-4FA0-C18E616F17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  <p:sp>
        <p:nvSpPr>
          <p:cNvPr id="10" name="Szöveg helye 16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588994"/>
            <a:ext cx="9144000" cy="395427"/>
          </a:xfrm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Előadás alcíme</a:t>
            </a:r>
          </a:p>
        </p:txBody>
      </p:sp>
      <p:sp>
        <p:nvSpPr>
          <p:cNvPr id="11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477112"/>
            <a:ext cx="9144000" cy="1088842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Előadás címe</a:t>
            </a:r>
          </a:p>
        </p:txBody>
      </p:sp>
      <p:sp>
        <p:nvSpPr>
          <p:cNvPr id="12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3781597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sp>
        <p:nvSpPr>
          <p:cNvPr id="13" name="Szöveg helye 16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185943"/>
            <a:ext cx="9144000" cy="704850"/>
          </a:xfrm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baseline="0">
                <a:solidFill>
                  <a:schemeClr val="bg2"/>
                </a:solidFill>
              </a:defRPr>
            </a:lvl1pPr>
          </a:lstStyle>
          <a:p>
            <a:pPr>
              <a:spcBef>
                <a:spcPts val="300"/>
              </a:spcBef>
            </a:pPr>
            <a:r>
              <a:rPr lang="hu-HU" dirty="0"/>
              <a:t>GYÓGYSZERÉSZTUDOMÁNYI KAR</a:t>
            </a:r>
          </a:p>
        </p:txBody>
      </p:sp>
      <p:cxnSp>
        <p:nvCxnSpPr>
          <p:cNvPr id="14" name="Egyenes összekötő 13"/>
          <p:cNvCxnSpPr/>
          <p:nvPr/>
        </p:nvCxnSpPr>
        <p:spPr>
          <a:xfrm>
            <a:off x="5474043" y="3311612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99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1243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95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04287" y="368301"/>
            <a:ext cx="2447926" cy="558165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8302"/>
            <a:ext cx="7734300" cy="55816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91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ródia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2386148"/>
            <a:ext cx="9144000" cy="1123815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Köszönöm a figyelmet!</a:t>
            </a:r>
          </a:p>
        </p:txBody>
      </p:sp>
      <p:sp>
        <p:nvSpPr>
          <p:cNvPr id="6" name="Szöveg helye 1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040125"/>
            <a:ext cx="9144000" cy="316208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aseline="0">
                <a:solidFill>
                  <a:schemeClr val="bg2"/>
                </a:solidFill>
              </a:defRPr>
            </a:lvl1pPr>
          </a:lstStyle>
          <a:p>
            <a:r>
              <a:rPr lang="hu-HU" dirty="0"/>
              <a:t>Dr. Minta Mihály</a:t>
            </a:r>
          </a:p>
        </p:txBody>
      </p:sp>
      <p:cxnSp>
        <p:nvCxnSpPr>
          <p:cNvPr id="9" name="Egyenes összekötő 8"/>
          <p:cNvCxnSpPr/>
          <p:nvPr/>
        </p:nvCxnSpPr>
        <p:spPr>
          <a:xfrm>
            <a:off x="5474043" y="3744098"/>
            <a:ext cx="1198606" cy="0"/>
          </a:xfrm>
          <a:prstGeom prst="line">
            <a:avLst/>
          </a:prstGeom>
          <a:ln w="25400">
            <a:solidFill>
              <a:srgbClr val="DD88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F:\2021-2022_PROJECTS\SEMMELWEIS\2022\1_KARI_CIMEREK\2_ARCULAT\1_AOK_ARCULAT\7_PPT_sablon\0_assets\SE_kari_logok_500px_EGYETEMI_feh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787" y="5090983"/>
            <a:ext cx="1275320" cy="12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917" y="5011458"/>
            <a:ext cx="1429683" cy="142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8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C48F-6CC0-4200-89E0-36CF5D24FD07}" type="datetimeFigureOut">
              <a:rPr lang="hu-HU" smtClean="0"/>
              <a:t>2025. 04. 23.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B66B6-6442-434A-8A7C-CBF2E44AD7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482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412432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0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08163"/>
            <a:ext cx="10515600" cy="261516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50317"/>
            <a:ext cx="10515600" cy="149963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151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08163"/>
            <a:ext cx="5181600" cy="41417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0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08163"/>
            <a:ext cx="5157787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487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08163"/>
            <a:ext cx="5183188" cy="696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48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1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5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68301"/>
            <a:ext cx="6172200" cy="55816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5268" y="0"/>
            <a:ext cx="6876732" cy="6134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8163"/>
            <a:ext cx="3932237" cy="4141787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38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410"/>
            <a:ext cx="10515600" cy="4123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3012564" y="6269355"/>
            <a:ext cx="1" cy="4514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 helye 4"/>
          <p:cNvSpPr txBox="1">
            <a:spLocks/>
          </p:cNvSpPr>
          <p:nvPr/>
        </p:nvSpPr>
        <p:spPr>
          <a:xfrm>
            <a:off x="3012564" y="6163978"/>
            <a:ext cx="6173121" cy="68103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sz="1200" b="1" dirty="0">
              <a:solidFill>
                <a:schemeClr val="bg2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0" y="6138791"/>
            <a:ext cx="12192000" cy="7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Egyenes összekötő 15"/>
          <p:cNvCxnSpPr/>
          <p:nvPr/>
        </p:nvCxnSpPr>
        <p:spPr>
          <a:xfrm>
            <a:off x="3299294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906622" y="6234496"/>
            <a:ext cx="1" cy="540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4"/>
          <p:cNvSpPr txBox="1">
            <a:spLocks/>
          </p:cNvSpPr>
          <p:nvPr/>
        </p:nvSpPr>
        <p:spPr>
          <a:xfrm>
            <a:off x="3283585" y="6134735"/>
            <a:ext cx="5616575" cy="72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Szervezeti egység neve,</a:t>
            </a:r>
            <a:br>
              <a:rPr lang="hu-HU" dirty="0"/>
            </a:br>
            <a:r>
              <a:rPr lang="hu-HU" dirty="0"/>
              <a:t>ha hosszabb a sor két sorba tördelve</a:t>
            </a:r>
          </a:p>
        </p:txBody>
      </p:sp>
      <p:sp>
        <p:nvSpPr>
          <p:cNvPr id="13" name="Szöveg helye 6"/>
          <p:cNvSpPr txBox="1">
            <a:spLocks/>
          </p:cNvSpPr>
          <p:nvPr/>
        </p:nvSpPr>
        <p:spPr>
          <a:xfrm>
            <a:off x="8904288" y="6134735"/>
            <a:ext cx="3287712" cy="720000"/>
          </a:xfrm>
          <a:prstGeom prst="rect">
            <a:avLst/>
          </a:prstGeom>
        </p:spPr>
        <p:txBody>
          <a:bodyPr numCol="1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/>
              <a:t>Dr. Minta Mihály,</a:t>
            </a:r>
            <a:br>
              <a:rPr lang="hu-HU"/>
            </a:br>
            <a:r>
              <a:rPr lang="hu-HU"/>
              <a:t>titulus</a:t>
            </a:r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0" y="6101957"/>
            <a:ext cx="12192000" cy="62021"/>
          </a:xfrm>
          <a:prstGeom prst="rect">
            <a:avLst/>
          </a:prstGeom>
          <a:solidFill>
            <a:srgbClr val="DD88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Kép 14">
            <a:extLst>
              <a:ext uri="{FF2B5EF4-FFF2-40B4-BE49-F238E27FC236}">
                <a16:creationId xmlns:a16="http://schemas.microsoft.com/office/drawing/2014/main" id="{4C9EC460-93F5-724A-BCBE-F8C42248F0C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8" y="6057161"/>
            <a:ext cx="2543844" cy="84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7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071">
          <p15:clr>
            <a:srgbClr val="F26B43"/>
          </p15:clr>
        </p15:guide>
        <p15:guide id="4" pos="5609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pos="347">
          <p15:clr>
            <a:srgbClr val="F26B43"/>
          </p15:clr>
        </p15:guide>
        <p15:guide id="8" orient="horz" pos="232">
          <p15:clr>
            <a:srgbClr val="F26B43"/>
          </p15:clr>
        </p15:guide>
        <p15:guide id="9" pos="7151">
          <p15:clr>
            <a:srgbClr val="F26B43"/>
          </p15:clr>
        </p15:guide>
        <p15:guide id="10" pos="529">
          <p15:clr>
            <a:srgbClr val="F26B43"/>
          </p15:clr>
        </p15:guide>
        <p15:guide id="11" orient="horz" pos="11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7FC4A17-9960-B941-51DF-D81717DDCC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1737389"/>
            <a:ext cx="9144000" cy="39542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dirty="0"/>
              <a:t>Gyógyszertári prezentáció</a:t>
            </a:r>
          </a:p>
          <a:p>
            <a:pPr>
              <a:lnSpc>
                <a:spcPct val="100000"/>
              </a:lnSpc>
            </a:pPr>
            <a:r>
              <a:rPr lang="hu-HU" dirty="0"/>
              <a:t>(2. melléklet)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3EF9687-1B99-A194-6AF1-FC0BDE0473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4000" y="399627"/>
            <a:ext cx="9144000" cy="1088842"/>
          </a:xfrm>
        </p:spPr>
        <p:txBody>
          <a:bodyPr/>
          <a:lstStyle/>
          <a:p>
            <a:r>
              <a:rPr lang="hu-HU" sz="4800" dirty="0"/>
              <a:t>Gyakorlati szakvizsga – 1. nap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2AB4A06-2941-6A52-DE42-0ED74AD369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3750245"/>
            <a:ext cx="9144000" cy="316208"/>
          </a:xfrm>
        </p:spPr>
        <p:txBody>
          <a:bodyPr/>
          <a:lstStyle/>
          <a:p>
            <a:r>
              <a:rPr lang="hu-HU" sz="1800" b="1" dirty="0"/>
              <a:t>Szakgyógyszerész-jelölt neve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286985E-B06C-96CA-078C-C310CA7509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2595534"/>
            <a:ext cx="9144000" cy="704850"/>
          </a:xfrm>
        </p:spPr>
        <p:txBody>
          <a:bodyPr/>
          <a:lstStyle/>
          <a:p>
            <a:r>
              <a:rPr lang="hu-HU" sz="2400" dirty="0"/>
              <a:t>A prezentáció címe</a:t>
            </a:r>
          </a:p>
        </p:txBody>
      </p:sp>
      <p:sp>
        <p:nvSpPr>
          <p:cNvPr id="6" name="Szöveg helye 3">
            <a:extLst>
              <a:ext uri="{FF2B5EF4-FFF2-40B4-BE49-F238E27FC236}">
                <a16:creationId xmlns:a16="http://schemas.microsoft.com/office/drawing/2014/main" id="{2B64F1B8-4C83-AF81-4FA0-C18E616F1728}"/>
              </a:ext>
            </a:extLst>
          </p:cNvPr>
          <p:cNvSpPr txBox="1">
            <a:spLocks/>
          </p:cNvSpPr>
          <p:nvPr/>
        </p:nvSpPr>
        <p:spPr>
          <a:xfrm>
            <a:off x="1524000" y="4376875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Szakterület és szakképesítés megnevezése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E8857A34-541E-FDDB-15FD-E3A2AE585938}"/>
              </a:ext>
            </a:extLst>
          </p:cNvPr>
          <p:cNvSpPr txBox="1">
            <a:spLocks/>
          </p:cNvSpPr>
          <p:nvPr/>
        </p:nvSpPr>
        <p:spPr>
          <a:xfrm>
            <a:off x="1524000" y="4836207"/>
            <a:ext cx="9144000" cy="316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3359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420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421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2985C953-6A81-C69B-00B0-E940501D8C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17428" y="2138781"/>
            <a:ext cx="8957144" cy="112381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5400" dirty="0"/>
              <a:t>Köszönöm </a:t>
            </a:r>
          </a:p>
          <a:p>
            <a:pPr>
              <a:lnSpc>
                <a:spcPct val="100000"/>
              </a:lnSpc>
            </a:pPr>
            <a:r>
              <a:rPr lang="hu-HU" sz="5400" dirty="0"/>
              <a:t>a megtisztelő figyelmet!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C64E37EF-80F6-BC23-AB8C-C9360DC805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u-HU" dirty="0"/>
              <a:t>Kérdések?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308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34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063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78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818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59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04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14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66EC57-736A-65A2-D8AA-FCFFFE8C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064DE5-5D04-27F3-0F3C-CE7AA213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AAFF9B6-53DF-4676-677F-6C18EA7307CE}"/>
              </a:ext>
            </a:extLst>
          </p:cNvPr>
          <p:cNvSpPr txBox="1"/>
          <p:nvPr/>
        </p:nvSpPr>
        <p:spPr>
          <a:xfrm>
            <a:off x="4088295" y="6225366"/>
            <a:ext cx="4015409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2"/>
                </a:solidFill>
              </a:rPr>
              <a:t>Egyetemi Gyógyszertár Gyógyszerügyi Szervezési Intézet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F7723A9-4704-4FBB-49F6-1DAB8034D7E8}"/>
              </a:ext>
            </a:extLst>
          </p:cNvPr>
          <p:cNvSpPr txBox="1"/>
          <p:nvPr/>
        </p:nvSpPr>
        <p:spPr>
          <a:xfrm>
            <a:off x="9589273" y="6257677"/>
            <a:ext cx="1836751" cy="461175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36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_GYTK">
  <a:themeElements>
    <a:clrScheme name="Semmelweis Egyetem">
      <a:dk1>
        <a:srgbClr val="242F62"/>
      </a:dk1>
      <a:lt1>
        <a:sysClr val="window" lastClr="FFFFFF"/>
      </a:lt1>
      <a:dk2>
        <a:srgbClr val="242F62"/>
      </a:dk2>
      <a:lt2>
        <a:srgbClr val="E3D496"/>
      </a:lt2>
      <a:accent1>
        <a:srgbClr val="B3A16E"/>
      </a:accent1>
      <a:accent2>
        <a:srgbClr val="E3D496"/>
      </a:accent2>
      <a:accent3>
        <a:srgbClr val="B3A16E"/>
      </a:accent3>
      <a:accent4>
        <a:srgbClr val="E3D496"/>
      </a:accent4>
      <a:accent5>
        <a:srgbClr val="B3A16E"/>
      </a:accent5>
      <a:accent6>
        <a:srgbClr val="E3D496"/>
      </a:accent6>
      <a:hlink>
        <a:srgbClr val="B3A16E"/>
      </a:hlink>
      <a:folHlink>
        <a:srgbClr val="B3A16E"/>
      </a:folHlink>
    </a:clrScheme>
    <a:fontScheme name="Long reformation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_GYTK" id="{D7FD8896-FBD1-4BB5-8B34-9A8396E635ED}" vid="{C017568D-8E6B-4CD7-8181-0EA467FC3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SE_GYTK</Template>
  <TotalTime>16</TotalTime>
  <Words>80</Words>
  <Application>Microsoft Office PowerPoint</Application>
  <PresentationFormat>Szélesvásznú</PresentationFormat>
  <Paragraphs>20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SE_GYTK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Gyakorlati szakvizsga – 2. nap Szakdolgozat-védés (3. melléklet)  cím: …………………………………………………………….. név: …………………………………..............</dc:title>
  <dc:creator>Gábriel Edina</dc:creator>
  <cp:lastModifiedBy>Orsolya dr. Somogyi</cp:lastModifiedBy>
  <cp:revision>7</cp:revision>
  <dcterms:created xsi:type="dcterms:W3CDTF">2023-03-27T20:08:56Z</dcterms:created>
  <dcterms:modified xsi:type="dcterms:W3CDTF">2025-04-23T15:34:24Z</dcterms:modified>
</cp:coreProperties>
</file>