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1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2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4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6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040125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5474043" y="3744098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7752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0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72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8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Szervezeti egység neve,</a:t>
            </a:r>
            <a:br>
              <a:rPr lang="hu-HU" dirty="0"/>
            </a:br>
            <a:r>
              <a:rPr lang="hu-HU" dirty="0"/>
              <a:t>ha hosszabb a sor két sorba tördelve</a:t>
            </a:r>
          </a:p>
        </p:txBody>
      </p:sp>
      <p:sp>
        <p:nvSpPr>
          <p:cNvPr id="13" name="Szöveg helye 6"/>
          <p:cNvSpPr txBox="1">
            <a:spLocks/>
          </p:cNvSpPr>
          <p:nvPr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Minta Mihály,</a:t>
            </a:r>
            <a:br>
              <a:rPr lang="hu-HU"/>
            </a:br>
            <a:r>
              <a:rPr lang="hu-HU"/>
              <a:t>titulus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0" y="6101957"/>
            <a:ext cx="12192000" cy="62021"/>
          </a:xfrm>
          <a:prstGeom prst="rect">
            <a:avLst/>
          </a:prstGeom>
          <a:solidFill>
            <a:srgbClr val="DD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071">
          <p15:clr>
            <a:srgbClr val="F26B43"/>
          </p15:clr>
        </p15:guide>
        <p15:guide id="4" pos="5609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pos="34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pos="7151">
          <p15:clr>
            <a:srgbClr val="F26B43"/>
          </p15:clr>
        </p15:guide>
        <p15:guide id="10" pos="529">
          <p15:clr>
            <a:srgbClr val="F26B43"/>
          </p15:clr>
        </p15:guide>
        <p15:guide id="11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A954051-6355-AE67-B271-2CD7F41AA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1724047"/>
            <a:ext cx="9144000" cy="395427"/>
          </a:xfrm>
        </p:spPr>
        <p:txBody>
          <a:bodyPr/>
          <a:lstStyle/>
          <a:p>
            <a:r>
              <a:rPr lang="hu-HU" dirty="0"/>
              <a:t>Szakdolgozat-védés</a:t>
            </a:r>
          </a:p>
          <a:p>
            <a:pPr>
              <a:lnSpc>
                <a:spcPct val="100000"/>
              </a:lnSpc>
            </a:pPr>
            <a:r>
              <a:rPr lang="hu-HU" dirty="0"/>
              <a:t>(3. melléklet)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C2C93F-A120-B2BB-6EC2-A76DC45505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346467"/>
            <a:ext cx="9144000" cy="1088842"/>
          </a:xfrm>
        </p:spPr>
        <p:txBody>
          <a:bodyPr/>
          <a:lstStyle/>
          <a:p>
            <a:r>
              <a:rPr lang="hu-HU" sz="4800" dirty="0"/>
              <a:t>Gyakorlati szakvizsga – 2.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7F683BA-3666-363A-252B-AB6BF2F231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811408"/>
            <a:ext cx="9144000" cy="316208"/>
          </a:xfrm>
        </p:spPr>
        <p:txBody>
          <a:bodyPr/>
          <a:lstStyle/>
          <a:p>
            <a:r>
              <a:rPr lang="hu-HU" sz="1800" b="1" dirty="0"/>
              <a:t>Szakgyógyszerész-jelölt neve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57DFD6D-6834-9A49-6692-31823BFC59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2559737"/>
            <a:ext cx="9144000" cy="704850"/>
          </a:xfrm>
        </p:spPr>
        <p:txBody>
          <a:bodyPr/>
          <a:lstStyle/>
          <a:p>
            <a:r>
              <a:rPr lang="hu-HU" sz="2400" dirty="0"/>
              <a:t>A prezentáció címe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22BB26BB-2B72-8F41-9F5F-E0F1E299D9D3}"/>
              </a:ext>
            </a:extLst>
          </p:cNvPr>
          <p:cNvSpPr txBox="1">
            <a:spLocks/>
          </p:cNvSpPr>
          <p:nvPr/>
        </p:nvSpPr>
        <p:spPr>
          <a:xfrm>
            <a:off x="1524000" y="4465434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Szakirány és szakképesítés megnevezése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F34F6621-9261-137E-7070-648C69940930}"/>
              </a:ext>
            </a:extLst>
          </p:cNvPr>
          <p:cNvSpPr txBox="1">
            <a:spLocks/>
          </p:cNvSpPr>
          <p:nvPr/>
        </p:nvSpPr>
        <p:spPr>
          <a:xfrm>
            <a:off x="1524000" y="4870630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87943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193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78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8370ABA-03F2-F072-94D9-5F7804F015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2091949"/>
            <a:ext cx="9144000" cy="1123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400" dirty="0"/>
              <a:t>Köszönöm </a:t>
            </a:r>
          </a:p>
          <a:p>
            <a:pPr>
              <a:lnSpc>
                <a:spcPct val="100000"/>
              </a:lnSpc>
            </a:pPr>
            <a:r>
              <a:rPr lang="hu-HU" sz="5400" dirty="0"/>
              <a:t>a megtisztelő figyelmet!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BFC697-46D8-377A-A8D0-E27724FEE2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</p:spTree>
    <p:extLst>
      <p:ext uri="{BB962C8B-B14F-4D97-AF65-F5344CB8AC3E}">
        <p14:creationId xmlns:p14="http://schemas.microsoft.com/office/powerpoint/2010/main" val="293225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08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1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076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189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890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58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019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5395751"/>
      </p:ext>
    </p:extLst>
  </p:cSld>
  <p:clrMapOvr>
    <a:masterClrMapping/>
  </p:clrMapOvr>
</p:sld>
</file>

<file path=ppt/theme/theme1.xml><?xml version="1.0" encoding="utf-8"?>
<a:theme xmlns:a="http://schemas.openxmlformats.org/drawingml/2006/main" name="SE_GYTK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_GYTK" id="{D7FD8896-FBD1-4BB5-8B34-9A8396E635ED}" vid="{C017568D-8E6B-4CD7-8181-0EA467FC3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SE_GYTK</Template>
  <TotalTime>10</TotalTime>
  <Words>79</Words>
  <Application>Microsoft Office PowerPoint</Application>
  <PresentationFormat>Szélesvásznú</PresentationFormat>
  <Paragraphs>20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SE_GYTK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Orsolya dr. Somogyi</cp:lastModifiedBy>
  <cp:revision>7</cp:revision>
  <dcterms:created xsi:type="dcterms:W3CDTF">2023-03-27T20:08:56Z</dcterms:created>
  <dcterms:modified xsi:type="dcterms:W3CDTF">2024-05-10T09:34:48Z</dcterms:modified>
</cp:coreProperties>
</file>