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69B3F2-572E-A54F-F213-A7B2635CF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C4ABA19-B5B1-C825-9C0B-1AB9777A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9D2405-0105-A7AA-47ED-5B38B3D0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2048FBC-E037-50D9-3CAE-F841BDCF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28FE94-8AA3-042F-E8D7-715D6466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49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F0F205-A634-2C59-A7E5-E11F92B6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F8D2E71-3290-3B62-8D59-14C759529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BCBADD-077B-8A4A-BDB8-3CE10220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D0BD1A-7057-7B50-0794-40E87592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6163D4-CD04-0CFA-C012-4DCF575C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76F2222-43E4-E1B2-210D-C4A9329B5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8ACEA2D-B3A0-BC43-2B6F-B5FBF4C9C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8EC2769-AFED-A4F1-E6E3-04885C7C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DE8759-DCE3-9839-6552-53B478EF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F243AF-3C0C-709B-A326-C6E62490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68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2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D13570-186A-5FF8-2F34-15F36CF5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9E9D3B-E777-6D3B-B8AC-28BE5921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B042F6-9597-0846-3E8B-677FF74F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644D3A-CEB2-5CD6-3A5D-A7AEF826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A1C8102-D8D1-E7D7-6D4C-22C66EA6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57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9143A8-521D-6E57-3BFA-C7EECB8A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9FA8BF0-ADA8-D2B0-3261-5B2108369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5150849-14E7-F2FF-2D71-B69E1D4C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3EA1B4-8A4C-2DF3-D373-52838216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B8F8EC-57F2-3D79-BD41-FA0011C0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3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D40B25-C9AE-72BB-F093-EABD07B0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C69F6F-A997-E3DB-890D-85548CC65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E11B1EF-5AC2-35C9-72A0-6B4EBAC0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A86606-8DC3-BB3C-5DAD-DE1C954B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39E9CA-9749-75BC-9249-2D93961D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4B209AA-150E-5554-F0D5-49D061BC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2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589467-765F-9CB6-63F8-90B21FC7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764E82-9349-413D-C359-80E53EA61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601BC28-8925-1FDF-0734-240C62218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92CC5AE-ED7C-BCC6-6CE2-7D2024FF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D6FAD3A-642D-3D38-53A7-E3E2A79A7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1AF407A-EDCD-9000-02CA-5B73FC5F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934F075-8BED-348B-045A-ECB40346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6AB28D3-46F1-5045-B016-EFD85761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75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21C3EE-3D2E-B8F9-A18F-34040EA5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4116C6E-5FDE-86E1-ACE5-1FBC9868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98290BA-B79C-611E-017D-B8A9A34F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B53BE9-B4A6-0E73-9F21-60B0D8F1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5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6939D30-E90D-FA47-C3EE-2B0DBE5F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C731E53-086A-F0A6-A6EF-33E81B70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CB1A3C8-6C52-4C03-2F36-D6B0E35D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28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6D9304-A523-8837-BF2A-DC8EE99C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488C47-C8AE-CDAD-B4D1-7000F3A7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B547D0B-B998-932D-37F0-3D2D5C3A1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06980C1-99C2-AEE7-5E13-A047C3F7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A92FA6A-F97D-72C5-FF2B-EC19401D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195E3F-8239-3BFE-2113-613BF437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5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C842F4-99BB-1156-6243-88AE5F91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9BB72E1-A6D2-5A4F-9072-5529E7E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93B0E22-6156-508C-464D-0A5066D4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37AA15E-D5BE-D4FD-496C-587FB336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E2383FB-7CA8-569B-DA7D-332BE2C5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DC3379-A85A-B293-81D3-5BDB7FB6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00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A676E68-31A7-36D9-DB90-BF30FBD7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510C76-B845-4E80-1793-D1F25EE5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06AEB8D-3563-B59C-F1C7-F12D30538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4FBA944-5A2B-CDAF-7E5B-1BC4F8CC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F9056F-7E93-47FD-7760-99F1523C5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5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38AC7A1-4170-B85C-B24F-860A085D5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zöveg helye 6">
            <a:extLst>
              <a:ext uri="{FF2B5EF4-FFF2-40B4-BE49-F238E27FC236}">
                <a16:creationId xmlns:a16="http://schemas.microsoft.com/office/drawing/2014/main" id="{00366798-2B5C-E7F5-C5B7-E8E9E9D290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9" y="1606520"/>
            <a:ext cx="9144000" cy="1226233"/>
          </a:xfrm>
        </p:spPr>
        <p:txBody>
          <a:bodyPr/>
          <a:lstStyle/>
          <a:p>
            <a:r>
              <a:rPr lang="hu-HU" dirty="0"/>
              <a:t>Szakdolgozat-védés (3. melléklet)</a:t>
            </a:r>
          </a:p>
          <a:p>
            <a:r>
              <a:rPr lang="hu-HU" dirty="0"/>
              <a:t>Gyógyszerellátási szakgyógyszerészet szakirány</a:t>
            </a:r>
          </a:p>
          <a:p>
            <a:r>
              <a:rPr lang="hu-HU" dirty="0"/>
              <a:t>Szakképesítés:……………………………………………………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242BB9C3-96D8-1418-6E54-2F063FE66D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91478" y="399048"/>
            <a:ext cx="9276522" cy="1088842"/>
          </a:xfrm>
        </p:spPr>
        <p:txBody>
          <a:bodyPr/>
          <a:lstStyle/>
          <a:p>
            <a:r>
              <a:rPr lang="hu-HU" dirty="0"/>
              <a:t>Gyakorlati szakvizsga – 2. nap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87949F8-011E-EF2D-0BD5-21DE66B80A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3999" y="3670279"/>
            <a:ext cx="9144000" cy="768994"/>
          </a:xfrm>
        </p:spPr>
        <p:txBody>
          <a:bodyPr/>
          <a:lstStyle/>
          <a:p>
            <a:r>
              <a:rPr lang="hu-HU" dirty="0">
                <a:solidFill>
                  <a:srgbClr val="F5E587"/>
                </a:solidFill>
              </a:rPr>
              <a:t>Vizsgázó neve:………………………………...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41D902C-293C-6256-C724-3C61554498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3999" y="4364968"/>
            <a:ext cx="9144000" cy="704850"/>
          </a:xfrm>
        </p:spPr>
        <p:txBody>
          <a:bodyPr/>
          <a:lstStyle/>
          <a:p>
            <a:r>
              <a:rPr lang="hu-HU" sz="2400" dirty="0">
                <a:solidFill>
                  <a:srgbClr val="F5E587"/>
                </a:solidFill>
              </a:rPr>
              <a:t>Cím:……………………………………………………………………….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E87C8B13-9FF7-D217-5BAA-ED2AB4C78A05}"/>
              </a:ext>
            </a:extLst>
          </p:cNvPr>
          <p:cNvSpPr txBox="1"/>
          <p:nvPr/>
        </p:nvSpPr>
        <p:spPr>
          <a:xfrm>
            <a:off x="5690279" y="623341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chemeClr val="bg2"/>
                </a:solidFill>
              </a:rPr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208730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E3CCC7-EC9E-6FAB-5FE7-B0AA015E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CC83B6-A314-EF90-0B93-DD6D25C9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350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EA62FB-4FE8-D0D2-315D-271CAD39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C2875F-775A-A8FD-CB45-43D36F12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079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D9D4D3-7E83-72B5-6C0D-181344B5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CFCB35-1A67-0B2B-3447-E863344E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4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86549D-EF8B-D70B-1A58-D1DDDF772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7DE456-FCC1-14D1-371D-1C2B041F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55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344B97-C61D-69F5-6C1C-C7FA76578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E5FB9F1-C30A-8B5E-958D-D67F2F2A2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13197D9-8D97-4853-4934-16AEC5468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zöveg helye 5">
            <a:extLst>
              <a:ext uri="{FF2B5EF4-FFF2-40B4-BE49-F238E27FC236}">
                <a16:creationId xmlns:a16="http://schemas.microsoft.com/office/drawing/2014/main" id="{EB43F36F-2D22-A9DC-6AA8-563F9AC6A8C8}"/>
              </a:ext>
            </a:extLst>
          </p:cNvPr>
          <p:cNvSpPr txBox="1">
            <a:spLocks/>
          </p:cNvSpPr>
          <p:nvPr/>
        </p:nvSpPr>
        <p:spPr>
          <a:xfrm>
            <a:off x="1126434" y="2167120"/>
            <a:ext cx="9144000" cy="1088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400" dirty="0">
                <a:solidFill>
                  <a:schemeClr val="bg1"/>
                </a:solidFill>
              </a:rPr>
              <a:t>Köszönöm a megtisztelő figyelmet! </a:t>
            </a:r>
          </a:p>
        </p:txBody>
      </p:sp>
    </p:spTree>
    <p:extLst>
      <p:ext uri="{BB962C8B-B14F-4D97-AF65-F5344CB8AC3E}">
        <p14:creationId xmlns:p14="http://schemas.microsoft.com/office/powerpoint/2010/main" val="87852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Szélesvásznú</PresentationFormat>
  <Paragraphs>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Orsolya dr. Somogyi</dc:creator>
  <cp:lastModifiedBy>Orsolya dr. Somogyi</cp:lastModifiedBy>
  <cp:revision>4</cp:revision>
  <dcterms:created xsi:type="dcterms:W3CDTF">2023-04-28T10:34:33Z</dcterms:created>
  <dcterms:modified xsi:type="dcterms:W3CDTF">2023-04-28T10:47:04Z</dcterms:modified>
</cp:coreProperties>
</file>