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9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08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2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46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04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142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1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94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76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6009" y="4047858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Ipari </a:t>
            </a:r>
            <a:r>
              <a:rPr lang="hu-HU" dirty="0"/>
              <a:t>szakgyógyszerészet szakirány</a:t>
            </a:r>
          </a:p>
          <a:p>
            <a:r>
              <a:rPr lang="hu-HU" dirty="0"/>
              <a:t>Minőségbiztosítás szakképesítés</a:t>
            </a:r>
          </a:p>
          <a:p>
            <a:r>
              <a:rPr lang="hu-HU" dirty="0" smtClean="0"/>
              <a:t>2023.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2. nap</a:t>
            </a:r>
          </a:p>
          <a:p>
            <a:pPr>
              <a:lnSpc>
                <a:spcPct val="120000"/>
              </a:lnSpc>
            </a:pPr>
            <a:r>
              <a:rPr lang="hu-HU" b="1" dirty="0"/>
              <a:t>Szakdolgozat-védés</a:t>
            </a:r>
          </a:p>
          <a:p>
            <a:pPr>
              <a:lnSpc>
                <a:spcPct val="120000"/>
              </a:lnSpc>
            </a:pPr>
            <a:r>
              <a:rPr lang="hu-HU" sz="3800" b="1" dirty="0"/>
              <a:t>(3.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616009" y="3235295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</p:sld>
</file>

<file path=ppt/theme/theme1.xml><?xml version="1.0" encoding="utf-8"?>
<a:theme xmlns:a="http://schemas.openxmlformats.org/drawingml/2006/main" name="Emlékév_á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lékév_ált" id="{775FDBD6-0959-43AA-BDAB-2F7EEF362FE7}" vid="{AFC2033A-8D52-459A-9683-3D42717C9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Emlékév_ált</Template>
  <TotalTime>23</TotalTime>
  <Words>23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Emlékév_ált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16</cp:revision>
  <dcterms:created xsi:type="dcterms:W3CDTF">2018-08-29T12:21:30Z</dcterms:created>
  <dcterms:modified xsi:type="dcterms:W3CDTF">2023-03-27T15:26:32Z</dcterms:modified>
</cp:coreProperties>
</file>