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643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03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64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75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611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29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66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14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149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36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16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5C48F-6CC0-4200-89E0-36CF5D24FD07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05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7062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sz="4000" b="1" dirty="0" smtClean="0"/>
              <a:t>Gyakorlati szakvizsga – 1. nap</a:t>
            </a:r>
            <a:br>
              <a:rPr lang="hu-HU" sz="4000" b="1" dirty="0" smtClean="0"/>
            </a:br>
            <a:r>
              <a:rPr lang="hu-HU" sz="4000" b="1" dirty="0" smtClean="0"/>
              <a:t>Szakdolgozat-védés</a:t>
            </a:r>
            <a:r>
              <a:rPr lang="hu-HU" sz="4000" b="1" smtClean="0"/>
              <a:t/>
            </a:r>
            <a:br>
              <a:rPr lang="hu-HU" sz="4000" b="1" smtClean="0"/>
            </a:br>
            <a:r>
              <a:rPr lang="hu-HU" sz="2400" b="1" smtClean="0"/>
              <a:t>(2. </a:t>
            </a:r>
            <a:r>
              <a:rPr lang="hu-HU" sz="2400" b="1" dirty="0" smtClean="0"/>
              <a:t>melléklet)</a:t>
            </a:r>
            <a:br>
              <a:rPr lang="hu-HU" sz="24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700" b="1" dirty="0" smtClean="0"/>
              <a:t>cím: ……………………………………………………………..</a:t>
            </a:r>
            <a:br>
              <a:rPr lang="hu-HU" sz="2700" b="1" dirty="0" smtClean="0"/>
            </a:br>
            <a:r>
              <a:rPr lang="hu-HU" sz="2700" b="1" dirty="0" smtClean="0"/>
              <a:t>név: …………………………………..............</a:t>
            </a:r>
            <a:endParaRPr lang="hu-HU" sz="27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735269"/>
            <a:ext cx="9144000" cy="1376362"/>
          </a:xfrm>
        </p:spPr>
        <p:txBody>
          <a:bodyPr/>
          <a:lstStyle/>
          <a:p>
            <a:r>
              <a:rPr lang="hu-HU" dirty="0" smtClean="0"/>
              <a:t>Kórházi-klinikai </a:t>
            </a:r>
            <a:r>
              <a:rPr lang="hu-HU" dirty="0" smtClean="0"/>
              <a:t>szakgyógyszerészet szakterület</a:t>
            </a:r>
          </a:p>
          <a:p>
            <a:r>
              <a:rPr lang="hu-HU" dirty="0" smtClean="0"/>
              <a:t>Szakképesítés:………………………………………………………..</a:t>
            </a:r>
          </a:p>
          <a:p>
            <a:r>
              <a:rPr lang="hu-HU" dirty="0" smtClean="0"/>
              <a:t>2023.</a:t>
            </a:r>
          </a:p>
        </p:txBody>
      </p:sp>
    </p:spTree>
    <p:extLst>
      <p:ext uri="{BB962C8B-B14F-4D97-AF65-F5344CB8AC3E}">
        <p14:creationId xmlns:p14="http://schemas.microsoft.com/office/powerpoint/2010/main" val="183356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Szélesvásznú</PresentationFormat>
  <Paragraphs>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Gyakorlati szakvizsga – 1. nap Szakdolgozat-védés (2. melléklet)  cím: …………………………………………………………….. név: …………………………………..............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Gyakorlati szakvizsga – 2. nap Szakdolgozat-védés (3. melléklet)  cím: …………………………………………………………….. név: …………………………………..............</dc:title>
  <dc:creator>Gábriel Edina</dc:creator>
  <cp:lastModifiedBy>Gábriel Edina</cp:lastModifiedBy>
  <cp:revision>5</cp:revision>
  <dcterms:created xsi:type="dcterms:W3CDTF">2023-03-27T20:08:56Z</dcterms:created>
  <dcterms:modified xsi:type="dcterms:W3CDTF">2023-03-27T20:44:28Z</dcterms:modified>
</cp:coreProperties>
</file>