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382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107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151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91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921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439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527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954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99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79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10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C8EC-BBE7-4312-8434-7D7908F1D2D9}" type="datetimeFigureOut">
              <a:rPr lang="hu-HU" smtClean="0"/>
              <a:t>2023.04.18.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760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095" y="1467479"/>
            <a:ext cx="8083611" cy="1470025"/>
          </a:xfrm>
        </p:spPr>
        <p:txBody>
          <a:bodyPr/>
          <a:lstStyle/>
          <a:p>
            <a:pPr algn="l"/>
            <a:r>
              <a:rPr lang="hu-HU" dirty="0"/>
              <a:t>Cím:................................................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09682" y="4264707"/>
            <a:ext cx="8211797" cy="1590942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Ipari </a:t>
            </a:r>
            <a:r>
              <a:rPr lang="hu-HU" dirty="0"/>
              <a:t>szakgyógyszerészet szakirány</a:t>
            </a:r>
          </a:p>
          <a:p>
            <a:r>
              <a:rPr lang="hu-HU" smtClean="0"/>
              <a:t>Gyógyszerengedélyezés </a:t>
            </a:r>
            <a:r>
              <a:rPr lang="hu-HU" dirty="0" smtClean="0"/>
              <a:t>szakképesítés</a:t>
            </a:r>
            <a:endParaRPr lang="hu-HU" dirty="0"/>
          </a:p>
          <a:p>
            <a:r>
              <a:rPr lang="hu-HU" dirty="0" smtClean="0"/>
              <a:t>2023.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16009" y="21113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hu-HU" b="1" dirty="0"/>
              <a:t>Gyakorlati szakvizsga – 1. nap</a:t>
            </a:r>
          </a:p>
          <a:p>
            <a:pPr>
              <a:lnSpc>
                <a:spcPct val="120000"/>
              </a:lnSpc>
            </a:pPr>
            <a:r>
              <a:rPr lang="hu-HU" b="1" dirty="0" smtClean="0"/>
              <a:t>Szakdolgozati </a:t>
            </a:r>
            <a:r>
              <a:rPr lang="hu-HU" b="1" dirty="0"/>
              <a:t>eredmények bemutatása</a:t>
            </a:r>
          </a:p>
          <a:p>
            <a:pPr>
              <a:lnSpc>
                <a:spcPct val="120000"/>
              </a:lnSpc>
            </a:pPr>
            <a:r>
              <a:rPr lang="hu-HU" sz="3300" b="1" dirty="0"/>
              <a:t>(2. melléklet)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562164" y="3529694"/>
            <a:ext cx="6400800" cy="738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dirty="0"/>
              <a:t>Név:…………………………………………………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F38232E3-C05D-464A-B363-EBAEA00FD603}"/>
              </a:ext>
            </a:extLst>
          </p:cNvPr>
          <p:cNvSpPr txBox="1">
            <a:spLocks/>
          </p:cNvSpPr>
          <p:nvPr/>
        </p:nvSpPr>
        <p:spPr>
          <a:xfrm>
            <a:off x="562164" y="2273352"/>
            <a:ext cx="808361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dirty="0" smtClean="0"/>
              <a:t>Munkahely:......................................................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587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lékév_á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lékév_ált" id="{775FDBD6-0959-43AA-BDAB-2F7EEF362FE7}" vid="{AFC2033A-8D52-459A-9683-3D42717C99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Emlékév_ált</Template>
  <TotalTime>373</TotalTime>
  <Words>27</Words>
  <Application>Microsoft Office PowerPoint</Application>
  <PresentationFormat>Diavetítés a képernyőre (4:3 oldalarány)</PresentationFormat>
  <Paragraphs>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Emlékév_ált</vt:lpstr>
      <vt:lpstr>Cím:................................................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Cím:................................................</dc:title>
  <dc:creator>Orsolya dr. Somogyi</dc:creator>
  <cp:lastModifiedBy>Gábriel Edina</cp:lastModifiedBy>
  <cp:revision>17</cp:revision>
  <dcterms:created xsi:type="dcterms:W3CDTF">2018-08-29T12:21:30Z</dcterms:created>
  <dcterms:modified xsi:type="dcterms:W3CDTF">2023-04-18T10:19:21Z</dcterms:modified>
</cp:coreProperties>
</file>