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1347" y="3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C8EC-BBE7-4312-8434-7D7908F1D2D9}" type="datetimeFigureOut">
              <a:rPr lang="hu-HU" smtClean="0"/>
              <a:t>2021.05.09.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EE92-D90A-425C-939C-6883F91E59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17987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C8EC-BBE7-4312-8434-7D7908F1D2D9}" type="datetimeFigureOut">
              <a:rPr lang="hu-HU" smtClean="0"/>
              <a:t>2021.05.09.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EE92-D90A-425C-939C-6883F91E59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6194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C8EC-BBE7-4312-8434-7D7908F1D2D9}" type="datetimeFigureOut">
              <a:rPr lang="hu-HU" smtClean="0"/>
              <a:t>2021.05.09.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EE92-D90A-425C-939C-6883F91E59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60802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C8EC-BBE7-4312-8434-7D7908F1D2D9}" type="datetimeFigureOut">
              <a:rPr lang="hu-HU" smtClean="0"/>
              <a:t>2021.05.09.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EE92-D90A-425C-939C-6883F91E59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40124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C8EC-BBE7-4312-8434-7D7908F1D2D9}" type="datetimeFigureOut">
              <a:rPr lang="hu-HU" smtClean="0"/>
              <a:t>2021.05.09.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EE92-D90A-425C-939C-6883F91E59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8400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C8EC-BBE7-4312-8434-7D7908F1D2D9}" type="datetimeFigureOut">
              <a:rPr lang="hu-HU" smtClean="0"/>
              <a:t>2021.05.09.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EE92-D90A-425C-939C-6883F91E59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88467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C8EC-BBE7-4312-8434-7D7908F1D2D9}" type="datetimeFigureOut">
              <a:rPr lang="hu-HU" smtClean="0"/>
              <a:t>2021.05.09.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EE92-D90A-425C-939C-6883F91E59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16048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C8EC-BBE7-4312-8434-7D7908F1D2D9}" type="datetimeFigureOut">
              <a:rPr lang="hu-HU" smtClean="0"/>
              <a:t>2021.05.09.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EE92-D90A-425C-939C-6883F91E59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41427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C8EC-BBE7-4312-8434-7D7908F1D2D9}" type="datetimeFigureOut">
              <a:rPr lang="hu-HU" smtClean="0"/>
              <a:t>2021.05.09.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EE92-D90A-425C-939C-6883F91E59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82422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C8EC-BBE7-4312-8434-7D7908F1D2D9}" type="datetimeFigureOut">
              <a:rPr lang="hu-HU" smtClean="0"/>
              <a:t>2021.05.09.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EE92-D90A-425C-939C-6883F91E59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33182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C8EC-BBE7-4312-8434-7D7908F1D2D9}" type="datetimeFigureOut">
              <a:rPr lang="hu-HU" smtClean="0"/>
              <a:t>2021.05.09.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EE92-D90A-425C-939C-6883F91E59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87945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2C8EC-BBE7-4312-8434-7D7908F1D2D9}" type="datetimeFigureOut">
              <a:rPr lang="hu-HU" smtClean="0"/>
              <a:t>2021.05.09.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3EE92-D90A-425C-939C-6883F91E59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2376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39095" y="1467479"/>
            <a:ext cx="8083611" cy="1470025"/>
          </a:xfrm>
        </p:spPr>
        <p:txBody>
          <a:bodyPr/>
          <a:lstStyle/>
          <a:p>
            <a:pPr algn="l"/>
            <a:r>
              <a:rPr lang="hu-HU" dirty="0"/>
              <a:t>Cím:................................................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16009" y="4047858"/>
            <a:ext cx="8211797" cy="1590942"/>
          </a:xfrm>
        </p:spPr>
        <p:txBody>
          <a:bodyPr>
            <a:normAutofit fontScale="92500" lnSpcReduction="10000"/>
          </a:bodyPr>
          <a:lstStyle/>
          <a:p>
            <a:r>
              <a:rPr lang="hu-HU" dirty="0"/>
              <a:t>Gyógyszerellátási szakgyógyszerészet szakirány</a:t>
            </a:r>
          </a:p>
          <a:p>
            <a:r>
              <a:rPr lang="hu-HU" dirty="0"/>
              <a:t>Szakképesítés:………………………………………………………..</a:t>
            </a:r>
          </a:p>
          <a:p>
            <a:r>
              <a:rPr lang="hu-HU" smtClean="0"/>
              <a:t>2021.</a:t>
            </a:r>
            <a:endParaRPr lang="hu-HU" dirty="0"/>
          </a:p>
        </p:txBody>
      </p:sp>
      <p:sp>
        <p:nvSpPr>
          <p:cNvPr id="4" name="Cím 1"/>
          <p:cNvSpPr txBox="1">
            <a:spLocks/>
          </p:cNvSpPr>
          <p:nvPr/>
        </p:nvSpPr>
        <p:spPr>
          <a:xfrm>
            <a:off x="616009" y="211137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hu-HU" b="1" dirty="0"/>
              <a:t>Gyakorlati szakvizsga – 2. nap</a:t>
            </a:r>
          </a:p>
          <a:p>
            <a:pPr>
              <a:lnSpc>
                <a:spcPct val="120000"/>
              </a:lnSpc>
            </a:pPr>
            <a:r>
              <a:rPr lang="hu-HU" b="1" dirty="0"/>
              <a:t>Szakdolgozat-védés</a:t>
            </a:r>
          </a:p>
          <a:p>
            <a:pPr>
              <a:lnSpc>
                <a:spcPct val="120000"/>
              </a:lnSpc>
            </a:pPr>
            <a:r>
              <a:rPr lang="hu-HU" sz="3800" b="1" dirty="0"/>
              <a:t>(3. melléklet)</a:t>
            </a:r>
          </a:p>
        </p:txBody>
      </p:sp>
      <p:sp>
        <p:nvSpPr>
          <p:cNvPr id="5" name="Alcím 2"/>
          <p:cNvSpPr txBox="1">
            <a:spLocks/>
          </p:cNvSpPr>
          <p:nvPr/>
        </p:nvSpPr>
        <p:spPr>
          <a:xfrm>
            <a:off x="616009" y="3235295"/>
            <a:ext cx="6400800" cy="738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u-HU" dirty="0"/>
              <a:t>Név:…………………………………………………</a:t>
            </a:r>
          </a:p>
        </p:txBody>
      </p:sp>
    </p:spTree>
    <p:extLst>
      <p:ext uri="{BB962C8B-B14F-4D97-AF65-F5344CB8AC3E}">
        <p14:creationId xmlns:p14="http://schemas.microsoft.com/office/powerpoint/2010/main" val="2058702071"/>
      </p:ext>
    </p:extLst>
  </p:cSld>
  <p:clrMapOvr>
    <a:masterClrMapping/>
  </p:clrMapOvr>
</p:sld>
</file>

<file path=ppt/theme/theme1.xml><?xml version="1.0" encoding="utf-8"?>
<a:theme xmlns:a="http://schemas.openxmlformats.org/drawingml/2006/main" name="Emlékév_á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mlékév_ált" id="{775FDBD6-0959-43AA-BDAB-2F7EEF362FE7}" vid="{AFC2033A-8D52-459A-9683-3D42717C99A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Emlékév_ált</Template>
  <TotalTime>23</TotalTime>
  <Words>23</Words>
  <Application>Microsoft Office PowerPoint</Application>
  <PresentationFormat>Diavetítés a képernyőre (4:3 oldalarány)</PresentationFormat>
  <Paragraphs>8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4" baseType="lpstr">
      <vt:lpstr>Arial</vt:lpstr>
      <vt:lpstr>Calibri</vt:lpstr>
      <vt:lpstr>Emlékév_ált</vt:lpstr>
      <vt:lpstr>Cím:................................................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Cím:................................................</dc:title>
  <dc:creator>Orsolya dr. Somogyi</dc:creator>
  <cp:lastModifiedBy>Gábriel Edina</cp:lastModifiedBy>
  <cp:revision>10</cp:revision>
  <dcterms:created xsi:type="dcterms:W3CDTF">2018-08-29T12:21:30Z</dcterms:created>
  <dcterms:modified xsi:type="dcterms:W3CDTF">2021-05-09T18:18:54Z</dcterms:modified>
</cp:coreProperties>
</file>