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2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25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3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75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197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27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95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038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34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16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507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689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2020.06.06.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5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6009" y="1681161"/>
            <a:ext cx="8006697" cy="1327203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Cím:....................................................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Név:…………………………………………………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9682" y="4264707"/>
            <a:ext cx="8211797" cy="1265236"/>
          </a:xfrm>
        </p:spPr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dirty="0"/>
              <a:t>Kórházi-klinikai szakgyógyszerészet</a:t>
            </a:r>
          </a:p>
          <a:p>
            <a:r>
              <a:rPr lang="hu-HU" smtClean="0"/>
              <a:t>2020.</a:t>
            </a:r>
            <a:endParaRPr lang="hu-HU" dirty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</a:t>
            </a:r>
          </a:p>
          <a:p>
            <a:pPr>
              <a:lnSpc>
                <a:spcPct val="120000"/>
              </a:lnSpc>
            </a:pPr>
            <a:r>
              <a:rPr lang="hu-HU" b="1" dirty="0"/>
              <a:t>Szakdolgozatvédés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62164" y="3529694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F38232E3-C05D-464A-B363-EBAEA00FD603}"/>
              </a:ext>
            </a:extLst>
          </p:cNvPr>
          <p:cNvSpPr txBox="1">
            <a:spLocks/>
          </p:cNvSpPr>
          <p:nvPr/>
        </p:nvSpPr>
        <p:spPr>
          <a:xfrm>
            <a:off x="562164" y="3008365"/>
            <a:ext cx="8083611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</p:sld>
</file>

<file path=ppt/theme/theme1.xml><?xml version="1.0" encoding="utf-8"?>
<a:theme xmlns:a="http://schemas.openxmlformats.org/drawingml/2006/main" name="EGYGYSZI általán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YGYSZI általános" id="{5977D2D2-0664-4C84-A421-FF7160FB7401}" vid="{2B0D1E4A-0524-4E86-B074-4FA30679CD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EGYGYSZI általános</Template>
  <TotalTime>11</TotalTime>
  <Words>8</Words>
  <Application>Microsoft Office PowerPoint</Application>
  <PresentationFormat>Diavetítés a képernyőre (4:3 oldalarány)</PresentationFormat>
  <Paragraphs>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EGYGYSZI általános</vt:lpstr>
      <vt:lpstr>   Cím:....................................................  Név:…………………………………………………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Gábriel Edina</cp:lastModifiedBy>
  <cp:revision>10</cp:revision>
  <dcterms:created xsi:type="dcterms:W3CDTF">2018-08-29T12:21:30Z</dcterms:created>
  <dcterms:modified xsi:type="dcterms:W3CDTF">2020-06-06T12:38:00Z</dcterms:modified>
</cp:coreProperties>
</file>