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309" r:id="rId5"/>
    <p:sldId id="347" r:id="rId6"/>
    <p:sldId id="352" r:id="rId7"/>
    <p:sldId id="348" r:id="rId8"/>
    <p:sldId id="364" r:id="rId9"/>
    <p:sldId id="353" r:id="rId10"/>
    <p:sldId id="359" r:id="rId11"/>
    <p:sldId id="360" r:id="rId12"/>
    <p:sldId id="361" r:id="rId13"/>
    <p:sldId id="362" r:id="rId14"/>
    <p:sldId id="314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ss Gergely" initials="KG" lastIdx="2" clrIdx="0">
    <p:extLst>
      <p:ext uri="{19B8F6BF-5375-455C-9EA6-DF929625EA0E}">
        <p15:presenceInfo xmlns:p15="http://schemas.microsoft.com/office/powerpoint/2012/main" userId="7fa8a2b8194b4b18" providerId="Windows Live"/>
      </p:ext>
    </p:extLst>
  </p:cmAuthor>
  <p:cmAuthor id="2" name="Sereg Beatrix" initials="SB" lastIdx="1" clrIdx="1">
    <p:extLst>
      <p:ext uri="{19B8F6BF-5375-455C-9EA6-DF929625EA0E}">
        <p15:presenceInfo xmlns:p15="http://schemas.microsoft.com/office/powerpoint/2012/main" userId="Sereg Beatri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99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868E05-CE63-411C-B51C-C58793FBFEFF}" v="12" dt="2025-10-01T21:15:47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332" autoAdjust="0"/>
  </p:normalViewPr>
  <p:slideViewPr>
    <p:cSldViewPr snapToGrid="0">
      <p:cViewPr varScale="1">
        <p:scale>
          <a:sx n="69" d="100"/>
          <a:sy n="69" d="100"/>
        </p:scale>
        <p:origin x="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eg Beatrix (igazgató)" userId="bbf0d6e1-3910-4f8e-951d-b0e99276d98a" providerId="ADAL" clId="{E7868E05-CE63-411C-B51C-C58793FBFEFF}"/>
    <pc:docChg chg="undo custSel addSld delSld modSld">
      <pc:chgData name="Sereg Beatrix (igazgató)" userId="bbf0d6e1-3910-4f8e-951d-b0e99276d98a" providerId="ADAL" clId="{E7868E05-CE63-411C-B51C-C58793FBFEFF}" dt="2025-10-01T21:15:47.730" v="2235"/>
      <pc:docMkLst>
        <pc:docMk/>
      </pc:docMkLst>
      <pc:sldChg chg="addSp modSp mod">
        <pc:chgData name="Sereg Beatrix (igazgató)" userId="bbf0d6e1-3910-4f8e-951d-b0e99276d98a" providerId="ADAL" clId="{E7868E05-CE63-411C-B51C-C58793FBFEFF}" dt="2025-10-01T21:10:54.399" v="2213" actId="14100"/>
        <pc:sldMkLst>
          <pc:docMk/>
          <pc:sldMk cId="919163014" sldId="347"/>
        </pc:sldMkLst>
        <pc:spChg chg="add mod">
          <ac:chgData name="Sereg Beatrix (igazgató)" userId="bbf0d6e1-3910-4f8e-951d-b0e99276d98a" providerId="ADAL" clId="{E7868E05-CE63-411C-B51C-C58793FBFEFF}" dt="2025-10-01T21:10:54.399" v="2213" actId="14100"/>
          <ac:spMkLst>
            <pc:docMk/>
            <pc:sldMk cId="919163014" sldId="347"/>
            <ac:spMk id="6" creationId="{737E00B4-A412-9524-03AA-B475A1C2BDC2}"/>
          </ac:spMkLst>
        </pc:spChg>
        <pc:spChg chg="mod">
          <ac:chgData name="Sereg Beatrix (igazgató)" userId="bbf0d6e1-3910-4f8e-951d-b0e99276d98a" providerId="ADAL" clId="{E7868E05-CE63-411C-B51C-C58793FBFEFF}" dt="2025-10-01T21:09:26.331" v="2116" actId="1076"/>
          <ac:spMkLst>
            <pc:docMk/>
            <pc:sldMk cId="919163014" sldId="347"/>
            <ac:spMk id="8" creationId="{00000000-0000-0000-0000-000000000000}"/>
          </ac:spMkLst>
        </pc:spChg>
        <pc:graphicFrameChg chg="mod">
          <ac:chgData name="Sereg Beatrix (igazgató)" userId="bbf0d6e1-3910-4f8e-951d-b0e99276d98a" providerId="ADAL" clId="{E7868E05-CE63-411C-B51C-C58793FBFEFF}" dt="2025-10-01T21:09:32.596" v="2117" actId="1076"/>
          <ac:graphicFrameMkLst>
            <pc:docMk/>
            <pc:sldMk cId="919163014" sldId="347"/>
            <ac:graphicFrameMk id="2" creationId="{C29CA626-3FCF-EBA8-65A7-D6D1E87A1C58}"/>
          </ac:graphicFrameMkLst>
        </pc:graphicFrameChg>
      </pc:sldChg>
      <pc:sldChg chg="modSp mod">
        <pc:chgData name="Sereg Beatrix (igazgató)" userId="bbf0d6e1-3910-4f8e-951d-b0e99276d98a" providerId="ADAL" clId="{E7868E05-CE63-411C-B51C-C58793FBFEFF}" dt="2025-10-01T21:08:29.043" v="2115" actId="1076"/>
        <pc:sldMkLst>
          <pc:docMk/>
          <pc:sldMk cId="1289940500" sldId="352"/>
        </pc:sldMkLst>
        <pc:spChg chg="mod">
          <ac:chgData name="Sereg Beatrix (igazgató)" userId="bbf0d6e1-3910-4f8e-951d-b0e99276d98a" providerId="ADAL" clId="{E7868E05-CE63-411C-B51C-C58793FBFEFF}" dt="2025-10-01T21:08:29.043" v="2115" actId="1076"/>
          <ac:spMkLst>
            <pc:docMk/>
            <pc:sldMk cId="1289940500" sldId="352"/>
            <ac:spMk id="8" creationId="{12C27FD6-F8A4-FC25-6C1A-C9C09FEF8E0A}"/>
          </ac:spMkLst>
        </pc:spChg>
      </pc:sldChg>
      <pc:sldChg chg="modSp mod">
        <pc:chgData name="Sereg Beatrix (igazgató)" userId="bbf0d6e1-3910-4f8e-951d-b0e99276d98a" providerId="ADAL" clId="{E7868E05-CE63-411C-B51C-C58793FBFEFF}" dt="2025-10-01T21:11:51.260" v="2214" actId="6549"/>
        <pc:sldMkLst>
          <pc:docMk/>
          <pc:sldMk cId="681971011" sldId="353"/>
        </pc:sldMkLst>
        <pc:spChg chg="mod">
          <ac:chgData name="Sereg Beatrix (igazgató)" userId="bbf0d6e1-3910-4f8e-951d-b0e99276d98a" providerId="ADAL" clId="{E7868E05-CE63-411C-B51C-C58793FBFEFF}" dt="2025-10-01T21:11:51.260" v="2214" actId="6549"/>
          <ac:spMkLst>
            <pc:docMk/>
            <pc:sldMk cId="681971011" sldId="353"/>
            <ac:spMk id="8" creationId="{99A7196E-3C30-E88C-A21D-B460E5D08830}"/>
          </ac:spMkLst>
        </pc:spChg>
      </pc:sldChg>
      <pc:sldChg chg="del">
        <pc:chgData name="Sereg Beatrix (igazgató)" userId="bbf0d6e1-3910-4f8e-951d-b0e99276d98a" providerId="ADAL" clId="{E7868E05-CE63-411C-B51C-C58793FBFEFF}" dt="2025-10-01T20:35:40.672" v="0" actId="47"/>
        <pc:sldMkLst>
          <pc:docMk/>
          <pc:sldMk cId="3562155286" sldId="354"/>
        </pc:sldMkLst>
      </pc:sldChg>
      <pc:sldChg chg="del">
        <pc:chgData name="Sereg Beatrix (igazgató)" userId="bbf0d6e1-3910-4f8e-951d-b0e99276d98a" providerId="ADAL" clId="{E7868E05-CE63-411C-B51C-C58793FBFEFF}" dt="2025-10-01T20:35:42.692" v="1" actId="47"/>
        <pc:sldMkLst>
          <pc:docMk/>
          <pc:sldMk cId="811999101" sldId="355"/>
        </pc:sldMkLst>
      </pc:sldChg>
      <pc:sldChg chg="del">
        <pc:chgData name="Sereg Beatrix (igazgató)" userId="bbf0d6e1-3910-4f8e-951d-b0e99276d98a" providerId="ADAL" clId="{E7868E05-CE63-411C-B51C-C58793FBFEFF}" dt="2025-10-01T20:35:43.713" v="2" actId="47"/>
        <pc:sldMkLst>
          <pc:docMk/>
          <pc:sldMk cId="1467099242" sldId="356"/>
        </pc:sldMkLst>
      </pc:sldChg>
      <pc:sldChg chg="del">
        <pc:chgData name="Sereg Beatrix (igazgató)" userId="bbf0d6e1-3910-4f8e-951d-b0e99276d98a" providerId="ADAL" clId="{E7868E05-CE63-411C-B51C-C58793FBFEFF}" dt="2025-10-01T20:35:46.033" v="4" actId="47"/>
        <pc:sldMkLst>
          <pc:docMk/>
          <pc:sldMk cId="1971519413" sldId="357"/>
        </pc:sldMkLst>
      </pc:sldChg>
      <pc:sldChg chg="del">
        <pc:chgData name="Sereg Beatrix (igazgató)" userId="bbf0d6e1-3910-4f8e-951d-b0e99276d98a" providerId="ADAL" clId="{E7868E05-CE63-411C-B51C-C58793FBFEFF}" dt="2025-10-01T20:35:44.907" v="3" actId="47"/>
        <pc:sldMkLst>
          <pc:docMk/>
          <pc:sldMk cId="967186666" sldId="358"/>
        </pc:sldMkLst>
      </pc:sldChg>
      <pc:sldChg chg="modSp mod">
        <pc:chgData name="Sereg Beatrix (igazgató)" userId="bbf0d6e1-3910-4f8e-951d-b0e99276d98a" providerId="ADAL" clId="{E7868E05-CE63-411C-B51C-C58793FBFEFF}" dt="2025-10-01T21:12:23.423" v="2221" actId="20577"/>
        <pc:sldMkLst>
          <pc:docMk/>
          <pc:sldMk cId="1603976696" sldId="359"/>
        </pc:sldMkLst>
        <pc:spChg chg="mod">
          <ac:chgData name="Sereg Beatrix (igazgató)" userId="bbf0d6e1-3910-4f8e-951d-b0e99276d98a" providerId="ADAL" clId="{E7868E05-CE63-411C-B51C-C58793FBFEFF}" dt="2025-10-01T21:12:23.423" v="2221" actId="20577"/>
          <ac:spMkLst>
            <pc:docMk/>
            <pc:sldMk cId="1603976696" sldId="359"/>
            <ac:spMk id="8" creationId="{8C2AD0EF-81E8-1B6A-7AED-C7B2593BFBBE}"/>
          </ac:spMkLst>
        </pc:spChg>
      </pc:sldChg>
      <pc:sldChg chg="addSp delSp modSp mod">
        <pc:chgData name="Sereg Beatrix (igazgató)" userId="bbf0d6e1-3910-4f8e-951d-b0e99276d98a" providerId="ADAL" clId="{E7868E05-CE63-411C-B51C-C58793FBFEFF}" dt="2025-10-01T21:15:47.730" v="2235"/>
        <pc:sldMkLst>
          <pc:docMk/>
          <pc:sldMk cId="1595668119" sldId="360"/>
        </pc:sldMkLst>
        <pc:spChg chg="mod">
          <ac:chgData name="Sereg Beatrix (igazgató)" userId="bbf0d6e1-3910-4f8e-951d-b0e99276d98a" providerId="ADAL" clId="{E7868E05-CE63-411C-B51C-C58793FBFEFF}" dt="2025-10-01T20:43:27.544" v="137" actId="20577"/>
          <ac:spMkLst>
            <pc:docMk/>
            <pc:sldMk cId="1595668119" sldId="360"/>
            <ac:spMk id="5" creationId="{51631C85-E63A-1544-61E1-48A32F788F66}"/>
          </ac:spMkLst>
        </pc:spChg>
        <pc:spChg chg="del mod">
          <ac:chgData name="Sereg Beatrix (igazgató)" userId="bbf0d6e1-3910-4f8e-951d-b0e99276d98a" providerId="ADAL" clId="{E7868E05-CE63-411C-B51C-C58793FBFEFF}" dt="2025-10-01T20:41:40.051" v="108"/>
          <ac:spMkLst>
            <pc:docMk/>
            <pc:sldMk cId="1595668119" sldId="360"/>
            <ac:spMk id="8" creationId="{441002F2-E532-CB5F-2955-E9D32A6BB5E2}"/>
          </ac:spMkLst>
        </pc:spChg>
        <pc:spChg chg="add mod">
          <ac:chgData name="Sereg Beatrix (igazgató)" userId="bbf0d6e1-3910-4f8e-951d-b0e99276d98a" providerId="ADAL" clId="{E7868E05-CE63-411C-B51C-C58793FBFEFF}" dt="2025-10-01T21:15:06.904" v="2230" actId="11529"/>
          <ac:spMkLst>
            <pc:docMk/>
            <pc:sldMk cId="1595668119" sldId="360"/>
            <ac:spMk id="9" creationId="{E03775DC-332A-202D-9E63-4D456192B49B}"/>
          </ac:spMkLst>
        </pc:spChg>
        <pc:grpChg chg="mod">
          <ac:chgData name="Sereg Beatrix (igazgató)" userId="bbf0d6e1-3910-4f8e-951d-b0e99276d98a" providerId="ADAL" clId="{E7868E05-CE63-411C-B51C-C58793FBFEFF}" dt="2025-10-01T21:15:47.730" v="2235"/>
          <ac:grpSpMkLst>
            <pc:docMk/>
            <pc:sldMk cId="1595668119" sldId="360"/>
            <ac:grpSpMk id="13" creationId="{47B64218-AB39-40D5-649A-E5B84188B825}"/>
          </ac:grpSpMkLst>
        </pc:grpChg>
        <pc:picChg chg="add mod">
          <ac:chgData name="Sereg Beatrix (igazgató)" userId="bbf0d6e1-3910-4f8e-951d-b0e99276d98a" providerId="ADAL" clId="{E7868E05-CE63-411C-B51C-C58793FBFEFF}" dt="2025-10-01T21:14:28.290" v="2228" actId="14100"/>
          <ac:picMkLst>
            <pc:docMk/>
            <pc:sldMk cId="1595668119" sldId="360"/>
            <ac:picMk id="2" creationId="{A731ED95-4D38-2863-483B-FBAF404F1CA9}"/>
          </ac:picMkLst>
        </pc:picChg>
        <pc:picChg chg="add mod">
          <ac:chgData name="Sereg Beatrix (igazgató)" userId="bbf0d6e1-3910-4f8e-951d-b0e99276d98a" providerId="ADAL" clId="{E7868E05-CE63-411C-B51C-C58793FBFEFF}" dt="2025-10-01T21:14:34.385" v="2229" actId="1076"/>
          <ac:picMkLst>
            <pc:docMk/>
            <pc:sldMk cId="1595668119" sldId="360"/>
            <ac:picMk id="6" creationId="{D8827115-0C4C-2217-D2AC-4E37AC73983F}"/>
          </ac:picMkLst>
        </pc:picChg>
        <pc:picChg chg="add mod">
          <ac:chgData name="Sereg Beatrix (igazgató)" userId="bbf0d6e1-3910-4f8e-951d-b0e99276d98a" providerId="ADAL" clId="{E7868E05-CE63-411C-B51C-C58793FBFEFF}" dt="2025-10-01T21:14:23.419" v="2226" actId="1076"/>
          <ac:picMkLst>
            <pc:docMk/>
            <pc:sldMk cId="1595668119" sldId="360"/>
            <ac:picMk id="7" creationId="{2696ED27-B35A-0194-A7E0-A44FF220A595}"/>
          </ac:picMkLst>
        </pc:picChg>
        <pc:inkChg chg="add del">
          <ac:chgData name="Sereg Beatrix (igazgató)" userId="bbf0d6e1-3910-4f8e-951d-b0e99276d98a" providerId="ADAL" clId="{E7868E05-CE63-411C-B51C-C58793FBFEFF}" dt="2025-10-01T21:15:41.787" v="2232" actId="9405"/>
          <ac:inkMkLst>
            <pc:docMk/>
            <pc:sldMk cId="1595668119" sldId="360"/>
            <ac:inkMk id="10" creationId="{24F0223A-172F-EC89-FDF5-DEDF8D976FCF}"/>
          </ac:inkMkLst>
        </pc:inkChg>
        <pc:inkChg chg="add mod">
          <ac:chgData name="Sereg Beatrix (igazgató)" userId="bbf0d6e1-3910-4f8e-951d-b0e99276d98a" providerId="ADAL" clId="{E7868E05-CE63-411C-B51C-C58793FBFEFF}" dt="2025-10-01T21:15:47.730" v="2235"/>
          <ac:inkMkLst>
            <pc:docMk/>
            <pc:sldMk cId="1595668119" sldId="360"/>
            <ac:inkMk id="11" creationId="{344F7BBA-8FED-5175-EAC4-FDD938A5FCE1}"/>
          </ac:inkMkLst>
        </pc:inkChg>
        <pc:inkChg chg="add mod">
          <ac:chgData name="Sereg Beatrix (igazgató)" userId="bbf0d6e1-3910-4f8e-951d-b0e99276d98a" providerId="ADAL" clId="{E7868E05-CE63-411C-B51C-C58793FBFEFF}" dt="2025-10-01T21:15:47.730" v="2235"/>
          <ac:inkMkLst>
            <pc:docMk/>
            <pc:sldMk cId="1595668119" sldId="360"/>
            <ac:inkMk id="12" creationId="{78D9348D-A306-9EC2-6180-BFF7F7567245}"/>
          </ac:inkMkLst>
        </pc:inkChg>
      </pc:sldChg>
      <pc:sldChg chg="addSp delSp modSp add mod">
        <pc:chgData name="Sereg Beatrix (igazgató)" userId="bbf0d6e1-3910-4f8e-951d-b0e99276d98a" providerId="ADAL" clId="{E7868E05-CE63-411C-B51C-C58793FBFEFF}" dt="2025-10-01T21:14:08.950" v="2224" actId="21"/>
        <pc:sldMkLst>
          <pc:docMk/>
          <pc:sldMk cId="3025919493" sldId="361"/>
        </pc:sldMkLst>
        <pc:spChg chg="mod">
          <ac:chgData name="Sereg Beatrix (igazgató)" userId="bbf0d6e1-3910-4f8e-951d-b0e99276d98a" providerId="ADAL" clId="{E7868E05-CE63-411C-B51C-C58793FBFEFF}" dt="2025-10-01T20:43:48.032" v="156" actId="20577"/>
          <ac:spMkLst>
            <pc:docMk/>
            <pc:sldMk cId="3025919493" sldId="361"/>
            <ac:spMk id="5" creationId="{2F4924C3-4732-D96E-44AF-2237CBF827D6}"/>
          </ac:spMkLst>
        </pc:spChg>
        <pc:spChg chg="add del mod">
          <ac:chgData name="Sereg Beatrix (igazgató)" userId="bbf0d6e1-3910-4f8e-951d-b0e99276d98a" providerId="ADAL" clId="{E7868E05-CE63-411C-B51C-C58793FBFEFF}" dt="2025-10-01T20:46:43.406" v="167"/>
          <ac:spMkLst>
            <pc:docMk/>
            <pc:sldMk cId="3025919493" sldId="361"/>
            <ac:spMk id="8" creationId="{390BBF14-7920-3427-36E8-AD4EE91EC1F9}"/>
          </ac:spMkLst>
        </pc:spChg>
        <pc:spChg chg="add del mod">
          <ac:chgData name="Sereg Beatrix (igazgató)" userId="bbf0d6e1-3910-4f8e-951d-b0e99276d98a" providerId="ADAL" clId="{E7868E05-CE63-411C-B51C-C58793FBFEFF}" dt="2025-10-01T21:14:08.950" v="2224" actId="21"/>
          <ac:spMkLst>
            <pc:docMk/>
            <pc:sldMk cId="3025919493" sldId="361"/>
            <ac:spMk id="9" creationId="{46589DED-80CD-9682-3F45-0264A7275870}"/>
          </ac:spMkLst>
        </pc:spChg>
        <pc:picChg chg="del">
          <ac:chgData name="Sereg Beatrix (igazgató)" userId="bbf0d6e1-3910-4f8e-951d-b0e99276d98a" providerId="ADAL" clId="{E7868E05-CE63-411C-B51C-C58793FBFEFF}" dt="2025-10-01T20:43:52.531" v="157" actId="478"/>
          <ac:picMkLst>
            <pc:docMk/>
            <pc:sldMk cId="3025919493" sldId="361"/>
            <ac:picMk id="2" creationId="{90F9B8C9-32DC-4BB1-7FC8-B3A45FAD7722}"/>
          </ac:picMkLst>
        </pc:picChg>
        <pc:picChg chg="del">
          <ac:chgData name="Sereg Beatrix (igazgató)" userId="bbf0d6e1-3910-4f8e-951d-b0e99276d98a" providerId="ADAL" clId="{E7868E05-CE63-411C-B51C-C58793FBFEFF}" dt="2025-10-01T20:43:53.312" v="158" actId="478"/>
          <ac:picMkLst>
            <pc:docMk/>
            <pc:sldMk cId="3025919493" sldId="361"/>
            <ac:picMk id="6" creationId="{65CE0A84-1D86-886F-9D33-F8D27CAC1B8F}"/>
          </ac:picMkLst>
        </pc:picChg>
        <pc:picChg chg="add mod">
          <ac:chgData name="Sereg Beatrix (igazgató)" userId="bbf0d6e1-3910-4f8e-951d-b0e99276d98a" providerId="ADAL" clId="{E7868E05-CE63-411C-B51C-C58793FBFEFF}" dt="2025-10-01T20:51:54.246" v="606" actId="1076"/>
          <ac:picMkLst>
            <pc:docMk/>
            <pc:sldMk cId="3025919493" sldId="361"/>
            <ac:picMk id="7" creationId="{BEFEA3FE-9266-73A0-797B-77012A71D5C0}"/>
          </ac:picMkLst>
        </pc:picChg>
      </pc:sldChg>
      <pc:sldChg chg="delSp modSp add mod">
        <pc:chgData name="Sereg Beatrix (igazgató)" userId="bbf0d6e1-3910-4f8e-951d-b0e99276d98a" providerId="ADAL" clId="{E7868E05-CE63-411C-B51C-C58793FBFEFF}" dt="2025-10-01T21:00:39.118" v="1422" actId="20577"/>
        <pc:sldMkLst>
          <pc:docMk/>
          <pc:sldMk cId="4167190335" sldId="362"/>
        </pc:sldMkLst>
        <pc:spChg chg="mod">
          <ac:chgData name="Sereg Beatrix (igazgató)" userId="bbf0d6e1-3910-4f8e-951d-b0e99276d98a" providerId="ADAL" clId="{E7868E05-CE63-411C-B51C-C58793FBFEFF}" dt="2025-10-01T21:00:39.118" v="1422" actId="20577"/>
          <ac:spMkLst>
            <pc:docMk/>
            <pc:sldMk cId="4167190335" sldId="362"/>
            <ac:spMk id="5" creationId="{C3AA5E28-C4B7-0C12-640D-C275B587D245}"/>
          </ac:spMkLst>
        </pc:spChg>
        <pc:spChg chg="mod">
          <ac:chgData name="Sereg Beatrix (igazgató)" userId="bbf0d6e1-3910-4f8e-951d-b0e99276d98a" providerId="ADAL" clId="{E7868E05-CE63-411C-B51C-C58793FBFEFF}" dt="2025-10-01T21:00:29.280" v="1414" actId="20577"/>
          <ac:spMkLst>
            <pc:docMk/>
            <pc:sldMk cId="4167190335" sldId="362"/>
            <ac:spMk id="9" creationId="{5BA18673-F25C-9B91-4E97-A2446165EE95}"/>
          </ac:spMkLst>
        </pc:spChg>
        <pc:picChg chg="del">
          <ac:chgData name="Sereg Beatrix (igazgató)" userId="bbf0d6e1-3910-4f8e-951d-b0e99276d98a" providerId="ADAL" clId="{E7868E05-CE63-411C-B51C-C58793FBFEFF}" dt="2025-10-01T20:54:55.476" v="868" actId="478"/>
          <ac:picMkLst>
            <pc:docMk/>
            <pc:sldMk cId="4167190335" sldId="362"/>
            <ac:picMk id="7" creationId="{4E13997C-AEC1-4E69-634C-86388D81A4A5}"/>
          </ac:picMkLst>
        </pc:picChg>
      </pc:sldChg>
    </pc:docChg>
  </pc:docChgLst>
  <pc:docChgLst>
    <pc:chgData name="Sereg Beatrix (igazgató)" userId="bbf0d6e1-3910-4f8e-951d-b0e99276d98a" providerId="ADAL" clId="{1CCB4BE0-C797-49E6-9C5A-2C2E9E6AFA8A}"/>
    <pc:docChg chg="custSel addSld delSld modSld sldOrd">
      <pc:chgData name="Sereg Beatrix (igazgató)" userId="bbf0d6e1-3910-4f8e-951d-b0e99276d98a" providerId="ADAL" clId="{1CCB4BE0-C797-49E6-9C5A-2C2E9E6AFA8A}" dt="2025-10-02T06:11:17.107" v="15" actId="14100"/>
      <pc:docMkLst>
        <pc:docMk/>
      </pc:docMkLst>
      <pc:sldChg chg="addSp modSp new del mod ord">
        <pc:chgData name="Sereg Beatrix (igazgató)" userId="bbf0d6e1-3910-4f8e-951d-b0e99276d98a" providerId="ADAL" clId="{1CCB4BE0-C797-49E6-9C5A-2C2E9E6AFA8A}" dt="2025-10-02T06:10:54.484" v="9" actId="2696"/>
        <pc:sldMkLst>
          <pc:docMk/>
          <pc:sldMk cId="725456840" sldId="363"/>
        </pc:sldMkLst>
        <pc:picChg chg="add mod">
          <ac:chgData name="Sereg Beatrix (igazgató)" userId="bbf0d6e1-3910-4f8e-951d-b0e99276d98a" providerId="ADAL" clId="{1CCB4BE0-C797-49E6-9C5A-2C2E9E6AFA8A}" dt="2025-10-02T06:10:39.382" v="7" actId="14100"/>
          <ac:picMkLst>
            <pc:docMk/>
            <pc:sldMk cId="725456840" sldId="363"/>
            <ac:picMk id="6" creationId="{FF8C79CD-3390-7511-2C02-8A7C46D27409}"/>
          </ac:picMkLst>
        </pc:picChg>
      </pc:sldChg>
      <pc:sldChg chg="addSp delSp modSp add mod">
        <pc:chgData name="Sereg Beatrix (igazgató)" userId="bbf0d6e1-3910-4f8e-951d-b0e99276d98a" providerId="ADAL" clId="{1CCB4BE0-C797-49E6-9C5A-2C2E9E6AFA8A}" dt="2025-10-02T06:11:17.107" v="15" actId="14100"/>
        <pc:sldMkLst>
          <pc:docMk/>
          <pc:sldMk cId="1047514351" sldId="364"/>
        </pc:sldMkLst>
        <pc:picChg chg="del">
          <ac:chgData name="Sereg Beatrix (igazgató)" userId="bbf0d6e1-3910-4f8e-951d-b0e99276d98a" providerId="ADAL" clId="{1CCB4BE0-C797-49E6-9C5A-2C2E9E6AFA8A}" dt="2025-10-02T06:10:57.119" v="10" actId="478"/>
          <ac:picMkLst>
            <pc:docMk/>
            <pc:sldMk cId="1047514351" sldId="364"/>
            <ac:picMk id="2" creationId="{10D38F04-6FAB-2641-2754-015FD15783E2}"/>
          </ac:picMkLst>
        </pc:picChg>
        <pc:picChg chg="add mod">
          <ac:chgData name="Sereg Beatrix (igazgató)" userId="bbf0d6e1-3910-4f8e-951d-b0e99276d98a" providerId="ADAL" clId="{1CCB4BE0-C797-49E6-9C5A-2C2E9E6AFA8A}" dt="2025-10-02T06:11:17.107" v="15" actId="14100"/>
          <ac:picMkLst>
            <pc:docMk/>
            <pc:sldMk cId="1047514351" sldId="364"/>
            <ac:picMk id="9" creationId="{DBE90F78-55DF-D2CE-C5E5-5F65F75B77D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2025. 10. 02.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21:15:45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0 24575,'-19'2'0,"-1"1"0,1 1 0,0 1 0,0 0 0,1 2 0,-29 13 0,2-2 0,35-14 0,0 0 0,0 0 0,1 1 0,0 0 0,0 0 0,1 1 0,-13 11 0,16-12 0,1 0 0,0 0 0,0 0 0,1 0 0,-1 1 0,1-1 0,0 1 0,1 0 0,0 0 0,0 0 0,0 0 0,0 0 0,0 11 0,-12 119 0,10 272 0,6-387 0,0 0 0,1 0 0,1-1 0,0 1 0,2-1 0,1 0 0,0-1 0,1 1 0,1-1 0,1-1 0,1 0 0,18 24 0,-13-24 0,0 0 0,1-1 0,1 0 0,1-2 0,0 0 0,1-1 0,0-1 0,1-1 0,1-1 0,35 13 0,7-3 0,0-3 0,2-2 0,0-3 0,98 6 0,272-12 0,-273-8 0,-123 4 0,0 1 0,0 3 0,-1 1 0,57 20 0,-22-7 0,183 58 0,25-3 0,-99-29 0,200 81 0,-259-67 0,-83-39 0,72 28 0,-76-34-1365,-22-9-5461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01T21:15:46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966 1 24575,'183'65'0,"176"51"0,-341-113 0,1 2 0,-1 0 0,0 1 0,-1 0 0,0 2 0,0 0 0,0 1 0,-1 1 0,19 14 0,-9-3 0,-3-4 0,-2 0 0,25 27 0,-44-42 0,-1-1 0,0 1 0,0-1 0,0 1 0,0-1 0,0 1 0,0-1 0,-1 1 0,1 0 0,0 0 0,-1-1 0,1 1 0,-1 0 0,0 0 0,0 0 0,1-1 0,-1 1 0,0 0 0,-1 0 0,1 0 0,0 0 0,0-1 0,-1 1 0,0 3 0,-1-1 0,-1 0 0,1 0 0,-1 0 0,0 0 0,0-1 0,0 1 0,0-1 0,0 0 0,-1 0 0,-4 3 0,-33 21 0,-1-3 0,-1-1 0,-1-2 0,-89 29 0,70-27 0,-125 46 0,-2-9 0,-3-8 0,-294 39 0,372-82 0,-29 3 0,135-10 3,0 1 0,0 0-1,0 0 1,1 1 0,-11 6-1,-6 2-1383,8-4-5445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2025. 10. 02.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/>
              <a:t>Semmelweis Egyetem | Szervezeti egység neve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D77263F-A963-4716-9E0B-336AF0E39782}" type="datetime1">
              <a:rPr lang="hu-HU" smtClean="0"/>
              <a:t>2025. 10. 02.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Semmelweis Egyetem | Szervezeti egység neve</a:t>
            </a:r>
          </a:p>
        </p:txBody>
      </p:sp>
    </p:spTree>
    <p:extLst>
      <p:ext uri="{BB962C8B-B14F-4D97-AF65-F5344CB8AC3E}">
        <p14:creationId xmlns:p14="http://schemas.microsoft.com/office/powerpoint/2010/main" val="260908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Előadás alcíme</a:t>
            </a:r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Előadás címe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Dr. Minta Mihály</a:t>
            </a:r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hu-HU" dirty="0"/>
              <a:t>MINTA SZERVEZETI EGYSÉG NEVE, </a:t>
            </a:r>
            <a:br>
              <a:rPr lang="hu-HU" dirty="0"/>
            </a:br>
            <a:r>
              <a:rPr lang="hu-HU" dirty="0"/>
              <a:t>HOSSZÚ NÉV ESETÉN KÉT SORBA TÖRDELVE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ródia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Köszönöm a figyelmet!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683866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/>
              <a:t>Dr. Pavlik Lívia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78500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Kancellár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>
                <a:solidFill>
                  <a:schemeClr val="bg2"/>
                </a:solidFill>
              </a:rPr>
              <a:t>Dr. Pavlik Lívia</a:t>
            </a: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cxnSp>
        <p:nvCxnSpPr>
          <p:cNvPr id="11" name="Egyenes összekötő 10"/>
          <p:cNvCxnSpPr/>
          <p:nvPr userDrawn="1"/>
        </p:nvCxnSpPr>
        <p:spPr>
          <a:xfrm>
            <a:off x="3012564" y="6269355"/>
            <a:ext cx="1" cy="4514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>
              <a:solidFill>
                <a:schemeClr val="bg2"/>
              </a:solidFill>
            </a:endParaRPr>
          </a:p>
        </p:txBody>
      </p:sp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1D5C9D03-34B3-CF46-A324-7A5A7F00048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99" y="6073198"/>
            <a:ext cx="2534304" cy="844768"/>
          </a:xfrm>
          <a:prstGeom prst="rect">
            <a:avLst/>
          </a:prstGeom>
        </p:spPr>
      </p:pic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emmelweis.hu/gazdalkodas-kfi/palyazati-nyilvantartas-2/pnyr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emf"/><Relationship Id="rId7" Type="http://schemas.openxmlformats.org/officeDocument/2006/relationships/customXml" Target="../ink/ink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>
          <a:xfrm>
            <a:off x="1393371" y="2458368"/>
            <a:ext cx="9274629" cy="2870716"/>
          </a:xfrm>
        </p:spPr>
        <p:txBody>
          <a:bodyPr/>
          <a:lstStyle/>
          <a:p>
            <a:r>
              <a:rPr lang="hu-HU" dirty="0"/>
              <a:t>2026. Évi költségvetés tervezés - 2025.Évi Beszámoló</a:t>
            </a:r>
          </a:p>
          <a:p>
            <a:r>
              <a:rPr lang="hu-HU" sz="1600" dirty="0"/>
              <a:t>PNYR</a:t>
            </a:r>
          </a:p>
          <a:p>
            <a:r>
              <a:rPr lang="hu-HU" sz="1600" dirty="0"/>
              <a:t>Pályázati Nyilvántartó Rendszer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/>
              <a:t>Semmelweis Egyetem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>
          <a:xfrm>
            <a:off x="1524000" y="4468367"/>
            <a:ext cx="9144000" cy="316208"/>
          </a:xfrm>
        </p:spPr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igazgató</a:t>
            </a:r>
          </a:p>
        </p:txBody>
      </p:sp>
    </p:spTree>
    <p:extLst>
      <p:ext uri="{BB962C8B-B14F-4D97-AF65-F5344CB8AC3E}">
        <p14:creationId xmlns:p14="http://schemas.microsoft.com/office/powerpoint/2010/main" val="4239342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7F50D-210B-81D7-0782-1D21E9DBC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B686033-3F0D-AA39-A328-9412F9386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77DE134-4AE4-08A6-035D-8FE15C81BC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C3AA5E28-C4B7-0C12-640D-C275B587D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Feladataink 2025. év zárása 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BA18673-F25C-9B91-4E97-A2446165EE95}"/>
              </a:ext>
            </a:extLst>
          </p:cNvPr>
          <p:cNvSpPr txBox="1"/>
          <p:nvPr/>
        </p:nvSpPr>
        <p:spPr>
          <a:xfrm>
            <a:off x="1807738" y="676275"/>
            <a:ext cx="856826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Teendők a 2025. évi Éves bevételi terv teljesítése érdekében (KFSZ bevétel)</a:t>
            </a:r>
          </a:p>
          <a:p>
            <a:pPr marL="285750" indent="-285750">
              <a:buFontTx/>
              <a:buChar char="-"/>
            </a:pPr>
            <a:r>
              <a:rPr lang="hu-HU" dirty="0"/>
              <a:t>Tervezett kötelezettségvállalások áttekintése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Ahol szükséges előrehozott keretnyitás kérése</a:t>
            </a:r>
          </a:p>
          <a:p>
            <a:pPr marL="285750" indent="-285750">
              <a:buFontTx/>
              <a:buChar char="-"/>
            </a:pPr>
            <a:r>
              <a:rPr lang="hu-HU" dirty="0"/>
              <a:t>Könyvelési egyeztetések</a:t>
            </a:r>
          </a:p>
          <a:p>
            <a:r>
              <a:rPr lang="hu-HU" dirty="0">
                <a:solidFill>
                  <a:srgbClr val="FF0000"/>
                </a:solidFill>
              </a:rPr>
              <a:t>Teendők a Likviditásunk érdekében – a támogatások utalása érdekében</a:t>
            </a:r>
          </a:p>
          <a:p>
            <a:pPr marL="285750" indent="-285750">
              <a:buFontTx/>
              <a:buChar char="-"/>
            </a:pPr>
            <a:r>
              <a:rPr lang="hu-HU" dirty="0"/>
              <a:t>Elszámolások áttekintése, benyújtása a lehető legpontosabb adatokkal</a:t>
            </a:r>
          </a:p>
          <a:p>
            <a:pPr marL="285750" indent="-285750">
              <a:buFontTx/>
              <a:buChar char="-"/>
            </a:pPr>
            <a:r>
              <a:rPr lang="hu-HU" dirty="0"/>
              <a:t>Hiánypótlások határidőben teljesítése</a:t>
            </a:r>
          </a:p>
          <a:p>
            <a:r>
              <a:rPr lang="hu-HU" dirty="0">
                <a:solidFill>
                  <a:srgbClr val="FF0000"/>
                </a:solidFill>
              </a:rPr>
              <a:t>Teendők a könyvvizsgálat elősegítése érdekében</a:t>
            </a:r>
          </a:p>
          <a:p>
            <a:pPr marL="285750" indent="-285750">
              <a:buFontTx/>
              <a:buChar char="-"/>
            </a:pPr>
            <a:r>
              <a:rPr lang="hu-HU" dirty="0"/>
              <a:t>A PNYR adatok ellenőrzése, a szükséges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Módosítások aktualizálása a projektadatok között (fizikai befejezés)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Elszámolások rögzítése, feltöltése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Számlaösszesítő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Eszközlista 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Elfogadás bizonylata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Pénzforgalom áttekintése, a szükséges módosítások jelzése (előleg/támogatás/visszautalás/továbbadás) – dokumentumok megküldése</a:t>
            </a:r>
          </a:p>
          <a:p>
            <a:pPr marL="1200150" lvl="2" indent="-285750">
              <a:buFontTx/>
              <a:buChar char="-"/>
            </a:pPr>
            <a:endParaRPr lang="hu-HU" dirty="0"/>
          </a:p>
          <a:p>
            <a:pPr marL="742950" lvl="1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  <a:p>
            <a:pPr marL="285750" indent="-285750"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67190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sz="3600" dirty="0"/>
              <a:t>Köszönöm megtisztelő figyelmüket!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268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Tervezés – PNYR rendszerben</a:t>
            </a:r>
            <a:r>
              <a:rPr lang="hu-HU" sz="2700" dirty="0"/>
              <a:t>	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342966" y="676275"/>
            <a:ext cx="9842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hlinkClick r:id="rId2"/>
              </a:rPr>
              <a:t>PNYR – Pályázati és KFI Hálózat-irányítási Igazgatóság</a:t>
            </a:r>
            <a:r>
              <a:rPr lang="hu-HU" dirty="0"/>
              <a:t> :</a:t>
            </a:r>
          </a:p>
          <a:p>
            <a:pPr algn="ctr"/>
            <a:r>
              <a:rPr lang="hu-HU" dirty="0"/>
              <a:t>https://semmelweis.hu/gazdalkodas-kfi/palyazati-nyilvantartas-2/pnyr/</a:t>
            </a:r>
          </a:p>
          <a:p>
            <a:endParaRPr lang="hu-HU" dirty="0"/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C29CA626-3FCF-EBA8-65A7-D6D1E87A1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834429"/>
              </p:ext>
            </p:extLst>
          </p:nvPr>
        </p:nvGraphicFramePr>
        <p:xfrm>
          <a:off x="1979878" y="1414780"/>
          <a:ext cx="856826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3">
                  <a:extLst>
                    <a:ext uri="{9D8B030D-6E8A-4147-A177-3AD203B41FA5}">
                      <a16:colId xmlns:a16="http://schemas.microsoft.com/office/drawing/2014/main" val="2031008040"/>
                    </a:ext>
                  </a:extLst>
                </a:gridCol>
                <a:gridCol w="4944533">
                  <a:extLst>
                    <a:ext uri="{9D8B030D-6E8A-4147-A177-3AD203B41FA5}">
                      <a16:colId xmlns:a16="http://schemas.microsoft.com/office/drawing/2014/main" val="2208242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b="1" u="sng" dirty="0"/>
                        <a:t>Tervezés alapelvei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u="sng" dirty="0"/>
                        <a:t>Szükséges</a:t>
                      </a:r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466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PST szinten tervezünk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KIZÁRÓLAG olyan PST-re tudunk tervezni, aminek költségvetése rögzítésre került a PNYR -rendszerben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437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óvatos tervezés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csak a már szerződött vagy döntéssel bíró projektet tervezzük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458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pontos, átgondolt, számon kérhető tervezés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projekt költségvetése, likviditási terve alapján tervezendő – a kutatóval egyeztetve, figyelembe véve a projekt előző időszakát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5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/>
                        <a:t>Tervezés pénzneme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A támogatás pénznemében tervezünk</a:t>
                      </a:r>
                    </a:p>
                    <a:p>
                      <a:r>
                        <a:rPr lang="hu-HU" dirty="0"/>
                        <a:t>Magyar forint – EUR - USD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72459"/>
                  </a:ext>
                </a:extLst>
              </a:tr>
            </a:tbl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37E00B4-A412-9524-03AA-B475A1C2BDC2}"/>
              </a:ext>
            </a:extLst>
          </p:cNvPr>
          <p:cNvSpPr txBox="1"/>
          <p:nvPr/>
        </p:nvSpPr>
        <p:spPr>
          <a:xfrm>
            <a:off x="287867" y="5604311"/>
            <a:ext cx="11489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VÁLTOZÁS 2026 tervezés során : az </a:t>
            </a:r>
            <a:r>
              <a:rPr lang="hu-HU" b="1" dirty="0" err="1">
                <a:solidFill>
                  <a:srgbClr val="FF0000"/>
                </a:solidFill>
              </a:rPr>
              <a:t>overhead</a:t>
            </a:r>
            <a:r>
              <a:rPr lang="hu-HU" b="1" dirty="0">
                <a:solidFill>
                  <a:srgbClr val="FF0000"/>
                </a:solidFill>
              </a:rPr>
              <a:t> tervezésének beépítése a tervező programba </a:t>
            </a:r>
          </a:p>
        </p:txBody>
      </p:sp>
    </p:spTree>
    <p:extLst>
      <p:ext uri="{BB962C8B-B14F-4D97-AF65-F5344CB8AC3E}">
        <p14:creationId xmlns:p14="http://schemas.microsoft.com/office/powerpoint/2010/main" val="91916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8EDA-20F0-41CF-B677-7B99A0BCB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14319C3D-9B8D-A638-C227-9C4E53C2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4E6D07-00EB-9003-391F-9899A9C7FB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3F11E6A-B354-1C3D-5A66-0A5F0FDD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Mit tervezünk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2C27FD6-F8A4-FC25-6C1A-C9C09FEF8E0A}"/>
              </a:ext>
            </a:extLst>
          </p:cNvPr>
          <p:cNvSpPr txBox="1"/>
          <p:nvPr/>
        </p:nvSpPr>
        <p:spPr>
          <a:xfrm>
            <a:off x="800646" y="743237"/>
            <a:ext cx="9842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2026. évi pályázati bevétel === 2026. évben felhasználni tervezett pályázati forrás</a:t>
            </a:r>
          </a:p>
          <a:p>
            <a:r>
              <a:rPr lang="hu-HU" dirty="0"/>
              <a:t>Végleges kiadásokat tervezzük pénzügyi tételkódonként </a:t>
            </a:r>
            <a:r>
              <a:rPr lang="hu-HU" dirty="0">
                <a:solidFill>
                  <a:srgbClr val="FF0000"/>
                </a:solidFill>
              </a:rPr>
              <a:t>havonta</a:t>
            </a:r>
          </a:p>
          <a:p>
            <a:pPr lvl="1"/>
            <a:r>
              <a:rPr lang="hu-HU" sz="1600" dirty="0"/>
              <a:t>T21 személyi költségek </a:t>
            </a:r>
          </a:p>
          <a:p>
            <a:pPr lvl="2"/>
            <a:r>
              <a:rPr lang="hu-HU" sz="1400" dirty="0"/>
              <a:t>munkabér elirányítás</a:t>
            </a:r>
          </a:p>
          <a:p>
            <a:pPr lvl="2"/>
            <a:r>
              <a:rPr lang="hu-HU" sz="1400" dirty="0"/>
              <a:t>többletfeladathoz kapcsolódó kereset-, illetménykiegészítés</a:t>
            </a:r>
          </a:p>
          <a:p>
            <a:pPr lvl="2"/>
            <a:r>
              <a:rPr lang="hu-HU" sz="1400" dirty="0"/>
              <a:t>külső személyi juttatás</a:t>
            </a:r>
          </a:p>
          <a:p>
            <a:pPr lvl="1"/>
            <a:r>
              <a:rPr lang="hu-HU" sz="1600" dirty="0"/>
              <a:t>T23 járulékok</a:t>
            </a:r>
          </a:p>
          <a:p>
            <a:pPr lvl="1"/>
            <a:r>
              <a:rPr lang="hu-HU" sz="1600" dirty="0"/>
              <a:t>T27 terápiás költségek (</a:t>
            </a:r>
            <a:r>
              <a:rPr lang="hu-HU" sz="1600" dirty="0" err="1"/>
              <a:t>anyagktg</a:t>
            </a:r>
            <a:r>
              <a:rPr lang="hu-HU" sz="1600" dirty="0"/>
              <a:t>)</a:t>
            </a:r>
          </a:p>
          <a:p>
            <a:pPr lvl="1"/>
            <a:r>
              <a:rPr lang="hu-HU" sz="1600" dirty="0"/>
              <a:t>T28 dologi költségek</a:t>
            </a:r>
          </a:p>
          <a:p>
            <a:pPr lvl="1"/>
            <a:r>
              <a:rPr lang="hu-HU" sz="1600" dirty="0"/>
              <a:t>T29 Ellátottak pénzbeli juttatásai </a:t>
            </a:r>
          </a:p>
          <a:p>
            <a:pPr lvl="1"/>
            <a:r>
              <a:rPr lang="hu-HU" sz="1600" dirty="0"/>
              <a:t>T31  eszközbeszerzések</a:t>
            </a:r>
          </a:p>
          <a:p>
            <a:pPr lvl="2"/>
            <a:r>
              <a:rPr lang="hu-HU" sz="1400" dirty="0"/>
              <a:t>Immateriális javak - a vagyoni értékű jogok 14,5 % vagy a szerződésben foglalt használati idő,</a:t>
            </a:r>
          </a:p>
          <a:p>
            <a:pPr lvl="2"/>
            <a:r>
              <a:rPr lang="hu-HU" sz="1400" dirty="0"/>
              <a:t>Immateriális javak - a szellemi termékek 33%,</a:t>
            </a:r>
          </a:p>
          <a:p>
            <a:pPr lvl="2"/>
            <a:r>
              <a:rPr lang="hu-HU" sz="1400" dirty="0"/>
              <a:t>Tárgyi eszközök - épületek 1%,</a:t>
            </a:r>
          </a:p>
          <a:p>
            <a:pPr lvl="2"/>
            <a:r>
              <a:rPr lang="hu-HU" sz="1400" dirty="0"/>
              <a:t>Tárgyi eszközök - egyéb építmények 3%,</a:t>
            </a:r>
          </a:p>
          <a:p>
            <a:pPr lvl="2"/>
            <a:r>
              <a:rPr lang="hu-HU" sz="1400" dirty="0"/>
              <a:t>Tárgyi eszközök - Műszaki berendezések, gépek 14,5%</a:t>
            </a:r>
          </a:p>
          <a:p>
            <a:pPr lvl="2"/>
            <a:r>
              <a:rPr lang="hu-HU" sz="1400" dirty="0"/>
              <a:t>Tárgyi eszközök - irodai és számítástechnikai eszközök 33%,</a:t>
            </a:r>
          </a:p>
          <a:p>
            <a:pPr lvl="2"/>
            <a:r>
              <a:rPr lang="hu-HU" sz="1400" dirty="0"/>
              <a:t>Tárgyi eszközök -  egyéb gépek, berendezések 14,5%</a:t>
            </a:r>
          </a:p>
          <a:p>
            <a:r>
              <a:rPr lang="hu-HU" dirty="0"/>
              <a:t>	</a:t>
            </a:r>
            <a:r>
              <a:rPr lang="hu-HU" sz="1400" dirty="0"/>
              <a:t>Tárgyi eszközök -  járművek 20%.</a:t>
            </a:r>
          </a:p>
          <a:p>
            <a:r>
              <a:rPr lang="hu-HU" sz="1600" dirty="0"/>
              <a:t>         T41 </a:t>
            </a:r>
            <a:r>
              <a:rPr lang="hu-HU" sz="1600" dirty="0" err="1"/>
              <a:t>Overhead</a:t>
            </a:r>
            <a:r>
              <a:rPr lang="hu-HU" sz="1600" dirty="0"/>
              <a:t>, általános (rezsi) költség</a:t>
            </a:r>
          </a:p>
          <a:p>
            <a:r>
              <a:rPr lang="hu-HU" sz="1600" dirty="0"/>
              <a:t>Tervezett pénzforgalmi bevételek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9940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76300" y="365125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Rögzítés – évente legalább 1x – költségvetés tervezés	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16" y="852055"/>
            <a:ext cx="11572568" cy="5153889"/>
          </a:xfrm>
          <a:prstGeom prst="rect">
            <a:avLst/>
          </a:prstGeom>
        </p:spPr>
      </p:pic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61561EDF-5874-CFBD-C9DB-8855BA71C269}"/>
              </a:ext>
            </a:extLst>
          </p:cNvPr>
          <p:cNvSpPr/>
          <p:nvPr/>
        </p:nvSpPr>
        <p:spPr>
          <a:xfrm>
            <a:off x="10548144" y="293099"/>
            <a:ext cx="1609623" cy="612648"/>
          </a:xfrm>
          <a:prstGeom prst="wedgeRectCallout">
            <a:avLst>
              <a:gd name="adj1" fmla="val -195127"/>
              <a:gd name="adj2" fmla="val 9566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betöltő</a:t>
            </a:r>
          </a:p>
        </p:txBody>
      </p:sp>
      <p:sp>
        <p:nvSpPr>
          <p:cNvPr id="7" name="Beszédbuborék: négyszög 6">
            <a:extLst>
              <a:ext uri="{FF2B5EF4-FFF2-40B4-BE49-F238E27FC236}">
                <a16:creationId xmlns:a16="http://schemas.microsoft.com/office/drawing/2014/main" id="{9872F110-7FC4-8AA8-388A-A123AD56DBB0}"/>
              </a:ext>
            </a:extLst>
          </p:cNvPr>
          <p:cNvSpPr/>
          <p:nvPr/>
        </p:nvSpPr>
        <p:spPr>
          <a:xfrm>
            <a:off x="16101" y="263700"/>
            <a:ext cx="1419752" cy="728187"/>
          </a:xfrm>
          <a:prstGeom prst="wedgeRectCallout">
            <a:avLst>
              <a:gd name="adj1" fmla="val 90908"/>
              <a:gd name="adj2" fmla="val 8697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Támogatás pénznemében</a:t>
            </a:r>
          </a:p>
        </p:txBody>
      </p:sp>
    </p:spTree>
    <p:extLst>
      <p:ext uri="{BB962C8B-B14F-4D97-AF65-F5344CB8AC3E}">
        <p14:creationId xmlns:p14="http://schemas.microsoft.com/office/powerpoint/2010/main" val="39432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75228-B2E9-96F3-458C-16CAE7CB0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7CDB0C8E-F269-36FD-13CB-629C69D057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B49B8C5-563C-7F21-26C9-138911AFE1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44CEFBD2-8BE1-6657-941C-803FED879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365125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Rögzítés – évente legalább 1x – költségvetés tervezés	</a:t>
            </a:r>
            <a:endParaRPr lang="hu-HU" dirty="0"/>
          </a:p>
        </p:txBody>
      </p:sp>
      <p:sp>
        <p:nvSpPr>
          <p:cNvPr id="6" name="Beszédbuborék: négyszög 5">
            <a:extLst>
              <a:ext uri="{FF2B5EF4-FFF2-40B4-BE49-F238E27FC236}">
                <a16:creationId xmlns:a16="http://schemas.microsoft.com/office/drawing/2014/main" id="{57FA4846-8D26-E9C8-13AB-A96D02D409A1}"/>
              </a:ext>
            </a:extLst>
          </p:cNvPr>
          <p:cNvSpPr/>
          <p:nvPr/>
        </p:nvSpPr>
        <p:spPr>
          <a:xfrm>
            <a:off x="10548144" y="293099"/>
            <a:ext cx="1609623" cy="612648"/>
          </a:xfrm>
          <a:prstGeom prst="wedgeRectCallout">
            <a:avLst>
              <a:gd name="adj1" fmla="val -195127"/>
              <a:gd name="adj2" fmla="val 95668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 betöltő</a:t>
            </a:r>
          </a:p>
        </p:txBody>
      </p:sp>
      <p:sp>
        <p:nvSpPr>
          <p:cNvPr id="7" name="Beszédbuborék: négyszög 6">
            <a:extLst>
              <a:ext uri="{FF2B5EF4-FFF2-40B4-BE49-F238E27FC236}">
                <a16:creationId xmlns:a16="http://schemas.microsoft.com/office/drawing/2014/main" id="{40C9E19F-040B-F6AF-2330-D8FD8C255B86}"/>
              </a:ext>
            </a:extLst>
          </p:cNvPr>
          <p:cNvSpPr/>
          <p:nvPr/>
        </p:nvSpPr>
        <p:spPr>
          <a:xfrm>
            <a:off x="16101" y="263700"/>
            <a:ext cx="1419752" cy="728187"/>
          </a:xfrm>
          <a:prstGeom prst="wedgeRectCallout">
            <a:avLst>
              <a:gd name="adj1" fmla="val 90908"/>
              <a:gd name="adj2" fmla="val 86979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Támogatás pénznemében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BE90F78-55DF-D2CE-C5E5-5F65F75B7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9" y="985620"/>
            <a:ext cx="10398302" cy="50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1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509B6-E47F-E48A-D764-78C2A4B18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E2FA635-4474-8C2A-D354-0F07E22647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9E4130D-C42B-33CA-E4F1-5460E17F46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AB1FABE8-F0FF-A10B-1B38-CD509536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Hogyan tervezünk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9A7196E-3C30-E88C-A21D-B460E5D08830}"/>
              </a:ext>
            </a:extLst>
          </p:cNvPr>
          <p:cNvSpPr txBox="1"/>
          <p:nvPr/>
        </p:nvSpPr>
        <p:spPr>
          <a:xfrm>
            <a:off x="800647" y="765798"/>
            <a:ext cx="9842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Tervezési segédlet - </a:t>
            </a:r>
            <a:r>
              <a:rPr lang="hu-HU" b="1" dirty="0" err="1">
                <a:solidFill>
                  <a:srgbClr val="FF0000"/>
                </a:solidFill>
              </a:rPr>
              <a:t>excel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Projektenként min. 1 db </a:t>
            </a:r>
            <a:r>
              <a:rPr lang="hu-HU" dirty="0" err="1"/>
              <a:t>excel</a:t>
            </a:r>
            <a:r>
              <a:rPr lang="hu-HU" dirty="0"/>
              <a:t> kitöltése és betöltése szükséges</a:t>
            </a:r>
          </a:p>
          <a:p>
            <a:pPr marL="285750" indent="-285750">
              <a:buFontTx/>
              <a:buChar char="-"/>
            </a:pPr>
            <a:r>
              <a:rPr lang="hu-HU" dirty="0"/>
              <a:t>PNYR azonosító pontos kitöltése szükséges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Excelenként 10 db PST tervezhető</a:t>
            </a:r>
          </a:p>
          <a:p>
            <a:pPr marL="285750" indent="-285750">
              <a:buFontTx/>
              <a:buChar char="-"/>
            </a:pPr>
            <a:r>
              <a:rPr lang="hu-HU" dirty="0"/>
              <a:t>Támogatási szerződés alapján szükséges megadni a 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Támogatás pénznemét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Az </a:t>
            </a:r>
            <a:r>
              <a:rPr lang="hu-HU" dirty="0" err="1"/>
              <a:t>Overhead</a:t>
            </a:r>
            <a:r>
              <a:rPr lang="hu-HU" dirty="0"/>
              <a:t> alapját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a pályázat összköltsége (pl. TKP)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a pályázat közvetlen költsége (pl. Uniós projektek)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személyi költségek (pl. Nemzeti laboratóriumok, HU-RIZONT)</a:t>
            </a:r>
          </a:p>
          <a:p>
            <a:pPr marL="1200150" lvl="2" indent="-285750">
              <a:buFontTx/>
              <a:buChar char="-"/>
            </a:pPr>
            <a:r>
              <a:rPr lang="hu-HU" dirty="0"/>
              <a:t>közvetlen költség Szolgáltatás (52) nélkül (ERA NET)</a:t>
            </a:r>
          </a:p>
          <a:p>
            <a:pPr marL="742950" lvl="1" indent="-285750">
              <a:buFontTx/>
              <a:buChar char="-"/>
            </a:pPr>
            <a:r>
              <a:rPr lang="hu-HU" dirty="0"/>
              <a:t>Az </a:t>
            </a:r>
            <a:r>
              <a:rPr lang="hu-HU" dirty="0" err="1"/>
              <a:t>overhead</a:t>
            </a:r>
            <a:r>
              <a:rPr lang="hu-HU" dirty="0"/>
              <a:t> mértékét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Az eltérések rögzítése lehetséges – szerkeszthető az </a:t>
            </a:r>
            <a:r>
              <a:rPr lang="hu-HU" dirty="0" err="1">
                <a:solidFill>
                  <a:srgbClr val="FF0000"/>
                </a:solidFill>
              </a:rPr>
              <a:t>overhead</a:t>
            </a:r>
            <a:r>
              <a:rPr lang="hu-HU" dirty="0">
                <a:solidFill>
                  <a:srgbClr val="FF0000"/>
                </a:solidFill>
              </a:rPr>
              <a:t> mező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FF0000"/>
                </a:solidFill>
              </a:rPr>
              <a:t>Az </a:t>
            </a:r>
            <a:r>
              <a:rPr lang="hu-HU" dirty="0" err="1">
                <a:solidFill>
                  <a:srgbClr val="FF0000"/>
                </a:solidFill>
              </a:rPr>
              <a:t>excel</a:t>
            </a:r>
            <a:r>
              <a:rPr lang="hu-HU" dirty="0">
                <a:solidFill>
                  <a:srgbClr val="FF0000"/>
                </a:solidFill>
              </a:rPr>
              <a:t> tartalmaz 4 munkalapot: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FF0000"/>
              </a:solidFill>
            </a:endParaRPr>
          </a:p>
          <a:p>
            <a:pPr marL="742950" lvl="1" indent="-285750">
              <a:buFontTx/>
              <a:buChar char="-"/>
            </a:pP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9EBCEEC-1112-6984-08FE-88D0C748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4976313"/>
            <a:ext cx="6409267" cy="9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2CD6-A268-4126-41C4-CC91D58D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4CA5BD45-7591-E3B4-A741-B8713D8B04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38570D-5E6E-9FAF-B02D-C5364DF40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22201FBA-F2D7-190E-4D9E-6B0ACB73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Ellenőrzés Nyomon követés			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C2AD0EF-81E8-1B6A-7AED-C7B2593BFBBE}"/>
              </a:ext>
            </a:extLst>
          </p:cNvPr>
          <p:cNvSpPr txBox="1"/>
          <p:nvPr/>
        </p:nvSpPr>
        <p:spPr>
          <a:xfrm>
            <a:off x="800646" y="889843"/>
            <a:ext cx="98420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Aloldalunkon A Pályázati nyilvántartás/Nyomon követés menüpontban az előző évekhez hasonlóan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Nyomon követhető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2025. évi pályázati bevételi terv megvalósítása</a:t>
            </a:r>
          </a:p>
          <a:p>
            <a:pPr marL="800100" lvl="1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Projektenként</a:t>
            </a:r>
          </a:p>
          <a:p>
            <a:pPr marL="800100" lvl="1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PST-</a:t>
            </a:r>
            <a:r>
              <a:rPr lang="hu-HU" dirty="0" err="1">
                <a:solidFill>
                  <a:schemeClr val="tx2"/>
                </a:solidFill>
              </a:rPr>
              <a:t>nként</a:t>
            </a:r>
            <a:r>
              <a:rPr lang="hu-HU" dirty="0">
                <a:solidFill>
                  <a:schemeClr val="tx2"/>
                </a:solidFill>
              </a:rPr>
              <a:t> (itt szűrhető szervezeti szinten)</a:t>
            </a:r>
          </a:p>
          <a:p>
            <a:pPr marL="800100" lvl="1" indent="-342900">
              <a:buAutoNum type="arabicPeriod"/>
            </a:pPr>
            <a:r>
              <a:rPr lang="hu-HU" b="1" u="sng" dirty="0">
                <a:solidFill>
                  <a:srgbClr val="FF0000"/>
                </a:solidFill>
              </a:rPr>
              <a:t>A tervtől elmaradt projektek</a:t>
            </a:r>
          </a:p>
          <a:p>
            <a:pPr marL="342900" indent="-342900">
              <a:buAutoNum type="arabicPeriod"/>
            </a:pPr>
            <a:r>
              <a:rPr lang="hu-HU" dirty="0">
                <a:solidFill>
                  <a:schemeClr val="tx2"/>
                </a:solidFill>
              </a:rPr>
              <a:t>2026. évi pályázati bevételi tervezés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b="1" dirty="0">
                <a:solidFill>
                  <a:srgbClr val="FF0000"/>
                </a:solidFill>
              </a:rPr>
              <a:t>Határidő: 2025.09.30</a:t>
            </a:r>
            <a:r>
              <a:rPr lang="hu-HU" dirty="0">
                <a:solidFill>
                  <a:schemeClr val="tx2"/>
                </a:solidFill>
              </a:rPr>
              <a:t>. (VOLT)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9ABF6753-61EB-0995-EBFB-053BB078F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292" y="1527062"/>
            <a:ext cx="5369642" cy="24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C6DE-1CE4-ADBD-098B-8E32076C6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A3818B68-B128-2D88-49E4-AD4E718D1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0565F3-CF31-2193-7B53-9220732E41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51631C85-E63A-1544-61E1-48A32F78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Státusz – 2025.10.01	- 2026.évi tervezés		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731ED95-4D38-2863-483B-FBAF404F1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03" y="644807"/>
            <a:ext cx="8035879" cy="1107793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8827115-0C4C-2217-D2AC-4E37AC73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21" y="1752600"/>
            <a:ext cx="9154110" cy="134069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696ED27-B35A-0194-A7E0-A44FF220A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71" y="3309532"/>
            <a:ext cx="8327858" cy="2969009"/>
          </a:xfrm>
          <a:prstGeom prst="rect">
            <a:avLst/>
          </a:prstGeom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47B64218-AB39-40D5-649A-E5B84188B825}"/>
              </a:ext>
            </a:extLst>
          </p:cNvPr>
          <p:cNvGrpSpPr/>
          <p:nvPr/>
        </p:nvGrpSpPr>
        <p:grpSpPr>
          <a:xfrm>
            <a:off x="626373" y="1642200"/>
            <a:ext cx="1470600" cy="861480"/>
            <a:chOff x="626373" y="1642200"/>
            <a:chExt cx="147060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344F7BBA-8FED-5175-EAC4-FDD938A5FCE1}"/>
                    </a:ext>
                  </a:extLst>
                </p14:cNvPr>
                <p14:cNvContentPartPr/>
                <p14:nvPr/>
              </p14:nvContentPartPr>
              <p14:xfrm>
                <a:off x="626373" y="1642200"/>
                <a:ext cx="1128600" cy="66636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344F7BBA-8FED-5175-EAC4-FDD938A5FCE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7373" y="1633200"/>
                  <a:ext cx="11462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78D9348D-A306-9EC2-6180-BFF7F7567245}"/>
                    </a:ext>
                  </a:extLst>
                </p14:cNvPr>
                <p14:cNvContentPartPr/>
                <p14:nvPr/>
              </p14:nvContentPartPr>
              <p14:xfrm>
                <a:off x="1438533" y="2158440"/>
                <a:ext cx="658440" cy="34524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78D9348D-A306-9EC2-6180-BFF7F75672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29893" y="2149800"/>
                  <a:ext cx="676080" cy="36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9566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23B50-E2A6-503D-02FC-ABD732FBB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>
            <a:extLst>
              <a:ext uri="{FF2B5EF4-FFF2-40B4-BE49-F238E27FC236}">
                <a16:creationId xmlns:a16="http://schemas.microsoft.com/office/drawing/2014/main" id="{C7AD6FA8-2B17-3144-57E1-DCB252039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Pályázati és KFI </a:t>
            </a:r>
          </a:p>
          <a:p>
            <a:r>
              <a:rPr lang="hu-HU" dirty="0"/>
              <a:t>Hálózatirányítási Igazgatóság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50557A5-793D-3AC7-DFE1-EEEA46EFCE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u-HU" dirty="0"/>
              <a:t>Sereg Beatrix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2F4924C3-4732-D96E-44AF-2237CBF8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29" y="188913"/>
            <a:ext cx="10213258" cy="487362"/>
          </a:xfrm>
        </p:spPr>
        <p:txBody>
          <a:bodyPr>
            <a:normAutofit/>
          </a:bodyPr>
          <a:lstStyle/>
          <a:p>
            <a:pPr algn="ctr"/>
            <a:r>
              <a:rPr lang="hu-HU" sz="2700" dirty="0"/>
              <a:t>Státusz – 2025.10.01	- 2025. évi teljesítés</a:t>
            </a:r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EFEA3FE-9266-73A0-797B-77012A71D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38" y="751553"/>
            <a:ext cx="10375106" cy="26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9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72608C99C38F448A94144562857CEA5" ma:contentTypeVersion="15" ma:contentTypeDescription="Új dokumentum létrehozása." ma:contentTypeScope="" ma:versionID="ae32926ae5c1057d1383f11a0ed425d0">
  <xsd:schema xmlns:xsd="http://www.w3.org/2001/XMLSchema" xmlns:xs="http://www.w3.org/2001/XMLSchema" xmlns:p="http://schemas.microsoft.com/office/2006/metadata/properties" xmlns:ns2="f536d2f9-ec43-4f86-9a07-9d6177ffe56a" xmlns:ns3="a2158b48-fa5a-4960-8fd1-743f9df2f56d" targetNamespace="http://schemas.microsoft.com/office/2006/metadata/properties" ma:root="true" ma:fieldsID="7fe10d37b4c018ab5e79fde6159d9200" ns2:_="" ns3:_="">
    <xsd:import namespace="f536d2f9-ec43-4f86-9a07-9d6177ffe56a"/>
    <xsd:import namespace="a2158b48-fa5a-4960-8fd1-743f9df2f5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36d2f9-ec43-4f86-9a07-9d6177ffe5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a413a71-95bb-43ba-86bd-cb461d2986b0}" ma:internalName="TaxCatchAll" ma:showField="CatchAllData" ma:web="f536d2f9-ec43-4f86-9a07-9d6177ffe5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58b48-fa5a-4960-8fd1-743f9df2f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1323a659-14ea-4466-8044-9b1bfca8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2158b48-fa5a-4960-8fd1-743f9df2f56d">
      <Terms xmlns="http://schemas.microsoft.com/office/infopath/2007/PartnerControls"/>
    </lcf76f155ced4ddcb4097134ff3c332f>
    <TaxCatchAll xmlns="f536d2f9-ec43-4f86-9a07-9d6177ffe56a" xsi:nil="true"/>
  </documentManagement>
</p:properties>
</file>

<file path=customXml/itemProps1.xml><?xml version="1.0" encoding="utf-8"?>
<ds:datastoreItem xmlns:ds="http://schemas.openxmlformats.org/officeDocument/2006/customXml" ds:itemID="{8BC465AB-6DCA-4AD3-AF55-01D9486EF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36d2f9-ec43-4f86-9a07-9d6177ffe56a"/>
    <ds:schemaRef ds:uri="a2158b48-fa5a-4960-8fd1-743f9df2f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1FF56-CE14-46D8-A85A-A7FE518EC4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E16E30-4701-465C-9AFA-987DB49E9115}">
  <ds:schemaRefs>
    <ds:schemaRef ds:uri="http://schemas.microsoft.com/office/2006/metadata/properties"/>
    <ds:schemaRef ds:uri="http://schemas.microsoft.com/office/infopath/2007/PartnerControls"/>
    <ds:schemaRef ds:uri="a2158b48-fa5a-4960-8fd1-743f9df2f56d"/>
    <ds:schemaRef ds:uri="f536d2f9-ec43-4f86-9a07-9d6177ffe56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6745</TotalTime>
  <Words>628</Words>
  <Application>Microsoft Office PowerPoint</Application>
  <PresentationFormat>Szélesvásznú</PresentationFormat>
  <Paragraphs>127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Montserrat</vt:lpstr>
      <vt:lpstr>Office-téma</vt:lpstr>
      <vt:lpstr>PowerPoint-bemutató</vt:lpstr>
      <vt:lpstr>Tervezés – PNYR rendszerben </vt:lpstr>
      <vt:lpstr>Mit tervezünk   </vt:lpstr>
      <vt:lpstr>Rögzítés – évente legalább 1x – költségvetés tervezés </vt:lpstr>
      <vt:lpstr>Rögzítés – évente legalább 1x – költségvetés tervezés </vt:lpstr>
      <vt:lpstr>Hogyan tervezünk  </vt:lpstr>
      <vt:lpstr>Ellenőrzés Nyomon követés   </vt:lpstr>
      <vt:lpstr>Státusz – 2025.10.01 - 2026.évi tervezés  </vt:lpstr>
      <vt:lpstr>Státusz – 2025.10.01 - 2025. évi teljesítés</vt:lpstr>
      <vt:lpstr>Feladataink 2025. év zárása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Sereg Beatrix (igazgató)</cp:lastModifiedBy>
  <cp:revision>376</cp:revision>
  <dcterms:created xsi:type="dcterms:W3CDTF">2021-11-08T12:50:52Z</dcterms:created>
  <dcterms:modified xsi:type="dcterms:W3CDTF">2025-10-02T06:11:18Z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0x010100872608C99C38F448A94144562857CEA5</vt:lpwstr>
  </property>
  <property fmtid="{D5CDD505-2E9C-101B-9397-08002B2CF9AE}" pid="3" name="MediaServiceImageTags">
    <vt:lpwstr/>
  </property>
</Properties>
</file>