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72" r:id="rId5"/>
    <p:sldId id="266" r:id="rId6"/>
    <p:sldId id="273" r:id="rId7"/>
    <p:sldId id="267" r:id="rId8"/>
    <p:sldId id="268" r:id="rId9"/>
    <p:sldId id="274" r:id="rId10"/>
    <p:sldId id="280" r:id="rId11"/>
    <p:sldId id="278" r:id="rId12"/>
    <p:sldId id="277" r:id="rId13"/>
    <p:sldId id="279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os Marianna (projekt pénzügyi referens)" userId="S::boros.marianna@semmelweis.hu::c5771a12-7e74-41d1-a3fc-34556d99e5ce" providerId="AD" clId="Web-{B87516DD-7B35-4548-CCB4-1C55E7277B93}"/>
    <pc:docChg chg="addSld modSld">
      <pc:chgData name="Boros Marianna (projekt pénzügyi referens)" userId="S::boros.marianna@semmelweis.hu::c5771a12-7e74-41d1-a3fc-34556d99e5ce" providerId="AD" clId="Web-{B87516DD-7B35-4548-CCB4-1C55E7277B93}" dt="2024-05-29T13:20:03.120" v="122" actId="1076"/>
      <pc:docMkLst>
        <pc:docMk/>
      </pc:docMkLst>
      <pc:sldChg chg="modSp">
        <pc:chgData name="Boros Marianna (projekt pénzügyi referens)" userId="S::boros.marianna@semmelweis.hu::c5771a12-7e74-41d1-a3fc-34556d99e5ce" providerId="AD" clId="Web-{B87516DD-7B35-4548-CCB4-1C55E7277B93}" dt="2024-05-29T13:07:51.485" v="11" actId="20577"/>
        <pc:sldMkLst>
          <pc:docMk/>
          <pc:sldMk cId="1300179688" sldId="268"/>
        </pc:sldMkLst>
        <pc:spChg chg="mod">
          <ac:chgData name="Boros Marianna (projekt pénzügyi referens)" userId="S::boros.marianna@semmelweis.hu::c5771a12-7e74-41d1-a3fc-34556d99e5ce" providerId="AD" clId="Web-{B87516DD-7B35-4548-CCB4-1C55E7277B93}" dt="2024-05-29T13:07:51.485" v="11" actId="20577"/>
          <ac:spMkLst>
            <pc:docMk/>
            <pc:sldMk cId="1300179688" sldId="268"/>
            <ac:spMk id="3" creationId="{00000000-0000-0000-0000-000000000000}"/>
          </ac:spMkLst>
        </pc:spChg>
      </pc:sldChg>
      <pc:sldChg chg="addSp delSp modSp new">
        <pc:chgData name="Boros Marianna (projekt pénzügyi referens)" userId="S::boros.marianna@semmelweis.hu::c5771a12-7e74-41d1-a3fc-34556d99e5ce" providerId="AD" clId="Web-{B87516DD-7B35-4548-CCB4-1C55E7277B93}" dt="2024-05-29T13:20:03.120" v="122" actId="1076"/>
        <pc:sldMkLst>
          <pc:docMk/>
          <pc:sldMk cId="2267312012" sldId="278"/>
        </pc:sldMkLst>
        <pc:spChg chg="mod">
          <ac:chgData name="Boros Marianna (projekt pénzügyi referens)" userId="S::boros.marianna@semmelweis.hu::c5771a12-7e74-41d1-a3fc-34556d99e5ce" providerId="AD" clId="Web-{B87516DD-7B35-4548-CCB4-1C55E7277B93}" dt="2024-05-29T13:14:54.593" v="105" actId="20577"/>
          <ac:spMkLst>
            <pc:docMk/>
            <pc:sldMk cId="2267312012" sldId="278"/>
            <ac:spMk id="2" creationId="{3E6A0A22-970B-E4B7-4C39-C0F42B31D057}"/>
          </ac:spMkLst>
        </pc:spChg>
        <pc:spChg chg="del mod">
          <ac:chgData name="Boros Marianna (projekt pénzügyi referens)" userId="S::boros.marianna@semmelweis.hu::c5771a12-7e74-41d1-a3fc-34556d99e5ce" providerId="AD" clId="Web-{B87516DD-7B35-4548-CCB4-1C55E7277B93}" dt="2024-05-29T13:17:41.959" v="113"/>
          <ac:spMkLst>
            <pc:docMk/>
            <pc:sldMk cId="2267312012" sldId="278"/>
            <ac:spMk id="3" creationId="{B041B4F7-8EAA-9B84-D0B2-CB45DF63CA5E}"/>
          </ac:spMkLst>
        </pc:spChg>
        <pc:spChg chg="mod">
          <ac:chgData name="Boros Marianna (projekt pénzügyi referens)" userId="S::boros.marianna@semmelweis.hu::c5771a12-7e74-41d1-a3fc-34556d99e5ce" providerId="AD" clId="Web-{B87516DD-7B35-4548-CCB4-1C55E7277B93}" dt="2024-05-29T13:12:37.714" v="54" actId="14100"/>
          <ac:spMkLst>
            <pc:docMk/>
            <pc:sldMk cId="2267312012" sldId="278"/>
            <ac:spMk id="4" creationId="{3BA687AF-D9EE-A0FF-6F00-950092CC7E11}"/>
          </ac:spMkLst>
        </pc:spChg>
        <pc:picChg chg="add mod modCrop">
          <ac:chgData name="Boros Marianna (projekt pénzügyi referens)" userId="S::boros.marianna@semmelweis.hu::c5771a12-7e74-41d1-a3fc-34556d99e5ce" providerId="AD" clId="Web-{B87516DD-7B35-4548-CCB4-1C55E7277B93}" dt="2024-05-29T13:18:36.211" v="120"/>
          <ac:picMkLst>
            <pc:docMk/>
            <pc:sldMk cId="2267312012" sldId="278"/>
            <ac:picMk id="7" creationId="{84D186B5-0023-71FD-21A0-DF1082CE78D5}"/>
          </ac:picMkLst>
        </pc:picChg>
        <pc:picChg chg="add mod">
          <ac:chgData name="Boros Marianna (projekt pénzügyi referens)" userId="S::boros.marianna@semmelweis.hu::c5771a12-7e74-41d1-a3fc-34556d99e5ce" providerId="AD" clId="Web-{B87516DD-7B35-4548-CCB4-1C55E7277B93}" dt="2024-05-29T13:20:03.120" v="122" actId="1076"/>
          <ac:picMkLst>
            <pc:docMk/>
            <pc:sldMk cId="2267312012" sldId="278"/>
            <ac:picMk id="8" creationId="{47C2C15E-4D23-B356-9BFB-B9FCC569D4C8}"/>
          </ac:picMkLst>
        </pc:picChg>
      </pc:sldChg>
    </pc:docChg>
  </pc:docChgLst>
  <pc:docChgLst>
    <pc:chgData name="Nagy Györgyi (pályázati szakértő)" userId="81f454b0-16fe-46ea-b317-80f1d3e27c4f" providerId="ADAL" clId="{6A691B6C-D0D5-4FC2-BABB-82119E725519}"/>
    <pc:docChg chg="undo custSel addSld modSld">
      <pc:chgData name="Nagy Györgyi (pályázati szakértő)" userId="81f454b0-16fe-46ea-b317-80f1d3e27c4f" providerId="ADAL" clId="{6A691B6C-D0D5-4FC2-BABB-82119E725519}" dt="2024-05-29T10:33:47.216" v="507" actId="20577"/>
      <pc:docMkLst>
        <pc:docMk/>
      </pc:docMkLst>
      <pc:sldChg chg="modSp mod">
        <pc:chgData name="Nagy Györgyi (pályázati szakértő)" userId="81f454b0-16fe-46ea-b317-80f1d3e27c4f" providerId="ADAL" clId="{6A691B6C-D0D5-4FC2-BABB-82119E725519}" dt="2024-05-24T11:24:35.061" v="45"/>
        <pc:sldMkLst>
          <pc:docMk/>
          <pc:sldMk cId="1280246583" sldId="264"/>
        </pc:sldMkLst>
        <pc:spChg chg="mod">
          <ac:chgData name="Nagy Györgyi (pályázati szakértő)" userId="81f454b0-16fe-46ea-b317-80f1d3e27c4f" providerId="ADAL" clId="{6A691B6C-D0D5-4FC2-BABB-82119E725519}" dt="2024-05-24T11:24:35.061" v="45"/>
          <ac:spMkLst>
            <pc:docMk/>
            <pc:sldMk cId="1280246583" sldId="264"/>
            <ac:spMk id="4" creationId="{00000000-0000-0000-0000-000000000000}"/>
          </ac:spMkLst>
        </pc:spChg>
      </pc:sldChg>
      <pc:sldChg chg="addSp delSp modSp mod modClrScheme chgLayout">
        <pc:chgData name="Nagy Györgyi (pályázati szakértő)" userId="81f454b0-16fe-46ea-b317-80f1d3e27c4f" providerId="ADAL" clId="{6A691B6C-D0D5-4FC2-BABB-82119E725519}" dt="2024-05-24T11:29:33.425" v="127" actId="207"/>
        <pc:sldMkLst>
          <pc:docMk/>
          <pc:sldMk cId="1518938110" sldId="266"/>
        </pc:sldMkLst>
        <pc:spChg chg="mod">
          <ac:chgData name="Nagy Györgyi (pályázati szakértő)" userId="81f454b0-16fe-46ea-b317-80f1d3e27c4f" providerId="ADAL" clId="{6A691B6C-D0D5-4FC2-BABB-82119E725519}" dt="2024-05-24T11:28:56.814" v="120" actId="26606"/>
          <ac:spMkLst>
            <pc:docMk/>
            <pc:sldMk cId="1518938110" sldId="266"/>
            <ac:spMk id="2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28:56.814" v="120" actId="26606"/>
          <ac:spMkLst>
            <pc:docMk/>
            <pc:sldMk cId="1518938110" sldId="266"/>
            <ac:spMk id="4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28:56.814" v="120" actId="26606"/>
          <ac:spMkLst>
            <pc:docMk/>
            <pc:sldMk cId="1518938110" sldId="266"/>
            <ac:spMk id="5" creationId="{00000000-0000-0000-0000-000000000000}"/>
          </ac:spMkLst>
        </pc:spChg>
        <pc:spChg chg="del mod">
          <ac:chgData name="Nagy Györgyi (pályázati szakértő)" userId="81f454b0-16fe-46ea-b317-80f1d3e27c4f" providerId="ADAL" clId="{6A691B6C-D0D5-4FC2-BABB-82119E725519}" dt="2024-05-24T11:28:56.814" v="120" actId="26606"/>
          <ac:spMkLst>
            <pc:docMk/>
            <pc:sldMk cId="1518938110" sldId="266"/>
            <ac:spMk id="7" creationId="{48D6EAE7-6D95-904A-476A-A8BD08ABC8D2}"/>
          </ac:spMkLst>
        </pc:spChg>
        <pc:graphicFrameChg chg="add mod modGraphic">
          <ac:chgData name="Nagy Györgyi (pályázati szakértő)" userId="81f454b0-16fe-46ea-b317-80f1d3e27c4f" providerId="ADAL" clId="{6A691B6C-D0D5-4FC2-BABB-82119E725519}" dt="2024-05-24T11:29:33.425" v="127" actId="207"/>
          <ac:graphicFrameMkLst>
            <pc:docMk/>
            <pc:sldMk cId="1518938110" sldId="266"/>
            <ac:graphicFrameMk id="10" creationId="{AF4ABBAC-95AC-F446-EA1B-7D611F1276E4}"/>
          </ac:graphicFrameMkLst>
        </pc:graphicFrameChg>
        <pc:picChg chg="del">
          <ac:chgData name="Nagy Györgyi (pályázati szakértő)" userId="81f454b0-16fe-46ea-b317-80f1d3e27c4f" providerId="ADAL" clId="{6A691B6C-D0D5-4FC2-BABB-82119E725519}" dt="2024-05-24T11:26:38.207" v="72" actId="478"/>
          <ac:picMkLst>
            <pc:docMk/>
            <pc:sldMk cId="1518938110" sldId="266"/>
            <ac:picMk id="9" creationId="{0074DD33-DBAC-864F-3A28-363A5AAA5A91}"/>
          </ac:picMkLst>
        </pc:picChg>
      </pc:sldChg>
      <pc:sldChg chg="addSp delSp modSp mod modClrScheme chgLayout">
        <pc:chgData name="Nagy Györgyi (pályázati szakértő)" userId="81f454b0-16fe-46ea-b317-80f1d3e27c4f" providerId="ADAL" clId="{6A691B6C-D0D5-4FC2-BABB-82119E725519}" dt="2024-05-24T12:03:27.426" v="457" actId="113"/>
        <pc:sldMkLst>
          <pc:docMk/>
          <pc:sldMk cId="3890915420" sldId="267"/>
        </pc:sldMkLst>
        <pc:spChg chg="mod">
          <ac:chgData name="Nagy Györgyi (pályázati szakértő)" userId="81f454b0-16fe-46ea-b317-80f1d3e27c4f" providerId="ADAL" clId="{6A691B6C-D0D5-4FC2-BABB-82119E725519}" dt="2024-05-24T12:02:28.262" v="436" actId="20577"/>
          <ac:spMkLst>
            <pc:docMk/>
            <pc:sldMk cId="3890915420" sldId="267"/>
            <ac:spMk id="2" creationId="{00000000-0000-0000-0000-000000000000}"/>
          </ac:spMkLst>
        </pc:spChg>
        <pc:spChg chg="del mod">
          <ac:chgData name="Nagy Györgyi (pályázati szakértő)" userId="81f454b0-16fe-46ea-b317-80f1d3e27c4f" providerId="ADAL" clId="{6A691B6C-D0D5-4FC2-BABB-82119E725519}" dt="2024-05-24T11:34:04.109" v="240" actId="26606"/>
          <ac:spMkLst>
            <pc:docMk/>
            <pc:sldMk cId="3890915420" sldId="267"/>
            <ac:spMk id="3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34:04.109" v="240" actId="26606"/>
          <ac:spMkLst>
            <pc:docMk/>
            <pc:sldMk cId="3890915420" sldId="267"/>
            <ac:spMk id="4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34:04.109" v="240" actId="26606"/>
          <ac:spMkLst>
            <pc:docMk/>
            <pc:sldMk cId="3890915420" sldId="267"/>
            <ac:spMk id="5" creationId="{00000000-0000-0000-0000-000000000000}"/>
          </ac:spMkLst>
        </pc:spChg>
        <pc:spChg chg="add mod">
          <ac:chgData name="Nagy Györgyi (pályázati szakértő)" userId="81f454b0-16fe-46ea-b317-80f1d3e27c4f" providerId="ADAL" clId="{6A691B6C-D0D5-4FC2-BABB-82119E725519}" dt="2024-05-24T12:03:27.426" v="457" actId="113"/>
          <ac:spMkLst>
            <pc:docMk/>
            <pc:sldMk cId="3890915420" sldId="267"/>
            <ac:spMk id="11" creationId="{D9EAF0D0-74D2-8D4F-D1B1-0A4F96BAABEF}"/>
          </ac:spMkLst>
        </pc:spChg>
        <pc:graphicFrameChg chg="add mod">
          <ac:chgData name="Nagy Györgyi (pályázati szakértő)" userId="81f454b0-16fe-46ea-b317-80f1d3e27c4f" providerId="ADAL" clId="{6A691B6C-D0D5-4FC2-BABB-82119E725519}" dt="2024-05-24T11:34:04.109" v="240" actId="26606"/>
          <ac:graphicFrameMkLst>
            <pc:docMk/>
            <pc:sldMk cId="3890915420" sldId="267"/>
            <ac:graphicFrameMk id="7" creationId="{AB576B98-8692-A028-4DAA-591EE5263429}"/>
          </ac:graphicFrameMkLst>
        </pc:graphicFrameChg>
      </pc:sldChg>
      <pc:sldChg chg="modSp mod">
        <pc:chgData name="Nagy Györgyi (pályázati szakértő)" userId="81f454b0-16fe-46ea-b317-80f1d3e27c4f" providerId="ADAL" clId="{6A691B6C-D0D5-4FC2-BABB-82119E725519}" dt="2024-05-29T10:33:47.216" v="507" actId="20577"/>
        <pc:sldMkLst>
          <pc:docMk/>
          <pc:sldMk cId="1300179688" sldId="268"/>
        </pc:sldMkLst>
        <pc:spChg chg="mod">
          <ac:chgData name="Nagy Györgyi (pályázati szakértő)" userId="81f454b0-16fe-46ea-b317-80f1d3e27c4f" providerId="ADAL" clId="{6A691B6C-D0D5-4FC2-BABB-82119E725519}" dt="2024-05-29T10:33:47.216" v="507" actId="20577"/>
          <ac:spMkLst>
            <pc:docMk/>
            <pc:sldMk cId="1300179688" sldId="268"/>
            <ac:spMk id="2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24:27.241" v="43"/>
          <ac:spMkLst>
            <pc:docMk/>
            <pc:sldMk cId="1300179688" sldId="268"/>
            <ac:spMk id="8" creationId="{00000000-0000-0000-0000-000000000000}"/>
          </ac:spMkLst>
        </pc:spChg>
      </pc:sldChg>
      <pc:sldChg chg="modSp mod">
        <pc:chgData name="Nagy Györgyi (pályázati szakértő)" userId="81f454b0-16fe-46ea-b317-80f1d3e27c4f" providerId="ADAL" clId="{6A691B6C-D0D5-4FC2-BABB-82119E725519}" dt="2024-05-24T11:24:31.420" v="44"/>
        <pc:sldMkLst>
          <pc:docMk/>
          <pc:sldMk cId="4010367510" sldId="269"/>
        </pc:sldMkLst>
        <pc:spChg chg="mod">
          <ac:chgData name="Nagy Györgyi (pályázati szakértő)" userId="81f454b0-16fe-46ea-b317-80f1d3e27c4f" providerId="ADAL" clId="{6A691B6C-D0D5-4FC2-BABB-82119E725519}" dt="2024-05-24T11:24:31.420" v="44"/>
          <ac:spMkLst>
            <pc:docMk/>
            <pc:sldMk cId="4010367510" sldId="269"/>
            <ac:spMk id="7" creationId="{00000000-0000-0000-0000-000000000000}"/>
          </ac:spMkLst>
        </pc:spChg>
      </pc:sldChg>
      <pc:sldChg chg="modSp mod">
        <pc:chgData name="Nagy Györgyi (pályázati szakértő)" userId="81f454b0-16fe-46ea-b317-80f1d3e27c4f" providerId="ADAL" clId="{6A691B6C-D0D5-4FC2-BABB-82119E725519}" dt="2024-05-24T11:25:21.882" v="71" actId="6549"/>
        <pc:sldMkLst>
          <pc:docMk/>
          <pc:sldMk cId="2041617747" sldId="271"/>
        </pc:sldMkLst>
        <pc:spChg chg="mod">
          <ac:chgData name="Nagy Györgyi (pályázati szakértő)" userId="81f454b0-16fe-46ea-b317-80f1d3e27c4f" providerId="ADAL" clId="{6A691B6C-D0D5-4FC2-BABB-82119E725519}" dt="2024-05-24T11:25:21.882" v="71" actId="6549"/>
          <ac:spMkLst>
            <pc:docMk/>
            <pc:sldMk cId="2041617747" sldId="271"/>
            <ac:spMk id="6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25:17.209" v="70" actId="1076"/>
          <ac:spMkLst>
            <pc:docMk/>
            <pc:sldMk cId="2041617747" sldId="271"/>
            <ac:spMk id="7" creationId="{00000000-0000-0000-0000-000000000000}"/>
          </ac:spMkLst>
        </pc:spChg>
      </pc:sldChg>
      <pc:sldChg chg="modSp mod">
        <pc:chgData name="Nagy Györgyi (pályázati szakértő)" userId="81f454b0-16fe-46ea-b317-80f1d3e27c4f" providerId="ADAL" clId="{6A691B6C-D0D5-4FC2-BABB-82119E725519}" dt="2024-05-24T11:24:15.399" v="41"/>
        <pc:sldMkLst>
          <pc:docMk/>
          <pc:sldMk cId="985670787" sldId="272"/>
        </pc:sldMkLst>
        <pc:spChg chg="mod">
          <ac:chgData name="Nagy Györgyi (pályázati szakértő)" userId="81f454b0-16fe-46ea-b317-80f1d3e27c4f" providerId="ADAL" clId="{6A691B6C-D0D5-4FC2-BABB-82119E725519}" dt="2024-05-24T11:20:30.519" v="27" actId="20577"/>
          <ac:spMkLst>
            <pc:docMk/>
            <pc:sldMk cId="985670787" sldId="272"/>
            <ac:spMk id="2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20:01.527" v="3" actId="20577"/>
          <ac:spMkLst>
            <pc:docMk/>
            <pc:sldMk cId="985670787" sldId="272"/>
            <ac:spMk id="3" creationId="{00000000-0000-0000-0000-000000000000}"/>
          </ac:spMkLst>
        </pc:spChg>
        <pc:spChg chg="mod">
          <ac:chgData name="Nagy Györgyi (pályázati szakértő)" userId="81f454b0-16fe-46ea-b317-80f1d3e27c4f" providerId="ADAL" clId="{6A691B6C-D0D5-4FC2-BABB-82119E725519}" dt="2024-05-24T11:24:15.399" v="41"/>
          <ac:spMkLst>
            <pc:docMk/>
            <pc:sldMk cId="985670787" sldId="272"/>
            <ac:spMk id="5" creationId="{00000000-0000-0000-0000-000000000000}"/>
          </ac:spMkLst>
        </pc:spChg>
      </pc:sldChg>
      <pc:sldChg chg="modSp add mod">
        <pc:chgData name="Nagy Györgyi (pályázati szakértő)" userId="81f454b0-16fe-46ea-b317-80f1d3e27c4f" providerId="ADAL" clId="{6A691B6C-D0D5-4FC2-BABB-82119E725519}" dt="2024-05-24T12:11:11.559" v="506" actId="20577"/>
        <pc:sldMkLst>
          <pc:docMk/>
          <pc:sldMk cId="794960154" sldId="273"/>
        </pc:sldMkLst>
        <pc:spChg chg="mod">
          <ac:chgData name="Nagy Györgyi (pályázati szakértő)" userId="81f454b0-16fe-46ea-b317-80f1d3e27c4f" providerId="ADAL" clId="{6A691B6C-D0D5-4FC2-BABB-82119E725519}" dt="2024-05-24T12:11:11.559" v="506" actId="20577"/>
          <ac:spMkLst>
            <pc:docMk/>
            <pc:sldMk cId="794960154" sldId="273"/>
            <ac:spMk id="2" creationId="{00000000-0000-0000-0000-000000000000}"/>
          </ac:spMkLst>
        </pc:spChg>
      </pc:sldChg>
    </pc:docChg>
  </pc:docChgLst>
  <pc:docChgLst>
    <pc:chgData name="Sereg Beatrix (igazgató)" userId="bbf0d6e1-3910-4f8e-951d-b0e99276d98a" providerId="ADAL" clId="{448DE406-A737-4C00-8032-20D4093F0C13}"/>
    <pc:docChg chg="custSel addSld delSld modSld">
      <pc:chgData name="Sereg Beatrix (igazgató)" userId="bbf0d6e1-3910-4f8e-951d-b0e99276d98a" providerId="ADAL" clId="{448DE406-A737-4C00-8032-20D4093F0C13}" dt="2024-05-29T22:01:10.787" v="1698" actId="20577"/>
      <pc:docMkLst>
        <pc:docMk/>
      </pc:docMkLst>
      <pc:sldChg chg="del">
        <pc:chgData name="Sereg Beatrix (igazgató)" userId="bbf0d6e1-3910-4f8e-951d-b0e99276d98a" providerId="ADAL" clId="{448DE406-A737-4C00-8032-20D4093F0C13}" dt="2024-05-29T21:58:06.235" v="1502" actId="2696"/>
        <pc:sldMkLst>
          <pc:docMk/>
          <pc:sldMk cId="1280246583" sldId="264"/>
        </pc:sldMkLst>
      </pc:sldChg>
      <pc:sldChg chg="modSp mod">
        <pc:chgData name="Sereg Beatrix (igazgató)" userId="bbf0d6e1-3910-4f8e-951d-b0e99276d98a" providerId="ADAL" clId="{448DE406-A737-4C00-8032-20D4093F0C13}" dt="2024-05-29T21:36:54.449" v="267" actId="20577"/>
        <pc:sldMkLst>
          <pc:docMk/>
          <pc:sldMk cId="1300179688" sldId="268"/>
        </pc:sldMkLst>
        <pc:spChg chg="mod">
          <ac:chgData name="Sereg Beatrix (igazgató)" userId="bbf0d6e1-3910-4f8e-951d-b0e99276d98a" providerId="ADAL" clId="{448DE406-A737-4C00-8032-20D4093F0C13}" dt="2024-05-29T21:36:54.449" v="267" actId="20577"/>
          <ac:spMkLst>
            <pc:docMk/>
            <pc:sldMk cId="1300179688" sldId="268"/>
            <ac:spMk id="3" creationId="{00000000-0000-0000-0000-000000000000}"/>
          </ac:spMkLst>
        </pc:spChg>
      </pc:sldChg>
      <pc:sldChg chg="modSp mod">
        <pc:chgData name="Sereg Beatrix (igazgató)" userId="bbf0d6e1-3910-4f8e-951d-b0e99276d98a" providerId="ADAL" clId="{448DE406-A737-4C00-8032-20D4093F0C13}" dt="2024-05-29T21:34:13.366" v="18" actId="6549"/>
        <pc:sldMkLst>
          <pc:docMk/>
          <pc:sldMk cId="794960154" sldId="273"/>
        </pc:sldMkLst>
        <pc:spChg chg="mod">
          <ac:chgData name="Sereg Beatrix (igazgató)" userId="bbf0d6e1-3910-4f8e-951d-b0e99276d98a" providerId="ADAL" clId="{448DE406-A737-4C00-8032-20D4093F0C13}" dt="2024-05-29T21:34:13.366" v="18" actId="6549"/>
          <ac:spMkLst>
            <pc:docMk/>
            <pc:sldMk cId="794960154" sldId="273"/>
            <ac:spMk id="11" creationId="{D9EAF0D0-74D2-8D4F-D1B1-0A4F96BAABEF}"/>
          </ac:spMkLst>
        </pc:spChg>
      </pc:sldChg>
      <pc:sldChg chg="modSp mod">
        <pc:chgData name="Sereg Beatrix (igazgató)" userId="bbf0d6e1-3910-4f8e-951d-b0e99276d98a" providerId="ADAL" clId="{448DE406-A737-4C00-8032-20D4093F0C13}" dt="2024-05-29T21:38:05.821" v="395" actId="14100"/>
        <pc:sldMkLst>
          <pc:docMk/>
          <pc:sldMk cId="2137514517" sldId="274"/>
        </pc:sldMkLst>
        <pc:spChg chg="mod">
          <ac:chgData name="Sereg Beatrix (igazgató)" userId="bbf0d6e1-3910-4f8e-951d-b0e99276d98a" providerId="ADAL" clId="{448DE406-A737-4C00-8032-20D4093F0C13}" dt="2024-05-29T21:38:05.821" v="395" actId="14100"/>
          <ac:spMkLst>
            <pc:docMk/>
            <pc:sldMk cId="2137514517" sldId="274"/>
            <ac:spMk id="3" creationId="{B438705D-00B6-D060-3674-8412D1EAE007}"/>
          </ac:spMkLst>
        </pc:spChg>
      </pc:sldChg>
      <pc:sldChg chg="modSp del mod">
        <pc:chgData name="Sereg Beatrix (igazgató)" userId="bbf0d6e1-3910-4f8e-951d-b0e99276d98a" providerId="ADAL" clId="{448DE406-A737-4C00-8032-20D4093F0C13}" dt="2024-05-29T21:59:04.839" v="1504" actId="2696"/>
        <pc:sldMkLst>
          <pc:docMk/>
          <pc:sldMk cId="2150541094" sldId="276"/>
        </pc:sldMkLst>
        <pc:spChg chg="mod">
          <ac:chgData name="Sereg Beatrix (igazgató)" userId="bbf0d6e1-3910-4f8e-951d-b0e99276d98a" providerId="ADAL" clId="{448DE406-A737-4C00-8032-20D4093F0C13}" dt="2024-05-29T21:39:11.849" v="469" actId="20577"/>
          <ac:spMkLst>
            <pc:docMk/>
            <pc:sldMk cId="2150541094" sldId="276"/>
            <ac:spMk id="6" creationId="{03265345-C9B5-17EA-83F6-DC695AA123DC}"/>
          </ac:spMkLst>
        </pc:spChg>
        <pc:spChg chg="mod">
          <ac:chgData name="Sereg Beatrix (igazgató)" userId="bbf0d6e1-3910-4f8e-951d-b0e99276d98a" providerId="ADAL" clId="{448DE406-A737-4C00-8032-20D4093F0C13}" dt="2024-05-29T21:38:18.647" v="396" actId="20577"/>
          <ac:spMkLst>
            <pc:docMk/>
            <pc:sldMk cId="2150541094" sldId="276"/>
            <ac:spMk id="11" creationId="{D9EAF0D0-74D2-8D4F-D1B1-0A4F96BAABEF}"/>
          </ac:spMkLst>
        </pc:spChg>
      </pc:sldChg>
      <pc:sldChg chg="modSp mod">
        <pc:chgData name="Sereg Beatrix (igazgató)" userId="bbf0d6e1-3910-4f8e-951d-b0e99276d98a" providerId="ADAL" clId="{448DE406-A737-4C00-8032-20D4093F0C13}" dt="2024-05-29T22:01:10.787" v="1698" actId="20577"/>
        <pc:sldMkLst>
          <pc:docMk/>
          <pc:sldMk cId="2267312012" sldId="278"/>
        </pc:sldMkLst>
        <pc:spChg chg="mod">
          <ac:chgData name="Sereg Beatrix (igazgató)" userId="bbf0d6e1-3910-4f8e-951d-b0e99276d98a" providerId="ADAL" clId="{448DE406-A737-4C00-8032-20D4093F0C13}" dt="2024-05-29T22:01:10.787" v="1698" actId="20577"/>
          <ac:spMkLst>
            <pc:docMk/>
            <pc:sldMk cId="2267312012" sldId="278"/>
            <ac:spMk id="2" creationId="{3E6A0A22-970B-E4B7-4C39-C0F42B31D057}"/>
          </ac:spMkLst>
        </pc:spChg>
      </pc:sldChg>
      <pc:sldChg chg="modSp new mod">
        <pc:chgData name="Sereg Beatrix (igazgató)" userId="bbf0d6e1-3910-4f8e-951d-b0e99276d98a" providerId="ADAL" clId="{448DE406-A737-4C00-8032-20D4093F0C13}" dt="2024-05-29T21:57:57.801" v="1501" actId="20577"/>
        <pc:sldMkLst>
          <pc:docMk/>
          <pc:sldMk cId="816537125" sldId="279"/>
        </pc:sldMkLst>
        <pc:spChg chg="mod">
          <ac:chgData name="Sereg Beatrix (igazgató)" userId="bbf0d6e1-3910-4f8e-951d-b0e99276d98a" providerId="ADAL" clId="{448DE406-A737-4C00-8032-20D4093F0C13}" dt="2024-05-29T21:42:23.400" v="661" actId="20577"/>
          <ac:spMkLst>
            <pc:docMk/>
            <pc:sldMk cId="816537125" sldId="279"/>
            <ac:spMk id="2" creationId="{AE5B2E09-2434-AF30-E57A-F8EEB1F65DFA}"/>
          </ac:spMkLst>
        </pc:spChg>
        <pc:spChg chg="mod">
          <ac:chgData name="Sereg Beatrix (igazgató)" userId="bbf0d6e1-3910-4f8e-951d-b0e99276d98a" providerId="ADAL" clId="{448DE406-A737-4C00-8032-20D4093F0C13}" dt="2024-05-29T21:48:41.481" v="947" actId="20577"/>
          <ac:spMkLst>
            <pc:docMk/>
            <pc:sldMk cId="816537125" sldId="279"/>
            <ac:spMk id="3" creationId="{F92837BA-BA46-2583-35A3-3B93DA86997B}"/>
          </ac:spMkLst>
        </pc:spChg>
        <pc:spChg chg="mod">
          <ac:chgData name="Sereg Beatrix (igazgató)" userId="bbf0d6e1-3910-4f8e-951d-b0e99276d98a" providerId="ADAL" clId="{448DE406-A737-4C00-8032-20D4093F0C13}" dt="2024-05-29T21:57:57.801" v="1501" actId="20577"/>
          <ac:spMkLst>
            <pc:docMk/>
            <pc:sldMk cId="816537125" sldId="279"/>
            <ac:spMk id="4" creationId="{43FB673D-0E4C-B7F7-3789-14E3985F6AF3}"/>
          </ac:spMkLst>
        </pc:spChg>
      </pc:sldChg>
      <pc:sldChg chg="del">
        <pc:chgData name="Sereg Beatrix (igazgató)" userId="bbf0d6e1-3910-4f8e-951d-b0e99276d98a" providerId="ADAL" clId="{448DE406-A737-4C00-8032-20D4093F0C13}" dt="2024-05-29T21:41:24.825" v="614" actId="2696"/>
        <pc:sldMkLst>
          <pc:docMk/>
          <pc:sldMk cId="2267312012" sldId="279"/>
        </pc:sldMkLst>
      </pc:sldChg>
      <pc:sldChg chg="add">
        <pc:chgData name="Sereg Beatrix (igazgató)" userId="bbf0d6e1-3910-4f8e-951d-b0e99276d98a" providerId="ADAL" clId="{448DE406-A737-4C00-8032-20D4093F0C13}" dt="2024-05-29T21:58:49.716" v="1503" actId="2890"/>
        <pc:sldMkLst>
          <pc:docMk/>
          <pc:sldMk cId="3047174354" sldId="280"/>
        </pc:sldMkLst>
      </pc:sldChg>
    </pc:docChg>
  </pc:docChgLst>
  <pc:docChgLst>
    <pc:chgData name="Boros Marianna (projekt pénzügyi referens)" userId="S::boros.marianna@semmelweis.hu::c5771a12-7e74-41d1-a3fc-34556d99e5ce" providerId="AD" clId="Web-{6376E3DE-8433-252D-315B-6F2939FEDA95}"/>
    <pc:docChg chg="modSld">
      <pc:chgData name="Boros Marianna (projekt pénzügyi referens)" userId="S::boros.marianna@semmelweis.hu::c5771a12-7e74-41d1-a3fc-34556d99e5ce" providerId="AD" clId="Web-{6376E3DE-8433-252D-315B-6F2939FEDA95}" dt="2024-05-29T13:27:18.008" v="103" actId="1076"/>
      <pc:docMkLst>
        <pc:docMk/>
      </pc:docMkLst>
      <pc:sldChg chg="addSp delSp modSp">
        <pc:chgData name="Boros Marianna (projekt pénzügyi referens)" userId="S::boros.marianna@semmelweis.hu::c5771a12-7e74-41d1-a3fc-34556d99e5ce" providerId="AD" clId="Web-{6376E3DE-8433-252D-315B-6F2939FEDA95}" dt="2024-05-29T13:27:18.008" v="103" actId="1076"/>
        <pc:sldMkLst>
          <pc:docMk/>
          <pc:sldMk cId="2267312012" sldId="278"/>
        </pc:sldMkLst>
        <pc:spChg chg="mod">
          <ac:chgData name="Boros Marianna (projekt pénzügyi referens)" userId="S::boros.marianna@semmelweis.hu::c5771a12-7e74-41d1-a3fc-34556d99e5ce" providerId="AD" clId="Web-{6376E3DE-8433-252D-315B-6F2939FEDA95}" dt="2024-05-29T13:26:37.617" v="101" actId="20577"/>
          <ac:spMkLst>
            <pc:docMk/>
            <pc:sldMk cId="2267312012" sldId="278"/>
            <ac:spMk id="2" creationId="{3E6A0A22-970B-E4B7-4C39-C0F42B31D057}"/>
          </ac:spMkLst>
        </pc:spChg>
        <pc:picChg chg="add del mod">
          <ac:chgData name="Boros Marianna (projekt pénzügyi referens)" userId="S::boros.marianna@semmelweis.hu::c5771a12-7e74-41d1-a3fc-34556d99e5ce" providerId="AD" clId="Web-{6376E3DE-8433-252D-315B-6F2939FEDA95}" dt="2024-05-29T13:21:52.817" v="5"/>
          <ac:picMkLst>
            <pc:docMk/>
            <pc:sldMk cId="2267312012" sldId="278"/>
            <ac:picMk id="3" creationId="{C114BB11-8D07-FEB1-515D-493F11A645E9}"/>
          </ac:picMkLst>
        </pc:picChg>
        <pc:picChg chg="del">
          <ac:chgData name="Boros Marianna (projekt pénzügyi referens)" userId="S::boros.marianna@semmelweis.hu::c5771a12-7e74-41d1-a3fc-34556d99e5ce" providerId="AD" clId="Web-{6376E3DE-8433-252D-315B-6F2939FEDA95}" dt="2024-05-29T13:20:34.723" v="1"/>
          <ac:picMkLst>
            <pc:docMk/>
            <pc:sldMk cId="2267312012" sldId="278"/>
            <ac:picMk id="7" creationId="{84D186B5-0023-71FD-21A0-DF1082CE78D5}"/>
          </ac:picMkLst>
        </pc:picChg>
        <pc:picChg chg="del">
          <ac:chgData name="Boros Marianna (projekt pénzügyi referens)" userId="S::boros.marianna@semmelweis.hu::c5771a12-7e74-41d1-a3fc-34556d99e5ce" providerId="AD" clId="Web-{6376E3DE-8433-252D-315B-6F2939FEDA95}" dt="2024-05-29T13:20:33.348" v="0"/>
          <ac:picMkLst>
            <pc:docMk/>
            <pc:sldMk cId="2267312012" sldId="278"/>
            <ac:picMk id="8" creationId="{47C2C15E-4D23-B356-9BFB-B9FCC569D4C8}"/>
          </ac:picMkLst>
        </pc:picChg>
        <pc:picChg chg="add mod">
          <ac:chgData name="Boros Marianna (projekt pénzügyi referens)" userId="S::boros.marianna@semmelweis.hu::c5771a12-7e74-41d1-a3fc-34556d99e5ce" providerId="AD" clId="Web-{6376E3DE-8433-252D-315B-6F2939FEDA95}" dt="2024-05-29T13:23:19.334" v="13" actId="14100"/>
          <ac:picMkLst>
            <pc:docMk/>
            <pc:sldMk cId="2267312012" sldId="278"/>
            <ac:picMk id="9" creationId="{0BDC9DBE-8FB7-BF2E-EA5D-EBF6994CB460}"/>
          </ac:picMkLst>
        </pc:picChg>
        <pc:picChg chg="add mod">
          <ac:chgData name="Boros Marianna (projekt pénzügyi referens)" userId="S::boros.marianna@semmelweis.hu::c5771a12-7e74-41d1-a3fc-34556d99e5ce" providerId="AD" clId="Web-{6376E3DE-8433-252D-315B-6F2939FEDA95}" dt="2024-05-29T13:27:18.008" v="103" actId="1076"/>
          <ac:picMkLst>
            <pc:docMk/>
            <pc:sldMk cId="2267312012" sldId="278"/>
            <ac:picMk id="11" creationId="{1B35D4DD-F7D2-C6EF-8CC5-27C6D4F964FF}"/>
          </ac:picMkLst>
        </pc:picChg>
      </pc:sldChg>
    </pc:docChg>
  </pc:docChgLst>
  <pc:docChgLst>
    <pc:chgData name="Boros Marianna (projekt pénzügyi referens)" userId="c5771a12-7e74-41d1-a3fc-34556d99e5ce" providerId="ADAL" clId="{CD6BED54-73E0-493A-851F-1C480C05B4A4}"/>
    <pc:docChg chg="addSld delSld modSld">
      <pc:chgData name="Boros Marianna (projekt pénzügyi referens)" userId="c5771a12-7e74-41d1-a3fc-34556d99e5ce" providerId="ADAL" clId="{CD6BED54-73E0-493A-851F-1C480C05B4A4}" dt="2024-05-29T13:35:59.154" v="57" actId="20577"/>
      <pc:docMkLst>
        <pc:docMk/>
      </pc:docMkLst>
      <pc:sldChg chg="modSp mod">
        <pc:chgData name="Boros Marianna (projekt pénzügyi referens)" userId="c5771a12-7e74-41d1-a3fc-34556d99e5ce" providerId="ADAL" clId="{CD6BED54-73E0-493A-851F-1C480C05B4A4}" dt="2024-05-27T09:51:34.830" v="11" actId="1076"/>
        <pc:sldMkLst>
          <pc:docMk/>
          <pc:sldMk cId="1300179688" sldId="268"/>
        </pc:sldMkLst>
        <pc:spChg chg="mod">
          <ac:chgData name="Boros Marianna (projekt pénzügyi referens)" userId="c5771a12-7e74-41d1-a3fc-34556d99e5ce" providerId="ADAL" clId="{CD6BED54-73E0-493A-851F-1C480C05B4A4}" dt="2024-05-27T09:45:46.084" v="7" actId="20577"/>
          <ac:spMkLst>
            <pc:docMk/>
            <pc:sldMk cId="1300179688" sldId="268"/>
            <ac:spMk id="2" creationId="{00000000-0000-0000-0000-000000000000}"/>
          </ac:spMkLst>
        </pc:spChg>
        <pc:spChg chg="mod">
          <ac:chgData name="Boros Marianna (projekt pénzügyi referens)" userId="c5771a12-7e74-41d1-a3fc-34556d99e5ce" providerId="ADAL" clId="{CD6BED54-73E0-493A-851F-1C480C05B4A4}" dt="2024-05-27T09:51:23.314" v="10" actId="6549"/>
          <ac:spMkLst>
            <pc:docMk/>
            <pc:sldMk cId="1300179688" sldId="268"/>
            <ac:spMk id="3" creationId="{00000000-0000-0000-0000-000000000000}"/>
          </ac:spMkLst>
        </pc:spChg>
        <pc:spChg chg="mod">
          <ac:chgData name="Boros Marianna (projekt pénzügyi referens)" userId="c5771a12-7e74-41d1-a3fc-34556d99e5ce" providerId="ADAL" clId="{CD6BED54-73E0-493A-851F-1C480C05B4A4}" dt="2024-05-27T09:51:34.830" v="11" actId="1076"/>
          <ac:spMkLst>
            <pc:docMk/>
            <pc:sldMk cId="1300179688" sldId="268"/>
            <ac:spMk id="12" creationId="{453FE2EA-8672-8AD0-171A-95EFB6FE941D}"/>
          </ac:spMkLst>
        </pc:spChg>
      </pc:sldChg>
      <pc:sldChg chg="modSp mod">
        <pc:chgData name="Boros Marianna (projekt pénzügyi referens)" userId="c5771a12-7e74-41d1-a3fc-34556d99e5ce" providerId="ADAL" clId="{CD6BED54-73E0-493A-851F-1C480C05B4A4}" dt="2024-05-27T09:41:15.616" v="0" actId="20577"/>
        <pc:sldMkLst>
          <pc:docMk/>
          <pc:sldMk cId="794960154" sldId="273"/>
        </pc:sldMkLst>
        <pc:spChg chg="mod">
          <ac:chgData name="Boros Marianna (projekt pénzügyi referens)" userId="c5771a12-7e74-41d1-a3fc-34556d99e5ce" providerId="ADAL" clId="{CD6BED54-73E0-493A-851F-1C480C05B4A4}" dt="2024-05-27T09:41:15.616" v="0" actId="20577"/>
          <ac:spMkLst>
            <pc:docMk/>
            <pc:sldMk cId="794960154" sldId="273"/>
            <ac:spMk id="11" creationId="{D9EAF0D0-74D2-8D4F-D1B1-0A4F96BAABEF}"/>
          </ac:spMkLst>
        </pc:spChg>
      </pc:sldChg>
      <pc:sldChg chg="modSp mod">
        <pc:chgData name="Boros Marianna (projekt pénzügyi referens)" userId="c5771a12-7e74-41d1-a3fc-34556d99e5ce" providerId="ADAL" clId="{CD6BED54-73E0-493A-851F-1C480C05B4A4}" dt="2024-05-29T13:35:59.154" v="57" actId="20577"/>
        <pc:sldMkLst>
          <pc:docMk/>
          <pc:sldMk cId="2137514517" sldId="274"/>
        </pc:sldMkLst>
        <pc:spChg chg="mod">
          <ac:chgData name="Boros Marianna (projekt pénzügyi referens)" userId="c5771a12-7e74-41d1-a3fc-34556d99e5ce" providerId="ADAL" clId="{CD6BED54-73E0-493A-851F-1C480C05B4A4}" dt="2024-05-29T13:35:59.154" v="57" actId="20577"/>
          <ac:spMkLst>
            <pc:docMk/>
            <pc:sldMk cId="2137514517" sldId="274"/>
            <ac:spMk id="18" creationId="{E4351CEC-D60E-F09E-4D58-33F9FDF37016}"/>
          </ac:spMkLst>
        </pc:spChg>
      </pc:sldChg>
      <pc:sldChg chg="modSp mod">
        <pc:chgData name="Boros Marianna (projekt pénzügyi referens)" userId="c5771a12-7e74-41d1-a3fc-34556d99e5ce" providerId="ADAL" clId="{CD6BED54-73E0-493A-851F-1C480C05B4A4}" dt="2024-05-29T13:35:46.128" v="42" actId="20577"/>
        <pc:sldMkLst>
          <pc:docMk/>
          <pc:sldMk cId="2267312012" sldId="278"/>
        </pc:sldMkLst>
        <pc:spChg chg="mod">
          <ac:chgData name="Boros Marianna (projekt pénzügyi referens)" userId="c5771a12-7e74-41d1-a3fc-34556d99e5ce" providerId="ADAL" clId="{CD6BED54-73E0-493A-851F-1C480C05B4A4}" dt="2024-05-29T13:35:46.128" v="42" actId="20577"/>
          <ac:spMkLst>
            <pc:docMk/>
            <pc:sldMk cId="2267312012" sldId="278"/>
            <ac:spMk id="6" creationId="{C3DF50E4-906E-964A-8524-A1642BB66F74}"/>
          </ac:spMkLst>
        </pc:spChg>
      </pc:sldChg>
      <pc:sldChg chg="new del">
        <pc:chgData name="Boros Marianna (projekt pénzügyi referens)" userId="c5771a12-7e74-41d1-a3fc-34556d99e5ce" providerId="ADAL" clId="{CD6BED54-73E0-493A-851F-1C480C05B4A4}" dt="2024-05-29T13:34:15.765" v="14" actId="2696"/>
        <pc:sldMkLst>
          <pc:docMk/>
          <pc:sldMk cId="2363656837" sldId="278"/>
        </pc:sldMkLst>
      </pc:sldChg>
      <pc:sldChg chg="modSp add mod">
        <pc:chgData name="Boros Marianna (projekt pénzügyi referens)" userId="c5771a12-7e74-41d1-a3fc-34556d99e5ce" providerId="ADAL" clId="{CD6BED54-73E0-493A-851F-1C480C05B4A4}" dt="2024-05-29T13:35:30.632" v="28" actId="20577"/>
        <pc:sldMkLst>
          <pc:docMk/>
          <pc:sldMk cId="2267312012" sldId="279"/>
        </pc:sldMkLst>
        <pc:spChg chg="mod">
          <ac:chgData name="Boros Marianna (projekt pénzügyi referens)" userId="c5771a12-7e74-41d1-a3fc-34556d99e5ce" providerId="ADAL" clId="{CD6BED54-73E0-493A-851F-1C480C05B4A4}" dt="2024-05-29T13:35:30.632" v="28" actId="20577"/>
          <ac:spMkLst>
            <pc:docMk/>
            <pc:sldMk cId="2267312012" sldId="279"/>
            <ac:spMk id="6" creationId="{C3DF50E4-906E-964A-8524-A1642BB66F74}"/>
          </ac:spMkLst>
        </pc:spChg>
      </pc:sldChg>
    </pc:docChg>
  </pc:docChgLst>
  <pc:docChgLst>
    <pc:chgData name="Nagy Györgyi (kiemelt pályázati szakértő)" userId="81f454b0-16fe-46ea-b317-80f1d3e27c4f" providerId="ADAL" clId="{6A691B6C-D0D5-4FC2-BABB-82119E725519}"/>
    <pc:docChg chg="undo custSel addSld delSld modSld sldOrd">
      <pc:chgData name="Nagy Györgyi (kiemelt pályázati szakértő)" userId="81f454b0-16fe-46ea-b317-80f1d3e27c4f" providerId="ADAL" clId="{6A691B6C-D0D5-4FC2-BABB-82119E725519}" dt="2024-06-05T07:13:08.291" v="1800" actId="14100"/>
      <pc:docMkLst>
        <pc:docMk/>
      </pc:docMkLst>
      <pc:sldChg chg="modSp mod">
        <pc:chgData name="Nagy Györgyi (kiemelt pályázati szakértő)" userId="81f454b0-16fe-46ea-b317-80f1d3e27c4f" providerId="ADAL" clId="{6A691B6C-D0D5-4FC2-BABB-82119E725519}" dt="2024-05-27T09:21:50.636" v="1688" actId="1076"/>
        <pc:sldMkLst>
          <pc:docMk/>
          <pc:sldMk cId="1518938110" sldId="266"/>
        </pc:sldMkLst>
        <pc:spChg chg="mod">
          <ac:chgData name="Nagy Györgyi (kiemelt pályázati szakértő)" userId="81f454b0-16fe-46ea-b317-80f1d3e27c4f" providerId="ADAL" clId="{6A691B6C-D0D5-4FC2-BABB-82119E725519}" dt="2024-05-27T09:21:45.938" v="1687" actId="1076"/>
          <ac:spMkLst>
            <pc:docMk/>
            <pc:sldMk cId="1518938110" sldId="266"/>
            <ac:spMk id="2" creationId="{00000000-0000-0000-0000-000000000000}"/>
          </ac:spMkLst>
        </pc:spChg>
        <pc:graphicFrameChg chg="mod">
          <ac:chgData name="Nagy Györgyi (kiemelt pályázati szakértő)" userId="81f454b0-16fe-46ea-b317-80f1d3e27c4f" providerId="ADAL" clId="{6A691B6C-D0D5-4FC2-BABB-82119E725519}" dt="2024-05-27T09:21:50.636" v="1688" actId="1076"/>
          <ac:graphicFrameMkLst>
            <pc:docMk/>
            <pc:sldMk cId="1518938110" sldId="266"/>
            <ac:graphicFrameMk id="10" creationId="{AF4ABBAC-95AC-F446-EA1B-7D611F1276E4}"/>
          </ac:graphicFrameMkLst>
        </pc:graphicFrameChg>
      </pc:sldChg>
      <pc:sldChg chg="addSp delSp modSp mod">
        <pc:chgData name="Nagy Györgyi (kiemelt pályázati szakértő)" userId="81f454b0-16fe-46ea-b317-80f1d3e27c4f" providerId="ADAL" clId="{6A691B6C-D0D5-4FC2-BABB-82119E725519}" dt="2024-05-27T09:22:58.351" v="1703" actId="27636"/>
        <pc:sldMkLst>
          <pc:docMk/>
          <pc:sldMk cId="3890915420" sldId="267"/>
        </pc:sldMkLst>
        <pc:spChg chg="mod">
          <ac:chgData name="Nagy Györgyi (kiemelt pályázati szakértő)" userId="81f454b0-16fe-46ea-b317-80f1d3e27c4f" providerId="ADAL" clId="{6A691B6C-D0D5-4FC2-BABB-82119E725519}" dt="2024-05-27T09:22:14.436" v="1693" actId="20577"/>
          <ac:spMkLst>
            <pc:docMk/>
            <pc:sldMk cId="3890915420" sldId="267"/>
            <ac:spMk id="2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6A691B6C-D0D5-4FC2-BABB-82119E725519}" dt="2024-05-27T08:21:28.948" v="78" actId="478"/>
          <ac:spMkLst>
            <pc:docMk/>
            <pc:sldMk cId="3890915420" sldId="267"/>
            <ac:spMk id="9" creationId="{686BB959-169F-EAF7-3FDA-042AFEC7D978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9:22:58.351" v="1703" actId="27636"/>
          <ac:spMkLst>
            <pc:docMk/>
            <pc:sldMk cId="3890915420" sldId="267"/>
            <ac:spMk id="11" creationId="{D9EAF0D0-74D2-8D4F-D1B1-0A4F96BAABEF}"/>
          </ac:spMkLst>
        </pc:spChg>
        <pc:spChg chg="add mod">
          <ac:chgData name="Nagy Györgyi (kiemelt pályázati szakértő)" userId="81f454b0-16fe-46ea-b317-80f1d3e27c4f" providerId="ADAL" clId="{6A691B6C-D0D5-4FC2-BABB-82119E725519}" dt="2024-05-27T09:22:35.134" v="1696" actId="1076"/>
          <ac:spMkLst>
            <pc:docMk/>
            <pc:sldMk cId="3890915420" sldId="267"/>
            <ac:spMk id="12" creationId="{89A7B8CE-258E-B8E3-7860-732524FF3FDA}"/>
          </ac:spMkLst>
        </pc:spChg>
        <pc:graphicFrameChg chg="del mod">
          <ac:chgData name="Nagy Györgyi (kiemelt pályázati szakértő)" userId="81f454b0-16fe-46ea-b317-80f1d3e27c4f" providerId="ADAL" clId="{6A691B6C-D0D5-4FC2-BABB-82119E725519}" dt="2024-05-27T08:21:24.660" v="77" actId="478"/>
          <ac:graphicFrameMkLst>
            <pc:docMk/>
            <pc:sldMk cId="3890915420" sldId="267"/>
            <ac:graphicFrameMk id="7" creationId="{AB576B98-8692-A028-4DAA-591EE5263429}"/>
          </ac:graphicFrameMkLst>
        </pc:graphicFrameChg>
        <pc:picChg chg="add mod">
          <ac:chgData name="Nagy Györgyi (kiemelt pályázati szakértő)" userId="81f454b0-16fe-46ea-b317-80f1d3e27c4f" providerId="ADAL" clId="{6A691B6C-D0D5-4FC2-BABB-82119E725519}" dt="2024-05-27T08:19:58.908" v="68" actId="1076"/>
          <ac:picMkLst>
            <pc:docMk/>
            <pc:sldMk cId="3890915420" sldId="267"/>
            <ac:picMk id="6" creationId="{752A2E49-39C1-A52F-E3D6-726AC7297639}"/>
          </ac:picMkLst>
        </pc:picChg>
      </pc:sldChg>
      <pc:sldChg chg="addSp delSp modSp mod">
        <pc:chgData name="Nagy Györgyi (kiemelt pályázati szakértő)" userId="81f454b0-16fe-46ea-b317-80f1d3e27c4f" providerId="ADAL" clId="{6A691B6C-D0D5-4FC2-BABB-82119E725519}" dt="2024-05-27T08:36:58.954" v="611" actId="20577"/>
        <pc:sldMkLst>
          <pc:docMk/>
          <pc:sldMk cId="1300179688" sldId="268"/>
        </pc:sldMkLst>
        <pc:spChg chg="mod">
          <ac:chgData name="Nagy Györgyi (kiemelt pályázati szakértő)" userId="81f454b0-16fe-46ea-b317-80f1d3e27c4f" providerId="ADAL" clId="{6A691B6C-D0D5-4FC2-BABB-82119E725519}" dt="2024-05-27T08:32:15.215" v="588" actId="20577"/>
          <ac:spMkLst>
            <pc:docMk/>
            <pc:sldMk cId="1300179688" sldId="268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8:36:58.954" v="611" actId="20577"/>
          <ac:spMkLst>
            <pc:docMk/>
            <pc:sldMk cId="1300179688" sldId="268"/>
            <ac:spMk id="3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6A691B6C-D0D5-4FC2-BABB-82119E725519}" dt="2024-05-27T08:29:31.300" v="527" actId="21"/>
          <ac:spMkLst>
            <pc:docMk/>
            <pc:sldMk cId="1300179688" sldId="268"/>
            <ac:spMk id="5" creationId="{B80265CE-4321-E700-B4A1-5C3DF269955A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8:32:08.764" v="583" actId="26606"/>
          <ac:spMkLst>
            <pc:docMk/>
            <pc:sldMk cId="1300179688" sldId="268"/>
            <ac:spMk id="8" creationId="{00000000-0000-0000-0000-000000000000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8:32:08.764" v="583" actId="26606"/>
          <ac:spMkLst>
            <pc:docMk/>
            <pc:sldMk cId="1300179688" sldId="268"/>
            <ac:spMk id="9" creationId="{00000000-0000-0000-0000-000000000000}"/>
          </ac:spMkLst>
        </pc:spChg>
        <pc:spChg chg="add del mod ord">
          <ac:chgData name="Nagy Györgyi (kiemelt pályázati szakértő)" userId="81f454b0-16fe-46ea-b317-80f1d3e27c4f" providerId="ADAL" clId="{6A691B6C-D0D5-4FC2-BABB-82119E725519}" dt="2024-05-27T08:36:44.975" v="609" actId="478"/>
          <ac:spMkLst>
            <pc:docMk/>
            <pc:sldMk cId="1300179688" sldId="268"/>
            <ac:spMk id="11" creationId="{8D1ABA38-6347-84CB-3217-9FF9CD0A22B3}"/>
          </ac:spMkLst>
        </pc:spChg>
        <pc:spChg chg="add mod">
          <ac:chgData name="Nagy Györgyi (kiemelt pályázati szakértő)" userId="81f454b0-16fe-46ea-b317-80f1d3e27c4f" providerId="ADAL" clId="{6A691B6C-D0D5-4FC2-BABB-82119E725519}" dt="2024-05-27T08:36:40.155" v="608" actId="1076"/>
          <ac:spMkLst>
            <pc:docMk/>
            <pc:sldMk cId="1300179688" sldId="268"/>
            <ac:spMk id="12" creationId="{453FE2EA-8672-8AD0-171A-95EFB6FE941D}"/>
          </ac:spMkLst>
        </pc:spChg>
        <pc:graphicFrameChg chg="del">
          <ac:chgData name="Nagy Györgyi (kiemelt pályázati szakértő)" userId="81f454b0-16fe-46ea-b317-80f1d3e27c4f" providerId="ADAL" clId="{6A691B6C-D0D5-4FC2-BABB-82119E725519}" dt="2024-05-27T08:29:26.447" v="526" actId="21"/>
          <ac:graphicFrameMkLst>
            <pc:docMk/>
            <pc:sldMk cId="1300179688" sldId="268"/>
            <ac:graphicFrameMk id="6" creationId="{00000000-0000-0000-0000-000000000000}"/>
          </ac:graphicFrameMkLst>
        </pc:graphicFrameChg>
        <pc:picChg chg="add mod ord">
          <ac:chgData name="Nagy Györgyi (kiemelt pályázati szakértő)" userId="81f454b0-16fe-46ea-b317-80f1d3e27c4f" providerId="ADAL" clId="{6A691B6C-D0D5-4FC2-BABB-82119E725519}" dt="2024-05-27T08:34:12.394" v="595" actId="1076"/>
          <ac:picMkLst>
            <pc:docMk/>
            <pc:sldMk cId="1300179688" sldId="268"/>
            <ac:picMk id="10" creationId="{A181F6BE-16B7-4783-CA1B-953D8E2BBEB5}"/>
          </ac:picMkLst>
        </pc:picChg>
      </pc:sldChg>
      <pc:sldChg chg="del">
        <pc:chgData name="Nagy Györgyi (kiemelt pályázati szakértő)" userId="81f454b0-16fe-46ea-b317-80f1d3e27c4f" providerId="ADAL" clId="{6A691B6C-D0D5-4FC2-BABB-82119E725519}" dt="2024-05-27T08:37:21.373" v="612" actId="2696"/>
        <pc:sldMkLst>
          <pc:docMk/>
          <pc:sldMk cId="4010367510" sldId="269"/>
        </pc:sldMkLst>
      </pc:sldChg>
      <pc:sldChg chg="modSp mod">
        <pc:chgData name="Nagy Györgyi (kiemelt pályázati szakértő)" userId="81f454b0-16fe-46ea-b317-80f1d3e27c4f" providerId="ADAL" clId="{6A691B6C-D0D5-4FC2-BABB-82119E725519}" dt="2024-05-27T09:25:49.390" v="1746" actId="20577"/>
        <pc:sldMkLst>
          <pc:docMk/>
          <pc:sldMk cId="985670787" sldId="272"/>
        </pc:sldMkLst>
        <pc:spChg chg="mod">
          <ac:chgData name="Nagy Györgyi (kiemelt pályázati szakértő)" userId="81f454b0-16fe-46ea-b317-80f1d3e27c4f" providerId="ADAL" clId="{6A691B6C-D0D5-4FC2-BABB-82119E725519}" dt="2024-05-27T09:25:49.390" v="1746" actId="20577"/>
          <ac:spMkLst>
            <pc:docMk/>
            <pc:sldMk cId="985670787" sldId="272"/>
            <ac:spMk id="2" creationId="{00000000-0000-0000-0000-000000000000}"/>
          </ac:spMkLst>
        </pc:spChg>
      </pc:sldChg>
      <pc:sldChg chg="modSp mod ord">
        <pc:chgData name="Nagy Györgyi (kiemelt pályázati szakértő)" userId="81f454b0-16fe-46ea-b317-80f1d3e27c4f" providerId="ADAL" clId="{6A691B6C-D0D5-4FC2-BABB-82119E725519}" dt="2024-05-27T09:26:29.150" v="1771" actId="20577"/>
        <pc:sldMkLst>
          <pc:docMk/>
          <pc:sldMk cId="794960154" sldId="273"/>
        </pc:sldMkLst>
        <pc:spChg chg="mod">
          <ac:chgData name="Nagy Györgyi (kiemelt pályázati szakértő)" userId="81f454b0-16fe-46ea-b317-80f1d3e27c4f" providerId="ADAL" clId="{6A691B6C-D0D5-4FC2-BABB-82119E725519}" dt="2024-05-27T09:22:00.106" v="1690" actId="14100"/>
          <ac:spMkLst>
            <pc:docMk/>
            <pc:sldMk cId="794960154" sldId="273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8:02:46.079" v="35" actId="113"/>
          <ac:spMkLst>
            <pc:docMk/>
            <pc:sldMk cId="794960154" sldId="273"/>
            <ac:spMk id="11" creationId="{D9EAF0D0-74D2-8D4F-D1B1-0A4F96BAABEF}"/>
          </ac:spMkLst>
        </pc:spChg>
        <pc:graphicFrameChg chg="mod">
          <ac:chgData name="Nagy Györgyi (kiemelt pályázati szakértő)" userId="81f454b0-16fe-46ea-b317-80f1d3e27c4f" providerId="ADAL" clId="{6A691B6C-D0D5-4FC2-BABB-82119E725519}" dt="2024-05-27T09:26:29.150" v="1771" actId="20577"/>
          <ac:graphicFrameMkLst>
            <pc:docMk/>
            <pc:sldMk cId="794960154" sldId="273"/>
            <ac:graphicFrameMk id="7" creationId="{AB576B98-8692-A028-4DAA-591EE5263429}"/>
          </ac:graphicFrameMkLst>
        </pc:graphicFrameChg>
      </pc:sldChg>
      <pc:sldChg chg="addSp delSp modSp new mod modClrScheme chgLayout">
        <pc:chgData name="Nagy Györgyi (kiemelt pályázati szakértő)" userId="81f454b0-16fe-46ea-b317-80f1d3e27c4f" providerId="ADAL" clId="{6A691B6C-D0D5-4FC2-BABB-82119E725519}" dt="2024-05-27T09:23:13.630" v="1705" actId="14100"/>
        <pc:sldMkLst>
          <pc:docMk/>
          <pc:sldMk cId="2137514517" sldId="274"/>
        </pc:sldMkLst>
        <pc:spChg chg="mod">
          <ac:chgData name="Nagy Györgyi (kiemelt pályázati szakértő)" userId="81f454b0-16fe-46ea-b317-80f1d3e27c4f" providerId="ADAL" clId="{6A691B6C-D0D5-4FC2-BABB-82119E725519}" dt="2024-05-27T09:23:13.630" v="1705" actId="14100"/>
          <ac:spMkLst>
            <pc:docMk/>
            <pc:sldMk cId="2137514517" sldId="274"/>
            <ac:spMk id="2" creationId="{FFEF94E9-E741-49E3-43F8-7A2EF28D61FE}"/>
          </ac:spMkLst>
        </pc:spChg>
        <pc:spChg chg="mod ord">
          <ac:chgData name="Nagy Györgyi (kiemelt pályázati szakértő)" userId="81f454b0-16fe-46ea-b317-80f1d3e27c4f" providerId="ADAL" clId="{6A691B6C-D0D5-4FC2-BABB-82119E725519}" dt="2024-05-27T08:57:49.475" v="1128" actId="20577"/>
          <ac:spMkLst>
            <pc:docMk/>
            <pc:sldMk cId="2137514517" sldId="274"/>
            <ac:spMk id="3" creationId="{B438705D-00B6-D060-3674-8412D1EAE007}"/>
          </ac:spMkLst>
        </pc:spChg>
        <pc:spChg chg="del">
          <ac:chgData name="Nagy Györgyi (kiemelt pályázati szakértő)" userId="81f454b0-16fe-46ea-b317-80f1d3e27c4f" providerId="ADAL" clId="{6A691B6C-D0D5-4FC2-BABB-82119E725519}" dt="2024-05-27T08:44:19.377" v="648" actId="478"/>
          <ac:spMkLst>
            <pc:docMk/>
            <pc:sldMk cId="2137514517" sldId="274"/>
            <ac:spMk id="4" creationId="{BB45970D-696C-0855-DF5D-EC8A9AB7F7B3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8:48:09.312" v="893" actId="26606"/>
          <ac:spMkLst>
            <pc:docMk/>
            <pc:sldMk cId="2137514517" sldId="274"/>
            <ac:spMk id="5" creationId="{EC0292FE-7AB7-87D3-7ABF-9200041B9B0B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8:48:09.312" v="893" actId="26606"/>
          <ac:spMkLst>
            <pc:docMk/>
            <pc:sldMk cId="2137514517" sldId="274"/>
            <ac:spMk id="6" creationId="{AB40DEC6-B547-8BE0-5A45-E73CF6120F59}"/>
          </ac:spMkLst>
        </pc:spChg>
        <pc:spChg chg="add mod">
          <ac:chgData name="Nagy Györgyi (kiemelt pályázati szakértő)" userId="81f454b0-16fe-46ea-b317-80f1d3e27c4f" providerId="ADAL" clId="{6A691B6C-D0D5-4FC2-BABB-82119E725519}" dt="2024-05-27T08:53:05.661" v="988" actId="14100"/>
          <ac:spMkLst>
            <pc:docMk/>
            <pc:sldMk cId="2137514517" sldId="274"/>
            <ac:spMk id="14" creationId="{E2E2C420-0ADA-B433-E25E-50F823846475}"/>
          </ac:spMkLst>
        </pc:spChg>
        <pc:spChg chg="add mod">
          <ac:chgData name="Nagy Györgyi (kiemelt pályázati szakértő)" userId="81f454b0-16fe-46ea-b317-80f1d3e27c4f" providerId="ADAL" clId="{6A691B6C-D0D5-4FC2-BABB-82119E725519}" dt="2024-05-27T08:48:09.312" v="893" actId="26606"/>
          <ac:spMkLst>
            <pc:docMk/>
            <pc:sldMk cId="2137514517" sldId="274"/>
            <ac:spMk id="16" creationId="{D11CEFEF-6BAB-BF97-EA46-4B7127FF8EB3}"/>
          </ac:spMkLst>
        </pc:spChg>
        <pc:spChg chg="add mod">
          <ac:chgData name="Nagy Györgyi (kiemelt pályázati szakértő)" userId="81f454b0-16fe-46ea-b317-80f1d3e27c4f" providerId="ADAL" clId="{6A691B6C-D0D5-4FC2-BABB-82119E725519}" dt="2024-05-27T08:48:09.312" v="893" actId="26606"/>
          <ac:spMkLst>
            <pc:docMk/>
            <pc:sldMk cId="2137514517" sldId="274"/>
            <ac:spMk id="18" creationId="{E4351CEC-D60E-F09E-4D58-33F9FDF37016}"/>
          </ac:spMkLst>
        </pc:spChg>
        <pc:picChg chg="add mod modCrop">
          <ac:chgData name="Nagy Györgyi (kiemelt pályázati szakértő)" userId="81f454b0-16fe-46ea-b317-80f1d3e27c4f" providerId="ADAL" clId="{6A691B6C-D0D5-4FC2-BABB-82119E725519}" dt="2024-05-27T08:52:20.135" v="980" actId="1076"/>
          <ac:picMkLst>
            <pc:docMk/>
            <pc:sldMk cId="2137514517" sldId="274"/>
            <ac:picMk id="8" creationId="{E306E099-3B2A-2014-9731-D0CDE921158A}"/>
          </ac:picMkLst>
        </pc:picChg>
        <pc:picChg chg="add mod">
          <ac:chgData name="Nagy Györgyi (kiemelt pályázati szakértő)" userId="81f454b0-16fe-46ea-b317-80f1d3e27c4f" providerId="ADAL" clId="{6A691B6C-D0D5-4FC2-BABB-82119E725519}" dt="2024-05-27T08:52:42.993" v="985" actId="1076"/>
          <ac:picMkLst>
            <pc:docMk/>
            <pc:sldMk cId="2137514517" sldId="274"/>
            <ac:picMk id="9" creationId="{94362C1E-D4B5-4242-2727-773BEF732F06}"/>
          </ac:picMkLst>
        </pc:picChg>
        <pc:picChg chg="add mod">
          <ac:chgData name="Nagy Györgyi (kiemelt pályázati szakértő)" userId="81f454b0-16fe-46ea-b317-80f1d3e27c4f" providerId="ADAL" clId="{6A691B6C-D0D5-4FC2-BABB-82119E725519}" dt="2024-05-27T08:53:51.802" v="992" actId="1076"/>
          <ac:picMkLst>
            <pc:docMk/>
            <pc:sldMk cId="2137514517" sldId="274"/>
            <ac:picMk id="11" creationId="{12135753-B263-2ACC-6936-2CD2BEE54672}"/>
          </ac:picMkLst>
        </pc:picChg>
      </pc:sldChg>
      <pc:sldChg chg="add del">
        <pc:chgData name="Nagy Györgyi (kiemelt pályázati szakértő)" userId="81f454b0-16fe-46ea-b317-80f1d3e27c4f" providerId="ADAL" clId="{6A691B6C-D0D5-4FC2-BABB-82119E725519}" dt="2024-05-27T08:58:21.405" v="1133" actId="47"/>
        <pc:sldMkLst>
          <pc:docMk/>
          <pc:sldMk cId="2931478360" sldId="275"/>
        </pc:sldMkLst>
      </pc:sldChg>
      <pc:sldChg chg="addSp modSp add mod ord">
        <pc:chgData name="Nagy Györgyi (kiemelt pályázati szakértő)" userId="81f454b0-16fe-46ea-b317-80f1d3e27c4f" providerId="ADAL" clId="{6A691B6C-D0D5-4FC2-BABB-82119E725519}" dt="2024-05-27T09:27:17.060" v="1780" actId="207"/>
        <pc:sldMkLst>
          <pc:docMk/>
          <pc:sldMk cId="2150541094" sldId="276"/>
        </pc:sldMkLst>
        <pc:spChg chg="mod">
          <ac:chgData name="Nagy Györgyi (kiemelt pályázati szakértő)" userId="81f454b0-16fe-46ea-b317-80f1d3e27c4f" providerId="ADAL" clId="{6A691B6C-D0D5-4FC2-BABB-82119E725519}" dt="2024-05-27T09:23:26.944" v="1707" actId="255"/>
          <ac:spMkLst>
            <pc:docMk/>
            <pc:sldMk cId="2150541094" sldId="276"/>
            <ac:spMk id="2" creationId="{00000000-0000-0000-0000-000000000000}"/>
          </ac:spMkLst>
        </pc:spChg>
        <pc:spChg chg="add mod">
          <ac:chgData name="Nagy Györgyi (kiemelt pályázati szakértő)" userId="81f454b0-16fe-46ea-b317-80f1d3e27c4f" providerId="ADAL" clId="{6A691B6C-D0D5-4FC2-BABB-82119E725519}" dt="2024-05-27T09:27:17.060" v="1780" actId="207"/>
          <ac:spMkLst>
            <pc:docMk/>
            <pc:sldMk cId="2150541094" sldId="276"/>
            <ac:spMk id="6" creationId="{03265345-C9B5-17EA-83F6-DC695AA123DC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9:26:49.234" v="1775" actId="14100"/>
          <ac:spMkLst>
            <pc:docMk/>
            <pc:sldMk cId="2150541094" sldId="276"/>
            <ac:spMk id="11" creationId="{D9EAF0D0-74D2-8D4F-D1B1-0A4F96BAABEF}"/>
          </ac:spMkLst>
        </pc:spChg>
        <pc:graphicFrameChg chg="mod">
          <ac:chgData name="Nagy Györgyi (kiemelt pályázati szakértő)" userId="81f454b0-16fe-46ea-b317-80f1d3e27c4f" providerId="ADAL" clId="{6A691B6C-D0D5-4FC2-BABB-82119E725519}" dt="2024-05-27T09:09:04.396" v="1439" actId="1076"/>
          <ac:graphicFrameMkLst>
            <pc:docMk/>
            <pc:sldMk cId="2150541094" sldId="276"/>
            <ac:graphicFrameMk id="7" creationId="{AB576B98-8692-A028-4DAA-591EE5263429}"/>
          </ac:graphicFrameMkLst>
        </pc:graphicFrameChg>
      </pc:sldChg>
      <pc:sldChg chg="addSp delSp modSp add mod modClrScheme chgLayout">
        <pc:chgData name="Nagy Györgyi (kiemelt pályázati szakértő)" userId="81f454b0-16fe-46ea-b317-80f1d3e27c4f" providerId="ADAL" clId="{6A691B6C-D0D5-4FC2-BABB-82119E725519}" dt="2024-05-29T13:42:29.448" v="1795" actId="20577"/>
        <pc:sldMkLst>
          <pc:docMk/>
          <pc:sldMk cId="2017162585" sldId="277"/>
        </pc:sldMkLst>
        <pc:spChg chg="mod">
          <ac:chgData name="Nagy Györgyi (kiemelt pályázati szakértő)" userId="81f454b0-16fe-46ea-b317-80f1d3e27c4f" providerId="ADAL" clId="{6A691B6C-D0D5-4FC2-BABB-82119E725519}" dt="2024-05-27T09:25:06.803" v="1727" actId="27636"/>
          <ac:spMkLst>
            <pc:docMk/>
            <pc:sldMk cId="2017162585" sldId="277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9:23:55.359" v="1711" actId="26606"/>
          <ac:spMkLst>
            <pc:docMk/>
            <pc:sldMk cId="2017162585" sldId="277"/>
            <ac:spMk id="4" creationId="{00000000-0000-0000-0000-000000000000}"/>
          </ac:spMkLst>
        </pc:spChg>
        <pc:spChg chg="mod">
          <ac:chgData name="Nagy Györgyi (kiemelt pályázati szakértő)" userId="81f454b0-16fe-46ea-b317-80f1d3e27c4f" providerId="ADAL" clId="{6A691B6C-D0D5-4FC2-BABB-82119E725519}" dt="2024-05-27T09:23:55.359" v="1711" actId="26606"/>
          <ac:spMkLst>
            <pc:docMk/>
            <pc:sldMk cId="2017162585" sldId="277"/>
            <ac:spMk id="5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6A691B6C-D0D5-4FC2-BABB-82119E725519}" dt="2024-05-27T09:04:26.838" v="1395" actId="478"/>
          <ac:spMkLst>
            <pc:docMk/>
            <pc:sldMk cId="2017162585" sldId="277"/>
            <ac:spMk id="6" creationId="{6228F5BD-8741-3268-10A1-50688A5A6BD9}"/>
          </ac:spMkLst>
        </pc:spChg>
        <pc:spChg chg="add mod ord">
          <ac:chgData name="Nagy Györgyi (kiemelt pályázati szakértő)" userId="81f454b0-16fe-46ea-b317-80f1d3e27c4f" providerId="ADAL" clId="{6A691B6C-D0D5-4FC2-BABB-82119E725519}" dt="2024-05-29T13:42:29.448" v="1795" actId="20577"/>
          <ac:spMkLst>
            <pc:docMk/>
            <pc:sldMk cId="2017162585" sldId="277"/>
            <ac:spMk id="9" creationId="{2CF717E1-DA65-9F68-1D8E-CE286C36D40C}"/>
          </ac:spMkLst>
        </pc:spChg>
        <pc:spChg chg="add del mod">
          <ac:chgData name="Nagy Györgyi (kiemelt pályázati szakértő)" userId="81f454b0-16fe-46ea-b317-80f1d3e27c4f" providerId="ADAL" clId="{6A691B6C-D0D5-4FC2-BABB-82119E725519}" dt="2024-05-27T09:23:55.359" v="1711" actId="26606"/>
          <ac:spMkLst>
            <pc:docMk/>
            <pc:sldMk cId="2017162585" sldId="277"/>
            <ac:spMk id="11" creationId="{D9EAF0D0-74D2-8D4F-D1B1-0A4F96BAABEF}"/>
          </ac:spMkLst>
        </pc:spChg>
        <pc:spChg chg="add del mod">
          <ac:chgData name="Nagy Györgyi (kiemelt pályázati szakértő)" userId="81f454b0-16fe-46ea-b317-80f1d3e27c4f" providerId="ADAL" clId="{6A691B6C-D0D5-4FC2-BABB-82119E725519}" dt="2024-05-27T09:20:00.680" v="1672" actId="26606"/>
          <ac:spMkLst>
            <pc:docMk/>
            <pc:sldMk cId="2017162585" sldId="277"/>
            <ac:spMk id="17" creationId="{20444F05-63E6-64F1-1B38-8D48ACC01BE4}"/>
          </ac:spMkLst>
        </pc:spChg>
        <pc:graphicFrameChg chg="del">
          <ac:chgData name="Nagy Györgyi (kiemelt pályázati szakértő)" userId="81f454b0-16fe-46ea-b317-80f1d3e27c4f" providerId="ADAL" clId="{6A691B6C-D0D5-4FC2-BABB-82119E725519}" dt="2024-05-27T09:04:23.886" v="1394" actId="478"/>
          <ac:graphicFrameMkLst>
            <pc:docMk/>
            <pc:sldMk cId="2017162585" sldId="277"/>
            <ac:graphicFrameMk id="7" creationId="{AB576B98-8692-A028-4DAA-591EE5263429}"/>
          </ac:graphicFrameMkLst>
        </pc:graphicFrameChg>
        <pc:graphicFrameChg chg="add del">
          <ac:chgData name="Nagy Györgyi (kiemelt pályázati szakértő)" userId="81f454b0-16fe-46ea-b317-80f1d3e27c4f" providerId="ADAL" clId="{6A691B6C-D0D5-4FC2-BABB-82119E725519}" dt="2024-05-27T09:20:00.680" v="1672" actId="26606"/>
          <ac:graphicFrameMkLst>
            <pc:docMk/>
            <pc:sldMk cId="2017162585" sldId="277"/>
            <ac:graphicFrameMk id="13" creationId="{6E73B0D1-5E6E-8F19-B84F-61711569B222}"/>
          </ac:graphicFrameMkLst>
        </pc:graphicFrameChg>
        <pc:graphicFrameChg chg="add mod">
          <ac:chgData name="Nagy Györgyi (kiemelt pályázati szakértő)" userId="81f454b0-16fe-46ea-b317-80f1d3e27c4f" providerId="ADAL" clId="{6A691B6C-D0D5-4FC2-BABB-82119E725519}" dt="2024-05-29T13:41:44.910" v="1788" actId="1076"/>
          <ac:graphicFrameMkLst>
            <pc:docMk/>
            <pc:sldMk cId="2017162585" sldId="277"/>
            <ac:graphicFrameMk id="14" creationId="{EE0D8898-F6BE-AA3C-A774-77E786BB1CA3}"/>
          </ac:graphicFrameMkLst>
        </pc:graphicFrameChg>
      </pc:sldChg>
      <pc:sldChg chg="modSp mod">
        <pc:chgData name="Nagy Györgyi (kiemelt pályázati szakértő)" userId="81f454b0-16fe-46ea-b317-80f1d3e27c4f" providerId="ADAL" clId="{6A691B6C-D0D5-4FC2-BABB-82119E725519}" dt="2024-06-05T07:11:59.143" v="1797" actId="113"/>
        <pc:sldMkLst>
          <pc:docMk/>
          <pc:sldMk cId="816537125" sldId="279"/>
        </pc:sldMkLst>
        <pc:spChg chg="mod">
          <ac:chgData name="Nagy Györgyi (kiemelt pályázati szakértő)" userId="81f454b0-16fe-46ea-b317-80f1d3e27c4f" providerId="ADAL" clId="{6A691B6C-D0D5-4FC2-BABB-82119E725519}" dt="2024-06-05T07:11:59.143" v="1797" actId="113"/>
          <ac:spMkLst>
            <pc:docMk/>
            <pc:sldMk cId="816537125" sldId="279"/>
            <ac:spMk id="4" creationId="{43FB673D-0E4C-B7F7-3789-14E3985F6AF3}"/>
          </ac:spMkLst>
        </pc:spChg>
      </pc:sldChg>
      <pc:sldChg chg="modSp mod">
        <pc:chgData name="Nagy Györgyi (kiemelt pályázati szakértő)" userId="81f454b0-16fe-46ea-b317-80f1d3e27c4f" providerId="ADAL" clId="{6A691B6C-D0D5-4FC2-BABB-82119E725519}" dt="2024-05-29T13:40:46.632" v="1784" actId="123"/>
        <pc:sldMkLst>
          <pc:docMk/>
          <pc:sldMk cId="2267312012" sldId="279"/>
        </pc:sldMkLst>
        <pc:spChg chg="mod">
          <ac:chgData name="Nagy Györgyi (kiemelt pályázati szakértő)" userId="81f454b0-16fe-46ea-b317-80f1d3e27c4f" providerId="ADAL" clId="{6A691B6C-D0D5-4FC2-BABB-82119E725519}" dt="2024-05-29T13:40:46.632" v="1784" actId="123"/>
          <ac:spMkLst>
            <pc:docMk/>
            <pc:sldMk cId="2267312012" sldId="279"/>
            <ac:spMk id="2" creationId="{3E6A0A22-970B-E4B7-4C39-C0F42B31D057}"/>
          </ac:spMkLst>
        </pc:spChg>
      </pc:sldChg>
      <pc:sldChg chg="modSp mod">
        <pc:chgData name="Nagy Györgyi (kiemelt pályázati szakértő)" userId="81f454b0-16fe-46ea-b317-80f1d3e27c4f" providerId="ADAL" clId="{6A691B6C-D0D5-4FC2-BABB-82119E725519}" dt="2024-06-05T07:13:08.291" v="1800" actId="14100"/>
        <pc:sldMkLst>
          <pc:docMk/>
          <pc:sldMk cId="3047174354" sldId="280"/>
        </pc:sldMkLst>
        <pc:spChg chg="mod">
          <ac:chgData name="Nagy Györgyi (kiemelt pályázati szakértő)" userId="81f454b0-16fe-46ea-b317-80f1d3e27c4f" providerId="ADAL" clId="{6A691B6C-D0D5-4FC2-BABB-82119E725519}" dt="2024-06-05T07:13:08.291" v="1800" actId="14100"/>
          <ac:spMkLst>
            <pc:docMk/>
            <pc:sldMk cId="3047174354" sldId="280"/>
            <ac:spMk id="6" creationId="{03265345-C9B5-17EA-83F6-DC695AA123D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CBFE5-9125-4BB7-A7E2-A2106625F105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6029E62-B771-4F04-9524-A81AD939C27D}">
      <dgm:prSet/>
      <dgm:spPr/>
      <dgm:t>
        <a:bodyPr/>
        <a:lstStyle/>
        <a:p>
          <a:r>
            <a:rPr lang="hu-HU">
              <a:solidFill>
                <a:srgbClr val="002060"/>
              </a:solidFill>
            </a:rPr>
            <a:t>Egységes, naprakész pályázati/projekt nyilvántartás</a:t>
          </a:r>
          <a:endParaRPr lang="en-US">
            <a:solidFill>
              <a:srgbClr val="002060"/>
            </a:solidFill>
          </a:endParaRPr>
        </a:p>
      </dgm:t>
    </dgm:pt>
    <dgm:pt modelId="{38A89535-BE83-4C48-B5BA-E096860B2A1D}" type="parTrans" cxnId="{A88E3473-F212-4719-9B73-B0A1B03C87C6}">
      <dgm:prSet/>
      <dgm:spPr/>
      <dgm:t>
        <a:bodyPr/>
        <a:lstStyle/>
        <a:p>
          <a:endParaRPr lang="en-US"/>
        </a:p>
      </dgm:t>
    </dgm:pt>
    <dgm:pt modelId="{94B278C9-B618-49D7-BFF4-9440CFFD75AD}" type="sibTrans" cxnId="{A88E3473-F212-4719-9B73-B0A1B03C87C6}">
      <dgm:prSet/>
      <dgm:spPr/>
      <dgm:t>
        <a:bodyPr/>
        <a:lstStyle/>
        <a:p>
          <a:endParaRPr lang="en-US"/>
        </a:p>
      </dgm:t>
    </dgm:pt>
    <dgm:pt modelId="{A2581339-0950-442A-9C5C-58A1C39D6C56}">
      <dgm:prSet/>
      <dgm:spPr/>
      <dgm:t>
        <a:bodyPr/>
        <a:lstStyle/>
        <a:p>
          <a:r>
            <a:rPr lang="hu-HU">
              <a:solidFill>
                <a:srgbClr val="002060"/>
              </a:solidFill>
            </a:rPr>
            <a:t>Vezetői adatszolgáltatások</a:t>
          </a:r>
          <a:endParaRPr lang="en-US">
            <a:solidFill>
              <a:srgbClr val="002060"/>
            </a:solidFill>
          </a:endParaRPr>
        </a:p>
      </dgm:t>
    </dgm:pt>
    <dgm:pt modelId="{F3B9DBB8-EE96-4735-A1F8-14F664668954}" type="parTrans" cxnId="{C1840FFA-063C-47E8-88D8-7487A7AC056B}">
      <dgm:prSet/>
      <dgm:spPr/>
      <dgm:t>
        <a:bodyPr/>
        <a:lstStyle/>
        <a:p>
          <a:endParaRPr lang="en-US"/>
        </a:p>
      </dgm:t>
    </dgm:pt>
    <dgm:pt modelId="{8FA50493-C7A1-4A41-BA0B-04FEAC3CEFEE}" type="sibTrans" cxnId="{C1840FFA-063C-47E8-88D8-7487A7AC056B}">
      <dgm:prSet/>
      <dgm:spPr/>
      <dgm:t>
        <a:bodyPr/>
        <a:lstStyle/>
        <a:p>
          <a:endParaRPr lang="en-US"/>
        </a:p>
      </dgm:t>
    </dgm:pt>
    <dgm:pt modelId="{A35EBA6D-752F-4EDA-BEA5-F12B58D13656}">
      <dgm:prSet/>
      <dgm:spPr/>
      <dgm:t>
        <a:bodyPr/>
        <a:lstStyle/>
        <a:p>
          <a:r>
            <a:rPr lang="hu-HU">
              <a:solidFill>
                <a:srgbClr val="002060"/>
              </a:solidFill>
            </a:rPr>
            <a:t>Külső adatszolgáltatások</a:t>
          </a:r>
          <a:endParaRPr lang="en-US">
            <a:solidFill>
              <a:srgbClr val="002060"/>
            </a:solidFill>
          </a:endParaRPr>
        </a:p>
      </dgm:t>
    </dgm:pt>
    <dgm:pt modelId="{0116436F-6157-41D5-83B3-D6F2DC4312BB}" type="parTrans" cxnId="{8680B16E-BA5C-47B1-B26F-FF4CA79A60E7}">
      <dgm:prSet/>
      <dgm:spPr/>
      <dgm:t>
        <a:bodyPr/>
        <a:lstStyle/>
        <a:p>
          <a:endParaRPr lang="en-US"/>
        </a:p>
      </dgm:t>
    </dgm:pt>
    <dgm:pt modelId="{AEF6A0FA-84E3-4981-BE90-240579F8A6E9}" type="sibTrans" cxnId="{8680B16E-BA5C-47B1-B26F-FF4CA79A60E7}">
      <dgm:prSet/>
      <dgm:spPr/>
      <dgm:t>
        <a:bodyPr/>
        <a:lstStyle/>
        <a:p>
          <a:endParaRPr lang="en-US"/>
        </a:p>
      </dgm:t>
    </dgm:pt>
    <dgm:pt modelId="{EC633F85-3192-468F-BEF7-4F242100C2D7}">
      <dgm:prSet/>
      <dgm:spPr/>
      <dgm:t>
        <a:bodyPr/>
        <a:lstStyle/>
        <a:p>
          <a:r>
            <a:rPr lang="hu-HU">
              <a:solidFill>
                <a:srgbClr val="002060"/>
              </a:solidFill>
            </a:rPr>
            <a:t>Könyvelés alátámasztása</a:t>
          </a:r>
          <a:endParaRPr lang="en-US">
            <a:solidFill>
              <a:srgbClr val="002060"/>
            </a:solidFill>
          </a:endParaRPr>
        </a:p>
      </dgm:t>
    </dgm:pt>
    <dgm:pt modelId="{C23E3C20-F83E-4D0C-8A89-AC7AAD82D197}" type="parTrans" cxnId="{B59D85A0-9837-48CA-A9B6-68B96FF90670}">
      <dgm:prSet/>
      <dgm:spPr/>
      <dgm:t>
        <a:bodyPr/>
        <a:lstStyle/>
        <a:p>
          <a:endParaRPr lang="en-US"/>
        </a:p>
      </dgm:t>
    </dgm:pt>
    <dgm:pt modelId="{21F4FA98-AD4A-4CA8-862D-32BC049C6C78}" type="sibTrans" cxnId="{B59D85A0-9837-48CA-A9B6-68B96FF90670}">
      <dgm:prSet/>
      <dgm:spPr/>
      <dgm:t>
        <a:bodyPr/>
        <a:lstStyle/>
        <a:p>
          <a:endParaRPr lang="en-US"/>
        </a:p>
      </dgm:t>
    </dgm:pt>
    <dgm:pt modelId="{9E6B7EDC-EFCC-4482-A6D9-7C43EA6DB743}" type="pres">
      <dgm:prSet presAssocID="{CD7CBFE5-9125-4BB7-A7E2-A2106625F105}" presName="matrix" presStyleCnt="0">
        <dgm:presLayoutVars>
          <dgm:chMax val="1"/>
          <dgm:dir/>
          <dgm:resizeHandles val="exact"/>
        </dgm:presLayoutVars>
      </dgm:prSet>
      <dgm:spPr/>
    </dgm:pt>
    <dgm:pt modelId="{3BCEF51E-5463-4F90-8344-ACF8159D7072}" type="pres">
      <dgm:prSet presAssocID="{CD7CBFE5-9125-4BB7-A7E2-A2106625F105}" presName="diamond" presStyleLbl="bgShp" presStyleIdx="0" presStyleCnt="1"/>
      <dgm:spPr/>
    </dgm:pt>
    <dgm:pt modelId="{9E89F72A-BE21-4A89-946B-DD5F30282A0C}" type="pres">
      <dgm:prSet presAssocID="{CD7CBFE5-9125-4BB7-A7E2-A2106625F10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D5C153-0CC3-4879-A660-120137EEF397}" type="pres">
      <dgm:prSet presAssocID="{CD7CBFE5-9125-4BB7-A7E2-A2106625F105}" presName="quad2" presStyleLbl="node1" presStyleIdx="1" presStyleCnt="4" custLinFactNeighborX="-3846" custLinFactNeighborY="-1689">
        <dgm:presLayoutVars>
          <dgm:chMax val="0"/>
          <dgm:chPref val="0"/>
          <dgm:bulletEnabled val="1"/>
        </dgm:presLayoutVars>
      </dgm:prSet>
      <dgm:spPr/>
    </dgm:pt>
    <dgm:pt modelId="{7F212EC7-C212-47DA-B696-F5459F952AAC}" type="pres">
      <dgm:prSet presAssocID="{CD7CBFE5-9125-4BB7-A7E2-A2106625F10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E86391-440A-4F02-95F0-F14719DCF366}" type="pres">
      <dgm:prSet presAssocID="{CD7CBFE5-9125-4BB7-A7E2-A2106625F10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4CD4C05-8482-4EA8-8CB7-C720439B9460}" type="presOf" srcId="{A2581339-0950-442A-9C5C-58A1C39D6C56}" destId="{56D5C153-0CC3-4879-A660-120137EEF397}" srcOrd="0" destOrd="0" presId="urn:microsoft.com/office/officeart/2005/8/layout/matrix3"/>
    <dgm:cxn modelId="{C038C166-1408-4180-A9FB-28BD4CE398BE}" type="presOf" srcId="{CD7CBFE5-9125-4BB7-A7E2-A2106625F105}" destId="{9E6B7EDC-EFCC-4482-A6D9-7C43EA6DB743}" srcOrd="0" destOrd="0" presId="urn:microsoft.com/office/officeart/2005/8/layout/matrix3"/>
    <dgm:cxn modelId="{8680B16E-BA5C-47B1-B26F-FF4CA79A60E7}" srcId="{CD7CBFE5-9125-4BB7-A7E2-A2106625F105}" destId="{A35EBA6D-752F-4EDA-BEA5-F12B58D13656}" srcOrd="2" destOrd="0" parTransId="{0116436F-6157-41D5-83B3-D6F2DC4312BB}" sibTransId="{AEF6A0FA-84E3-4981-BE90-240579F8A6E9}"/>
    <dgm:cxn modelId="{A88E3473-F212-4719-9B73-B0A1B03C87C6}" srcId="{CD7CBFE5-9125-4BB7-A7E2-A2106625F105}" destId="{86029E62-B771-4F04-9524-A81AD939C27D}" srcOrd="0" destOrd="0" parTransId="{38A89535-BE83-4C48-B5BA-E096860B2A1D}" sibTransId="{94B278C9-B618-49D7-BFF4-9440CFFD75AD}"/>
    <dgm:cxn modelId="{B59D85A0-9837-48CA-A9B6-68B96FF90670}" srcId="{CD7CBFE5-9125-4BB7-A7E2-A2106625F105}" destId="{EC633F85-3192-468F-BEF7-4F242100C2D7}" srcOrd="3" destOrd="0" parTransId="{C23E3C20-F83E-4D0C-8A89-AC7AAD82D197}" sibTransId="{21F4FA98-AD4A-4CA8-862D-32BC049C6C78}"/>
    <dgm:cxn modelId="{59E100CC-7A3C-4846-BCA7-689232094B5E}" type="presOf" srcId="{86029E62-B771-4F04-9524-A81AD939C27D}" destId="{9E89F72A-BE21-4A89-946B-DD5F30282A0C}" srcOrd="0" destOrd="0" presId="urn:microsoft.com/office/officeart/2005/8/layout/matrix3"/>
    <dgm:cxn modelId="{646109D9-977D-4C3B-9F91-756B859FF06A}" type="presOf" srcId="{A35EBA6D-752F-4EDA-BEA5-F12B58D13656}" destId="{7F212EC7-C212-47DA-B696-F5459F952AAC}" srcOrd="0" destOrd="0" presId="urn:microsoft.com/office/officeart/2005/8/layout/matrix3"/>
    <dgm:cxn modelId="{F71820F5-9B36-4ACB-8410-8A1FD5DFA874}" type="presOf" srcId="{EC633F85-3192-468F-BEF7-4F242100C2D7}" destId="{E4E86391-440A-4F02-95F0-F14719DCF366}" srcOrd="0" destOrd="0" presId="urn:microsoft.com/office/officeart/2005/8/layout/matrix3"/>
    <dgm:cxn modelId="{C1840FFA-063C-47E8-88D8-7487A7AC056B}" srcId="{CD7CBFE5-9125-4BB7-A7E2-A2106625F105}" destId="{A2581339-0950-442A-9C5C-58A1C39D6C56}" srcOrd="1" destOrd="0" parTransId="{F3B9DBB8-EE96-4735-A1F8-14F664668954}" sibTransId="{8FA50493-C7A1-4A41-BA0B-04FEAC3CEFEE}"/>
    <dgm:cxn modelId="{BE77E5CC-5890-44A2-97D2-D98413AD1CE4}" type="presParOf" srcId="{9E6B7EDC-EFCC-4482-A6D9-7C43EA6DB743}" destId="{3BCEF51E-5463-4F90-8344-ACF8159D7072}" srcOrd="0" destOrd="0" presId="urn:microsoft.com/office/officeart/2005/8/layout/matrix3"/>
    <dgm:cxn modelId="{6EA5527E-E81F-496B-91F5-2FDAE2105959}" type="presParOf" srcId="{9E6B7EDC-EFCC-4482-A6D9-7C43EA6DB743}" destId="{9E89F72A-BE21-4A89-946B-DD5F30282A0C}" srcOrd="1" destOrd="0" presId="urn:microsoft.com/office/officeart/2005/8/layout/matrix3"/>
    <dgm:cxn modelId="{9434082E-674B-4085-8F55-CD2A14864DF9}" type="presParOf" srcId="{9E6B7EDC-EFCC-4482-A6D9-7C43EA6DB743}" destId="{56D5C153-0CC3-4879-A660-120137EEF397}" srcOrd="2" destOrd="0" presId="urn:microsoft.com/office/officeart/2005/8/layout/matrix3"/>
    <dgm:cxn modelId="{4CD4F764-CDFC-4646-8E04-B21579A7BC29}" type="presParOf" srcId="{9E6B7EDC-EFCC-4482-A6D9-7C43EA6DB743}" destId="{7F212EC7-C212-47DA-B696-F5459F952AAC}" srcOrd="3" destOrd="0" presId="urn:microsoft.com/office/officeart/2005/8/layout/matrix3"/>
    <dgm:cxn modelId="{0D77466D-5111-417C-9041-29984A48D5C4}" type="presParOf" srcId="{9E6B7EDC-EFCC-4482-A6D9-7C43EA6DB743}" destId="{E4E86391-440A-4F02-95F0-F14719DCF36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D946D-D037-41B3-95A9-5022A1C027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C40AF-4B43-4C28-B653-22433C7431FE}">
      <dgm:prSet/>
      <dgm:spPr/>
      <dgm:t>
        <a:bodyPr/>
        <a:lstStyle/>
        <a:p>
          <a:r>
            <a:rPr lang="hu-HU"/>
            <a:t>Regisztráció</a:t>
          </a:r>
          <a:endParaRPr lang="en-US"/>
        </a:p>
      </dgm:t>
    </dgm:pt>
    <dgm:pt modelId="{44E88AF4-9700-4F12-BF9A-D15C805E81B2}" type="parTrans" cxnId="{C83E4E7C-582E-4C1F-8A99-A2EEBADEA647}">
      <dgm:prSet/>
      <dgm:spPr/>
      <dgm:t>
        <a:bodyPr/>
        <a:lstStyle/>
        <a:p>
          <a:endParaRPr lang="en-US"/>
        </a:p>
      </dgm:t>
    </dgm:pt>
    <dgm:pt modelId="{2036FE19-0451-40A2-8EC9-2772EFFC209B}" type="sibTrans" cxnId="{C83E4E7C-582E-4C1F-8A99-A2EEBADEA647}">
      <dgm:prSet/>
      <dgm:spPr/>
      <dgm:t>
        <a:bodyPr/>
        <a:lstStyle/>
        <a:p>
          <a:endParaRPr lang="en-US"/>
        </a:p>
      </dgm:t>
    </dgm:pt>
    <dgm:pt modelId="{B26FD25A-0EE6-4F19-9997-4B97C44DD90A}">
      <dgm:prSet/>
      <dgm:spPr/>
      <dgm:t>
        <a:bodyPr/>
        <a:lstStyle/>
        <a:p>
          <a:r>
            <a:rPr lang="hu-HU"/>
            <a:t>Pályázati ajánló</a:t>
          </a:r>
          <a:endParaRPr lang="en-US"/>
        </a:p>
      </dgm:t>
    </dgm:pt>
    <dgm:pt modelId="{E0D9E998-9EE8-458F-84D6-3B0DEFA7C824}" type="parTrans" cxnId="{7BF10926-F6D5-42B6-98C4-808C02EA8559}">
      <dgm:prSet/>
      <dgm:spPr/>
      <dgm:t>
        <a:bodyPr/>
        <a:lstStyle/>
        <a:p>
          <a:endParaRPr lang="en-US"/>
        </a:p>
      </dgm:t>
    </dgm:pt>
    <dgm:pt modelId="{E7505E40-04F9-4CD7-8D27-ECC92A0448BE}" type="sibTrans" cxnId="{7BF10926-F6D5-42B6-98C4-808C02EA8559}">
      <dgm:prSet/>
      <dgm:spPr/>
      <dgm:t>
        <a:bodyPr/>
        <a:lstStyle/>
        <a:p>
          <a:endParaRPr lang="en-US"/>
        </a:p>
      </dgm:t>
    </dgm:pt>
    <dgm:pt modelId="{F19A9030-FE31-400E-811C-FA91F6454FA4}">
      <dgm:prSet/>
      <dgm:spPr/>
      <dgm:t>
        <a:bodyPr/>
        <a:lstStyle/>
        <a:p>
          <a:r>
            <a:rPr lang="hu-HU"/>
            <a:t>Pályázati igény</a:t>
          </a:r>
          <a:endParaRPr lang="en-US"/>
        </a:p>
      </dgm:t>
    </dgm:pt>
    <dgm:pt modelId="{B13C6AEF-193F-48B1-A447-E424A2F7C9D1}" type="parTrans" cxnId="{EF7C683B-3A51-41CE-8251-33759A4F5A75}">
      <dgm:prSet/>
      <dgm:spPr/>
      <dgm:t>
        <a:bodyPr/>
        <a:lstStyle/>
        <a:p>
          <a:endParaRPr lang="en-US"/>
        </a:p>
      </dgm:t>
    </dgm:pt>
    <dgm:pt modelId="{D7988723-A05E-4A47-843B-DCC761D1CBDA}" type="sibTrans" cxnId="{EF7C683B-3A51-41CE-8251-33759A4F5A75}">
      <dgm:prSet/>
      <dgm:spPr/>
      <dgm:t>
        <a:bodyPr/>
        <a:lstStyle/>
        <a:p>
          <a:endParaRPr lang="en-US"/>
        </a:p>
      </dgm:t>
    </dgm:pt>
    <dgm:pt modelId="{B3B34128-39EF-4F27-AE4E-3DD222689D26}">
      <dgm:prSet/>
      <dgm:spPr/>
      <dgm:t>
        <a:bodyPr/>
        <a:lstStyle/>
        <a:p>
          <a:r>
            <a:rPr lang="hu-HU"/>
            <a:t>Nyertes pályázat/Projekt</a:t>
          </a:r>
          <a:endParaRPr lang="en-US"/>
        </a:p>
      </dgm:t>
    </dgm:pt>
    <dgm:pt modelId="{164708D3-4DD1-4AE4-998E-6F3A42D6FFA4}" type="parTrans" cxnId="{B476009B-AF72-4864-B07C-BA8FC5261882}">
      <dgm:prSet/>
      <dgm:spPr/>
      <dgm:t>
        <a:bodyPr/>
        <a:lstStyle/>
        <a:p>
          <a:endParaRPr lang="en-US"/>
        </a:p>
      </dgm:t>
    </dgm:pt>
    <dgm:pt modelId="{84A56DB2-9C48-4C86-8CEC-135F8D6CDBF3}" type="sibTrans" cxnId="{B476009B-AF72-4864-B07C-BA8FC5261882}">
      <dgm:prSet/>
      <dgm:spPr/>
      <dgm:t>
        <a:bodyPr/>
        <a:lstStyle/>
        <a:p>
          <a:endParaRPr lang="en-US"/>
        </a:p>
      </dgm:t>
    </dgm:pt>
    <dgm:pt modelId="{7F3D425E-6416-4420-849C-C6171BF5CA36}">
      <dgm:prSet/>
      <dgm:spPr/>
      <dgm:t>
        <a:bodyPr/>
        <a:lstStyle/>
        <a:p>
          <a:r>
            <a:rPr lang="hu-HU" b="0" i="0"/>
            <a:t>Nyertes pályázatok nyilvántartása</a:t>
          </a:r>
          <a:endParaRPr lang="en-US"/>
        </a:p>
      </dgm:t>
    </dgm:pt>
    <dgm:pt modelId="{0433C588-EDD8-4252-A7E4-F2A46F915C77}" type="parTrans" cxnId="{6A37D2D5-38D2-4B44-B7C7-0174CBAB3F14}">
      <dgm:prSet/>
      <dgm:spPr/>
      <dgm:t>
        <a:bodyPr/>
        <a:lstStyle/>
        <a:p>
          <a:endParaRPr lang="en-US"/>
        </a:p>
      </dgm:t>
    </dgm:pt>
    <dgm:pt modelId="{E7E71039-B753-4CCA-B39A-8FA8E4FCD67D}" type="sibTrans" cxnId="{6A37D2D5-38D2-4B44-B7C7-0174CBAB3F14}">
      <dgm:prSet/>
      <dgm:spPr/>
      <dgm:t>
        <a:bodyPr/>
        <a:lstStyle/>
        <a:p>
          <a:endParaRPr lang="en-US"/>
        </a:p>
      </dgm:t>
    </dgm:pt>
    <dgm:pt modelId="{71CA4419-4974-42B9-B6A2-83891310C93A}">
      <dgm:prSet/>
      <dgm:spPr/>
      <dgm:t>
        <a:bodyPr/>
        <a:lstStyle/>
        <a:p>
          <a:r>
            <a:rPr lang="hu-HU" b="0" i="0"/>
            <a:t>Nyertes pályázatok költségvetésének (éves tervezés, felhasználás) </a:t>
          </a:r>
          <a:r>
            <a:rPr lang="hu-HU" b="0" i="0" err="1"/>
            <a:t>nyomonkövetése</a:t>
          </a:r>
          <a:endParaRPr lang="en-US"/>
        </a:p>
      </dgm:t>
    </dgm:pt>
    <dgm:pt modelId="{2BE9426A-08EC-45C5-A24B-ABEF51D84ADA}" type="parTrans" cxnId="{DEC29082-A226-43B0-8CEB-481E226A8649}">
      <dgm:prSet/>
      <dgm:spPr/>
      <dgm:t>
        <a:bodyPr/>
        <a:lstStyle/>
        <a:p>
          <a:endParaRPr lang="en-US"/>
        </a:p>
      </dgm:t>
    </dgm:pt>
    <dgm:pt modelId="{24F3B830-0AE8-4BCB-A449-8C3ADAD98199}" type="sibTrans" cxnId="{DEC29082-A226-43B0-8CEB-481E226A8649}">
      <dgm:prSet/>
      <dgm:spPr/>
      <dgm:t>
        <a:bodyPr/>
        <a:lstStyle/>
        <a:p>
          <a:endParaRPr lang="en-US"/>
        </a:p>
      </dgm:t>
    </dgm:pt>
    <dgm:pt modelId="{1635E308-62BC-422E-A1FC-59BAC4005F77}">
      <dgm:prSet/>
      <dgm:spPr/>
      <dgm:t>
        <a:bodyPr/>
        <a:lstStyle/>
        <a:p>
          <a:r>
            <a:rPr lang="hu-HU" b="0" i="0"/>
            <a:t>Fenntartási időszakban lévő pályázatok nyilvántartása</a:t>
          </a:r>
          <a:endParaRPr lang="en-US"/>
        </a:p>
      </dgm:t>
    </dgm:pt>
    <dgm:pt modelId="{4CD9A724-97D6-4DA6-A3E1-19BBB8065B81}" type="parTrans" cxnId="{BF60ABA6-0335-4EB7-A748-165778E0BD90}">
      <dgm:prSet/>
      <dgm:spPr/>
      <dgm:t>
        <a:bodyPr/>
        <a:lstStyle/>
        <a:p>
          <a:endParaRPr lang="en-US"/>
        </a:p>
      </dgm:t>
    </dgm:pt>
    <dgm:pt modelId="{B38429C3-96FD-4607-BA03-866ECB4461DD}" type="sibTrans" cxnId="{BF60ABA6-0335-4EB7-A748-165778E0BD90}">
      <dgm:prSet/>
      <dgm:spPr/>
      <dgm:t>
        <a:bodyPr/>
        <a:lstStyle/>
        <a:p>
          <a:endParaRPr lang="en-US"/>
        </a:p>
      </dgm:t>
    </dgm:pt>
    <dgm:pt modelId="{21324A6E-B41F-4203-8D1C-3C036A63515B}" type="pres">
      <dgm:prSet presAssocID="{70DD946D-D037-41B3-95A9-5022A1C027A3}" presName="linear" presStyleCnt="0">
        <dgm:presLayoutVars>
          <dgm:dir/>
          <dgm:animLvl val="lvl"/>
          <dgm:resizeHandles val="exact"/>
        </dgm:presLayoutVars>
      </dgm:prSet>
      <dgm:spPr/>
    </dgm:pt>
    <dgm:pt modelId="{CB26A3E6-6363-4613-98E6-37E1E7662703}" type="pres">
      <dgm:prSet presAssocID="{526C40AF-4B43-4C28-B653-22433C7431FE}" presName="parentLin" presStyleCnt="0"/>
      <dgm:spPr/>
    </dgm:pt>
    <dgm:pt modelId="{155D2AA1-5414-40C3-99DB-0E002F943AD0}" type="pres">
      <dgm:prSet presAssocID="{526C40AF-4B43-4C28-B653-22433C7431FE}" presName="parentLeftMargin" presStyleLbl="node1" presStyleIdx="0" presStyleCnt="4"/>
      <dgm:spPr/>
    </dgm:pt>
    <dgm:pt modelId="{E4120AD8-282A-4B3F-9FFB-5C2B24721D67}" type="pres">
      <dgm:prSet presAssocID="{526C40AF-4B43-4C28-B653-22433C7431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E2EB93-3469-4D1C-9817-043364D845C2}" type="pres">
      <dgm:prSet presAssocID="{526C40AF-4B43-4C28-B653-22433C7431FE}" presName="negativeSpace" presStyleCnt="0"/>
      <dgm:spPr/>
    </dgm:pt>
    <dgm:pt modelId="{E81F199C-B905-4767-958A-10525CE1DD44}" type="pres">
      <dgm:prSet presAssocID="{526C40AF-4B43-4C28-B653-22433C7431FE}" presName="childText" presStyleLbl="conFgAcc1" presStyleIdx="0" presStyleCnt="4">
        <dgm:presLayoutVars>
          <dgm:bulletEnabled val="1"/>
        </dgm:presLayoutVars>
      </dgm:prSet>
      <dgm:spPr/>
    </dgm:pt>
    <dgm:pt modelId="{B00BAA99-78EE-417F-9955-5DA561050EED}" type="pres">
      <dgm:prSet presAssocID="{2036FE19-0451-40A2-8EC9-2772EFFC209B}" presName="spaceBetweenRectangles" presStyleCnt="0"/>
      <dgm:spPr/>
    </dgm:pt>
    <dgm:pt modelId="{DADFA475-6785-4BAE-BB43-CCBFB18AF26F}" type="pres">
      <dgm:prSet presAssocID="{B26FD25A-0EE6-4F19-9997-4B97C44DD90A}" presName="parentLin" presStyleCnt="0"/>
      <dgm:spPr/>
    </dgm:pt>
    <dgm:pt modelId="{572A6F50-CCF5-4FAB-BC87-BB90EF4684FE}" type="pres">
      <dgm:prSet presAssocID="{B26FD25A-0EE6-4F19-9997-4B97C44DD90A}" presName="parentLeftMargin" presStyleLbl="node1" presStyleIdx="0" presStyleCnt="4"/>
      <dgm:spPr/>
    </dgm:pt>
    <dgm:pt modelId="{69271D26-216F-41D4-894F-562C771A41FE}" type="pres">
      <dgm:prSet presAssocID="{B26FD25A-0EE6-4F19-9997-4B97C44DD9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245D56-771F-4522-BAA1-4CB90944C57A}" type="pres">
      <dgm:prSet presAssocID="{B26FD25A-0EE6-4F19-9997-4B97C44DD90A}" presName="negativeSpace" presStyleCnt="0"/>
      <dgm:spPr/>
    </dgm:pt>
    <dgm:pt modelId="{3B65FE57-D535-4F1E-81E5-85F8DB4B468E}" type="pres">
      <dgm:prSet presAssocID="{B26FD25A-0EE6-4F19-9997-4B97C44DD90A}" presName="childText" presStyleLbl="conFgAcc1" presStyleIdx="1" presStyleCnt="4">
        <dgm:presLayoutVars>
          <dgm:bulletEnabled val="1"/>
        </dgm:presLayoutVars>
      </dgm:prSet>
      <dgm:spPr/>
    </dgm:pt>
    <dgm:pt modelId="{7BF594A6-197C-4BC2-A9BE-F2D8A9620E98}" type="pres">
      <dgm:prSet presAssocID="{E7505E40-04F9-4CD7-8D27-ECC92A0448BE}" presName="spaceBetweenRectangles" presStyleCnt="0"/>
      <dgm:spPr/>
    </dgm:pt>
    <dgm:pt modelId="{83A944C9-65C7-4953-9EAA-66227C3444CC}" type="pres">
      <dgm:prSet presAssocID="{F19A9030-FE31-400E-811C-FA91F6454FA4}" presName="parentLin" presStyleCnt="0"/>
      <dgm:spPr/>
    </dgm:pt>
    <dgm:pt modelId="{88643226-66BE-4152-830A-7EA7469FDFAA}" type="pres">
      <dgm:prSet presAssocID="{F19A9030-FE31-400E-811C-FA91F6454FA4}" presName="parentLeftMargin" presStyleLbl="node1" presStyleIdx="1" presStyleCnt="4"/>
      <dgm:spPr/>
    </dgm:pt>
    <dgm:pt modelId="{E038D255-9B85-41F1-8AA6-CAF63EDB7034}" type="pres">
      <dgm:prSet presAssocID="{F19A9030-FE31-400E-811C-FA91F6454F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76E920-C581-497F-99BD-486D63652B6A}" type="pres">
      <dgm:prSet presAssocID="{F19A9030-FE31-400E-811C-FA91F6454FA4}" presName="negativeSpace" presStyleCnt="0"/>
      <dgm:spPr/>
    </dgm:pt>
    <dgm:pt modelId="{02482B7A-9A07-4DE9-AF69-74EA6EC74D12}" type="pres">
      <dgm:prSet presAssocID="{F19A9030-FE31-400E-811C-FA91F6454FA4}" presName="childText" presStyleLbl="conFgAcc1" presStyleIdx="2" presStyleCnt="4">
        <dgm:presLayoutVars>
          <dgm:bulletEnabled val="1"/>
        </dgm:presLayoutVars>
      </dgm:prSet>
      <dgm:spPr/>
    </dgm:pt>
    <dgm:pt modelId="{288801CC-3556-4917-879C-2BD5814E0FC1}" type="pres">
      <dgm:prSet presAssocID="{D7988723-A05E-4A47-843B-DCC761D1CBDA}" presName="spaceBetweenRectangles" presStyleCnt="0"/>
      <dgm:spPr/>
    </dgm:pt>
    <dgm:pt modelId="{5C7CFB66-59C6-4B15-A8D3-47AB2E90F3BD}" type="pres">
      <dgm:prSet presAssocID="{B3B34128-39EF-4F27-AE4E-3DD222689D26}" presName="parentLin" presStyleCnt="0"/>
      <dgm:spPr/>
    </dgm:pt>
    <dgm:pt modelId="{9E289C13-0BE2-4A9E-BACC-EB2E2B43D3C4}" type="pres">
      <dgm:prSet presAssocID="{B3B34128-39EF-4F27-AE4E-3DD222689D26}" presName="parentLeftMargin" presStyleLbl="node1" presStyleIdx="2" presStyleCnt="4"/>
      <dgm:spPr/>
    </dgm:pt>
    <dgm:pt modelId="{F7117297-40E8-4F1D-A038-E3EF1514D226}" type="pres">
      <dgm:prSet presAssocID="{B3B34128-39EF-4F27-AE4E-3DD222689D2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B1C8A79-7732-4685-83D6-4059320E8C8F}" type="pres">
      <dgm:prSet presAssocID="{B3B34128-39EF-4F27-AE4E-3DD222689D26}" presName="negativeSpace" presStyleCnt="0"/>
      <dgm:spPr/>
    </dgm:pt>
    <dgm:pt modelId="{80AE7E44-4387-4B2D-BB3F-1FE3C5E4C85F}" type="pres">
      <dgm:prSet presAssocID="{B3B34128-39EF-4F27-AE4E-3DD222689D26}" presName="childText" presStyleLbl="conFgAcc1" presStyleIdx="3" presStyleCnt="4" custLinFactNeighborX="-3520">
        <dgm:presLayoutVars>
          <dgm:bulletEnabled val="1"/>
        </dgm:presLayoutVars>
      </dgm:prSet>
      <dgm:spPr/>
    </dgm:pt>
  </dgm:ptLst>
  <dgm:cxnLst>
    <dgm:cxn modelId="{4417EC02-0F6D-42AF-9B7B-9B6FEF6858E0}" type="presOf" srcId="{B26FD25A-0EE6-4F19-9997-4B97C44DD90A}" destId="{572A6F50-CCF5-4FAB-BC87-BB90EF4684FE}" srcOrd="0" destOrd="0" presId="urn:microsoft.com/office/officeart/2005/8/layout/list1"/>
    <dgm:cxn modelId="{6C101623-01FA-4ABB-B550-BE73DEBA8BAC}" type="presOf" srcId="{70DD946D-D037-41B3-95A9-5022A1C027A3}" destId="{21324A6E-B41F-4203-8D1C-3C036A63515B}" srcOrd="0" destOrd="0" presId="urn:microsoft.com/office/officeart/2005/8/layout/list1"/>
    <dgm:cxn modelId="{7BF10926-F6D5-42B6-98C4-808C02EA8559}" srcId="{70DD946D-D037-41B3-95A9-5022A1C027A3}" destId="{B26FD25A-0EE6-4F19-9997-4B97C44DD90A}" srcOrd="1" destOrd="0" parTransId="{E0D9E998-9EE8-458F-84D6-3B0DEFA7C824}" sibTransId="{E7505E40-04F9-4CD7-8D27-ECC92A0448BE}"/>
    <dgm:cxn modelId="{FF4A8D2A-914A-4697-8AEC-1ADBA5F3EE7C}" type="presOf" srcId="{F19A9030-FE31-400E-811C-FA91F6454FA4}" destId="{E038D255-9B85-41F1-8AA6-CAF63EDB7034}" srcOrd="1" destOrd="0" presId="urn:microsoft.com/office/officeart/2005/8/layout/list1"/>
    <dgm:cxn modelId="{EF7C683B-3A51-41CE-8251-33759A4F5A75}" srcId="{70DD946D-D037-41B3-95A9-5022A1C027A3}" destId="{F19A9030-FE31-400E-811C-FA91F6454FA4}" srcOrd="2" destOrd="0" parTransId="{B13C6AEF-193F-48B1-A447-E424A2F7C9D1}" sibTransId="{D7988723-A05E-4A47-843B-DCC761D1CBDA}"/>
    <dgm:cxn modelId="{9FADC23C-4DF8-40BD-956F-E490F33925AB}" type="presOf" srcId="{F19A9030-FE31-400E-811C-FA91F6454FA4}" destId="{88643226-66BE-4152-830A-7EA7469FDFAA}" srcOrd="0" destOrd="0" presId="urn:microsoft.com/office/officeart/2005/8/layout/list1"/>
    <dgm:cxn modelId="{A844165F-703D-4EC8-883F-DB26477D2CC8}" type="presOf" srcId="{526C40AF-4B43-4C28-B653-22433C7431FE}" destId="{155D2AA1-5414-40C3-99DB-0E002F943AD0}" srcOrd="0" destOrd="0" presId="urn:microsoft.com/office/officeart/2005/8/layout/list1"/>
    <dgm:cxn modelId="{35480348-FA83-47D8-8BA8-73EFF541A189}" type="presOf" srcId="{71CA4419-4974-42B9-B6A2-83891310C93A}" destId="{80AE7E44-4387-4B2D-BB3F-1FE3C5E4C85F}" srcOrd="0" destOrd="1" presId="urn:microsoft.com/office/officeart/2005/8/layout/list1"/>
    <dgm:cxn modelId="{E2687559-4E32-4979-86DE-82174684DB6B}" type="presOf" srcId="{B3B34128-39EF-4F27-AE4E-3DD222689D26}" destId="{9E289C13-0BE2-4A9E-BACC-EB2E2B43D3C4}" srcOrd="0" destOrd="0" presId="urn:microsoft.com/office/officeart/2005/8/layout/list1"/>
    <dgm:cxn modelId="{C83E4E7C-582E-4C1F-8A99-A2EEBADEA647}" srcId="{70DD946D-D037-41B3-95A9-5022A1C027A3}" destId="{526C40AF-4B43-4C28-B653-22433C7431FE}" srcOrd="0" destOrd="0" parTransId="{44E88AF4-9700-4F12-BF9A-D15C805E81B2}" sibTransId="{2036FE19-0451-40A2-8EC9-2772EFFC209B}"/>
    <dgm:cxn modelId="{2E2EF07F-0F04-4ED1-9666-A714521A8B1C}" type="presOf" srcId="{1635E308-62BC-422E-A1FC-59BAC4005F77}" destId="{80AE7E44-4387-4B2D-BB3F-1FE3C5E4C85F}" srcOrd="0" destOrd="2" presId="urn:microsoft.com/office/officeart/2005/8/layout/list1"/>
    <dgm:cxn modelId="{DEC29082-A226-43B0-8CEB-481E226A8649}" srcId="{B3B34128-39EF-4F27-AE4E-3DD222689D26}" destId="{71CA4419-4974-42B9-B6A2-83891310C93A}" srcOrd="1" destOrd="0" parTransId="{2BE9426A-08EC-45C5-A24B-ABEF51D84ADA}" sibTransId="{24F3B830-0AE8-4BCB-A449-8C3ADAD98199}"/>
    <dgm:cxn modelId="{B476009B-AF72-4864-B07C-BA8FC5261882}" srcId="{70DD946D-D037-41B3-95A9-5022A1C027A3}" destId="{B3B34128-39EF-4F27-AE4E-3DD222689D26}" srcOrd="3" destOrd="0" parTransId="{164708D3-4DD1-4AE4-998E-6F3A42D6FFA4}" sibTransId="{84A56DB2-9C48-4C86-8CEC-135F8D6CDBF3}"/>
    <dgm:cxn modelId="{BF60ABA6-0335-4EB7-A748-165778E0BD90}" srcId="{B3B34128-39EF-4F27-AE4E-3DD222689D26}" destId="{1635E308-62BC-422E-A1FC-59BAC4005F77}" srcOrd="2" destOrd="0" parTransId="{4CD9A724-97D6-4DA6-A3E1-19BBB8065B81}" sibTransId="{B38429C3-96FD-4607-BA03-866ECB4461DD}"/>
    <dgm:cxn modelId="{CCADA5CB-0F69-4F14-AB55-2CC9651CABFC}" type="presOf" srcId="{526C40AF-4B43-4C28-B653-22433C7431FE}" destId="{E4120AD8-282A-4B3F-9FFB-5C2B24721D67}" srcOrd="1" destOrd="0" presId="urn:microsoft.com/office/officeart/2005/8/layout/list1"/>
    <dgm:cxn modelId="{A6ECB9D1-C5BB-4DC8-82D6-30EA6BEA2498}" type="presOf" srcId="{7F3D425E-6416-4420-849C-C6171BF5CA36}" destId="{80AE7E44-4387-4B2D-BB3F-1FE3C5E4C85F}" srcOrd="0" destOrd="0" presId="urn:microsoft.com/office/officeart/2005/8/layout/list1"/>
    <dgm:cxn modelId="{6A37D2D5-38D2-4B44-B7C7-0174CBAB3F14}" srcId="{B3B34128-39EF-4F27-AE4E-3DD222689D26}" destId="{7F3D425E-6416-4420-849C-C6171BF5CA36}" srcOrd="0" destOrd="0" parTransId="{0433C588-EDD8-4252-A7E4-F2A46F915C77}" sibTransId="{E7E71039-B753-4CCA-B39A-8FA8E4FCD67D}"/>
    <dgm:cxn modelId="{2BE1FDE8-B1AE-4733-A87E-1DC16BDC9D55}" type="presOf" srcId="{B3B34128-39EF-4F27-AE4E-3DD222689D26}" destId="{F7117297-40E8-4F1D-A038-E3EF1514D226}" srcOrd="1" destOrd="0" presId="urn:microsoft.com/office/officeart/2005/8/layout/list1"/>
    <dgm:cxn modelId="{AAD15FED-5BB7-4BAD-B9D3-98175A185DC6}" type="presOf" srcId="{B26FD25A-0EE6-4F19-9997-4B97C44DD90A}" destId="{69271D26-216F-41D4-894F-562C771A41FE}" srcOrd="1" destOrd="0" presId="urn:microsoft.com/office/officeart/2005/8/layout/list1"/>
    <dgm:cxn modelId="{6C228000-EDB3-4DD6-8D2A-080C73CB038E}" type="presParOf" srcId="{21324A6E-B41F-4203-8D1C-3C036A63515B}" destId="{CB26A3E6-6363-4613-98E6-37E1E7662703}" srcOrd="0" destOrd="0" presId="urn:microsoft.com/office/officeart/2005/8/layout/list1"/>
    <dgm:cxn modelId="{5F2CFD79-4B1C-44CF-8922-2121085830E0}" type="presParOf" srcId="{CB26A3E6-6363-4613-98E6-37E1E7662703}" destId="{155D2AA1-5414-40C3-99DB-0E002F943AD0}" srcOrd="0" destOrd="0" presId="urn:microsoft.com/office/officeart/2005/8/layout/list1"/>
    <dgm:cxn modelId="{2C59CC63-D0C8-41A1-968E-A78028605A31}" type="presParOf" srcId="{CB26A3E6-6363-4613-98E6-37E1E7662703}" destId="{E4120AD8-282A-4B3F-9FFB-5C2B24721D67}" srcOrd="1" destOrd="0" presId="urn:microsoft.com/office/officeart/2005/8/layout/list1"/>
    <dgm:cxn modelId="{88719E2B-385E-4795-A9A1-99425BC3826E}" type="presParOf" srcId="{21324A6E-B41F-4203-8D1C-3C036A63515B}" destId="{45E2EB93-3469-4D1C-9817-043364D845C2}" srcOrd="1" destOrd="0" presId="urn:microsoft.com/office/officeart/2005/8/layout/list1"/>
    <dgm:cxn modelId="{5283F774-7760-4F40-8B1F-EEC01B6C714C}" type="presParOf" srcId="{21324A6E-B41F-4203-8D1C-3C036A63515B}" destId="{E81F199C-B905-4767-958A-10525CE1DD44}" srcOrd="2" destOrd="0" presId="urn:microsoft.com/office/officeart/2005/8/layout/list1"/>
    <dgm:cxn modelId="{CAE296F4-1F92-4603-81B4-531AC2672CB7}" type="presParOf" srcId="{21324A6E-B41F-4203-8D1C-3C036A63515B}" destId="{B00BAA99-78EE-417F-9955-5DA561050EED}" srcOrd="3" destOrd="0" presId="urn:microsoft.com/office/officeart/2005/8/layout/list1"/>
    <dgm:cxn modelId="{4E4D5A24-9AC0-40AB-8F4C-EEBC148E9F80}" type="presParOf" srcId="{21324A6E-B41F-4203-8D1C-3C036A63515B}" destId="{DADFA475-6785-4BAE-BB43-CCBFB18AF26F}" srcOrd="4" destOrd="0" presId="urn:microsoft.com/office/officeart/2005/8/layout/list1"/>
    <dgm:cxn modelId="{164FBE2E-6563-48CC-95DE-10764672AF18}" type="presParOf" srcId="{DADFA475-6785-4BAE-BB43-CCBFB18AF26F}" destId="{572A6F50-CCF5-4FAB-BC87-BB90EF4684FE}" srcOrd="0" destOrd="0" presId="urn:microsoft.com/office/officeart/2005/8/layout/list1"/>
    <dgm:cxn modelId="{21C77B00-E50F-4E71-A71B-1C8BD59B31C1}" type="presParOf" srcId="{DADFA475-6785-4BAE-BB43-CCBFB18AF26F}" destId="{69271D26-216F-41D4-894F-562C771A41FE}" srcOrd="1" destOrd="0" presId="urn:microsoft.com/office/officeart/2005/8/layout/list1"/>
    <dgm:cxn modelId="{9CD851FC-8702-4635-83C2-B455883A78A3}" type="presParOf" srcId="{21324A6E-B41F-4203-8D1C-3C036A63515B}" destId="{35245D56-771F-4522-BAA1-4CB90944C57A}" srcOrd="5" destOrd="0" presId="urn:microsoft.com/office/officeart/2005/8/layout/list1"/>
    <dgm:cxn modelId="{69707562-8FDD-4014-806F-FB72141DE1AA}" type="presParOf" srcId="{21324A6E-B41F-4203-8D1C-3C036A63515B}" destId="{3B65FE57-D535-4F1E-81E5-85F8DB4B468E}" srcOrd="6" destOrd="0" presId="urn:microsoft.com/office/officeart/2005/8/layout/list1"/>
    <dgm:cxn modelId="{1C3C2224-54C4-4B4B-B222-ABF85FCAFDBF}" type="presParOf" srcId="{21324A6E-B41F-4203-8D1C-3C036A63515B}" destId="{7BF594A6-197C-4BC2-A9BE-F2D8A9620E98}" srcOrd="7" destOrd="0" presId="urn:microsoft.com/office/officeart/2005/8/layout/list1"/>
    <dgm:cxn modelId="{3B68A832-0CCA-4986-980B-59F9874B6937}" type="presParOf" srcId="{21324A6E-B41F-4203-8D1C-3C036A63515B}" destId="{83A944C9-65C7-4953-9EAA-66227C3444CC}" srcOrd="8" destOrd="0" presId="urn:microsoft.com/office/officeart/2005/8/layout/list1"/>
    <dgm:cxn modelId="{67D1FD2A-35E6-4A50-A95B-62232F3BA2F5}" type="presParOf" srcId="{83A944C9-65C7-4953-9EAA-66227C3444CC}" destId="{88643226-66BE-4152-830A-7EA7469FDFAA}" srcOrd="0" destOrd="0" presId="urn:microsoft.com/office/officeart/2005/8/layout/list1"/>
    <dgm:cxn modelId="{B91D9257-F85D-4378-8628-A932844D9516}" type="presParOf" srcId="{83A944C9-65C7-4953-9EAA-66227C3444CC}" destId="{E038D255-9B85-41F1-8AA6-CAF63EDB7034}" srcOrd="1" destOrd="0" presId="urn:microsoft.com/office/officeart/2005/8/layout/list1"/>
    <dgm:cxn modelId="{FB556B55-1B83-4780-988B-8A4E7E886C86}" type="presParOf" srcId="{21324A6E-B41F-4203-8D1C-3C036A63515B}" destId="{0876E920-C581-497F-99BD-486D63652B6A}" srcOrd="9" destOrd="0" presId="urn:microsoft.com/office/officeart/2005/8/layout/list1"/>
    <dgm:cxn modelId="{FC011DD9-A1DF-468C-8B22-5FFC4086C2CD}" type="presParOf" srcId="{21324A6E-B41F-4203-8D1C-3C036A63515B}" destId="{02482B7A-9A07-4DE9-AF69-74EA6EC74D12}" srcOrd="10" destOrd="0" presId="urn:microsoft.com/office/officeart/2005/8/layout/list1"/>
    <dgm:cxn modelId="{59F9DC62-6770-4AAC-AEAB-750B87762FB5}" type="presParOf" srcId="{21324A6E-B41F-4203-8D1C-3C036A63515B}" destId="{288801CC-3556-4917-879C-2BD5814E0FC1}" srcOrd="11" destOrd="0" presId="urn:microsoft.com/office/officeart/2005/8/layout/list1"/>
    <dgm:cxn modelId="{810DB204-D063-4B8A-9BB1-2D1D3FF2B280}" type="presParOf" srcId="{21324A6E-B41F-4203-8D1C-3C036A63515B}" destId="{5C7CFB66-59C6-4B15-A8D3-47AB2E90F3BD}" srcOrd="12" destOrd="0" presId="urn:microsoft.com/office/officeart/2005/8/layout/list1"/>
    <dgm:cxn modelId="{979A7CCB-9448-4133-9135-81AF41AEE77A}" type="presParOf" srcId="{5C7CFB66-59C6-4B15-A8D3-47AB2E90F3BD}" destId="{9E289C13-0BE2-4A9E-BACC-EB2E2B43D3C4}" srcOrd="0" destOrd="0" presId="urn:microsoft.com/office/officeart/2005/8/layout/list1"/>
    <dgm:cxn modelId="{23A92E16-9052-46A5-8631-55458758FD31}" type="presParOf" srcId="{5C7CFB66-59C6-4B15-A8D3-47AB2E90F3BD}" destId="{F7117297-40E8-4F1D-A038-E3EF1514D226}" srcOrd="1" destOrd="0" presId="urn:microsoft.com/office/officeart/2005/8/layout/list1"/>
    <dgm:cxn modelId="{6BE43731-F535-440A-A86F-CCBD56A1FFEE}" type="presParOf" srcId="{21324A6E-B41F-4203-8D1C-3C036A63515B}" destId="{AB1C8A79-7732-4685-83D6-4059320E8C8F}" srcOrd="13" destOrd="0" presId="urn:microsoft.com/office/officeart/2005/8/layout/list1"/>
    <dgm:cxn modelId="{4ECFD50E-4E24-4F04-BF34-68A95F8FA4D7}" type="presParOf" srcId="{21324A6E-B41F-4203-8D1C-3C036A63515B}" destId="{80AE7E44-4387-4B2D-BB3F-1FE3C5E4C8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D946D-D037-41B3-95A9-5022A1C027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C40AF-4B43-4C28-B653-22433C7431FE}">
      <dgm:prSet/>
      <dgm:spPr/>
      <dgm:t>
        <a:bodyPr/>
        <a:lstStyle/>
        <a:p>
          <a:r>
            <a:rPr lang="hu-HU"/>
            <a:t>Regisztráció</a:t>
          </a:r>
          <a:endParaRPr lang="en-US"/>
        </a:p>
      </dgm:t>
    </dgm:pt>
    <dgm:pt modelId="{44E88AF4-9700-4F12-BF9A-D15C805E81B2}" type="parTrans" cxnId="{C83E4E7C-582E-4C1F-8A99-A2EEBADEA647}">
      <dgm:prSet/>
      <dgm:spPr/>
      <dgm:t>
        <a:bodyPr/>
        <a:lstStyle/>
        <a:p>
          <a:endParaRPr lang="en-US"/>
        </a:p>
      </dgm:t>
    </dgm:pt>
    <dgm:pt modelId="{2036FE19-0451-40A2-8EC9-2772EFFC209B}" type="sibTrans" cxnId="{C83E4E7C-582E-4C1F-8A99-A2EEBADEA647}">
      <dgm:prSet/>
      <dgm:spPr/>
      <dgm:t>
        <a:bodyPr/>
        <a:lstStyle/>
        <a:p>
          <a:endParaRPr lang="en-US"/>
        </a:p>
      </dgm:t>
    </dgm:pt>
    <dgm:pt modelId="{B26FD25A-0EE6-4F19-9997-4B97C44DD90A}">
      <dgm:prSet/>
      <dgm:spPr/>
      <dgm:t>
        <a:bodyPr/>
        <a:lstStyle/>
        <a:p>
          <a:r>
            <a:rPr lang="hu-HU"/>
            <a:t>Pályázati ajánlók</a:t>
          </a:r>
          <a:endParaRPr lang="en-US"/>
        </a:p>
      </dgm:t>
    </dgm:pt>
    <dgm:pt modelId="{E0D9E998-9EE8-458F-84D6-3B0DEFA7C824}" type="parTrans" cxnId="{7BF10926-F6D5-42B6-98C4-808C02EA8559}">
      <dgm:prSet/>
      <dgm:spPr/>
      <dgm:t>
        <a:bodyPr/>
        <a:lstStyle/>
        <a:p>
          <a:endParaRPr lang="en-US"/>
        </a:p>
      </dgm:t>
    </dgm:pt>
    <dgm:pt modelId="{E7505E40-04F9-4CD7-8D27-ECC92A0448BE}" type="sibTrans" cxnId="{7BF10926-F6D5-42B6-98C4-808C02EA8559}">
      <dgm:prSet/>
      <dgm:spPr/>
      <dgm:t>
        <a:bodyPr/>
        <a:lstStyle/>
        <a:p>
          <a:endParaRPr lang="en-US"/>
        </a:p>
      </dgm:t>
    </dgm:pt>
    <dgm:pt modelId="{F19A9030-FE31-400E-811C-FA91F6454FA4}">
      <dgm:prSet/>
      <dgm:spPr/>
      <dgm:t>
        <a:bodyPr/>
        <a:lstStyle/>
        <a:p>
          <a:r>
            <a:rPr lang="hu-HU"/>
            <a:t>Támogatott Pályázat - </a:t>
          </a:r>
          <a:r>
            <a:rPr lang="hu-HU" b="1"/>
            <a:t>Projekt</a:t>
          </a:r>
          <a:endParaRPr lang="en-US" b="1"/>
        </a:p>
      </dgm:t>
    </dgm:pt>
    <dgm:pt modelId="{D7988723-A05E-4A47-843B-DCC761D1CBDA}" type="sibTrans" cxnId="{EF7C683B-3A51-41CE-8251-33759A4F5A75}">
      <dgm:prSet/>
      <dgm:spPr/>
      <dgm:t>
        <a:bodyPr/>
        <a:lstStyle/>
        <a:p>
          <a:endParaRPr lang="en-US"/>
        </a:p>
      </dgm:t>
    </dgm:pt>
    <dgm:pt modelId="{B13C6AEF-193F-48B1-A447-E424A2F7C9D1}" type="parTrans" cxnId="{EF7C683B-3A51-41CE-8251-33759A4F5A75}">
      <dgm:prSet/>
      <dgm:spPr/>
      <dgm:t>
        <a:bodyPr/>
        <a:lstStyle/>
        <a:p>
          <a:endParaRPr lang="en-US"/>
        </a:p>
      </dgm:t>
    </dgm:pt>
    <dgm:pt modelId="{21324A6E-B41F-4203-8D1C-3C036A63515B}" type="pres">
      <dgm:prSet presAssocID="{70DD946D-D037-41B3-95A9-5022A1C027A3}" presName="linear" presStyleCnt="0">
        <dgm:presLayoutVars>
          <dgm:dir/>
          <dgm:animLvl val="lvl"/>
          <dgm:resizeHandles val="exact"/>
        </dgm:presLayoutVars>
      </dgm:prSet>
      <dgm:spPr/>
    </dgm:pt>
    <dgm:pt modelId="{CB26A3E6-6363-4613-98E6-37E1E7662703}" type="pres">
      <dgm:prSet presAssocID="{526C40AF-4B43-4C28-B653-22433C7431FE}" presName="parentLin" presStyleCnt="0"/>
      <dgm:spPr/>
    </dgm:pt>
    <dgm:pt modelId="{155D2AA1-5414-40C3-99DB-0E002F943AD0}" type="pres">
      <dgm:prSet presAssocID="{526C40AF-4B43-4C28-B653-22433C7431FE}" presName="parentLeftMargin" presStyleLbl="node1" presStyleIdx="0" presStyleCnt="3"/>
      <dgm:spPr/>
    </dgm:pt>
    <dgm:pt modelId="{E4120AD8-282A-4B3F-9FFB-5C2B24721D67}" type="pres">
      <dgm:prSet presAssocID="{526C40AF-4B43-4C28-B653-22433C7431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E2EB93-3469-4D1C-9817-043364D845C2}" type="pres">
      <dgm:prSet presAssocID="{526C40AF-4B43-4C28-B653-22433C7431FE}" presName="negativeSpace" presStyleCnt="0"/>
      <dgm:spPr/>
    </dgm:pt>
    <dgm:pt modelId="{E81F199C-B905-4767-958A-10525CE1DD44}" type="pres">
      <dgm:prSet presAssocID="{526C40AF-4B43-4C28-B653-22433C7431FE}" presName="childText" presStyleLbl="conFgAcc1" presStyleIdx="0" presStyleCnt="3">
        <dgm:presLayoutVars>
          <dgm:bulletEnabled val="1"/>
        </dgm:presLayoutVars>
      </dgm:prSet>
      <dgm:spPr/>
    </dgm:pt>
    <dgm:pt modelId="{B00BAA99-78EE-417F-9955-5DA561050EED}" type="pres">
      <dgm:prSet presAssocID="{2036FE19-0451-40A2-8EC9-2772EFFC209B}" presName="spaceBetweenRectangles" presStyleCnt="0"/>
      <dgm:spPr/>
    </dgm:pt>
    <dgm:pt modelId="{DADFA475-6785-4BAE-BB43-CCBFB18AF26F}" type="pres">
      <dgm:prSet presAssocID="{B26FD25A-0EE6-4F19-9997-4B97C44DD90A}" presName="parentLin" presStyleCnt="0"/>
      <dgm:spPr/>
    </dgm:pt>
    <dgm:pt modelId="{572A6F50-CCF5-4FAB-BC87-BB90EF4684FE}" type="pres">
      <dgm:prSet presAssocID="{B26FD25A-0EE6-4F19-9997-4B97C44DD90A}" presName="parentLeftMargin" presStyleLbl="node1" presStyleIdx="0" presStyleCnt="3"/>
      <dgm:spPr/>
    </dgm:pt>
    <dgm:pt modelId="{69271D26-216F-41D4-894F-562C771A41FE}" type="pres">
      <dgm:prSet presAssocID="{B26FD25A-0EE6-4F19-9997-4B97C44DD9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245D56-771F-4522-BAA1-4CB90944C57A}" type="pres">
      <dgm:prSet presAssocID="{B26FD25A-0EE6-4F19-9997-4B97C44DD90A}" presName="negativeSpace" presStyleCnt="0"/>
      <dgm:spPr/>
    </dgm:pt>
    <dgm:pt modelId="{3B65FE57-D535-4F1E-81E5-85F8DB4B468E}" type="pres">
      <dgm:prSet presAssocID="{B26FD25A-0EE6-4F19-9997-4B97C44DD90A}" presName="childText" presStyleLbl="conFgAcc1" presStyleIdx="1" presStyleCnt="3">
        <dgm:presLayoutVars>
          <dgm:bulletEnabled val="1"/>
        </dgm:presLayoutVars>
      </dgm:prSet>
      <dgm:spPr/>
    </dgm:pt>
    <dgm:pt modelId="{7BF594A6-197C-4BC2-A9BE-F2D8A9620E98}" type="pres">
      <dgm:prSet presAssocID="{E7505E40-04F9-4CD7-8D27-ECC92A0448BE}" presName="spaceBetweenRectangles" presStyleCnt="0"/>
      <dgm:spPr/>
    </dgm:pt>
    <dgm:pt modelId="{83A944C9-65C7-4953-9EAA-66227C3444CC}" type="pres">
      <dgm:prSet presAssocID="{F19A9030-FE31-400E-811C-FA91F6454FA4}" presName="parentLin" presStyleCnt="0"/>
      <dgm:spPr/>
    </dgm:pt>
    <dgm:pt modelId="{88643226-66BE-4152-830A-7EA7469FDFAA}" type="pres">
      <dgm:prSet presAssocID="{F19A9030-FE31-400E-811C-FA91F6454FA4}" presName="parentLeftMargin" presStyleLbl="node1" presStyleIdx="1" presStyleCnt="3"/>
      <dgm:spPr/>
    </dgm:pt>
    <dgm:pt modelId="{E038D255-9B85-41F1-8AA6-CAF63EDB7034}" type="pres">
      <dgm:prSet presAssocID="{F19A9030-FE31-400E-811C-FA91F6454FA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76E920-C581-497F-99BD-486D63652B6A}" type="pres">
      <dgm:prSet presAssocID="{F19A9030-FE31-400E-811C-FA91F6454FA4}" presName="negativeSpace" presStyleCnt="0"/>
      <dgm:spPr/>
    </dgm:pt>
    <dgm:pt modelId="{02482B7A-9A07-4DE9-AF69-74EA6EC74D12}" type="pres">
      <dgm:prSet presAssocID="{F19A9030-FE31-400E-811C-FA91F6454F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17EC02-0F6D-42AF-9B7B-9B6FEF6858E0}" type="presOf" srcId="{B26FD25A-0EE6-4F19-9997-4B97C44DD90A}" destId="{572A6F50-CCF5-4FAB-BC87-BB90EF4684FE}" srcOrd="0" destOrd="0" presId="urn:microsoft.com/office/officeart/2005/8/layout/list1"/>
    <dgm:cxn modelId="{6C101623-01FA-4ABB-B550-BE73DEBA8BAC}" type="presOf" srcId="{70DD946D-D037-41B3-95A9-5022A1C027A3}" destId="{21324A6E-B41F-4203-8D1C-3C036A63515B}" srcOrd="0" destOrd="0" presId="urn:microsoft.com/office/officeart/2005/8/layout/list1"/>
    <dgm:cxn modelId="{7BF10926-F6D5-42B6-98C4-808C02EA8559}" srcId="{70DD946D-D037-41B3-95A9-5022A1C027A3}" destId="{B26FD25A-0EE6-4F19-9997-4B97C44DD90A}" srcOrd="1" destOrd="0" parTransId="{E0D9E998-9EE8-458F-84D6-3B0DEFA7C824}" sibTransId="{E7505E40-04F9-4CD7-8D27-ECC92A0448BE}"/>
    <dgm:cxn modelId="{FF4A8D2A-914A-4697-8AEC-1ADBA5F3EE7C}" type="presOf" srcId="{F19A9030-FE31-400E-811C-FA91F6454FA4}" destId="{E038D255-9B85-41F1-8AA6-CAF63EDB7034}" srcOrd="1" destOrd="0" presId="urn:microsoft.com/office/officeart/2005/8/layout/list1"/>
    <dgm:cxn modelId="{EF7C683B-3A51-41CE-8251-33759A4F5A75}" srcId="{70DD946D-D037-41B3-95A9-5022A1C027A3}" destId="{F19A9030-FE31-400E-811C-FA91F6454FA4}" srcOrd="2" destOrd="0" parTransId="{B13C6AEF-193F-48B1-A447-E424A2F7C9D1}" sibTransId="{D7988723-A05E-4A47-843B-DCC761D1CBDA}"/>
    <dgm:cxn modelId="{9FADC23C-4DF8-40BD-956F-E490F33925AB}" type="presOf" srcId="{F19A9030-FE31-400E-811C-FA91F6454FA4}" destId="{88643226-66BE-4152-830A-7EA7469FDFAA}" srcOrd="0" destOrd="0" presId="urn:microsoft.com/office/officeart/2005/8/layout/list1"/>
    <dgm:cxn modelId="{A844165F-703D-4EC8-883F-DB26477D2CC8}" type="presOf" srcId="{526C40AF-4B43-4C28-B653-22433C7431FE}" destId="{155D2AA1-5414-40C3-99DB-0E002F943AD0}" srcOrd="0" destOrd="0" presId="urn:microsoft.com/office/officeart/2005/8/layout/list1"/>
    <dgm:cxn modelId="{C83E4E7C-582E-4C1F-8A99-A2EEBADEA647}" srcId="{70DD946D-D037-41B3-95A9-5022A1C027A3}" destId="{526C40AF-4B43-4C28-B653-22433C7431FE}" srcOrd="0" destOrd="0" parTransId="{44E88AF4-9700-4F12-BF9A-D15C805E81B2}" sibTransId="{2036FE19-0451-40A2-8EC9-2772EFFC209B}"/>
    <dgm:cxn modelId="{CCADA5CB-0F69-4F14-AB55-2CC9651CABFC}" type="presOf" srcId="{526C40AF-4B43-4C28-B653-22433C7431FE}" destId="{E4120AD8-282A-4B3F-9FFB-5C2B24721D67}" srcOrd="1" destOrd="0" presId="urn:microsoft.com/office/officeart/2005/8/layout/list1"/>
    <dgm:cxn modelId="{AAD15FED-5BB7-4BAD-B9D3-98175A185DC6}" type="presOf" srcId="{B26FD25A-0EE6-4F19-9997-4B97C44DD90A}" destId="{69271D26-216F-41D4-894F-562C771A41FE}" srcOrd="1" destOrd="0" presId="urn:microsoft.com/office/officeart/2005/8/layout/list1"/>
    <dgm:cxn modelId="{6C228000-EDB3-4DD6-8D2A-080C73CB038E}" type="presParOf" srcId="{21324A6E-B41F-4203-8D1C-3C036A63515B}" destId="{CB26A3E6-6363-4613-98E6-37E1E7662703}" srcOrd="0" destOrd="0" presId="urn:microsoft.com/office/officeart/2005/8/layout/list1"/>
    <dgm:cxn modelId="{5F2CFD79-4B1C-44CF-8922-2121085830E0}" type="presParOf" srcId="{CB26A3E6-6363-4613-98E6-37E1E7662703}" destId="{155D2AA1-5414-40C3-99DB-0E002F943AD0}" srcOrd="0" destOrd="0" presId="urn:microsoft.com/office/officeart/2005/8/layout/list1"/>
    <dgm:cxn modelId="{2C59CC63-D0C8-41A1-968E-A78028605A31}" type="presParOf" srcId="{CB26A3E6-6363-4613-98E6-37E1E7662703}" destId="{E4120AD8-282A-4B3F-9FFB-5C2B24721D67}" srcOrd="1" destOrd="0" presId="urn:microsoft.com/office/officeart/2005/8/layout/list1"/>
    <dgm:cxn modelId="{88719E2B-385E-4795-A9A1-99425BC3826E}" type="presParOf" srcId="{21324A6E-B41F-4203-8D1C-3C036A63515B}" destId="{45E2EB93-3469-4D1C-9817-043364D845C2}" srcOrd="1" destOrd="0" presId="urn:microsoft.com/office/officeart/2005/8/layout/list1"/>
    <dgm:cxn modelId="{5283F774-7760-4F40-8B1F-EEC01B6C714C}" type="presParOf" srcId="{21324A6E-B41F-4203-8D1C-3C036A63515B}" destId="{E81F199C-B905-4767-958A-10525CE1DD44}" srcOrd="2" destOrd="0" presId="urn:microsoft.com/office/officeart/2005/8/layout/list1"/>
    <dgm:cxn modelId="{CAE296F4-1F92-4603-81B4-531AC2672CB7}" type="presParOf" srcId="{21324A6E-B41F-4203-8D1C-3C036A63515B}" destId="{B00BAA99-78EE-417F-9955-5DA561050EED}" srcOrd="3" destOrd="0" presId="urn:microsoft.com/office/officeart/2005/8/layout/list1"/>
    <dgm:cxn modelId="{4E4D5A24-9AC0-40AB-8F4C-EEBC148E9F80}" type="presParOf" srcId="{21324A6E-B41F-4203-8D1C-3C036A63515B}" destId="{DADFA475-6785-4BAE-BB43-CCBFB18AF26F}" srcOrd="4" destOrd="0" presId="urn:microsoft.com/office/officeart/2005/8/layout/list1"/>
    <dgm:cxn modelId="{164FBE2E-6563-48CC-95DE-10764672AF18}" type="presParOf" srcId="{DADFA475-6785-4BAE-BB43-CCBFB18AF26F}" destId="{572A6F50-CCF5-4FAB-BC87-BB90EF4684FE}" srcOrd="0" destOrd="0" presId="urn:microsoft.com/office/officeart/2005/8/layout/list1"/>
    <dgm:cxn modelId="{21C77B00-E50F-4E71-A71B-1C8BD59B31C1}" type="presParOf" srcId="{DADFA475-6785-4BAE-BB43-CCBFB18AF26F}" destId="{69271D26-216F-41D4-894F-562C771A41FE}" srcOrd="1" destOrd="0" presId="urn:microsoft.com/office/officeart/2005/8/layout/list1"/>
    <dgm:cxn modelId="{9CD851FC-8702-4635-83C2-B455883A78A3}" type="presParOf" srcId="{21324A6E-B41F-4203-8D1C-3C036A63515B}" destId="{35245D56-771F-4522-BAA1-4CB90944C57A}" srcOrd="5" destOrd="0" presId="urn:microsoft.com/office/officeart/2005/8/layout/list1"/>
    <dgm:cxn modelId="{69707562-8FDD-4014-806F-FB72141DE1AA}" type="presParOf" srcId="{21324A6E-B41F-4203-8D1C-3C036A63515B}" destId="{3B65FE57-D535-4F1E-81E5-85F8DB4B468E}" srcOrd="6" destOrd="0" presId="urn:microsoft.com/office/officeart/2005/8/layout/list1"/>
    <dgm:cxn modelId="{1C3C2224-54C4-4B4B-B222-ABF85FCAFDBF}" type="presParOf" srcId="{21324A6E-B41F-4203-8D1C-3C036A63515B}" destId="{7BF594A6-197C-4BC2-A9BE-F2D8A9620E98}" srcOrd="7" destOrd="0" presId="urn:microsoft.com/office/officeart/2005/8/layout/list1"/>
    <dgm:cxn modelId="{3B68A832-0CCA-4986-980B-59F9874B6937}" type="presParOf" srcId="{21324A6E-B41F-4203-8D1C-3C036A63515B}" destId="{83A944C9-65C7-4953-9EAA-66227C3444CC}" srcOrd="8" destOrd="0" presId="urn:microsoft.com/office/officeart/2005/8/layout/list1"/>
    <dgm:cxn modelId="{67D1FD2A-35E6-4A50-A95B-62232F3BA2F5}" type="presParOf" srcId="{83A944C9-65C7-4953-9EAA-66227C3444CC}" destId="{88643226-66BE-4152-830A-7EA7469FDFAA}" srcOrd="0" destOrd="0" presId="urn:microsoft.com/office/officeart/2005/8/layout/list1"/>
    <dgm:cxn modelId="{B91D9257-F85D-4378-8628-A932844D9516}" type="presParOf" srcId="{83A944C9-65C7-4953-9EAA-66227C3444CC}" destId="{E038D255-9B85-41F1-8AA6-CAF63EDB7034}" srcOrd="1" destOrd="0" presId="urn:microsoft.com/office/officeart/2005/8/layout/list1"/>
    <dgm:cxn modelId="{FB556B55-1B83-4780-988B-8A4E7E886C86}" type="presParOf" srcId="{21324A6E-B41F-4203-8D1C-3C036A63515B}" destId="{0876E920-C581-497F-99BD-486D63652B6A}" srcOrd="9" destOrd="0" presId="urn:microsoft.com/office/officeart/2005/8/layout/list1"/>
    <dgm:cxn modelId="{FC011DD9-A1DF-468C-8B22-5FFC4086C2CD}" type="presParOf" srcId="{21324A6E-B41F-4203-8D1C-3C036A63515B}" destId="{02482B7A-9A07-4DE9-AF69-74EA6EC74D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5F032-EC0B-4AFC-9DA9-4B0640783451}" type="doc">
      <dgm:prSet loTypeId="urn:microsoft.com/office/officeart/2005/8/layout/process5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A0875D8-D3D6-47B5-82EC-3295D10D39FF}">
      <dgm:prSet/>
      <dgm:spPr/>
      <dgm:t>
        <a:bodyPr/>
        <a:lstStyle/>
        <a:p>
          <a:r>
            <a:rPr lang="hu-HU"/>
            <a:t>Támogatási szerződés/okirat adatait és szkennelt példányát fel kell tölteni</a:t>
          </a:r>
          <a:endParaRPr lang="en-US"/>
        </a:p>
      </dgm:t>
    </dgm:pt>
    <dgm:pt modelId="{3F262356-DEC8-4968-8ABE-38C528F6A635}" type="parTrans" cxnId="{9F47F745-DCF6-45A0-B4E4-B5C73DF4AE96}">
      <dgm:prSet/>
      <dgm:spPr/>
      <dgm:t>
        <a:bodyPr/>
        <a:lstStyle/>
        <a:p>
          <a:endParaRPr lang="en-US"/>
        </a:p>
      </dgm:t>
    </dgm:pt>
    <dgm:pt modelId="{CB4B7396-0666-47BF-8ACB-98D7CA222AAB}" type="sibTrans" cxnId="{9F47F745-DCF6-45A0-B4E4-B5C73DF4AE96}">
      <dgm:prSet/>
      <dgm:spPr/>
      <dgm:t>
        <a:bodyPr/>
        <a:lstStyle/>
        <a:p>
          <a:endParaRPr lang="en-US"/>
        </a:p>
      </dgm:t>
    </dgm:pt>
    <dgm:pt modelId="{96492F3D-BDD1-420F-95A1-845F71C1B32C}">
      <dgm:prSet/>
      <dgm:spPr/>
      <dgm:t>
        <a:bodyPr/>
        <a:lstStyle/>
        <a:p>
          <a:r>
            <a:rPr lang="hu-HU"/>
            <a:t>A szakmai és pénzügyi elszámolást aláírást követően azonnal, de legfeljebb 3 munkanapon belül rögzíteni kell</a:t>
          </a:r>
          <a:endParaRPr lang="en-US"/>
        </a:p>
      </dgm:t>
    </dgm:pt>
    <dgm:pt modelId="{6779C4AF-1715-44C8-B3AF-E1FC7B330DF8}" type="parTrans" cxnId="{7BF9664E-788A-4D6B-9542-ADCE4EB736DA}">
      <dgm:prSet/>
      <dgm:spPr/>
      <dgm:t>
        <a:bodyPr/>
        <a:lstStyle/>
        <a:p>
          <a:endParaRPr lang="en-US"/>
        </a:p>
      </dgm:t>
    </dgm:pt>
    <dgm:pt modelId="{47BCB75A-B9C7-421B-99D6-1BA5E53BC51C}" type="sibTrans" cxnId="{7BF9664E-788A-4D6B-9542-ADCE4EB736DA}">
      <dgm:prSet/>
      <dgm:spPr/>
      <dgm:t>
        <a:bodyPr/>
        <a:lstStyle/>
        <a:p>
          <a:endParaRPr lang="en-US"/>
        </a:p>
      </dgm:t>
    </dgm:pt>
    <dgm:pt modelId="{6A925A0E-70C0-46BB-8975-D7E18ED87E0D}">
      <dgm:prSet/>
      <dgm:spPr/>
      <dgm:t>
        <a:bodyPr/>
        <a:lstStyle/>
        <a:p>
          <a:r>
            <a:rPr lang="hu-HU"/>
            <a:t>A szakmai és pénzügyi elszámolás elfogadását rögzíteni kell</a:t>
          </a:r>
          <a:endParaRPr lang="en-US"/>
        </a:p>
      </dgm:t>
    </dgm:pt>
    <dgm:pt modelId="{755E4D76-C6F6-495D-AE0E-CA5A6986EE5F}" type="parTrans" cxnId="{33214B54-BE19-45AA-9C96-3549D1BD7550}">
      <dgm:prSet/>
      <dgm:spPr/>
      <dgm:t>
        <a:bodyPr/>
        <a:lstStyle/>
        <a:p>
          <a:endParaRPr lang="en-US"/>
        </a:p>
      </dgm:t>
    </dgm:pt>
    <dgm:pt modelId="{0F6439EA-7FC6-42C4-84C5-6D8DACF85543}" type="sibTrans" cxnId="{33214B54-BE19-45AA-9C96-3549D1BD7550}">
      <dgm:prSet/>
      <dgm:spPr/>
      <dgm:t>
        <a:bodyPr/>
        <a:lstStyle/>
        <a:p>
          <a:endParaRPr lang="en-US"/>
        </a:p>
      </dgm:t>
    </dgm:pt>
    <dgm:pt modelId="{51E75695-BAB0-481C-B2B5-05D71C7F8C59}">
      <dgm:prSet/>
      <dgm:spPr/>
      <dgm:t>
        <a:bodyPr/>
        <a:lstStyle/>
        <a:p>
          <a:r>
            <a:rPr lang="hu-HU"/>
            <a:t>A fenntartási kötelezettségeket rögzíteni kell</a:t>
          </a:r>
          <a:endParaRPr lang="en-US"/>
        </a:p>
      </dgm:t>
    </dgm:pt>
    <dgm:pt modelId="{04A7BCBF-78EE-4AC9-BBD7-381A1B06A720}" type="parTrans" cxnId="{F1D966FA-F877-43B5-9426-0271C3C57EC8}">
      <dgm:prSet/>
      <dgm:spPr/>
      <dgm:t>
        <a:bodyPr/>
        <a:lstStyle/>
        <a:p>
          <a:endParaRPr lang="en-US"/>
        </a:p>
      </dgm:t>
    </dgm:pt>
    <dgm:pt modelId="{C3470DB7-B0AF-46CF-BE7A-C4E71D9003FB}" type="sibTrans" cxnId="{F1D966FA-F877-43B5-9426-0271C3C57EC8}">
      <dgm:prSet/>
      <dgm:spPr/>
      <dgm:t>
        <a:bodyPr/>
        <a:lstStyle/>
        <a:p>
          <a:endParaRPr lang="en-US"/>
        </a:p>
      </dgm:t>
    </dgm:pt>
    <dgm:pt modelId="{629561CA-8A41-4662-927E-03B29C25DF32}" type="pres">
      <dgm:prSet presAssocID="{AF95F032-EC0B-4AFC-9DA9-4B0640783451}" presName="diagram" presStyleCnt="0">
        <dgm:presLayoutVars>
          <dgm:dir/>
          <dgm:resizeHandles val="exact"/>
        </dgm:presLayoutVars>
      </dgm:prSet>
      <dgm:spPr/>
    </dgm:pt>
    <dgm:pt modelId="{CA689D51-AFEA-42F1-8A93-49B7753A9089}" type="pres">
      <dgm:prSet presAssocID="{6A0875D8-D3D6-47B5-82EC-3295D10D39FF}" presName="node" presStyleLbl="node1" presStyleIdx="0" presStyleCnt="4">
        <dgm:presLayoutVars>
          <dgm:bulletEnabled val="1"/>
        </dgm:presLayoutVars>
      </dgm:prSet>
      <dgm:spPr/>
    </dgm:pt>
    <dgm:pt modelId="{D4451CCC-8342-404C-A8E3-A830EFF8E318}" type="pres">
      <dgm:prSet presAssocID="{CB4B7396-0666-47BF-8ACB-98D7CA222AAB}" presName="sibTrans" presStyleLbl="sibTrans2D1" presStyleIdx="0" presStyleCnt="3"/>
      <dgm:spPr/>
    </dgm:pt>
    <dgm:pt modelId="{D7E3A706-FA3B-4D68-AFB4-D8ECD08F032D}" type="pres">
      <dgm:prSet presAssocID="{CB4B7396-0666-47BF-8ACB-98D7CA222AAB}" presName="connectorText" presStyleLbl="sibTrans2D1" presStyleIdx="0" presStyleCnt="3"/>
      <dgm:spPr/>
    </dgm:pt>
    <dgm:pt modelId="{393F2DA4-640F-46B9-A391-D7378D318EA7}" type="pres">
      <dgm:prSet presAssocID="{96492F3D-BDD1-420F-95A1-845F71C1B32C}" presName="node" presStyleLbl="node1" presStyleIdx="1" presStyleCnt="4">
        <dgm:presLayoutVars>
          <dgm:bulletEnabled val="1"/>
        </dgm:presLayoutVars>
      </dgm:prSet>
      <dgm:spPr/>
    </dgm:pt>
    <dgm:pt modelId="{60A83FB7-2C36-4644-AFA2-983DB46DC440}" type="pres">
      <dgm:prSet presAssocID="{47BCB75A-B9C7-421B-99D6-1BA5E53BC51C}" presName="sibTrans" presStyleLbl="sibTrans2D1" presStyleIdx="1" presStyleCnt="3"/>
      <dgm:spPr/>
    </dgm:pt>
    <dgm:pt modelId="{9FEB9EF1-1466-4CE6-AEBC-0A0EA847106A}" type="pres">
      <dgm:prSet presAssocID="{47BCB75A-B9C7-421B-99D6-1BA5E53BC51C}" presName="connectorText" presStyleLbl="sibTrans2D1" presStyleIdx="1" presStyleCnt="3"/>
      <dgm:spPr/>
    </dgm:pt>
    <dgm:pt modelId="{FA999F22-964A-4F9A-92B0-C65D05F89BDF}" type="pres">
      <dgm:prSet presAssocID="{6A925A0E-70C0-46BB-8975-D7E18ED87E0D}" presName="node" presStyleLbl="node1" presStyleIdx="2" presStyleCnt="4">
        <dgm:presLayoutVars>
          <dgm:bulletEnabled val="1"/>
        </dgm:presLayoutVars>
      </dgm:prSet>
      <dgm:spPr/>
    </dgm:pt>
    <dgm:pt modelId="{3A58C841-D16A-4A2A-9158-AC99D0870EFB}" type="pres">
      <dgm:prSet presAssocID="{0F6439EA-7FC6-42C4-84C5-6D8DACF85543}" presName="sibTrans" presStyleLbl="sibTrans2D1" presStyleIdx="2" presStyleCnt="3"/>
      <dgm:spPr/>
    </dgm:pt>
    <dgm:pt modelId="{2C64540F-BC4B-4560-9878-0A24348B0FFD}" type="pres">
      <dgm:prSet presAssocID="{0F6439EA-7FC6-42C4-84C5-6D8DACF85543}" presName="connectorText" presStyleLbl="sibTrans2D1" presStyleIdx="2" presStyleCnt="3"/>
      <dgm:spPr/>
    </dgm:pt>
    <dgm:pt modelId="{DE2879AB-86C3-4EB9-BA24-713B4D1EF931}" type="pres">
      <dgm:prSet presAssocID="{51E75695-BAB0-481C-B2B5-05D71C7F8C59}" presName="node" presStyleLbl="node1" presStyleIdx="3" presStyleCnt="4">
        <dgm:presLayoutVars>
          <dgm:bulletEnabled val="1"/>
        </dgm:presLayoutVars>
      </dgm:prSet>
      <dgm:spPr/>
    </dgm:pt>
  </dgm:ptLst>
  <dgm:cxnLst>
    <dgm:cxn modelId="{24ECD601-D78E-4203-B192-755890D43C95}" type="presOf" srcId="{CB4B7396-0666-47BF-8ACB-98D7CA222AAB}" destId="{D7E3A706-FA3B-4D68-AFB4-D8ECD08F032D}" srcOrd="1" destOrd="0" presId="urn:microsoft.com/office/officeart/2005/8/layout/process5"/>
    <dgm:cxn modelId="{7C994F0E-64D4-456F-B49E-BFDB6B3088FB}" type="presOf" srcId="{47BCB75A-B9C7-421B-99D6-1BA5E53BC51C}" destId="{9FEB9EF1-1466-4CE6-AEBC-0A0EA847106A}" srcOrd="1" destOrd="0" presId="urn:microsoft.com/office/officeart/2005/8/layout/process5"/>
    <dgm:cxn modelId="{C2665428-71CD-4E07-B384-14ED0CC3F22F}" type="presOf" srcId="{AF95F032-EC0B-4AFC-9DA9-4B0640783451}" destId="{629561CA-8A41-4662-927E-03B29C25DF32}" srcOrd="0" destOrd="0" presId="urn:microsoft.com/office/officeart/2005/8/layout/process5"/>
    <dgm:cxn modelId="{6461B45D-B547-4DBB-A696-2CC975D9F2A3}" type="presOf" srcId="{6A925A0E-70C0-46BB-8975-D7E18ED87E0D}" destId="{FA999F22-964A-4F9A-92B0-C65D05F89BDF}" srcOrd="0" destOrd="0" presId="urn:microsoft.com/office/officeart/2005/8/layout/process5"/>
    <dgm:cxn modelId="{9F47F745-DCF6-45A0-B4E4-B5C73DF4AE96}" srcId="{AF95F032-EC0B-4AFC-9DA9-4B0640783451}" destId="{6A0875D8-D3D6-47B5-82EC-3295D10D39FF}" srcOrd="0" destOrd="0" parTransId="{3F262356-DEC8-4968-8ABE-38C528F6A635}" sibTransId="{CB4B7396-0666-47BF-8ACB-98D7CA222AAB}"/>
    <dgm:cxn modelId="{7BF9664E-788A-4D6B-9542-ADCE4EB736DA}" srcId="{AF95F032-EC0B-4AFC-9DA9-4B0640783451}" destId="{96492F3D-BDD1-420F-95A1-845F71C1B32C}" srcOrd="1" destOrd="0" parTransId="{6779C4AF-1715-44C8-B3AF-E1FC7B330DF8}" sibTransId="{47BCB75A-B9C7-421B-99D6-1BA5E53BC51C}"/>
    <dgm:cxn modelId="{3F916F70-4338-4F7D-95AD-86D7627798B0}" type="presOf" srcId="{0F6439EA-7FC6-42C4-84C5-6D8DACF85543}" destId="{3A58C841-D16A-4A2A-9158-AC99D0870EFB}" srcOrd="0" destOrd="0" presId="urn:microsoft.com/office/officeart/2005/8/layout/process5"/>
    <dgm:cxn modelId="{33214B54-BE19-45AA-9C96-3549D1BD7550}" srcId="{AF95F032-EC0B-4AFC-9DA9-4B0640783451}" destId="{6A925A0E-70C0-46BB-8975-D7E18ED87E0D}" srcOrd="2" destOrd="0" parTransId="{755E4D76-C6F6-495D-AE0E-CA5A6986EE5F}" sibTransId="{0F6439EA-7FC6-42C4-84C5-6D8DACF85543}"/>
    <dgm:cxn modelId="{D16E6F79-59FC-4C5D-ADCD-A7776996D2CF}" type="presOf" srcId="{47BCB75A-B9C7-421B-99D6-1BA5E53BC51C}" destId="{60A83FB7-2C36-4644-AFA2-983DB46DC440}" srcOrd="0" destOrd="0" presId="urn:microsoft.com/office/officeart/2005/8/layout/process5"/>
    <dgm:cxn modelId="{5CA5F47A-0EB8-4FDB-AFB2-3D1D599B0FCD}" type="presOf" srcId="{96492F3D-BDD1-420F-95A1-845F71C1B32C}" destId="{393F2DA4-640F-46B9-A391-D7378D318EA7}" srcOrd="0" destOrd="0" presId="urn:microsoft.com/office/officeart/2005/8/layout/process5"/>
    <dgm:cxn modelId="{5850D8CE-7A33-4558-A676-24BBC8AB3C97}" type="presOf" srcId="{51E75695-BAB0-481C-B2B5-05D71C7F8C59}" destId="{DE2879AB-86C3-4EB9-BA24-713B4D1EF931}" srcOrd="0" destOrd="0" presId="urn:microsoft.com/office/officeart/2005/8/layout/process5"/>
    <dgm:cxn modelId="{C8F093CF-0F06-4FC9-92A4-0F670CC42C54}" type="presOf" srcId="{6A0875D8-D3D6-47B5-82EC-3295D10D39FF}" destId="{CA689D51-AFEA-42F1-8A93-49B7753A9089}" srcOrd="0" destOrd="0" presId="urn:microsoft.com/office/officeart/2005/8/layout/process5"/>
    <dgm:cxn modelId="{C163DFDE-A3F0-46C6-8146-AA95DA0243B9}" type="presOf" srcId="{0F6439EA-7FC6-42C4-84C5-6D8DACF85543}" destId="{2C64540F-BC4B-4560-9878-0A24348B0FFD}" srcOrd="1" destOrd="0" presId="urn:microsoft.com/office/officeart/2005/8/layout/process5"/>
    <dgm:cxn modelId="{2042A0E4-81BA-4896-892D-31B3899C42C0}" type="presOf" srcId="{CB4B7396-0666-47BF-8ACB-98D7CA222AAB}" destId="{D4451CCC-8342-404C-A8E3-A830EFF8E318}" srcOrd="0" destOrd="0" presId="urn:microsoft.com/office/officeart/2005/8/layout/process5"/>
    <dgm:cxn modelId="{F1D966FA-F877-43B5-9426-0271C3C57EC8}" srcId="{AF95F032-EC0B-4AFC-9DA9-4B0640783451}" destId="{51E75695-BAB0-481C-B2B5-05D71C7F8C59}" srcOrd="3" destOrd="0" parTransId="{04A7BCBF-78EE-4AC9-BBD7-381A1B06A720}" sibTransId="{C3470DB7-B0AF-46CF-BE7A-C4E71D9003FB}"/>
    <dgm:cxn modelId="{48C6A617-AB5C-49E2-AFB2-4442D8398BCB}" type="presParOf" srcId="{629561CA-8A41-4662-927E-03B29C25DF32}" destId="{CA689D51-AFEA-42F1-8A93-49B7753A9089}" srcOrd="0" destOrd="0" presId="urn:microsoft.com/office/officeart/2005/8/layout/process5"/>
    <dgm:cxn modelId="{FB0A7904-81E1-4264-ACC7-481C4F603A5E}" type="presParOf" srcId="{629561CA-8A41-4662-927E-03B29C25DF32}" destId="{D4451CCC-8342-404C-A8E3-A830EFF8E318}" srcOrd="1" destOrd="0" presId="urn:microsoft.com/office/officeart/2005/8/layout/process5"/>
    <dgm:cxn modelId="{EF827179-4145-422D-B552-FCAAF3E4F3F2}" type="presParOf" srcId="{D4451CCC-8342-404C-A8E3-A830EFF8E318}" destId="{D7E3A706-FA3B-4D68-AFB4-D8ECD08F032D}" srcOrd="0" destOrd="0" presId="urn:microsoft.com/office/officeart/2005/8/layout/process5"/>
    <dgm:cxn modelId="{8E88B754-2E85-4461-AA1D-B397CB3B186A}" type="presParOf" srcId="{629561CA-8A41-4662-927E-03B29C25DF32}" destId="{393F2DA4-640F-46B9-A391-D7378D318EA7}" srcOrd="2" destOrd="0" presId="urn:microsoft.com/office/officeart/2005/8/layout/process5"/>
    <dgm:cxn modelId="{E7AA211B-CF72-472B-8B73-C8917C7C5503}" type="presParOf" srcId="{629561CA-8A41-4662-927E-03B29C25DF32}" destId="{60A83FB7-2C36-4644-AFA2-983DB46DC440}" srcOrd="3" destOrd="0" presId="urn:microsoft.com/office/officeart/2005/8/layout/process5"/>
    <dgm:cxn modelId="{848D6F5C-60D2-4E03-A8FE-30D4EEBB3893}" type="presParOf" srcId="{60A83FB7-2C36-4644-AFA2-983DB46DC440}" destId="{9FEB9EF1-1466-4CE6-AEBC-0A0EA847106A}" srcOrd="0" destOrd="0" presId="urn:microsoft.com/office/officeart/2005/8/layout/process5"/>
    <dgm:cxn modelId="{9EA52F85-9A99-4DAA-B03E-552A81B59847}" type="presParOf" srcId="{629561CA-8A41-4662-927E-03B29C25DF32}" destId="{FA999F22-964A-4F9A-92B0-C65D05F89BDF}" srcOrd="4" destOrd="0" presId="urn:microsoft.com/office/officeart/2005/8/layout/process5"/>
    <dgm:cxn modelId="{17A60ACA-E0DC-47F2-8474-5F51847D66B2}" type="presParOf" srcId="{629561CA-8A41-4662-927E-03B29C25DF32}" destId="{3A58C841-D16A-4A2A-9158-AC99D0870EFB}" srcOrd="5" destOrd="0" presId="urn:microsoft.com/office/officeart/2005/8/layout/process5"/>
    <dgm:cxn modelId="{1E2BB6A0-734E-421D-B864-0A107F71D59D}" type="presParOf" srcId="{3A58C841-D16A-4A2A-9158-AC99D0870EFB}" destId="{2C64540F-BC4B-4560-9878-0A24348B0FFD}" srcOrd="0" destOrd="0" presId="urn:microsoft.com/office/officeart/2005/8/layout/process5"/>
    <dgm:cxn modelId="{B4D02D39-123E-4780-8149-A96542BBBBEA}" type="presParOf" srcId="{629561CA-8A41-4662-927E-03B29C25DF32}" destId="{DE2879AB-86C3-4EB9-BA24-713B4D1EF93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F51E-5463-4F90-8344-ACF8159D7072}">
      <dsp:nvSpPr>
        <dsp:cNvPr id="0" name=""/>
        <dsp:cNvSpPr/>
      </dsp:nvSpPr>
      <dsp:spPr>
        <a:xfrm>
          <a:off x="2635532" y="0"/>
          <a:ext cx="5162299" cy="51622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9F72A-BE21-4A89-946B-DD5F30282A0C}">
      <dsp:nvSpPr>
        <dsp:cNvPr id="0" name=""/>
        <dsp:cNvSpPr/>
      </dsp:nvSpPr>
      <dsp:spPr>
        <a:xfrm>
          <a:off x="3125950" y="490418"/>
          <a:ext cx="2013296" cy="2013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002060"/>
              </a:solidFill>
            </a:rPr>
            <a:t>Egységes, naprakész pályázati/projekt nyilvántartás</a:t>
          </a:r>
          <a:endParaRPr lang="en-US" sz="1400" kern="1200">
            <a:solidFill>
              <a:srgbClr val="002060"/>
            </a:solidFill>
          </a:endParaRPr>
        </a:p>
      </dsp:txBody>
      <dsp:txXfrm>
        <a:off x="3224231" y="588699"/>
        <a:ext cx="1816734" cy="1816734"/>
      </dsp:txXfrm>
    </dsp:sp>
    <dsp:sp modelId="{56D5C153-0CC3-4879-A660-120137EEF397}">
      <dsp:nvSpPr>
        <dsp:cNvPr id="0" name=""/>
        <dsp:cNvSpPr/>
      </dsp:nvSpPr>
      <dsp:spPr>
        <a:xfrm>
          <a:off x="5216685" y="456413"/>
          <a:ext cx="2013296" cy="2013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002060"/>
              </a:solidFill>
            </a:rPr>
            <a:t>Vezetői adatszolgáltatások</a:t>
          </a:r>
          <a:endParaRPr lang="en-US" sz="1400" kern="1200">
            <a:solidFill>
              <a:srgbClr val="002060"/>
            </a:solidFill>
          </a:endParaRPr>
        </a:p>
      </dsp:txBody>
      <dsp:txXfrm>
        <a:off x="5314966" y="554694"/>
        <a:ext cx="1816734" cy="1816734"/>
      </dsp:txXfrm>
    </dsp:sp>
    <dsp:sp modelId="{7F212EC7-C212-47DA-B696-F5459F952AAC}">
      <dsp:nvSpPr>
        <dsp:cNvPr id="0" name=""/>
        <dsp:cNvSpPr/>
      </dsp:nvSpPr>
      <dsp:spPr>
        <a:xfrm>
          <a:off x="3125950" y="2658583"/>
          <a:ext cx="2013296" cy="2013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002060"/>
              </a:solidFill>
            </a:rPr>
            <a:t>Külső adatszolgáltatások</a:t>
          </a:r>
          <a:endParaRPr lang="en-US" sz="1400" kern="1200">
            <a:solidFill>
              <a:srgbClr val="002060"/>
            </a:solidFill>
          </a:endParaRPr>
        </a:p>
      </dsp:txBody>
      <dsp:txXfrm>
        <a:off x="3224231" y="2756864"/>
        <a:ext cx="1816734" cy="1816734"/>
      </dsp:txXfrm>
    </dsp:sp>
    <dsp:sp modelId="{E4E86391-440A-4F02-95F0-F14719DCF366}">
      <dsp:nvSpPr>
        <dsp:cNvPr id="0" name=""/>
        <dsp:cNvSpPr/>
      </dsp:nvSpPr>
      <dsp:spPr>
        <a:xfrm>
          <a:off x="5294116" y="2658583"/>
          <a:ext cx="2013296" cy="2013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002060"/>
              </a:solidFill>
            </a:rPr>
            <a:t>Könyvelés alátámasztása</a:t>
          </a:r>
          <a:endParaRPr lang="en-US" sz="1400" kern="1200">
            <a:solidFill>
              <a:srgbClr val="002060"/>
            </a:solidFill>
          </a:endParaRPr>
        </a:p>
      </dsp:txBody>
      <dsp:txXfrm>
        <a:off x="5392397" y="2756864"/>
        <a:ext cx="1816734" cy="1816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F199C-B905-4767-958A-10525CE1DD44}">
      <dsp:nvSpPr>
        <dsp:cNvPr id="0" name=""/>
        <dsp:cNvSpPr/>
      </dsp:nvSpPr>
      <dsp:spPr>
        <a:xfrm>
          <a:off x="0" y="538124"/>
          <a:ext cx="690017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20AD8-282A-4B3F-9FFB-5C2B24721D67}">
      <dsp:nvSpPr>
        <dsp:cNvPr id="0" name=""/>
        <dsp:cNvSpPr/>
      </dsp:nvSpPr>
      <dsp:spPr>
        <a:xfrm>
          <a:off x="345008" y="242924"/>
          <a:ext cx="48301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67" tIns="0" rIns="1825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Regisztráció</a:t>
          </a:r>
          <a:endParaRPr lang="en-US" sz="2000" kern="1200"/>
        </a:p>
      </dsp:txBody>
      <dsp:txXfrm>
        <a:off x="373829" y="271745"/>
        <a:ext cx="4772477" cy="532758"/>
      </dsp:txXfrm>
    </dsp:sp>
    <dsp:sp modelId="{3B65FE57-D535-4F1E-81E5-85F8DB4B468E}">
      <dsp:nvSpPr>
        <dsp:cNvPr id="0" name=""/>
        <dsp:cNvSpPr/>
      </dsp:nvSpPr>
      <dsp:spPr>
        <a:xfrm>
          <a:off x="0" y="1445324"/>
          <a:ext cx="690017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71D26-216F-41D4-894F-562C771A41FE}">
      <dsp:nvSpPr>
        <dsp:cNvPr id="0" name=""/>
        <dsp:cNvSpPr/>
      </dsp:nvSpPr>
      <dsp:spPr>
        <a:xfrm>
          <a:off x="345008" y="1150124"/>
          <a:ext cx="48301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67" tIns="0" rIns="1825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Pályázati ajánló</a:t>
          </a:r>
          <a:endParaRPr lang="en-US" sz="2000" kern="1200"/>
        </a:p>
      </dsp:txBody>
      <dsp:txXfrm>
        <a:off x="373829" y="1178945"/>
        <a:ext cx="4772477" cy="532758"/>
      </dsp:txXfrm>
    </dsp:sp>
    <dsp:sp modelId="{02482B7A-9A07-4DE9-AF69-74EA6EC74D12}">
      <dsp:nvSpPr>
        <dsp:cNvPr id="0" name=""/>
        <dsp:cNvSpPr/>
      </dsp:nvSpPr>
      <dsp:spPr>
        <a:xfrm>
          <a:off x="0" y="2352524"/>
          <a:ext cx="690017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D255-9B85-41F1-8AA6-CAF63EDB7034}">
      <dsp:nvSpPr>
        <dsp:cNvPr id="0" name=""/>
        <dsp:cNvSpPr/>
      </dsp:nvSpPr>
      <dsp:spPr>
        <a:xfrm>
          <a:off x="345008" y="2057324"/>
          <a:ext cx="48301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67" tIns="0" rIns="1825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Pályázati igény</a:t>
          </a:r>
          <a:endParaRPr lang="en-US" sz="2000" kern="1200"/>
        </a:p>
      </dsp:txBody>
      <dsp:txXfrm>
        <a:off x="373829" y="2086145"/>
        <a:ext cx="4772477" cy="532758"/>
      </dsp:txXfrm>
    </dsp:sp>
    <dsp:sp modelId="{80AE7E44-4387-4B2D-BB3F-1FE3C5E4C85F}">
      <dsp:nvSpPr>
        <dsp:cNvPr id="0" name=""/>
        <dsp:cNvSpPr/>
      </dsp:nvSpPr>
      <dsp:spPr>
        <a:xfrm>
          <a:off x="0" y="3259724"/>
          <a:ext cx="690017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30" tIns="416560" rIns="5355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i="0" kern="1200"/>
            <a:t>Nyertes pályázatok nyilvántartása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i="0" kern="1200"/>
            <a:t>Nyertes pályázatok költségvetésének (éves tervezés, felhasználás) </a:t>
          </a:r>
          <a:r>
            <a:rPr lang="hu-HU" sz="2000" b="0" i="0" kern="1200" err="1"/>
            <a:t>nyomonkövetése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i="0" kern="1200"/>
            <a:t>Fenntartási időszakban lévő pályázatok nyilvántartása</a:t>
          </a:r>
          <a:endParaRPr lang="en-US" sz="2000" kern="1200"/>
        </a:p>
      </dsp:txBody>
      <dsp:txXfrm>
        <a:off x="0" y="3259724"/>
        <a:ext cx="6900170" cy="2079000"/>
      </dsp:txXfrm>
    </dsp:sp>
    <dsp:sp modelId="{F7117297-40E8-4F1D-A038-E3EF1514D226}">
      <dsp:nvSpPr>
        <dsp:cNvPr id="0" name=""/>
        <dsp:cNvSpPr/>
      </dsp:nvSpPr>
      <dsp:spPr>
        <a:xfrm>
          <a:off x="345008" y="2964524"/>
          <a:ext cx="48301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67" tIns="0" rIns="1825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Nyertes pályázat/Projekt</a:t>
          </a:r>
          <a:endParaRPr lang="en-US" sz="2000" kern="1200"/>
        </a:p>
      </dsp:txBody>
      <dsp:txXfrm>
        <a:off x="373829" y="2993345"/>
        <a:ext cx="477247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F199C-B905-4767-958A-10525CE1DD44}">
      <dsp:nvSpPr>
        <dsp:cNvPr id="0" name=""/>
        <dsp:cNvSpPr/>
      </dsp:nvSpPr>
      <dsp:spPr>
        <a:xfrm>
          <a:off x="0" y="1829804"/>
          <a:ext cx="58529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20AD8-282A-4B3F-9FFB-5C2B24721D67}">
      <dsp:nvSpPr>
        <dsp:cNvPr id="0" name=""/>
        <dsp:cNvSpPr/>
      </dsp:nvSpPr>
      <dsp:spPr>
        <a:xfrm>
          <a:off x="292649" y="1549364"/>
          <a:ext cx="40970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60" tIns="0" rIns="154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Regisztráció</a:t>
          </a:r>
          <a:endParaRPr lang="en-US" sz="1900" kern="1200"/>
        </a:p>
      </dsp:txBody>
      <dsp:txXfrm>
        <a:off x="320029" y="1576744"/>
        <a:ext cx="4042330" cy="506120"/>
      </dsp:txXfrm>
    </dsp:sp>
    <dsp:sp modelId="{3B65FE57-D535-4F1E-81E5-85F8DB4B468E}">
      <dsp:nvSpPr>
        <dsp:cNvPr id="0" name=""/>
        <dsp:cNvSpPr/>
      </dsp:nvSpPr>
      <dsp:spPr>
        <a:xfrm>
          <a:off x="0" y="2691644"/>
          <a:ext cx="58529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71D26-216F-41D4-894F-562C771A41FE}">
      <dsp:nvSpPr>
        <dsp:cNvPr id="0" name=""/>
        <dsp:cNvSpPr/>
      </dsp:nvSpPr>
      <dsp:spPr>
        <a:xfrm>
          <a:off x="292649" y="2411204"/>
          <a:ext cx="40970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60" tIns="0" rIns="154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Pályázati ajánlók</a:t>
          </a:r>
          <a:endParaRPr lang="en-US" sz="1900" kern="1200"/>
        </a:p>
      </dsp:txBody>
      <dsp:txXfrm>
        <a:off x="320029" y="2438584"/>
        <a:ext cx="4042330" cy="506120"/>
      </dsp:txXfrm>
    </dsp:sp>
    <dsp:sp modelId="{02482B7A-9A07-4DE9-AF69-74EA6EC74D12}">
      <dsp:nvSpPr>
        <dsp:cNvPr id="0" name=""/>
        <dsp:cNvSpPr/>
      </dsp:nvSpPr>
      <dsp:spPr>
        <a:xfrm>
          <a:off x="0" y="3553484"/>
          <a:ext cx="58529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D255-9B85-41F1-8AA6-CAF63EDB7034}">
      <dsp:nvSpPr>
        <dsp:cNvPr id="0" name=""/>
        <dsp:cNvSpPr/>
      </dsp:nvSpPr>
      <dsp:spPr>
        <a:xfrm>
          <a:off x="292649" y="3273044"/>
          <a:ext cx="40970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60" tIns="0" rIns="154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Támogatott Pályázat - </a:t>
          </a:r>
          <a:r>
            <a:rPr lang="hu-HU" sz="1900" b="1" kern="1200"/>
            <a:t>Projekt</a:t>
          </a:r>
          <a:endParaRPr lang="en-US" sz="1900" b="1" kern="1200"/>
        </a:p>
      </dsp:txBody>
      <dsp:txXfrm>
        <a:off x="320029" y="3300424"/>
        <a:ext cx="404233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89D51-AFEA-42F1-8A93-49B7753A9089}">
      <dsp:nvSpPr>
        <dsp:cNvPr id="0" name=""/>
        <dsp:cNvSpPr/>
      </dsp:nvSpPr>
      <dsp:spPr>
        <a:xfrm>
          <a:off x="1012" y="344368"/>
          <a:ext cx="2158156" cy="1294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Támogatási szerződés/okirat adatait és szkennelt példányát fel kell tölteni</a:t>
          </a:r>
          <a:endParaRPr lang="en-US" sz="1300" kern="1200"/>
        </a:p>
      </dsp:txBody>
      <dsp:txXfrm>
        <a:off x="38938" y="382294"/>
        <a:ext cx="2082304" cy="1219041"/>
      </dsp:txXfrm>
    </dsp:sp>
    <dsp:sp modelId="{D4451CCC-8342-404C-A8E3-A830EFF8E318}">
      <dsp:nvSpPr>
        <dsp:cNvPr id="0" name=""/>
        <dsp:cNvSpPr/>
      </dsp:nvSpPr>
      <dsp:spPr>
        <a:xfrm>
          <a:off x="2349086" y="724203"/>
          <a:ext cx="457529" cy="535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49086" y="831247"/>
        <a:ext cx="320270" cy="321134"/>
      </dsp:txXfrm>
    </dsp:sp>
    <dsp:sp modelId="{393F2DA4-640F-46B9-A391-D7378D318EA7}">
      <dsp:nvSpPr>
        <dsp:cNvPr id="0" name=""/>
        <dsp:cNvSpPr/>
      </dsp:nvSpPr>
      <dsp:spPr>
        <a:xfrm>
          <a:off x="3022431" y="344368"/>
          <a:ext cx="2158156" cy="1294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A szakmai és pénzügyi elszámolást aláírást követően azonnal, de legfeljebb 3 munkanapon belül rögzíteni kell</a:t>
          </a:r>
          <a:endParaRPr lang="en-US" sz="1300" kern="1200"/>
        </a:p>
      </dsp:txBody>
      <dsp:txXfrm>
        <a:off x="3060357" y="382294"/>
        <a:ext cx="2082304" cy="1219041"/>
      </dsp:txXfrm>
    </dsp:sp>
    <dsp:sp modelId="{60A83FB7-2C36-4644-AFA2-983DB46DC440}">
      <dsp:nvSpPr>
        <dsp:cNvPr id="0" name=""/>
        <dsp:cNvSpPr/>
      </dsp:nvSpPr>
      <dsp:spPr>
        <a:xfrm rot="5400000">
          <a:off x="3872745" y="1790333"/>
          <a:ext cx="457529" cy="535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940943" y="1829180"/>
        <a:ext cx="321134" cy="320270"/>
      </dsp:txXfrm>
    </dsp:sp>
    <dsp:sp modelId="{FA999F22-964A-4F9A-92B0-C65D05F89BDF}">
      <dsp:nvSpPr>
        <dsp:cNvPr id="0" name=""/>
        <dsp:cNvSpPr/>
      </dsp:nvSpPr>
      <dsp:spPr>
        <a:xfrm>
          <a:off x="3022431" y="2502524"/>
          <a:ext cx="2158156" cy="1294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A szakmai és pénzügyi elszámolás elfogadását rögzíteni kell</a:t>
          </a:r>
          <a:endParaRPr lang="en-US" sz="1300" kern="1200"/>
        </a:p>
      </dsp:txBody>
      <dsp:txXfrm>
        <a:off x="3060357" y="2540450"/>
        <a:ext cx="2082304" cy="1219041"/>
      </dsp:txXfrm>
    </dsp:sp>
    <dsp:sp modelId="{3A58C841-D16A-4A2A-9158-AC99D0870EFB}">
      <dsp:nvSpPr>
        <dsp:cNvPr id="0" name=""/>
        <dsp:cNvSpPr/>
      </dsp:nvSpPr>
      <dsp:spPr>
        <a:xfrm rot="10800000">
          <a:off x="2374984" y="2882360"/>
          <a:ext cx="457529" cy="535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512243" y="2989404"/>
        <a:ext cx="320270" cy="321134"/>
      </dsp:txXfrm>
    </dsp:sp>
    <dsp:sp modelId="{DE2879AB-86C3-4EB9-BA24-713B4D1EF931}">
      <dsp:nvSpPr>
        <dsp:cNvPr id="0" name=""/>
        <dsp:cNvSpPr/>
      </dsp:nvSpPr>
      <dsp:spPr>
        <a:xfrm>
          <a:off x="1012" y="2502524"/>
          <a:ext cx="2158156" cy="1294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A fenntartási kötelezettségeket rögzíteni kell</a:t>
          </a:r>
          <a:endParaRPr lang="en-US" sz="1300" kern="1200"/>
        </a:p>
      </dsp:txBody>
      <dsp:txXfrm>
        <a:off x="38938" y="2540450"/>
        <a:ext cx="2082304" cy="121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2024. 06. 05.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2024. 06. 05.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/>
              <a:t>MINTA SZERVEZETI EGYSÉG NEVE, </a:t>
            </a:r>
            <a:br>
              <a:rPr lang="hu-HU"/>
            </a:br>
            <a:r>
              <a:rPr lang="hu-HU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Szervezeti egység neve,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>
                <a:solidFill>
                  <a:schemeClr val="bg2"/>
                </a:solidFill>
              </a:rPr>
              <a:t>Dr. Minta Mihály,</a:t>
            </a:r>
            <a:br>
              <a:rPr lang="hu-HU" sz="1200">
                <a:solidFill>
                  <a:schemeClr val="bg2"/>
                </a:solidFill>
              </a:rPr>
            </a:br>
            <a:r>
              <a:rPr lang="hu-HU" sz="120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mailto:boros.marianna@semmelweis.hu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nyr.semmelweis.hu/log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524000" y="2886403"/>
            <a:ext cx="9144000" cy="395427"/>
          </a:xfrm>
        </p:spPr>
        <p:txBody>
          <a:bodyPr/>
          <a:lstStyle/>
          <a:p>
            <a:r>
              <a:rPr lang="hu-HU"/>
              <a:t>Rövid áttekintés</a:t>
            </a:r>
          </a:p>
          <a:p>
            <a:pPr algn="r"/>
            <a:r>
              <a:rPr lang="hu-HU" sz="1200"/>
              <a:t>.</a:t>
            </a:r>
            <a:endParaRPr lang="en-GB" sz="120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sz="4000"/>
              <a:t>Pályázat Nyilvántartó Rendszer PNYR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/>
          </a:p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5B2E09-2434-AF30-E57A-F8EEB1F6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Pályázati Nyilvántartó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2837BA-BA46-2583-35A3-3B93DA8699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Pályázati nyilvántartás</a:t>
            </a:r>
          </a:p>
          <a:p>
            <a:pPr lvl="1"/>
            <a:r>
              <a:rPr lang="hu-HU" dirty="0"/>
              <a:t>Adatszolgáltatások központi biztosítása – legtöbb esetben</a:t>
            </a:r>
          </a:p>
          <a:p>
            <a:r>
              <a:rPr lang="hu-HU" dirty="0"/>
              <a:t>Éves költségvetés tervezés során </a:t>
            </a:r>
          </a:p>
          <a:p>
            <a:pPr lvl="1"/>
            <a:r>
              <a:rPr lang="hu-HU" dirty="0"/>
              <a:t>a Pályázati bevételi terv a PNYR-ben </a:t>
            </a:r>
            <a:r>
              <a:rPr lang="hu-HU" dirty="0" err="1"/>
              <a:t>excel</a:t>
            </a:r>
            <a:r>
              <a:rPr lang="hu-HU" dirty="0"/>
              <a:t> betöltő/rögzítő</a:t>
            </a:r>
          </a:p>
          <a:p>
            <a:r>
              <a:rPr lang="hu-HU" dirty="0"/>
              <a:t>Pénzforgalom rögzítése</a:t>
            </a:r>
          </a:p>
          <a:p>
            <a:pPr lvl="1"/>
            <a:r>
              <a:rPr lang="hu-HU" dirty="0"/>
              <a:t>Előleg</a:t>
            </a:r>
          </a:p>
          <a:p>
            <a:pPr lvl="1"/>
            <a:r>
              <a:rPr lang="hu-HU" dirty="0"/>
              <a:t>Támogatás</a:t>
            </a:r>
          </a:p>
          <a:p>
            <a:pPr lvl="1"/>
            <a:r>
              <a:rPr lang="hu-HU" dirty="0"/>
              <a:t>Visszafizetés / </a:t>
            </a:r>
            <a:r>
              <a:rPr lang="hu-HU" dirty="0" err="1"/>
              <a:t>továbbutalás</a:t>
            </a:r>
            <a:endParaRPr lang="hu-HU" dirty="0"/>
          </a:p>
          <a:p>
            <a:r>
              <a:rPr lang="hu-HU" dirty="0"/>
              <a:t>Elszámolások rögzítése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3FB673D-0E4C-B7F7-3789-14E3985F6A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Éves beszámoló alátámasztása</a:t>
            </a:r>
          </a:p>
          <a:p>
            <a:pPr lvl="1"/>
            <a:r>
              <a:rPr lang="hu-HU" dirty="0"/>
              <a:t>Elszámolatlan előlegek – kötelezettségek analitikája</a:t>
            </a:r>
          </a:p>
          <a:p>
            <a:pPr lvl="1"/>
            <a:r>
              <a:rPr lang="hu-HU" dirty="0"/>
              <a:t>Pályázati bevételek analitikája</a:t>
            </a:r>
          </a:p>
          <a:p>
            <a:pPr lvl="2"/>
            <a:r>
              <a:rPr lang="hu-HU" dirty="0"/>
              <a:t>Végleges (jóváhagyott elszámolás)</a:t>
            </a:r>
          </a:p>
          <a:p>
            <a:pPr lvl="2"/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Elhatárolt bevételek (felhasználás alapján kerülnek könyvelésre) -SAP</a:t>
            </a:r>
          </a:p>
          <a:p>
            <a:pPr lvl="1"/>
            <a:r>
              <a:rPr lang="hu-HU" b="1" dirty="0"/>
              <a:t>Halasztott bevételek elhatárolása </a:t>
            </a:r>
          </a:p>
          <a:p>
            <a:pPr lvl="2"/>
            <a:r>
              <a:rPr lang="hu-HU" b="1" dirty="0"/>
              <a:t>Beruházások nettó értéke elszámoláskor</a:t>
            </a:r>
          </a:p>
          <a:p>
            <a:pPr lvl="2"/>
            <a:r>
              <a:rPr lang="hu-HU" b="1" dirty="0"/>
              <a:t>évente az elszámolt </a:t>
            </a:r>
            <a:r>
              <a:rPr lang="hu-HU" b="1" dirty="0" err="1"/>
              <a:t>écs</a:t>
            </a:r>
            <a:r>
              <a:rPr lang="hu-HU" b="1" dirty="0"/>
              <a:t> kerültvégleges bevételként könyvelésre</a:t>
            </a:r>
          </a:p>
          <a:p>
            <a:r>
              <a:rPr lang="hu-HU" dirty="0" err="1"/>
              <a:t>Nyomonkövetés</a:t>
            </a:r>
            <a:endParaRPr lang="hu-HU" dirty="0"/>
          </a:p>
          <a:p>
            <a:pPr lvl="1"/>
            <a:r>
              <a:rPr lang="hu-HU" dirty="0"/>
              <a:t>Éves bevételi terv teljesülése</a:t>
            </a:r>
          </a:p>
          <a:p>
            <a:pPr lvl="1"/>
            <a:r>
              <a:rPr lang="hu-HU" dirty="0"/>
              <a:t>Pályázat időarányos teljesülése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A3CB5BC-FE3F-6200-ED70-5CC15EA31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36F577F-5636-FFD6-9E6F-AEC25FE46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53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2664736" y="901380"/>
            <a:ext cx="9144000" cy="112381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  <a:p>
            <a:r>
              <a:rPr lang="en-GB"/>
              <a:t>Sereg Beatrix</a:t>
            </a:r>
            <a:endParaRPr lang="hu-HU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885" y="4207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/>
              <a:t>PNYR célja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graphicFrame>
        <p:nvGraphicFramePr>
          <p:cNvPr id="10" name="Tartalom helye 6">
            <a:extLst>
              <a:ext uri="{FF2B5EF4-FFF2-40B4-BE49-F238E27FC236}">
                <a16:creationId xmlns:a16="http://schemas.microsoft.com/office/drawing/2014/main" id="{AF4ABBAC-95AC-F446-EA1B-7D611F127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09289"/>
              </p:ext>
            </p:extLst>
          </p:nvPr>
        </p:nvGraphicFramePr>
        <p:xfrm>
          <a:off x="875190" y="704852"/>
          <a:ext cx="10433364" cy="516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93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AF0D0-74D2-8D4F-D1B1-0A4F96BA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642" y="1808163"/>
            <a:ext cx="4979406" cy="41417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Mindenkori cél a pályázati lehetőségek, pályázati igények, projektek (a szerződés kötés, megvalósítás, elszámolás alatt illetve fenntartási időszakban lévő projektek adatai) teljes körű nyilvántartása.</a:t>
            </a:r>
          </a:p>
          <a:p>
            <a:pPr marL="0" indent="0" algn="just">
              <a:buNone/>
            </a:pPr>
            <a:endParaRPr lang="hu-HU" sz="2000" dirty="0"/>
          </a:p>
          <a:p>
            <a:pPr marL="0" indent="0">
              <a:buNone/>
            </a:pPr>
            <a:r>
              <a:rPr lang="en-US" sz="2000" dirty="0"/>
              <a:t>Pályázati és KFI </a:t>
            </a:r>
            <a:r>
              <a:rPr lang="en-US" sz="2000" dirty="0" err="1"/>
              <a:t>Hálózatirányítási</a:t>
            </a:r>
            <a:r>
              <a:rPr lang="en-US" sz="2000" dirty="0"/>
              <a:t> Igazgatóság </a:t>
            </a:r>
            <a:r>
              <a:rPr lang="en-US" sz="2000" dirty="0" err="1"/>
              <a:t>kapcsolattartója</a:t>
            </a:r>
            <a:r>
              <a:rPr lang="en-US" sz="2000" dirty="0"/>
              <a:t>: </a:t>
            </a:r>
            <a:endParaRPr lang="hu-HU" sz="2000" dirty="0"/>
          </a:p>
          <a:p>
            <a:pPr marL="0" indent="0">
              <a:buNone/>
            </a:pPr>
            <a:r>
              <a:rPr lang="en-US" sz="1600" b="1" dirty="0"/>
              <a:t>Boros Mariann</a:t>
            </a:r>
            <a:r>
              <a:rPr lang="hu-HU" sz="1600" b="1" dirty="0"/>
              <a:t>a</a:t>
            </a:r>
            <a:br>
              <a:rPr lang="hu-HU" sz="2000" dirty="0"/>
            </a:br>
            <a:r>
              <a:rPr lang="hu-HU" sz="1600" dirty="0"/>
              <a:t>+36 (30) 016-4034</a:t>
            </a:r>
            <a:br>
              <a:rPr lang="hu-HU" sz="2000" dirty="0"/>
            </a:br>
            <a:r>
              <a:rPr lang="hu-HU" sz="1600" dirty="0">
                <a:hlinkClick r:id="rId2"/>
              </a:rPr>
              <a:t>boros.marianna@semmelweis.hu</a:t>
            </a:r>
            <a:endParaRPr lang="en-US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642" y="368301"/>
            <a:ext cx="4879817" cy="1325563"/>
          </a:xfrm>
        </p:spPr>
        <p:txBody>
          <a:bodyPr anchor="ctr">
            <a:normAutofit/>
          </a:bodyPr>
          <a:lstStyle/>
          <a:p>
            <a:r>
              <a:rPr lang="hu-HU"/>
              <a:t>PNYR funkciók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AB576B98-8692-A028-4DAA-591EE5263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922061"/>
              </p:ext>
            </p:extLst>
          </p:nvPr>
        </p:nvGraphicFramePr>
        <p:xfrm>
          <a:off x="5183188" y="368301"/>
          <a:ext cx="6900170" cy="558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96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AF0D0-74D2-8D4F-D1B1-0A4F96BA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9617" y="2279210"/>
            <a:ext cx="6999888" cy="291747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sz="2900" dirty="0"/>
              <a:t>Regisztrálni csak és kizárólag semmelweis.hu e-mail címmel lehet. Regisztrációnál meg kell jelölni a beosztást. </a:t>
            </a:r>
          </a:p>
          <a:p>
            <a:pPr marL="0" indent="0" algn="just">
              <a:buNone/>
            </a:pPr>
            <a:endParaRPr lang="hu-HU" sz="2900" dirty="0"/>
          </a:p>
          <a:p>
            <a:pPr marL="0" indent="0" algn="just">
              <a:buNone/>
            </a:pPr>
            <a:r>
              <a:rPr lang="hu-HU" sz="2900" dirty="0"/>
              <a:t>Beosztás típusai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900" dirty="0"/>
              <a:t>Adminisztrátor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900" dirty="0"/>
              <a:t>Oktató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900" dirty="0"/>
              <a:t>Kutató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900" dirty="0"/>
              <a:t>Ügyvivő szakértő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sz="1500" dirty="0"/>
          </a:p>
          <a:p>
            <a:pPr marL="0" indent="0" algn="just">
              <a:buNone/>
            </a:pPr>
            <a:endParaRPr lang="en-US" sz="15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4768" y="143907"/>
            <a:ext cx="7063394" cy="1325563"/>
          </a:xfrm>
        </p:spPr>
        <p:txBody>
          <a:bodyPr anchor="ctr">
            <a:normAutofit/>
          </a:bodyPr>
          <a:lstStyle/>
          <a:p>
            <a:r>
              <a:rPr lang="hu-HU"/>
              <a:t>PNYR regisztráció</a:t>
            </a:r>
            <a:endParaRPr lang="en-GB" sz="280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2A2E49-39C1-A52F-E3D6-726AC729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49" y="1234665"/>
            <a:ext cx="3688638" cy="4680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9A7B8CE-258E-B8E3-7860-732524FF3FDA}"/>
              </a:ext>
            </a:extLst>
          </p:cNvPr>
          <p:cNvSpPr txBox="1"/>
          <p:nvPr/>
        </p:nvSpPr>
        <p:spPr>
          <a:xfrm>
            <a:off x="4641311" y="182063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>
                <a:hlinkClick r:id="rId3"/>
              </a:rPr>
              <a:t>https://pnyr.semmelweis.hu/login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/>
              <a:t>Új </a:t>
            </a:r>
            <a:r>
              <a:rPr lang="hu-HU" dirty="0"/>
              <a:t>pályázati</a:t>
            </a:r>
            <a:r>
              <a:rPr lang="hu-HU"/>
              <a:t> ajánló rögzítése</a:t>
            </a:r>
            <a:endParaRPr lang="en-GB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181F6BE-16B7-4783-CA1B-953D8E2B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88" y="1690688"/>
            <a:ext cx="4320000" cy="2991599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5340096" y="1690688"/>
            <a:ext cx="6775704" cy="4141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Új pályázati ajánló rögzítése: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PKHI </a:t>
            </a:r>
            <a:r>
              <a:rPr lang="en-US" dirty="0"/>
              <a:t>Pályázati és KFI </a:t>
            </a:r>
            <a:r>
              <a:rPr lang="en-US" dirty="0" err="1"/>
              <a:t>Hálóza</a:t>
            </a:r>
            <a:r>
              <a:rPr lang="hu-HU" dirty="0"/>
              <a:t>t-</a:t>
            </a:r>
            <a:r>
              <a:rPr lang="en-US" dirty="0" err="1"/>
              <a:t>irányítási</a:t>
            </a:r>
            <a:r>
              <a:rPr lang="en-US" dirty="0"/>
              <a:t> Igazgatóság</a:t>
            </a:r>
            <a:r>
              <a:rPr lang="hu-HU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PMK Pályázati Menedzsment Központ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Amennyiben egy adott </a:t>
            </a:r>
            <a:r>
              <a:rPr lang="hu-HU" dirty="0" err="1"/>
              <a:t>pályáazti</a:t>
            </a:r>
            <a:r>
              <a:rPr lang="hu-HU" dirty="0"/>
              <a:t> lehetőséghez nincs a PNYR-ben pályázati ajánló, akkor a PM támogató szervezeti egység értesítése szükséges.</a:t>
            </a:r>
          </a:p>
          <a:p>
            <a:endParaRPr lang="en-GB" dirty="0"/>
          </a:p>
        </p:txBody>
      </p:sp>
      <p:sp>
        <p:nvSpPr>
          <p:cNvPr id="8" name="Szöveg helye 1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453FE2EA-8672-8AD0-171A-95EFB6FE941D}"/>
              </a:ext>
            </a:extLst>
          </p:cNvPr>
          <p:cNvSpPr/>
          <p:nvPr/>
        </p:nvSpPr>
        <p:spPr>
          <a:xfrm rot="10800000">
            <a:off x="3591403" y="2698572"/>
            <a:ext cx="976947" cy="6353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17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E2C420-0ADA-B433-E25E-50F823846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8251" y="1690687"/>
            <a:ext cx="6804893" cy="2058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Pályázatok menü pontban a </a:t>
            </a:r>
            <a:r>
              <a:rPr lang="hu-HU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Pályázati ajánlók listájá</a:t>
            </a:r>
            <a:r>
              <a:rPr lang="hu-HU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ból kell kiválasztani azt a pályázati lehetőséget, melyen indulni kíván az adott kutató/szervezeti egység. </a:t>
            </a:r>
          </a:p>
          <a:p>
            <a:pPr marL="0" indent="0" algn="just">
              <a:buNone/>
            </a:pPr>
            <a:r>
              <a:rPr lang="hu-HU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Majd a kiválasztott Pályázati ajánló legaljára görgetve érhető el a </a:t>
            </a:r>
            <a:r>
              <a:rPr lang="hu-HU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Pályázok</a:t>
            </a:r>
            <a:r>
              <a:rPr lang="hu-HU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gomb.</a:t>
            </a:r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FEF94E9-E741-49E3-43F8-7A2EF28D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421943" cy="1325563"/>
          </a:xfrm>
        </p:spPr>
        <p:txBody>
          <a:bodyPr anchor="ctr">
            <a:normAutofit/>
          </a:bodyPr>
          <a:lstStyle/>
          <a:p>
            <a:r>
              <a:rPr lang="hu-HU"/>
              <a:t>Pályázok- pályázati igény rögzítés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11CEFEF-6BAB-BF97-EA46-4B7127FF8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4351CEC-D60E-F09E-4D58-33F9FDF37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r>
              <a:rPr lang="hu-HU" dirty="0"/>
              <a:t>Sereg Beatrix</a:t>
            </a:r>
            <a:endParaRPr lang="en-US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C0292FE-7AB7-87D3-7ABF-9200041B9B0B}"/>
              </a:ext>
            </a:extLst>
          </p:cNvPr>
          <p:cNvSpPr>
            <a:spLocks/>
          </p:cNvSpPr>
          <p:nvPr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B40DEC6-B547-8BE0-5A45-E73CF6120F59}"/>
              </a:ext>
            </a:extLst>
          </p:cNvPr>
          <p:cNvSpPr>
            <a:spLocks/>
          </p:cNvSpPr>
          <p:nvPr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38705D-00B6-D060-3674-8412D1EAE007}"/>
              </a:ext>
            </a:extLst>
          </p:cNvPr>
          <p:cNvSpPr>
            <a:spLocks/>
          </p:cNvSpPr>
          <p:nvPr/>
        </p:nvSpPr>
        <p:spPr>
          <a:xfrm>
            <a:off x="931856" y="3749665"/>
            <a:ext cx="10211287" cy="2284078"/>
          </a:xfrm>
          <a:prstGeom prst="rect">
            <a:avLst/>
          </a:prstGeom>
        </p:spPr>
        <p:txBody>
          <a:bodyPr/>
          <a:lstStyle/>
          <a:p>
            <a:pPr defTabSz="640080">
              <a:spcAft>
                <a:spcPts val="600"/>
              </a:spcAft>
            </a:pPr>
            <a:r>
              <a:rPr lang="hu-HU" dirty="0"/>
              <a:t>Hét alponton keresztül kell rögzíteni, menteni és  végül véglegesíteni a pályázati igényt, a benyújtásért felelős szervezeti egység kötelezettségvállalója és ellenjegyzője jóváhagyásával</a:t>
            </a:r>
          </a:p>
          <a:p>
            <a:pPr defTabSz="640080">
              <a:spcAft>
                <a:spcPts val="600"/>
              </a:spcAft>
            </a:pPr>
            <a:r>
              <a:rPr lang="hu-HU" dirty="0"/>
              <a:t> </a:t>
            </a:r>
          </a:p>
        </p:txBody>
      </p:sp>
      <p:pic>
        <p:nvPicPr>
          <p:cNvPr id="8" name="Kép 7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E306E099-3B2A-2014-9731-D0CDE9211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26"/>
          <a:stretch/>
        </p:blipFill>
        <p:spPr>
          <a:xfrm>
            <a:off x="931857" y="1690687"/>
            <a:ext cx="2719826" cy="1957984"/>
          </a:xfrm>
          <a:prstGeom prst="rect">
            <a:avLst/>
          </a:prstGeom>
        </p:spPr>
      </p:pic>
      <p:pic>
        <p:nvPicPr>
          <p:cNvPr id="9" name="Kép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94362C1E-D4B5-4242-2727-773BEF73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02" y="2685904"/>
            <a:ext cx="701876" cy="47365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2135753-B263-2ACC-6936-2CD2BEE54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51523"/>
            <a:ext cx="7621064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AF0D0-74D2-8D4F-D1B1-0A4F96BA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642" y="1808163"/>
            <a:ext cx="5987358" cy="3542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 támogatói döntés/támogatási szerződés megkötését követően a projekt megvalósításáért felelős szervezeti egység a </a:t>
            </a:r>
            <a:r>
              <a:rPr lang="hu-HU" sz="2000" b="1" dirty="0"/>
              <a:t>PNYR rendszerben a támogatás tényét a pályázat projektté alakításával jelzi</a:t>
            </a:r>
            <a:r>
              <a:rPr lang="hu-HU" sz="2000" dirty="0"/>
              <a:t>, és ezzel elindítja a pályázat projektté minősítését (Pályázatok pénzügyi eljárásrendje szerint).</a:t>
            </a:r>
          </a:p>
          <a:p>
            <a:pPr marL="0" indent="0" algn="just">
              <a:buNone/>
            </a:pPr>
            <a:r>
              <a:rPr lang="hu-HU" sz="2000" dirty="0"/>
              <a:t>A Pénzügyi Igazgatóság Támogatáskoordinációs Csoportja a megvalósító szervezet által kérteknek megfelelően külön a projektre vonatkozó egy vagy több elkülönített PST-t nyit.</a:t>
            </a:r>
          </a:p>
          <a:p>
            <a:pPr marL="0" indent="0" algn="just">
              <a:buNone/>
            </a:pPr>
            <a:endParaRPr lang="en-US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641" y="368301"/>
            <a:ext cx="11597489" cy="1325563"/>
          </a:xfrm>
        </p:spPr>
        <p:txBody>
          <a:bodyPr anchor="ctr">
            <a:normAutofit/>
          </a:bodyPr>
          <a:lstStyle/>
          <a:p>
            <a:r>
              <a:rPr lang="hu-HU"/>
              <a:t>Pályázat projektté alakítás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AB576B98-8692-A028-4DAA-591EE52634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0372" y="374463"/>
          <a:ext cx="5852986" cy="558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03265345-C9B5-17EA-83F6-DC695AA123DC}"/>
              </a:ext>
            </a:extLst>
          </p:cNvPr>
          <p:cNvSpPr txBox="1"/>
          <p:nvPr/>
        </p:nvSpPr>
        <p:spPr>
          <a:xfrm>
            <a:off x="108641" y="5529221"/>
            <a:ext cx="11597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PST nyitására csak akkor van lehetőség, ha a projekt rendelkezik PNYR azonosítóval</a:t>
            </a:r>
            <a:r>
              <a:rPr lang="hu-HU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717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E6A0A22-970B-E4B7-4C39-C0F42B31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7" y="1803236"/>
            <a:ext cx="5360981" cy="41368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2000" dirty="0"/>
              <a:t>Projekt fül alatt található a Projektjeim és További projektjeim tartalmazza azokat a pályázatokat, </a:t>
            </a:r>
          </a:p>
          <a:p>
            <a:pPr lvl="1"/>
            <a:r>
              <a:rPr lang="hu-HU" sz="1600" dirty="0"/>
              <a:t>Amit benyújtott a munkatárs/szervezet</a:t>
            </a:r>
          </a:p>
          <a:p>
            <a:pPr lvl="1"/>
            <a:r>
              <a:rPr lang="hu-HU" sz="1600" dirty="0"/>
              <a:t>Amit más nyújtott be, de hozzáférés lett adva részére</a:t>
            </a:r>
          </a:p>
          <a:p>
            <a:r>
              <a:rPr lang="hu-HU" sz="2000" dirty="0"/>
              <a:t>Projekt anyagokat itt kell feltölteni, módosítani, frissíteni</a:t>
            </a:r>
          </a:p>
          <a:p>
            <a:pPr lvl="1"/>
            <a:r>
              <a:rPr lang="hu-HU" sz="1600" dirty="0"/>
              <a:t>támogatói okirat alapján az alapadatok kiegészítése, </a:t>
            </a:r>
          </a:p>
          <a:p>
            <a:pPr lvl="1"/>
            <a:r>
              <a:rPr lang="hu-HU" sz="1600" dirty="0"/>
              <a:t>A TSZ feltöltése</a:t>
            </a:r>
          </a:p>
          <a:p>
            <a:pPr lvl="1"/>
            <a:r>
              <a:rPr lang="hu-HU" sz="1600" dirty="0"/>
              <a:t>elszámolás rögzítése</a:t>
            </a:r>
          </a:p>
          <a:p>
            <a:pPr lvl="1"/>
            <a:r>
              <a:rPr lang="hu-HU" sz="1600" dirty="0"/>
              <a:t>elszámolás jóváhagyásának rögzítése (ELFOGADÁS DÁTUMA)</a:t>
            </a:r>
          </a:p>
          <a:p>
            <a:pPr lvl="1"/>
            <a:r>
              <a:rPr lang="hu-HU" sz="1600" dirty="0"/>
              <a:t>Pénzforgalom rögzítése</a:t>
            </a:r>
          </a:p>
          <a:p>
            <a:pPr lvl="1"/>
            <a:r>
              <a:rPr lang="hu-HU" sz="1600" dirty="0"/>
              <a:t>Likviditási / éves bevételi terv rögzítése</a:t>
            </a:r>
            <a:endParaRPr lang="hu-HU" dirty="0"/>
          </a:p>
          <a:p>
            <a:endParaRPr lang="hu-HU" sz="2000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3BA687AF-D9EE-A0FF-6F00-950092CC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58370" cy="959408"/>
          </a:xfrm>
        </p:spPr>
        <p:txBody>
          <a:bodyPr/>
          <a:lstStyle/>
          <a:p>
            <a:r>
              <a:rPr lang="hu-HU" sz="3200" dirty="0">
                <a:ea typeface="+mj-lt"/>
                <a:cs typeface="+mj-lt"/>
              </a:rPr>
              <a:t>Projekt adatok kezelése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195511B-4483-A6D7-F691-5E3A875F5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C3DF50E4-906E-964A-8524-A1642BB66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  <a:p>
            <a:endParaRPr lang="hu-HU" dirty="0"/>
          </a:p>
        </p:txBody>
      </p:sp>
      <p:pic>
        <p:nvPicPr>
          <p:cNvPr id="9" name="Kép 8" descr="A képen szöveg, elektronika, képernyőkép, szoftver látható&#10;&#10;Automatikusan generált leírás">
            <a:extLst>
              <a:ext uri="{FF2B5EF4-FFF2-40B4-BE49-F238E27FC236}">
                <a16:creationId xmlns:a16="http://schemas.microsoft.com/office/drawing/2014/main" id="{0BDC9DBE-8FB7-BF2E-EA5D-EBF6994C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3" y="1802482"/>
            <a:ext cx="5262312" cy="3232986"/>
          </a:xfrm>
          <a:prstGeom prst="rect">
            <a:avLst/>
          </a:prstGeom>
        </p:spPr>
      </p:pic>
      <p:pic>
        <p:nvPicPr>
          <p:cNvPr id="11" name="Kép 1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B35D4DD-F7D2-C6EF-8CC5-27C6D4F9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28" y="2765073"/>
            <a:ext cx="701876" cy="4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Nyertes pályázatok nyilvántartása, adatok naprakész vezetése</a:t>
            </a:r>
            <a:endParaRPr lang="en-GB" sz="280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CF717E1-DA65-9F68-1D8E-CE286C36D40C}"/>
              </a:ext>
            </a:extLst>
          </p:cNvPr>
          <p:cNvSpPr txBox="1"/>
          <p:nvPr/>
        </p:nvSpPr>
        <p:spPr>
          <a:xfrm>
            <a:off x="5966460" y="3254159"/>
            <a:ext cx="6066576" cy="247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A Pályázati és KFI </a:t>
            </a:r>
            <a:r>
              <a:rPr lang="en-US" sz="2400" dirty="0" err="1"/>
              <a:t>Hálózat</a:t>
            </a:r>
            <a:r>
              <a:rPr lang="hu-HU" sz="2400" dirty="0"/>
              <a:t>-</a:t>
            </a:r>
            <a:r>
              <a:rPr lang="en-US" sz="2400" dirty="0" err="1"/>
              <a:t>irányítási</a:t>
            </a:r>
            <a:r>
              <a:rPr lang="en-US" sz="2400" dirty="0"/>
              <a:t> </a:t>
            </a:r>
            <a:r>
              <a:rPr lang="en-US" sz="2400" dirty="0" err="1"/>
              <a:t>Igazgatóság</a:t>
            </a:r>
            <a:r>
              <a:rPr lang="en-US" sz="2400" dirty="0"/>
              <a:t> PNYR </a:t>
            </a:r>
            <a:r>
              <a:rPr lang="en-US" sz="2400" dirty="0" err="1"/>
              <a:t>adatok</a:t>
            </a:r>
            <a:r>
              <a:rPr lang="en-US" sz="2400" dirty="0"/>
              <a:t> </a:t>
            </a:r>
            <a:r>
              <a:rPr lang="en-US" sz="2400" dirty="0" err="1"/>
              <a:t>feltöltését</a:t>
            </a:r>
            <a:r>
              <a:rPr lang="en-US" sz="2400" dirty="0"/>
              <a:t> </a:t>
            </a:r>
            <a:r>
              <a:rPr lang="en-US" sz="2400" dirty="0" err="1"/>
              <a:t>támogatja</a:t>
            </a:r>
            <a:r>
              <a:rPr lang="en-US" sz="2400" dirty="0"/>
              <a:t>, a </a:t>
            </a:r>
            <a:r>
              <a:rPr lang="en-US" sz="2400" dirty="0" err="1"/>
              <a:t>rendszerben</a:t>
            </a:r>
            <a:r>
              <a:rPr lang="en-US" sz="2400" dirty="0"/>
              <a:t> </a:t>
            </a:r>
            <a:r>
              <a:rPr lang="en-US" sz="2400" dirty="0" err="1"/>
              <a:t>lévő</a:t>
            </a:r>
            <a:r>
              <a:rPr lang="en-US" sz="2400" dirty="0"/>
              <a:t> </a:t>
            </a:r>
            <a:r>
              <a:rPr lang="en-US" sz="2400" dirty="0" err="1"/>
              <a:t>adatokat</a:t>
            </a:r>
            <a:r>
              <a:rPr lang="en-US" sz="2400" dirty="0"/>
              <a:t> </a:t>
            </a:r>
            <a:r>
              <a:rPr lang="en-US" sz="2400" dirty="0" err="1"/>
              <a:t>meghatározott</a:t>
            </a:r>
            <a:r>
              <a:rPr lang="en-US" sz="2400" dirty="0"/>
              <a:t> </a:t>
            </a:r>
            <a:r>
              <a:rPr lang="en-US" sz="2400" dirty="0" err="1"/>
              <a:t>időközönként</a:t>
            </a:r>
            <a:r>
              <a:rPr lang="en-US" sz="2400" dirty="0"/>
              <a:t>, de minimum </a:t>
            </a:r>
            <a:r>
              <a:rPr lang="en-US" sz="2400" dirty="0" err="1"/>
              <a:t>negyedévente</a:t>
            </a:r>
            <a:r>
              <a:rPr lang="en-US" sz="2400" dirty="0"/>
              <a:t> </a:t>
            </a:r>
            <a:r>
              <a:rPr lang="en-US" sz="2400" dirty="0" err="1"/>
              <a:t>felülvizsgálja</a:t>
            </a:r>
            <a:r>
              <a:rPr lang="en-US" sz="2400" dirty="0"/>
              <a:t>, </a:t>
            </a:r>
            <a:r>
              <a:rPr lang="en-US" sz="2400" dirty="0" err="1"/>
              <a:t>összeveti</a:t>
            </a:r>
            <a:r>
              <a:rPr lang="en-US" sz="2400" dirty="0"/>
              <a:t> a </a:t>
            </a:r>
            <a:r>
              <a:rPr lang="en-US" sz="2400" dirty="0" err="1"/>
              <a:t>gazdálkodási</a:t>
            </a:r>
            <a:r>
              <a:rPr lang="en-US" sz="2400" dirty="0"/>
              <a:t> </a:t>
            </a:r>
            <a:r>
              <a:rPr lang="en-US" sz="2400" dirty="0" err="1"/>
              <a:t>rendszerrel</a:t>
            </a:r>
            <a:r>
              <a:rPr lang="en-US" sz="2400" dirty="0"/>
              <a:t>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b="0" kern="1200" baseline="0">
                <a:latin typeface="+mn-lt"/>
                <a:ea typeface="+mn-ea"/>
                <a:cs typeface="+mn-cs"/>
              </a:rPr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b="0" i="0" kern="1200" baseline="0">
                <a:latin typeface="+mn-lt"/>
                <a:ea typeface="+mn-ea"/>
                <a:cs typeface="+mn-cs"/>
              </a:rPr>
              <a:t>Sereg Beatrix</a:t>
            </a: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EE0D8898-F6BE-AA3C-A774-77E786BB1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783526"/>
              </p:ext>
            </p:extLst>
          </p:nvPr>
        </p:nvGraphicFramePr>
        <p:xfrm>
          <a:off x="403634" y="1841818"/>
          <a:ext cx="5181600" cy="41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16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2608C99C38F448A94144562857CEA5" ma:contentTypeVersion="15" ma:contentTypeDescription="Új dokumentum létrehozása." ma:contentTypeScope="" ma:versionID="e3f159146d3b39dcdaf5f9f2765161c7">
  <xsd:schema xmlns:xsd="http://www.w3.org/2001/XMLSchema" xmlns:xs="http://www.w3.org/2001/XMLSchema" xmlns:p="http://schemas.microsoft.com/office/2006/metadata/properties" xmlns:ns2="f536d2f9-ec43-4f86-9a07-9d6177ffe56a" xmlns:ns3="a2158b48-fa5a-4960-8fd1-743f9df2f56d" targetNamespace="http://schemas.microsoft.com/office/2006/metadata/properties" ma:root="true" ma:fieldsID="b067bd5323bc75feaeb24225f3eaa8e1" ns2:_="" ns3:_="">
    <xsd:import namespace="f536d2f9-ec43-4f86-9a07-9d6177ffe56a"/>
    <xsd:import namespace="a2158b48-fa5a-4960-8fd1-743f9df2f5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6d2f9-ec43-4f86-9a07-9d6177ff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13a71-95bb-43ba-86bd-cb461d2986b0}" ma:internalName="TaxCatchAll" ma:showField="CatchAllData" ma:web="f536d2f9-ec43-4f86-9a07-9d6177ffe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8b48-fa5a-4960-8fd1-743f9df2f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1323a659-14ea-4466-8044-9b1bfca8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158b48-fa5a-4960-8fd1-743f9df2f56d">
      <Terms xmlns="http://schemas.microsoft.com/office/infopath/2007/PartnerControls"/>
    </lcf76f155ced4ddcb4097134ff3c332f>
    <TaxCatchAll xmlns="f536d2f9-ec43-4f86-9a07-9d6177ffe5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ADA44-5382-4CDF-83D2-34B68B8ADF55}">
  <ds:schemaRefs>
    <ds:schemaRef ds:uri="a2158b48-fa5a-4960-8fd1-743f9df2f56d"/>
    <ds:schemaRef ds:uri="f536d2f9-ec43-4f86-9a07-9d6177ffe5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662507-0CB8-4885-98C3-34814AD81C9D}">
  <ds:schemaRefs>
    <ds:schemaRef ds:uri="a2158b48-fa5a-4960-8fd1-743f9df2f56d"/>
    <ds:schemaRef ds:uri="f536d2f9-ec43-4f86-9a07-9d6177ffe56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B4D450-8E2E-4C37-8173-FBD06F3AEB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616</Words>
  <Application>Microsoft Office PowerPoint</Application>
  <PresentationFormat>Szélesvásznú</PresentationFormat>
  <Paragraphs>104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Wingdings</vt:lpstr>
      <vt:lpstr>Office-téma</vt:lpstr>
      <vt:lpstr>PowerPoint-bemutató</vt:lpstr>
      <vt:lpstr>PNYR célja</vt:lpstr>
      <vt:lpstr>PNYR funkciók</vt:lpstr>
      <vt:lpstr>PNYR regisztráció</vt:lpstr>
      <vt:lpstr>Új pályázati ajánló rögzítése</vt:lpstr>
      <vt:lpstr>Pályázok- pályázati igény rögzítés</vt:lpstr>
      <vt:lpstr>Pályázat projektté alakítás</vt:lpstr>
      <vt:lpstr>Projekt adatok kezelése</vt:lpstr>
      <vt:lpstr>Nyertes pályázatok nyilvántartása, adatok naprakész vezetése</vt:lpstr>
      <vt:lpstr>Pályázati Nyilvántartó Rendszer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Nagy Györgyi (kiemelt pályázati szakértő)</cp:lastModifiedBy>
  <cp:revision>1</cp:revision>
  <dcterms:created xsi:type="dcterms:W3CDTF">2021-11-08T12:50:52Z</dcterms:created>
  <dcterms:modified xsi:type="dcterms:W3CDTF">2024-06-05T07:13:12Z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0x010100872608C99C38F448A94144562857CEA5</vt:lpwstr>
  </property>
  <property fmtid="{D5CDD505-2E9C-101B-9397-08002B2CF9AE}" pid="3" name="MediaServiceImageTags">
    <vt:lpwstr/>
  </property>
</Properties>
</file>