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72" r:id="rId5"/>
    <p:sldId id="267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2" r:id="rId14"/>
    <p:sldId id="280" r:id="rId15"/>
    <p:sldId id="283" r:id="rId16"/>
    <p:sldId id="284" r:id="rId17"/>
    <p:sldId id="285" r:id="rId18"/>
    <p:sldId id="271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529E3-00EC-452F-82A7-9F0D42FECD30}" v="2" dt="2024-05-29T22:39:36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4" autoAdjust="0"/>
    <p:restoredTop sz="95332" autoAdjust="0"/>
  </p:normalViewPr>
  <p:slideViewPr>
    <p:cSldViewPr snapToGrid="0">
      <p:cViewPr varScale="1">
        <p:scale>
          <a:sx n="45" d="100"/>
          <a:sy n="45" d="100"/>
        </p:scale>
        <p:origin x="432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g Beatrix (igazgató)" userId="bbf0d6e1-3910-4f8e-951d-b0e99276d98a" providerId="ADAL" clId="{9A2529E3-00EC-452F-82A7-9F0D42FECD30}"/>
    <pc:docChg chg="undo custSel addSld delSld modSld">
      <pc:chgData name="Sereg Beatrix (igazgató)" userId="bbf0d6e1-3910-4f8e-951d-b0e99276d98a" providerId="ADAL" clId="{9A2529E3-00EC-452F-82A7-9F0D42FECD30}" dt="2024-05-29T22:41:22.671" v="223" actId="20577"/>
      <pc:docMkLst>
        <pc:docMk/>
      </pc:docMkLst>
      <pc:sldChg chg="del">
        <pc:chgData name="Sereg Beatrix (igazgató)" userId="bbf0d6e1-3910-4f8e-951d-b0e99276d98a" providerId="ADAL" clId="{9A2529E3-00EC-452F-82A7-9F0D42FECD30}" dt="2024-05-29T22:39:09.451" v="35" actId="2696"/>
        <pc:sldMkLst>
          <pc:docMk/>
          <pc:sldMk cId="1280246583" sldId="264"/>
        </pc:sldMkLst>
      </pc:sldChg>
      <pc:sldChg chg="modSp mod">
        <pc:chgData name="Sereg Beatrix (igazgató)" userId="bbf0d6e1-3910-4f8e-951d-b0e99276d98a" providerId="ADAL" clId="{9A2529E3-00EC-452F-82A7-9F0D42FECD30}" dt="2024-05-29T22:08:35.363" v="4" actId="108"/>
        <pc:sldMkLst>
          <pc:docMk/>
          <pc:sldMk cId="2682590946" sldId="274"/>
        </pc:sldMkLst>
        <pc:spChg chg="mod">
          <ac:chgData name="Sereg Beatrix (igazgató)" userId="bbf0d6e1-3910-4f8e-951d-b0e99276d98a" providerId="ADAL" clId="{9A2529E3-00EC-452F-82A7-9F0D42FECD30}" dt="2024-05-29T22:08:35.363" v="4" actId="108"/>
          <ac:spMkLst>
            <pc:docMk/>
            <pc:sldMk cId="2682590946" sldId="274"/>
            <ac:spMk id="3" creationId="{00000000-0000-0000-0000-000000000000}"/>
          </ac:spMkLst>
        </pc:spChg>
      </pc:sldChg>
      <pc:sldChg chg="modSp mod">
        <pc:chgData name="Sereg Beatrix (igazgató)" userId="bbf0d6e1-3910-4f8e-951d-b0e99276d98a" providerId="ADAL" clId="{9A2529E3-00EC-452F-82A7-9F0D42FECD30}" dt="2024-05-29T22:12:56.861" v="22" actId="27636"/>
        <pc:sldMkLst>
          <pc:docMk/>
          <pc:sldMk cId="2284406848" sldId="276"/>
        </pc:sldMkLst>
        <pc:spChg chg="mod">
          <ac:chgData name="Sereg Beatrix (igazgató)" userId="bbf0d6e1-3910-4f8e-951d-b0e99276d98a" providerId="ADAL" clId="{9A2529E3-00EC-452F-82A7-9F0D42FECD30}" dt="2024-05-29T22:05:40.520" v="0" actId="20577"/>
          <ac:spMkLst>
            <pc:docMk/>
            <pc:sldMk cId="2284406848" sldId="276"/>
            <ac:spMk id="2" creationId="{00000000-0000-0000-0000-000000000000}"/>
          </ac:spMkLst>
        </pc:spChg>
        <pc:spChg chg="mod">
          <ac:chgData name="Sereg Beatrix (igazgató)" userId="bbf0d6e1-3910-4f8e-951d-b0e99276d98a" providerId="ADAL" clId="{9A2529E3-00EC-452F-82A7-9F0D42FECD30}" dt="2024-05-29T22:12:56.861" v="22" actId="27636"/>
          <ac:spMkLst>
            <pc:docMk/>
            <pc:sldMk cId="2284406848" sldId="276"/>
            <ac:spMk id="3" creationId="{00000000-0000-0000-0000-000000000000}"/>
          </ac:spMkLst>
        </pc:spChg>
      </pc:sldChg>
      <pc:sldChg chg="del">
        <pc:chgData name="Sereg Beatrix (igazgató)" userId="bbf0d6e1-3910-4f8e-951d-b0e99276d98a" providerId="ADAL" clId="{9A2529E3-00EC-452F-82A7-9F0D42FECD30}" dt="2024-05-29T22:13:31.619" v="23" actId="2696"/>
        <pc:sldMkLst>
          <pc:docMk/>
          <pc:sldMk cId="2569863297" sldId="277"/>
        </pc:sldMkLst>
      </pc:sldChg>
      <pc:sldChg chg="modSp mod">
        <pc:chgData name="Sereg Beatrix (igazgató)" userId="bbf0d6e1-3910-4f8e-951d-b0e99276d98a" providerId="ADAL" clId="{9A2529E3-00EC-452F-82A7-9F0D42FECD30}" dt="2024-05-29T22:15:29.752" v="32" actId="113"/>
        <pc:sldMkLst>
          <pc:docMk/>
          <pc:sldMk cId="380017602" sldId="281"/>
        </pc:sldMkLst>
        <pc:graphicFrameChg chg="modGraphic">
          <ac:chgData name="Sereg Beatrix (igazgató)" userId="bbf0d6e1-3910-4f8e-951d-b0e99276d98a" providerId="ADAL" clId="{9A2529E3-00EC-452F-82A7-9F0D42FECD30}" dt="2024-05-29T22:15:29.752" v="32" actId="113"/>
          <ac:graphicFrameMkLst>
            <pc:docMk/>
            <pc:sldMk cId="380017602" sldId="281"/>
            <ac:graphicFrameMk id="8" creationId="{C2B837B8-06C4-85E3-0219-0D4911A46799}"/>
          </ac:graphicFrameMkLst>
        </pc:graphicFrameChg>
      </pc:sldChg>
      <pc:sldChg chg="modSp mod">
        <pc:chgData name="Sereg Beatrix (igazgató)" userId="bbf0d6e1-3910-4f8e-951d-b0e99276d98a" providerId="ADAL" clId="{9A2529E3-00EC-452F-82A7-9F0D42FECD30}" dt="2024-05-29T22:15:50.184" v="33" actId="113"/>
        <pc:sldMkLst>
          <pc:docMk/>
          <pc:sldMk cId="92164030" sldId="282"/>
        </pc:sldMkLst>
        <pc:graphicFrameChg chg="modGraphic">
          <ac:chgData name="Sereg Beatrix (igazgató)" userId="bbf0d6e1-3910-4f8e-951d-b0e99276d98a" providerId="ADAL" clId="{9A2529E3-00EC-452F-82A7-9F0D42FECD30}" dt="2024-05-29T22:15:50.184" v="33" actId="113"/>
          <ac:graphicFrameMkLst>
            <pc:docMk/>
            <pc:sldMk cId="92164030" sldId="282"/>
            <ac:graphicFrameMk id="8" creationId="{C2B837B8-06C4-85E3-0219-0D4911A46799}"/>
          </ac:graphicFrameMkLst>
        </pc:graphicFrameChg>
      </pc:sldChg>
      <pc:sldChg chg="add">
        <pc:chgData name="Sereg Beatrix (igazgató)" userId="bbf0d6e1-3910-4f8e-951d-b0e99276d98a" providerId="ADAL" clId="{9A2529E3-00EC-452F-82A7-9F0D42FECD30}" dt="2024-05-29T22:39:04.588" v="34"/>
        <pc:sldMkLst>
          <pc:docMk/>
          <pc:sldMk cId="3495990438" sldId="283"/>
        </pc:sldMkLst>
      </pc:sldChg>
      <pc:sldChg chg="modSp add mod">
        <pc:chgData name="Sereg Beatrix (igazgató)" userId="bbf0d6e1-3910-4f8e-951d-b0e99276d98a" providerId="ADAL" clId="{9A2529E3-00EC-452F-82A7-9F0D42FECD30}" dt="2024-05-29T22:41:22.671" v="223" actId="20577"/>
        <pc:sldMkLst>
          <pc:docMk/>
          <pc:sldMk cId="2936178651" sldId="284"/>
        </pc:sldMkLst>
        <pc:spChg chg="mod">
          <ac:chgData name="Sereg Beatrix (igazgató)" userId="bbf0d6e1-3910-4f8e-951d-b0e99276d98a" providerId="ADAL" clId="{9A2529E3-00EC-452F-82A7-9F0D42FECD30}" dt="2024-05-29T22:41:22.671" v="223" actId="20577"/>
          <ac:spMkLst>
            <pc:docMk/>
            <pc:sldMk cId="2936178651" sldId="284"/>
            <ac:spMk id="8" creationId="{F038E05E-2376-9721-E8AD-0055E1418404}"/>
          </ac:spMkLst>
        </pc:spChg>
        <pc:graphicFrameChg chg="mod modGraphic">
          <ac:chgData name="Sereg Beatrix (igazgató)" userId="bbf0d6e1-3910-4f8e-951d-b0e99276d98a" providerId="ADAL" clId="{9A2529E3-00EC-452F-82A7-9F0D42FECD30}" dt="2024-05-29T22:41:06.679" v="179" actId="1076"/>
          <ac:graphicFrameMkLst>
            <pc:docMk/>
            <pc:sldMk cId="2936178651" sldId="284"/>
            <ac:graphicFrameMk id="10" creationId="{83FA6D40-FAA8-8F1A-0ED8-DEEF4908F9C8}"/>
          </ac:graphicFrameMkLst>
        </pc:graphicFrameChg>
      </pc:sldChg>
      <pc:sldChg chg="add">
        <pc:chgData name="Sereg Beatrix (igazgató)" userId="bbf0d6e1-3910-4f8e-951d-b0e99276d98a" providerId="ADAL" clId="{9A2529E3-00EC-452F-82A7-9F0D42FECD30}" dt="2024-05-29T22:39:04.588" v="34"/>
        <pc:sldMkLst>
          <pc:docMk/>
          <pc:sldMk cId="3955937335" sldId="285"/>
        </pc:sldMkLst>
      </pc:sldChg>
    </pc:docChg>
  </pc:docChgLst>
  <pc:docChgLst>
    <pc:chgData name="Nagy Györgyi (kiemelt pályázati szakértő)" userId="81f454b0-16fe-46ea-b317-80f1d3e27c4f" providerId="ADAL" clId="{82536911-8C47-40B9-B342-3E981CF21987}"/>
    <pc:docChg chg="undo redo custSel addSld delSld modSld sldOrd">
      <pc:chgData name="Nagy Györgyi (kiemelt pályázati szakértő)" userId="81f454b0-16fe-46ea-b317-80f1d3e27c4f" providerId="ADAL" clId="{82536911-8C47-40B9-B342-3E981CF21987}" dt="2024-05-27T13:57:48.944" v="1856" actId="20577"/>
      <pc:docMkLst>
        <pc:docMk/>
      </pc:docMkLst>
      <pc:sldChg chg="modSp mod">
        <pc:chgData name="Nagy Györgyi (kiemelt pályázati szakértő)" userId="81f454b0-16fe-46ea-b317-80f1d3e27c4f" providerId="ADAL" clId="{82536911-8C47-40B9-B342-3E981CF21987}" dt="2024-05-27T11:16:39.110" v="78" actId="20577"/>
        <pc:sldMkLst>
          <pc:docMk/>
          <pc:sldMk cId="1280246583" sldId="264"/>
        </pc:sldMkLst>
        <pc:spChg chg="mod">
          <ac:chgData name="Nagy Györgyi (kiemelt pályázati szakértő)" userId="81f454b0-16fe-46ea-b317-80f1d3e27c4f" providerId="ADAL" clId="{82536911-8C47-40B9-B342-3E981CF21987}" dt="2024-05-27T11:16:39.110" v="78" actId="20577"/>
          <ac:spMkLst>
            <pc:docMk/>
            <pc:sldMk cId="1280246583" sldId="264"/>
            <ac:spMk id="4" creationId="{00000000-0000-0000-0000-000000000000}"/>
          </ac:spMkLst>
        </pc:spChg>
      </pc:sldChg>
      <pc:sldChg chg="del">
        <pc:chgData name="Nagy Györgyi (kiemelt pályázati szakértő)" userId="81f454b0-16fe-46ea-b317-80f1d3e27c4f" providerId="ADAL" clId="{82536911-8C47-40B9-B342-3E981CF21987}" dt="2024-05-27T11:16:07.148" v="73" actId="2696"/>
        <pc:sldMkLst>
          <pc:docMk/>
          <pc:sldMk cId="1518938110" sldId="266"/>
        </pc:sldMkLst>
      </pc:sldChg>
      <pc:sldChg chg="addSp modSp mod">
        <pc:chgData name="Nagy Györgyi (kiemelt pályázati szakértő)" userId="81f454b0-16fe-46ea-b317-80f1d3e27c4f" providerId="ADAL" clId="{82536911-8C47-40B9-B342-3E981CF21987}" dt="2024-05-27T13:39:14.680" v="1681" actId="113"/>
        <pc:sldMkLst>
          <pc:docMk/>
          <pc:sldMk cId="3890915420" sldId="267"/>
        </pc:sldMkLst>
        <pc:spChg chg="mod">
          <ac:chgData name="Nagy Györgyi (kiemelt pályázati szakértő)" userId="81f454b0-16fe-46ea-b317-80f1d3e27c4f" providerId="ADAL" clId="{82536911-8C47-40B9-B342-3E981CF21987}" dt="2024-05-27T11:21:57.930" v="100" actId="20577"/>
          <ac:spMkLst>
            <pc:docMk/>
            <pc:sldMk cId="3890915420" sldId="267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39:14.680" v="1681" actId="113"/>
          <ac:spMkLst>
            <pc:docMk/>
            <pc:sldMk cId="3890915420" sldId="267"/>
            <ac:spMk id="3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1:16:33.854" v="77" actId="20577"/>
          <ac:spMkLst>
            <pc:docMk/>
            <pc:sldMk cId="3890915420" sldId="267"/>
            <ac:spMk id="4" creationId="{00000000-0000-0000-0000-000000000000}"/>
          </ac:spMkLst>
        </pc:spChg>
        <pc:picChg chg="add mod">
          <ac:chgData name="Nagy Györgyi (kiemelt pályázati szakértő)" userId="81f454b0-16fe-46ea-b317-80f1d3e27c4f" providerId="ADAL" clId="{82536911-8C47-40B9-B342-3E981CF21987}" dt="2024-05-27T11:53:00.100" v="553" actId="14100"/>
          <ac:picMkLst>
            <pc:docMk/>
            <pc:sldMk cId="3890915420" sldId="267"/>
            <ac:picMk id="7" creationId="{18D171B2-5743-F3B7-78F2-159805E7DE4C}"/>
          </ac:picMkLst>
        </pc:picChg>
      </pc:sldChg>
      <pc:sldChg chg="del">
        <pc:chgData name="Nagy Györgyi (kiemelt pályázati szakértő)" userId="81f454b0-16fe-46ea-b317-80f1d3e27c4f" providerId="ADAL" clId="{82536911-8C47-40B9-B342-3E981CF21987}" dt="2024-05-27T11:16:13.295" v="74" actId="2696"/>
        <pc:sldMkLst>
          <pc:docMk/>
          <pc:sldMk cId="1300179688" sldId="268"/>
        </pc:sldMkLst>
      </pc:sldChg>
      <pc:sldChg chg="del">
        <pc:chgData name="Nagy Györgyi (kiemelt pályázati szakértő)" userId="81f454b0-16fe-46ea-b317-80f1d3e27c4f" providerId="ADAL" clId="{82536911-8C47-40B9-B342-3E981CF21987}" dt="2024-05-27T11:16:18.061" v="75" actId="2696"/>
        <pc:sldMkLst>
          <pc:docMk/>
          <pc:sldMk cId="4010367510" sldId="269"/>
        </pc:sldMkLst>
      </pc:sldChg>
      <pc:sldChg chg="modSp mod">
        <pc:chgData name="Nagy Györgyi (kiemelt pályázati szakértő)" userId="81f454b0-16fe-46ea-b317-80f1d3e27c4f" providerId="ADAL" clId="{82536911-8C47-40B9-B342-3E981CF21987}" dt="2024-05-27T13:57:48.944" v="1856" actId="20577"/>
        <pc:sldMkLst>
          <pc:docMk/>
          <pc:sldMk cId="985670787" sldId="272"/>
        </pc:sldMkLst>
        <pc:spChg chg="mod">
          <ac:chgData name="Nagy Györgyi (kiemelt pályázati szakértő)" userId="81f454b0-16fe-46ea-b317-80f1d3e27c4f" providerId="ADAL" clId="{82536911-8C47-40B9-B342-3E981CF21987}" dt="2024-05-27T13:57:48.944" v="1856" actId="20577"/>
          <ac:spMkLst>
            <pc:docMk/>
            <pc:sldMk cId="985670787" sldId="272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1:16:51.612" v="79" actId="1076"/>
          <ac:spMkLst>
            <pc:docMk/>
            <pc:sldMk cId="985670787" sldId="272"/>
            <ac:spMk id="3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1:16:28.457" v="76" actId="20577"/>
          <ac:spMkLst>
            <pc:docMk/>
            <pc:sldMk cId="985670787" sldId="272"/>
            <ac:spMk id="5" creationId="{00000000-0000-0000-0000-000000000000}"/>
          </ac:spMkLst>
        </pc:spChg>
      </pc:sldChg>
      <pc:sldChg chg="addSp delSp modSp add mod modClrScheme chgLayout">
        <pc:chgData name="Nagy Györgyi (kiemelt pályázati szakértő)" userId="81f454b0-16fe-46ea-b317-80f1d3e27c4f" providerId="ADAL" clId="{82536911-8C47-40B9-B342-3E981CF21987}" dt="2024-05-27T11:55:55.356" v="582" actId="12"/>
        <pc:sldMkLst>
          <pc:docMk/>
          <pc:sldMk cId="1289953070" sldId="273"/>
        </pc:sldMkLst>
        <pc:spChg chg="mod">
          <ac:chgData name="Nagy Györgyi (kiemelt pályázati szakértő)" userId="81f454b0-16fe-46ea-b317-80f1d3e27c4f" providerId="ADAL" clId="{82536911-8C47-40B9-B342-3E981CF21987}" dt="2024-05-27T11:54:25.318" v="567" actId="20577"/>
          <ac:spMkLst>
            <pc:docMk/>
            <pc:sldMk cId="1289953070" sldId="273"/>
            <ac:spMk id="2" creationId="{00000000-0000-0000-0000-000000000000}"/>
          </ac:spMkLst>
        </pc:spChg>
        <pc:spChg chg="add del mod">
          <ac:chgData name="Nagy Györgyi (kiemelt pályázati szakértő)" userId="81f454b0-16fe-46ea-b317-80f1d3e27c4f" providerId="ADAL" clId="{82536911-8C47-40B9-B342-3E981CF21987}" dt="2024-05-27T11:48:27.469" v="531" actId="478"/>
          <ac:spMkLst>
            <pc:docMk/>
            <pc:sldMk cId="1289953070" sldId="273"/>
            <ac:spMk id="3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1:47:01.646" v="522" actId="26606"/>
          <ac:spMkLst>
            <pc:docMk/>
            <pc:sldMk cId="1289953070" sldId="273"/>
            <ac:spMk id="4" creationId="{00000000-0000-0000-0000-000000000000}"/>
          </ac:spMkLst>
        </pc:spChg>
        <pc:spChg chg="add del mod">
          <ac:chgData name="Nagy Györgyi (kiemelt pályázati szakértő)" userId="81f454b0-16fe-46ea-b317-80f1d3e27c4f" providerId="ADAL" clId="{82536911-8C47-40B9-B342-3E981CF21987}" dt="2024-05-27T11:46:57.614" v="520" actId="26606"/>
          <ac:spMkLst>
            <pc:docMk/>
            <pc:sldMk cId="1289953070" sldId="273"/>
            <ac:spMk id="5" creationId="{00000000-0000-0000-0000-000000000000}"/>
          </ac:spMkLst>
        </pc:spChg>
        <pc:spChg chg="add del mod">
          <ac:chgData name="Nagy Györgyi (kiemelt pályázati szakértő)" userId="81f454b0-16fe-46ea-b317-80f1d3e27c4f" providerId="ADAL" clId="{82536911-8C47-40B9-B342-3E981CF21987}" dt="2024-05-27T11:46:57.614" v="520" actId="26606"/>
          <ac:spMkLst>
            <pc:docMk/>
            <pc:sldMk cId="1289953070" sldId="273"/>
            <ac:spMk id="10" creationId="{00000000-0000-0000-0000-000000000000}"/>
          </ac:spMkLst>
        </pc:spChg>
        <pc:spChg chg="add del mod">
          <ac:chgData name="Nagy Györgyi (kiemelt pályázati szakértő)" userId="81f454b0-16fe-46ea-b317-80f1d3e27c4f" providerId="ADAL" clId="{82536911-8C47-40B9-B342-3E981CF21987}" dt="2024-05-27T11:46:22.398" v="513" actId="26606"/>
          <ac:spMkLst>
            <pc:docMk/>
            <pc:sldMk cId="1289953070" sldId="273"/>
            <ac:spMk id="11" creationId="{01B1B17E-67E2-BB7F-0F2F-9A9BFDC1130A}"/>
          </ac:spMkLst>
        </pc:spChg>
        <pc:spChg chg="add del mod">
          <ac:chgData name="Nagy Györgyi (kiemelt pályázati szakértő)" userId="81f454b0-16fe-46ea-b317-80f1d3e27c4f" providerId="ADAL" clId="{82536911-8C47-40B9-B342-3E981CF21987}" dt="2024-05-27T11:48:31.672" v="532" actId="21"/>
          <ac:spMkLst>
            <pc:docMk/>
            <pc:sldMk cId="1289953070" sldId="273"/>
            <ac:spMk id="11" creationId="{A2B2BD51-6087-D257-40FD-69CA70E2D348}"/>
          </ac:spMkLst>
        </pc:spChg>
        <pc:spChg chg="add del mod">
          <ac:chgData name="Nagy Györgyi (kiemelt pályázati szakértő)" userId="81f454b0-16fe-46ea-b317-80f1d3e27c4f" providerId="ADAL" clId="{82536911-8C47-40B9-B342-3E981CF21987}" dt="2024-05-27T11:47:01.646" v="522" actId="26606"/>
          <ac:spMkLst>
            <pc:docMk/>
            <pc:sldMk cId="1289953070" sldId="273"/>
            <ac:spMk id="12" creationId="{6C73A155-4628-EB41-A27C-C8A1C8FA8E9D}"/>
          </ac:spMkLst>
        </pc:spChg>
        <pc:spChg chg="add del">
          <ac:chgData name="Nagy Györgyi (kiemelt pályázati szakértő)" userId="81f454b0-16fe-46ea-b317-80f1d3e27c4f" providerId="ADAL" clId="{82536911-8C47-40B9-B342-3E981CF21987}" dt="2024-05-27T11:54:57.316" v="570" actId="22"/>
          <ac:spMkLst>
            <pc:docMk/>
            <pc:sldMk cId="1289953070" sldId="273"/>
            <ac:spMk id="15" creationId="{F51CAEC9-CE70-9428-0286-3E4B907FDE1C}"/>
          </ac:spMkLst>
        </pc:spChg>
        <pc:spChg chg="add mod">
          <ac:chgData name="Nagy Györgyi (kiemelt pályázati szakértő)" userId="81f454b0-16fe-46ea-b317-80f1d3e27c4f" providerId="ADAL" clId="{82536911-8C47-40B9-B342-3E981CF21987}" dt="2024-05-27T11:55:55.356" v="582" actId="12"/>
          <ac:spMkLst>
            <pc:docMk/>
            <pc:sldMk cId="1289953070" sldId="273"/>
            <ac:spMk id="17" creationId="{E612A147-0981-A983-5583-E21909156362}"/>
          </ac:spMkLst>
        </pc:spChg>
        <pc:graphicFrameChg chg="add del mod modGraphic">
          <ac:chgData name="Nagy Györgyi (kiemelt pályázati szakértő)" userId="81f454b0-16fe-46ea-b317-80f1d3e27c4f" providerId="ADAL" clId="{82536911-8C47-40B9-B342-3E981CF21987}" dt="2024-05-27T11:54:34.302" v="568" actId="21"/>
          <ac:graphicFrameMkLst>
            <pc:docMk/>
            <pc:sldMk cId="1289953070" sldId="273"/>
            <ac:graphicFrameMk id="6" creationId="{251C1C9B-67E4-8CF2-4371-669FA8679FEC}"/>
          </ac:graphicFrameMkLst>
        </pc:graphicFrameChg>
        <pc:graphicFrameChg chg="add del mod">
          <ac:chgData name="Nagy Györgyi (kiemelt pályázati szakértő)" userId="81f454b0-16fe-46ea-b317-80f1d3e27c4f" providerId="ADAL" clId="{82536911-8C47-40B9-B342-3E981CF21987}" dt="2024-05-27T11:46:22.398" v="513" actId="26606"/>
          <ac:graphicFrameMkLst>
            <pc:docMk/>
            <pc:sldMk cId="1289953070" sldId="273"/>
            <ac:graphicFrameMk id="7" creationId="{DBF64734-3456-2409-0089-5ABFE04BBCF7}"/>
          </ac:graphicFrameMkLst>
        </pc:graphicFrameChg>
        <pc:graphicFrameChg chg="add del">
          <ac:chgData name="Nagy Györgyi (kiemelt pályázati szakértő)" userId="81f454b0-16fe-46ea-b317-80f1d3e27c4f" providerId="ADAL" clId="{82536911-8C47-40B9-B342-3E981CF21987}" dt="2024-05-27T11:46:52.756" v="517" actId="26606"/>
          <ac:graphicFrameMkLst>
            <pc:docMk/>
            <pc:sldMk cId="1289953070" sldId="273"/>
            <ac:graphicFrameMk id="8" creationId="{E9FF8D6F-D7AA-57A1-7B84-E11F3DD378E2}"/>
          </ac:graphicFrameMkLst>
        </pc:graphicFrameChg>
        <pc:graphicFrameChg chg="add del mod">
          <ac:chgData name="Nagy Györgyi (kiemelt pályázati szakértő)" userId="81f454b0-16fe-46ea-b317-80f1d3e27c4f" providerId="ADAL" clId="{82536911-8C47-40B9-B342-3E981CF21987}" dt="2024-05-27T11:47:01.646" v="522" actId="26606"/>
          <ac:graphicFrameMkLst>
            <pc:docMk/>
            <pc:sldMk cId="1289953070" sldId="273"/>
            <ac:graphicFrameMk id="13" creationId="{1A56CFEF-5C66-F60E-6EFA-1804BE6D2C8F}"/>
          </ac:graphicFrameMkLst>
        </pc:graphicFrameChg>
      </pc:sldChg>
      <pc:sldChg chg="addSp delSp modSp add mod modClrScheme chgLayout">
        <pc:chgData name="Nagy Györgyi (kiemelt pályázati szakértő)" userId="81f454b0-16fe-46ea-b317-80f1d3e27c4f" providerId="ADAL" clId="{82536911-8C47-40B9-B342-3E981CF21987}" dt="2024-05-27T13:56:51.668" v="1838" actId="20577"/>
        <pc:sldMkLst>
          <pc:docMk/>
          <pc:sldMk cId="2682590946" sldId="274"/>
        </pc:sldMkLst>
        <pc:spChg chg="mod">
          <ac:chgData name="Nagy Györgyi (kiemelt pályázati szakértő)" userId="81f454b0-16fe-46ea-b317-80f1d3e27c4f" providerId="ADAL" clId="{82536911-8C47-40B9-B342-3E981CF21987}" dt="2024-05-27T13:02:38.600" v="1274" actId="26606"/>
          <ac:spMkLst>
            <pc:docMk/>
            <pc:sldMk cId="2682590946" sldId="274"/>
            <ac:spMk id="2" creationId="{00000000-0000-0000-0000-000000000000}"/>
          </ac:spMkLst>
        </pc:spChg>
        <pc:spChg chg="add del mod">
          <ac:chgData name="Nagy Györgyi (kiemelt pályázati szakértő)" userId="81f454b0-16fe-46ea-b317-80f1d3e27c4f" providerId="ADAL" clId="{82536911-8C47-40B9-B342-3E981CF21987}" dt="2024-05-27T13:56:51.668" v="1838" actId="20577"/>
          <ac:spMkLst>
            <pc:docMk/>
            <pc:sldMk cId="2682590946" sldId="274"/>
            <ac:spMk id="3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02:38.600" v="1274" actId="26606"/>
          <ac:spMkLst>
            <pc:docMk/>
            <pc:sldMk cId="2682590946" sldId="274"/>
            <ac:spMk id="4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02:38.600" v="1274" actId="26606"/>
          <ac:spMkLst>
            <pc:docMk/>
            <pc:sldMk cId="2682590946" sldId="274"/>
            <ac:spMk id="5" creationId="{00000000-0000-0000-0000-000000000000}"/>
          </ac:spMkLst>
        </pc:spChg>
        <pc:spChg chg="add del mod">
          <ac:chgData name="Nagy Györgyi (kiemelt pályázati szakértő)" userId="81f454b0-16fe-46ea-b317-80f1d3e27c4f" providerId="ADAL" clId="{82536911-8C47-40B9-B342-3E981CF21987}" dt="2024-05-27T13:02:38.600" v="1274" actId="26606"/>
          <ac:spMkLst>
            <pc:docMk/>
            <pc:sldMk cId="2682590946" sldId="274"/>
            <ac:spMk id="11" creationId="{02047ABA-CA77-5ED4-3D37-86A5E285ECCA}"/>
          </ac:spMkLst>
        </pc:spChg>
        <pc:graphicFrameChg chg="add del mod">
          <ac:chgData name="Nagy Györgyi (kiemelt pályázati szakértő)" userId="81f454b0-16fe-46ea-b317-80f1d3e27c4f" providerId="ADAL" clId="{82536911-8C47-40B9-B342-3E981CF21987}" dt="2024-05-27T13:02:38.600" v="1274" actId="26606"/>
          <ac:graphicFrameMkLst>
            <pc:docMk/>
            <pc:sldMk cId="2682590946" sldId="274"/>
            <ac:graphicFrameMk id="7" creationId="{4217A15D-AA7C-BF2D-5605-F75528234FCE}"/>
          </ac:graphicFrameMkLst>
        </pc:graphicFrameChg>
      </pc:sldChg>
      <pc:sldChg chg="addSp delSp modSp add mod">
        <pc:chgData name="Nagy Györgyi (kiemelt pályázati szakértő)" userId="81f454b0-16fe-46ea-b317-80f1d3e27c4f" providerId="ADAL" clId="{82536911-8C47-40B9-B342-3E981CF21987}" dt="2024-05-27T12:36:55.218" v="1041" actId="478"/>
        <pc:sldMkLst>
          <pc:docMk/>
          <pc:sldMk cId="3323177256" sldId="275"/>
        </pc:sldMkLst>
        <pc:spChg chg="add mod">
          <ac:chgData name="Nagy Györgyi (kiemelt pályázati szakértő)" userId="81f454b0-16fe-46ea-b317-80f1d3e27c4f" providerId="ADAL" clId="{82536911-8C47-40B9-B342-3E981CF21987}" dt="2024-05-27T12:30:02.257" v="1011" actId="1076"/>
          <ac:spMkLst>
            <pc:docMk/>
            <pc:sldMk cId="3323177256" sldId="275"/>
            <ac:spMk id="3" creationId="{5A30CA56-39F7-D58B-E1E0-DA057D1C6986}"/>
          </ac:spMkLst>
        </pc:spChg>
        <pc:spChg chg="add del mod">
          <ac:chgData name="Nagy Györgyi (kiemelt pályázati szakértő)" userId="81f454b0-16fe-46ea-b317-80f1d3e27c4f" providerId="ADAL" clId="{82536911-8C47-40B9-B342-3E981CF21987}" dt="2024-05-27T12:36:55.218" v="1041" actId="478"/>
          <ac:spMkLst>
            <pc:docMk/>
            <pc:sldMk cId="3323177256" sldId="275"/>
            <ac:spMk id="8" creationId="{7CA7ABFD-40B4-2CC9-7326-4A34D2FCE3C4}"/>
          </ac:spMkLst>
        </pc:spChg>
        <pc:graphicFrameChg chg="mod">
          <ac:chgData name="Nagy Györgyi (kiemelt pályázati szakértő)" userId="81f454b0-16fe-46ea-b317-80f1d3e27c4f" providerId="ADAL" clId="{82536911-8C47-40B9-B342-3E981CF21987}" dt="2024-05-27T12:30:36.741" v="1017"/>
          <ac:graphicFrameMkLst>
            <pc:docMk/>
            <pc:sldMk cId="3323177256" sldId="275"/>
            <ac:graphicFrameMk id="6" creationId="{251C1C9B-67E4-8CF2-4371-669FA8679FEC}"/>
          </ac:graphicFrameMkLst>
        </pc:graphicFrameChg>
      </pc:sldChg>
      <pc:sldChg chg="modSp add mod ord">
        <pc:chgData name="Nagy Györgyi (kiemelt pályázati szakértő)" userId="81f454b0-16fe-46ea-b317-80f1d3e27c4f" providerId="ADAL" clId="{82536911-8C47-40B9-B342-3E981CF21987}" dt="2024-05-27T13:08:02.883" v="1345" actId="20577"/>
        <pc:sldMkLst>
          <pc:docMk/>
          <pc:sldMk cId="2284406848" sldId="276"/>
        </pc:sldMkLst>
        <pc:spChg chg="mod">
          <ac:chgData name="Nagy Györgyi (kiemelt pályázati szakértő)" userId="81f454b0-16fe-46ea-b317-80f1d3e27c4f" providerId="ADAL" clId="{82536911-8C47-40B9-B342-3E981CF21987}" dt="2024-05-27T12:58:08.492" v="1261" actId="1076"/>
          <ac:spMkLst>
            <pc:docMk/>
            <pc:sldMk cId="2284406848" sldId="276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08:02.883" v="1345" actId="20577"/>
          <ac:spMkLst>
            <pc:docMk/>
            <pc:sldMk cId="2284406848" sldId="276"/>
            <ac:spMk id="3" creationId="{00000000-0000-0000-0000-000000000000}"/>
          </ac:spMkLst>
        </pc:spChg>
      </pc:sldChg>
      <pc:sldChg chg="modSp add mod">
        <pc:chgData name="Nagy Györgyi (kiemelt pályázati szakértő)" userId="81f454b0-16fe-46ea-b317-80f1d3e27c4f" providerId="ADAL" clId="{82536911-8C47-40B9-B342-3E981CF21987}" dt="2024-05-27T13:08:07.410" v="1347" actId="27636"/>
        <pc:sldMkLst>
          <pc:docMk/>
          <pc:sldMk cId="2569863297" sldId="277"/>
        </pc:sldMkLst>
        <pc:spChg chg="mod">
          <ac:chgData name="Nagy Györgyi (kiemelt pályázati szakértő)" userId="81f454b0-16fe-46ea-b317-80f1d3e27c4f" providerId="ADAL" clId="{82536911-8C47-40B9-B342-3E981CF21987}" dt="2024-05-27T13:07:52.397" v="1341" actId="14100"/>
          <ac:spMkLst>
            <pc:docMk/>
            <pc:sldMk cId="2569863297" sldId="277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08:07.410" v="1347" actId="27636"/>
          <ac:spMkLst>
            <pc:docMk/>
            <pc:sldMk cId="2569863297" sldId="277"/>
            <ac:spMk id="3" creationId="{00000000-0000-0000-0000-000000000000}"/>
          </ac:spMkLst>
        </pc:spChg>
      </pc:sldChg>
      <pc:sldChg chg="addSp delSp modSp add mod modClrScheme chgLayout">
        <pc:chgData name="Nagy Györgyi (kiemelt pályázati szakértő)" userId="81f454b0-16fe-46ea-b317-80f1d3e27c4f" providerId="ADAL" clId="{82536911-8C47-40B9-B342-3E981CF21987}" dt="2024-05-27T13:31:27.139" v="1530" actId="1036"/>
        <pc:sldMkLst>
          <pc:docMk/>
          <pc:sldMk cId="68341341" sldId="278"/>
        </pc:sldMkLst>
        <pc:spChg chg="mod">
          <ac:chgData name="Nagy Györgyi (kiemelt pályázati szakértő)" userId="81f454b0-16fe-46ea-b317-80f1d3e27c4f" providerId="ADAL" clId="{82536911-8C47-40B9-B342-3E981CF21987}" dt="2024-05-27T13:31:27.139" v="1530" actId="1036"/>
          <ac:spMkLst>
            <pc:docMk/>
            <pc:sldMk cId="68341341" sldId="278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31:04.367" v="1520" actId="1076"/>
          <ac:spMkLst>
            <pc:docMk/>
            <pc:sldMk cId="68341341" sldId="278"/>
            <ac:spMk id="3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17:00.241" v="1439" actId="26606"/>
          <ac:spMkLst>
            <pc:docMk/>
            <pc:sldMk cId="68341341" sldId="278"/>
            <ac:spMk id="4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17:00.241" v="1439" actId="26606"/>
          <ac:spMkLst>
            <pc:docMk/>
            <pc:sldMk cId="68341341" sldId="278"/>
            <ac:spMk id="5" creationId="{00000000-0000-0000-0000-000000000000}"/>
          </ac:spMkLst>
        </pc:spChg>
        <pc:picChg chg="add del mod ord">
          <ac:chgData name="Nagy Györgyi (kiemelt pályázati szakértő)" userId="81f454b0-16fe-46ea-b317-80f1d3e27c4f" providerId="ADAL" clId="{82536911-8C47-40B9-B342-3E981CF21987}" dt="2024-05-27T13:17:44.297" v="1440" actId="478"/>
          <ac:picMkLst>
            <pc:docMk/>
            <pc:sldMk cId="68341341" sldId="278"/>
            <ac:picMk id="7" creationId="{2895291C-2FC8-D385-FC88-1A93F956B6C6}"/>
          </ac:picMkLst>
        </pc:picChg>
        <pc:picChg chg="add mod ord">
          <ac:chgData name="Nagy Györgyi (kiemelt pályázati szakértő)" userId="81f454b0-16fe-46ea-b317-80f1d3e27c4f" providerId="ADAL" clId="{82536911-8C47-40B9-B342-3E981CF21987}" dt="2024-05-27T13:31:11.806" v="1522" actId="14100"/>
          <ac:picMkLst>
            <pc:docMk/>
            <pc:sldMk cId="68341341" sldId="278"/>
            <ac:picMk id="9" creationId="{45898AA7-1EF4-AD88-4170-A14377E4F3EF}"/>
          </ac:picMkLst>
        </pc:picChg>
      </pc:sldChg>
      <pc:sldChg chg="addSp delSp modSp add mod ord">
        <pc:chgData name="Nagy Györgyi (kiemelt pályázati szakértő)" userId="81f454b0-16fe-46ea-b317-80f1d3e27c4f" providerId="ADAL" clId="{82536911-8C47-40B9-B342-3E981CF21987}" dt="2024-05-27T13:49:11.164" v="1792" actId="798"/>
        <pc:sldMkLst>
          <pc:docMk/>
          <pc:sldMk cId="2351177047" sldId="279"/>
        </pc:sldMkLst>
        <pc:spChg chg="mod">
          <ac:chgData name="Nagy Györgyi (kiemelt pályázati szakértő)" userId="81f454b0-16fe-46ea-b317-80f1d3e27c4f" providerId="ADAL" clId="{82536911-8C47-40B9-B342-3E981CF21987}" dt="2024-05-27T13:40:12.143" v="1683" actId="1076"/>
          <ac:spMkLst>
            <pc:docMk/>
            <pc:sldMk cId="2351177047" sldId="279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40:15.499" v="1684" actId="1076"/>
          <ac:spMkLst>
            <pc:docMk/>
            <pc:sldMk cId="2351177047" sldId="279"/>
            <ac:spMk id="3" creationId="{00000000-0000-0000-0000-000000000000}"/>
          </ac:spMkLst>
        </pc:spChg>
        <pc:spChg chg="add del">
          <ac:chgData name="Nagy Györgyi (kiemelt pályázati szakértő)" userId="81f454b0-16fe-46ea-b317-80f1d3e27c4f" providerId="ADAL" clId="{82536911-8C47-40B9-B342-3E981CF21987}" dt="2024-05-27T13:40:40.261" v="1686" actId="22"/>
          <ac:spMkLst>
            <pc:docMk/>
            <pc:sldMk cId="2351177047" sldId="279"/>
            <ac:spMk id="7" creationId="{D03B6467-4B06-DB4B-0B34-40842AD2C3A9}"/>
          </ac:spMkLst>
        </pc:spChg>
        <pc:graphicFrameChg chg="add mod modGraphic">
          <ac:chgData name="Nagy Györgyi (kiemelt pályázati szakértő)" userId="81f454b0-16fe-46ea-b317-80f1d3e27c4f" providerId="ADAL" clId="{82536911-8C47-40B9-B342-3E981CF21987}" dt="2024-05-27T13:49:11.164" v="1792" actId="798"/>
          <ac:graphicFrameMkLst>
            <pc:docMk/>
            <pc:sldMk cId="2351177047" sldId="279"/>
            <ac:graphicFrameMk id="8" creationId="{C2B837B8-06C4-85E3-0219-0D4911A46799}"/>
          </ac:graphicFrameMkLst>
        </pc:graphicFrameChg>
      </pc:sldChg>
      <pc:sldChg chg="modSp add mod">
        <pc:chgData name="Nagy Györgyi (kiemelt pályázati szakértő)" userId="81f454b0-16fe-46ea-b317-80f1d3e27c4f" providerId="ADAL" clId="{82536911-8C47-40B9-B342-3E981CF21987}" dt="2024-05-27T13:35:37.038" v="1581" actId="14100"/>
        <pc:sldMkLst>
          <pc:docMk/>
          <pc:sldMk cId="3212817012" sldId="280"/>
        </pc:sldMkLst>
        <pc:spChg chg="mod">
          <ac:chgData name="Nagy Györgyi (kiemelt pályázati szakértő)" userId="81f454b0-16fe-46ea-b317-80f1d3e27c4f" providerId="ADAL" clId="{82536911-8C47-40B9-B342-3E981CF21987}" dt="2024-05-27T13:32:19.932" v="1557" actId="1076"/>
          <ac:spMkLst>
            <pc:docMk/>
            <pc:sldMk cId="3212817012" sldId="280"/>
            <ac:spMk id="2" creationId="{00000000-0000-0000-0000-000000000000}"/>
          </ac:spMkLst>
        </pc:spChg>
        <pc:spChg chg="mod">
          <ac:chgData name="Nagy Györgyi (kiemelt pályázati szakértő)" userId="81f454b0-16fe-46ea-b317-80f1d3e27c4f" providerId="ADAL" clId="{82536911-8C47-40B9-B342-3E981CF21987}" dt="2024-05-27T13:35:37.038" v="1581" actId="14100"/>
          <ac:spMkLst>
            <pc:docMk/>
            <pc:sldMk cId="3212817012" sldId="280"/>
            <ac:spMk id="3" creationId="{00000000-0000-0000-0000-000000000000}"/>
          </ac:spMkLst>
        </pc:spChg>
      </pc:sldChg>
      <pc:sldChg chg="delSp modSp add mod">
        <pc:chgData name="Nagy Györgyi (kiemelt pályázati szakértő)" userId="81f454b0-16fe-46ea-b317-80f1d3e27c4f" providerId="ADAL" clId="{82536911-8C47-40B9-B342-3E981CF21987}" dt="2024-05-27T13:47:46.268" v="1744" actId="1076"/>
        <pc:sldMkLst>
          <pc:docMk/>
          <pc:sldMk cId="380017602" sldId="281"/>
        </pc:sldMkLst>
        <pc:spChg chg="del mod">
          <ac:chgData name="Nagy Györgyi (kiemelt pályázati szakértő)" userId="81f454b0-16fe-46ea-b317-80f1d3e27c4f" providerId="ADAL" clId="{82536911-8C47-40B9-B342-3E981CF21987}" dt="2024-05-27T13:43:08.655" v="1715" actId="478"/>
          <ac:spMkLst>
            <pc:docMk/>
            <pc:sldMk cId="380017602" sldId="281"/>
            <ac:spMk id="3" creationId="{00000000-0000-0000-0000-000000000000}"/>
          </ac:spMkLst>
        </pc:spChg>
        <pc:graphicFrameChg chg="mod modGraphic">
          <ac:chgData name="Nagy Györgyi (kiemelt pályázati szakértő)" userId="81f454b0-16fe-46ea-b317-80f1d3e27c4f" providerId="ADAL" clId="{82536911-8C47-40B9-B342-3E981CF21987}" dt="2024-05-27T13:47:46.268" v="1744" actId="1076"/>
          <ac:graphicFrameMkLst>
            <pc:docMk/>
            <pc:sldMk cId="380017602" sldId="281"/>
            <ac:graphicFrameMk id="8" creationId="{C2B837B8-06C4-85E3-0219-0D4911A46799}"/>
          </ac:graphicFrameMkLst>
        </pc:graphicFrameChg>
      </pc:sldChg>
      <pc:sldChg chg="modSp add mod">
        <pc:chgData name="Nagy Györgyi (kiemelt pályázati szakértő)" userId="81f454b0-16fe-46ea-b317-80f1d3e27c4f" providerId="ADAL" clId="{82536911-8C47-40B9-B342-3E981CF21987}" dt="2024-05-27T13:50:07.178" v="1801" actId="1076"/>
        <pc:sldMkLst>
          <pc:docMk/>
          <pc:sldMk cId="92164030" sldId="282"/>
        </pc:sldMkLst>
        <pc:graphicFrameChg chg="mod modGraphic">
          <ac:chgData name="Nagy Györgyi (kiemelt pályázati szakértő)" userId="81f454b0-16fe-46ea-b317-80f1d3e27c4f" providerId="ADAL" clId="{82536911-8C47-40B9-B342-3E981CF21987}" dt="2024-05-27T13:50:07.178" v="1801" actId="1076"/>
          <ac:graphicFrameMkLst>
            <pc:docMk/>
            <pc:sldMk cId="92164030" sldId="282"/>
            <ac:graphicFrameMk id="8" creationId="{C2B837B8-06C4-85E3-0219-0D4911A4679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BF57F-DC5D-49AD-A8D7-66159ABEEBF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0209FB6-C8B4-4F09-B7D2-61A348ADBC9D}">
      <dgm:prSet phldrT="[Szöveg]"/>
      <dgm:spPr/>
      <dgm:t>
        <a:bodyPr/>
        <a:lstStyle/>
        <a:p>
          <a:pPr algn="r">
            <a:buNone/>
          </a:pPr>
          <a:r>
            <a:rPr lang="hu-HU" b="1" dirty="0"/>
            <a:t>Alapkutatás*</a:t>
          </a:r>
        </a:p>
      </dgm:t>
    </dgm:pt>
    <dgm:pt modelId="{740C6051-3ED5-4BA6-BA0A-3C5DC3AFAEA9}" type="parTrans" cxnId="{A684C260-5E10-4F3C-970E-87FB199433B3}">
      <dgm:prSet/>
      <dgm:spPr/>
      <dgm:t>
        <a:bodyPr/>
        <a:lstStyle/>
        <a:p>
          <a:endParaRPr lang="hu-HU"/>
        </a:p>
      </dgm:t>
    </dgm:pt>
    <dgm:pt modelId="{3064342A-9BA2-4EC2-9569-87EEE7A47C54}" type="sibTrans" cxnId="{A684C260-5E10-4F3C-970E-87FB199433B3}">
      <dgm:prSet/>
      <dgm:spPr/>
      <dgm:t>
        <a:bodyPr/>
        <a:lstStyle/>
        <a:p>
          <a:endParaRPr lang="hu-HU"/>
        </a:p>
      </dgm:t>
    </dgm:pt>
    <dgm:pt modelId="{659FA13D-4C52-4919-AE84-0018B63F8E40}">
      <dgm:prSet/>
      <dgm:spPr/>
      <dgm:t>
        <a:bodyPr/>
        <a:lstStyle/>
        <a:p>
          <a:pPr algn="r"/>
          <a:r>
            <a:rPr lang="hu-HU" b="1" dirty="0"/>
            <a:t>Alkalmazott (ipari)kutatás*</a:t>
          </a:r>
        </a:p>
      </dgm:t>
    </dgm:pt>
    <dgm:pt modelId="{ED74A8CA-523C-4DA6-A589-8473F8E76B26}" type="parTrans" cxnId="{E1F5C4BD-4939-4626-8288-62FB24F48F76}">
      <dgm:prSet/>
      <dgm:spPr/>
      <dgm:t>
        <a:bodyPr/>
        <a:lstStyle/>
        <a:p>
          <a:endParaRPr lang="hu-HU"/>
        </a:p>
      </dgm:t>
    </dgm:pt>
    <dgm:pt modelId="{A76BBAB9-A88E-4742-8BC1-F825F59E3381}" type="sibTrans" cxnId="{E1F5C4BD-4939-4626-8288-62FB24F48F76}">
      <dgm:prSet/>
      <dgm:spPr/>
      <dgm:t>
        <a:bodyPr/>
        <a:lstStyle/>
        <a:p>
          <a:endParaRPr lang="hu-HU"/>
        </a:p>
      </dgm:t>
    </dgm:pt>
    <dgm:pt modelId="{4B91022A-AC09-4A69-B4B9-59ED9F843FA3}">
      <dgm:prSet/>
      <dgm:spPr/>
      <dgm:t>
        <a:bodyPr/>
        <a:lstStyle/>
        <a:p>
          <a:pPr algn="r"/>
          <a:r>
            <a:rPr lang="hu-HU" b="1" dirty="0"/>
            <a:t>Kísérleti fejlesztés*</a:t>
          </a:r>
        </a:p>
      </dgm:t>
    </dgm:pt>
    <dgm:pt modelId="{906C7796-49D3-48D7-8EAB-7522CA6904F5}" type="parTrans" cxnId="{612CE7E1-BB30-4CAC-8BDF-8647465B8ABB}">
      <dgm:prSet/>
      <dgm:spPr/>
      <dgm:t>
        <a:bodyPr/>
        <a:lstStyle/>
        <a:p>
          <a:endParaRPr lang="hu-HU"/>
        </a:p>
      </dgm:t>
    </dgm:pt>
    <dgm:pt modelId="{AB41489E-F9D0-4D5B-952D-88BFC612F314}" type="sibTrans" cxnId="{612CE7E1-BB30-4CAC-8BDF-8647465B8ABB}">
      <dgm:prSet/>
      <dgm:spPr/>
      <dgm:t>
        <a:bodyPr/>
        <a:lstStyle/>
        <a:p>
          <a:endParaRPr lang="hu-HU"/>
        </a:p>
      </dgm:t>
    </dgm:pt>
    <dgm:pt modelId="{62DC5658-17C5-40C6-97AF-4AE03D66C9F7}">
      <dgm:prSet/>
      <dgm:spPr/>
      <dgm:t>
        <a:bodyPr/>
        <a:lstStyle/>
        <a:p>
          <a:pPr algn="r"/>
          <a:r>
            <a:rPr lang="hu-HU" dirty="0"/>
            <a:t>Kutatási-fejlesztési projekt</a:t>
          </a:r>
        </a:p>
      </dgm:t>
    </dgm:pt>
    <dgm:pt modelId="{A38DA02B-A5F2-4BB5-AE42-C944BB9D72E9}" type="parTrans" cxnId="{3F492E28-3D2D-4FF1-808B-3985602E4DF9}">
      <dgm:prSet/>
      <dgm:spPr/>
      <dgm:t>
        <a:bodyPr/>
        <a:lstStyle/>
        <a:p>
          <a:endParaRPr lang="hu-HU"/>
        </a:p>
      </dgm:t>
    </dgm:pt>
    <dgm:pt modelId="{5345648B-6AFA-40CF-A518-68204D8217F5}" type="sibTrans" cxnId="{3F492E28-3D2D-4FF1-808B-3985602E4DF9}">
      <dgm:prSet/>
      <dgm:spPr/>
      <dgm:t>
        <a:bodyPr/>
        <a:lstStyle/>
        <a:p>
          <a:endParaRPr lang="hu-HU"/>
        </a:p>
      </dgm:t>
    </dgm:pt>
    <dgm:pt modelId="{B1DC7746-FDE9-463E-A3D3-FE350F13CBD2}" type="pres">
      <dgm:prSet presAssocID="{57FBF57F-DC5D-49AD-A8D7-66159ABEEBFC}" presName="compositeShape" presStyleCnt="0">
        <dgm:presLayoutVars>
          <dgm:dir/>
          <dgm:resizeHandles/>
        </dgm:presLayoutVars>
      </dgm:prSet>
      <dgm:spPr/>
    </dgm:pt>
    <dgm:pt modelId="{DE8C072F-2678-4DD1-8D41-E70F3DFDBAF6}" type="pres">
      <dgm:prSet presAssocID="{57FBF57F-DC5D-49AD-A8D7-66159ABEEBFC}" presName="pyramid" presStyleLbl="node1" presStyleIdx="0" presStyleCnt="1" custLinFactNeighborX="-80031" custLinFactNeighborY="-1170"/>
      <dgm:spPr/>
    </dgm:pt>
    <dgm:pt modelId="{50BB8504-78D4-4B32-AA7D-163D99558E58}" type="pres">
      <dgm:prSet presAssocID="{57FBF57F-DC5D-49AD-A8D7-66159ABEEBFC}" presName="theList" presStyleCnt="0"/>
      <dgm:spPr/>
    </dgm:pt>
    <dgm:pt modelId="{0994EDCD-BD7C-47D7-B238-1C6C88C5227C}" type="pres">
      <dgm:prSet presAssocID="{B0209FB6-C8B4-4F09-B7D2-61A348ADBC9D}" presName="aNode" presStyleLbl="fgAcc1" presStyleIdx="0" presStyleCnt="4" custScaleX="144279">
        <dgm:presLayoutVars>
          <dgm:bulletEnabled val="1"/>
        </dgm:presLayoutVars>
      </dgm:prSet>
      <dgm:spPr/>
    </dgm:pt>
    <dgm:pt modelId="{D848431D-D5C1-46A2-B9AA-A73C112E64EE}" type="pres">
      <dgm:prSet presAssocID="{B0209FB6-C8B4-4F09-B7D2-61A348ADBC9D}" presName="aSpace" presStyleCnt="0"/>
      <dgm:spPr/>
    </dgm:pt>
    <dgm:pt modelId="{C4AF4186-8CC7-4186-BB11-1B41B3D5032E}" type="pres">
      <dgm:prSet presAssocID="{659FA13D-4C52-4919-AE84-0018B63F8E40}" presName="aNode" presStyleLbl="fgAcc1" presStyleIdx="1" presStyleCnt="4" custScaleX="143854">
        <dgm:presLayoutVars>
          <dgm:bulletEnabled val="1"/>
        </dgm:presLayoutVars>
      </dgm:prSet>
      <dgm:spPr/>
    </dgm:pt>
    <dgm:pt modelId="{EC2F6426-D4AB-4195-B628-24008F1E89A6}" type="pres">
      <dgm:prSet presAssocID="{659FA13D-4C52-4919-AE84-0018B63F8E40}" presName="aSpace" presStyleCnt="0"/>
      <dgm:spPr/>
    </dgm:pt>
    <dgm:pt modelId="{B16922B5-BDA3-4298-AB4B-BE9921CA0925}" type="pres">
      <dgm:prSet presAssocID="{4B91022A-AC09-4A69-B4B9-59ED9F843FA3}" presName="aNode" presStyleLbl="fgAcc1" presStyleIdx="2" presStyleCnt="4" custScaleX="145718">
        <dgm:presLayoutVars>
          <dgm:bulletEnabled val="1"/>
        </dgm:presLayoutVars>
      </dgm:prSet>
      <dgm:spPr/>
    </dgm:pt>
    <dgm:pt modelId="{5246DF29-F4AB-41F3-9907-B0FC183915CE}" type="pres">
      <dgm:prSet presAssocID="{4B91022A-AC09-4A69-B4B9-59ED9F843FA3}" presName="aSpace" presStyleCnt="0"/>
      <dgm:spPr/>
    </dgm:pt>
    <dgm:pt modelId="{58ECD5AD-AE4D-4823-8C6E-A946BC54EB66}" type="pres">
      <dgm:prSet presAssocID="{62DC5658-17C5-40C6-97AF-4AE03D66C9F7}" presName="aNode" presStyleLbl="fgAcc1" presStyleIdx="3" presStyleCnt="4" custScaleX="148275">
        <dgm:presLayoutVars>
          <dgm:bulletEnabled val="1"/>
        </dgm:presLayoutVars>
      </dgm:prSet>
      <dgm:spPr/>
    </dgm:pt>
    <dgm:pt modelId="{8740AB0B-5CEE-416F-8D78-5F8CF3D60A55}" type="pres">
      <dgm:prSet presAssocID="{62DC5658-17C5-40C6-97AF-4AE03D66C9F7}" presName="aSpace" presStyleCnt="0"/>
      <dgm:spPr/>
    </dgm:pt>
  </dgm:ptLst>
  <dgm:cxnLst>
    <dgm:cxn modelId="{3F492E28-3D2D-4FF1-808B-3985602E4DF9}" srcId="{57FBF57F-DC5D-49AD-A8D7-66159ABEEBFC}" destId="{62DC5658-17C5-40C6-97AF-4AE03D66C9F7}" srcOrd="3" destOrd="0" parTransId="{A38DA02B-A5F2-4BB5-AE42-C944BB9D72E9}" sibTransId="{5345648B-6AFA-40CF-A518-68204D8217F5}"/>
    <dgm:cxn modelId="{E5AC173F-DBC1-4BEA-85C6-CEFD5259BCF1}" type="presOf" srcId="{57FBF57F-DC5D-49AD-A8D7-66159ABEEBFC}" destId="{B1DC7746-FDE9-463E-A3D3-FE350F13CBD2}" srcOrd="0" destOrd="0" presId="urn:microsoft.com/office/officeart/2005/8/layout/pyramid2"/>
    <dgm:cxn modelId="{A684C260-5E10-4F3C-970E-87FB199433B3}" srcId="{57FBF57F-DC5D-49AD-A8D7-66159ABEEBFC}" destId="{B0209FB6-C8B4-4F09-B7D2-61A348ADBC9D}" srcOrd="0" destOrd="0" parTransId="{740C6051-3ED5-4BA6-BA0A-3C5DC3AFAEA9}" sibTransId="{3064342A-9BA2-4EC2-9569-87EEE7A47C54}"/>
    <dgm:cxn modelId="{CD6A638D-8A14-4A91-9E19-EA31626BF745}" type="presOf" srcId="{62DC5658-17C5-40C6-97AF-4AE03D66C9F7}" destId="{58ECD5AD-AE4D-4823-8C6E-A946BC54EB66}" srcOrd="0" destOrd="0" presId="urn:microsoft.com/office/officeart/2005/8/layout/pyramid2"/>
    <dgm:cxn modelId="{EE07A296-3EC9-44B6-83B1-5E9FD4C20059}" type="presOf" srcId="{4B91022A-AC09-4A69-B4B9-59ED9F843FA3}" destId="{B16922B5-BDA3-4298-AB4B-BE9921CA0925}" srcOrd="0" destOrd="0" presId="urn:microsoft.com/office/officeart/2005/8/layout/pyramid2"/>
    <dgm:cxn modelId="{3AD4C9B5-0E66-4921-B6C3-94DBA0F5E5C9}" type="presOf" srcId="{B0209FB6-C8B4-4F09-B7D2-61A348ADBC9D}" destId="{0994EDCD-BD7C-47D7-B238-1C6C88C5227C}" srcOrd="0" destOrd="0" presId="urn:microsoft.com/office/officeart/2005/8/layout/pyramid2"/>
    <dgm:cxn modelId="{E1F5C4BD-4939-4626-8288-62FB24F48F76}" srcId="{57FBF57F-DC5D-49AD-A8D7-66159ABEEBFC}" destId="{659FA13D-4C52-4919-AE84-0018B63F8E40}" srcOrd="1" destOrd="0" parTransId="{ED74A8CA-523C-4DA6-A589-8473F8E76B26}" sibTransId="{A76BBAB9-A88E-4742-8BC1-F825F59E3381}"/>
    <dgm:cxn modelId="{C31B50DD-697B-440F-A17C-30ABEB9CDBE9}" type="presOf" srcId="{659FA13D-4C52-4919-AE84-0018B63F8E40}" destId="{C4AF4186-8CC7-4186-BB11-1B41B3D5032E}" srcOrd="0" destOrd="0" presId="urn:microsoft.com/office/officeart/2005/8/layout/pyramid2"/>
    <dgm:cxn modelId="{612CE7E1-BB30-4CAC-8BDF-8647465B8ABB}" srcId="{57FBF57F-DC5D-49AD-A8D7-66159ABEEBFC}" destId="{4B91022A-AC09-4A69-B4B9-59ED9F843FA3}" srcOrd="2" destOrd="0" parTransId="{906C7796-49D3-48D7-8EAB-7522CA6904F5}" sibTransId="{AB41489E-F9D0-4D5B-952D-88BFC612F314}"/>
    <dgm:cxn modelId="{CBE64E5B-1591-4AAA-9467-61D66E9725F1}" type="presParOf" srcId="{B1DC7746-FDE9-463E-A3D3-FE350F13CBD2}" destId="{DE8C072F-2678-4DD1-8D41-E70F3DFDBAF6}" srcOrd="0" destOrd="0" presId="urn:microsoft.com/office/officeart/2005/8/layout/pyramid2"/>
    <dgm:cxn modelId="{639F9C36-FC94-4FB0-9984-53A4269E0F4A}" type="presParOf" srcId="{B1DC7746-FDE9-463E-A3D3-FE350F13CBD2}" destId="{50BB8504-78D4-4B32-AA7D-163D99558E58}" srcOrd="1" destOrd="0" presId="urn:microsoft.com/office/officeart/2005/8/layout/pyramid2"/>
    <dgm:cxn modelId="{B619C8AA-4AFF-4295-A448-4D79F92147A9}" type="presParOf" srcId="{50BB8504-78D4-4B32-AA7D-163D99558E58}" destId="{0994EDCD-BD7C-47D7-B238-1C6C88C5227C}" srcOrd="0" destOrd="0" presId="urn:microsoft.com/office/officeart/2005/8/layout/pyramid2"/>
    <dgm:cxn modelId="{CB58CAE5-BA0A-4B6E-8AE0-9170380148CC}" type="presParOf" srcId="{50BB8504-78D4-4B32-AA7D-163D99558E58}" destId="{D848431D-D5C1-46A2-B9AA-A73C112E64EE}" srcOrd="1" destOrd="0" presId="urn:microsoft.com/office/officeart/2005/8/layout/pyramid2"/>
    <dgm:cxn modelId="{BA89D82B-6281-4A49-AECC-B50CE1DE375C}" type="presParOf" srcId="{50BB8504-78D4-4B32-AA7D-163D99558E58}" destId="{C4AF4186-8CC7-4186-BB11-1B41B3D5032E}" srcOrd="2" destOrd="0" presId="urn:microsoft.com/office/officeart/2005/8/layout/pyramid2"/>
    <dgm:cxn modelId="{8A78F78A-F743-4A86-B86A-0049DE7CF430}" type="presParOf" srcId="{50BB8504-78D4-4B32-AA7D-163D99558E58}" destId="{EC2F6426-D4AB-4195-B628-24008F1E89A6}" srcOrd="3" destOrd="0" presId="urn:microsoft.com/office/officeart/2005/8/layout/pyramid2"/>
    <dgm:cxn modelId="{07FA9935-DC97-4695-8497-D1F9BA58E96F}" type="presParOf" srcId="{50BB8504-78D4-4B32-AA7D-163D99558E58}" destId="{B16922B5-BDA3-4298-AB4B-BE9921CA0925}" srcOrd="4" destOrd="0" presId="urn:microsoft.com/office/officeart/2005/8/layout/pyramid2"/>
    <dgm:cxn modelId="{26DF5C05-6030-4D8D-A9BB-72FDEA9A0151}" type="presParOf" srcId="{50BB8504-78D4-4B32-AA7D-163D99558E58}" destId="{5246DF29-F4AB-41F3-9907-B0FC183915CE}" srcOrd="5" destOrd="0" presId="urn:microsoft.com/office/officeart/2005/8/layout/pyramid2"/>
    <dgm:cxn modelId="{5483BAD0-3058-4019-81DD-C36E7DD65739}" type="presParOf" srcId="{50BB8504-78D4-4B32-AA7D-163D99558E58}" destId="{58ECD5AD-AE4D-4823-8C6E-A946BC54EB66}" srcOrd="6" destOrd="0" presId="urn:microsoft.com/office/officeart/2005/8/layout/pyramid2"/>
    <dgm:cxn modelId="{6C6BCA5E-4377-441A-954B-66E65D4E6A46}" type="presParOf" srcId="{50BB8504-78D4-4B32-AA7D-163D99558E58}" destId="{8740AB0B-5CEE-416F-8D78-5F8CF3D60A5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C072F-2678-4DD1-8D41-E70F3DFDBAF6}">
      <dsp:nvSpPr>
        <dsp:cNvPr id="0" name=""/>
        <dsp:cNvSpPr/>
      </dsp:nvSpPr>
      <dsp:spPr>
        <a:xfrm>
          <a:off x="0" y="0"/>
          <a:ext cx="4884429" cy="488442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4EDCD-BD7C-47D7-B238-1C6C88C5227C}">
      <dsp:nvSpPr>
        <dsp:cNvPr id="0" name=""/>
        <dsp:cNvSpPr/>
      </dsp:nvSpPr>
      <dsp:spPr>
        <a:xfrm>
          <a:off x="2611597" y="488919"/>
          <a:ext cx="4580683" cy="868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/>
            <a:t>Alapkutatás*</a:t>
          </a:r>
        </a:p>
      </dsp:txBody>
      <dsp:txXfrm>
        <a:off x="2653976" y="531298"/>
        <a:ext cx="4495925" cy="783372"/>
      </dsp:txXfrm>
    </dsp:sp>
    <dsp:sp modelId="{C4AF4186-8CC7-4186-BB11-1B41B3D5032E}">
      <dsp:nvSpPr>
        <dsp:cNvPr id="0" name=""/>
        <dsp:cNvSpPr/>
      </dsp:nvSpPr>
      <dsp:spPr>
        <a:xfrm>
          <a:off x="2618343" y="1465567"/>
          <a:ext cx="4567190" cy="868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/>
            <a:t>Alkalmazott (ipari)kutatás*</a:t>
          </a:r>
        </a:p>
      </dsp:txBody>
      <dsp:txXfrm>
        <a:off x="2660722" y="1507946"/>
        <a:ext cx="4482432" cy="783372"/>
      </dsp:txXfrm>
    </dsp:sp>
    <dsp:sp modelId="{B16922B5-BDA3-4298-AB4B-BE9921CA0925}">
      <dsp:nvSpPr>
        <dsp:cNvPr id="0" name=""/>
        <dsp:cNvSpPr/>
      </dsp:nvSpPr>
      <dsp:spPr>
        <a:xfrm>
          <a:off x="2588754" y="2442214"/>
          <a:ext cx="4626369" cy="868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/>
            <a:t>Kísérleti fejlesztés*</a:t>
          </a:r>
        </a:p>
      </dsp:txBody>
      <dsp:txXfrm>
        <a:off x="2631133" y="2484593"/>
        <a:ext cx="4541611" cy="783372"/>
      </dsp:txXfrm>
    </dsp:sp>
    <dsp:sp modelId="{58ECD5AD-AE4D-4823-8C6E-A946BC54EB66}">
      <dsp:nvSpPr>
        <dsp:cNvPr id="0" name=""/>
        <dsp:cNvSpPr/>
      </dsp:nvSpPr>
      <dsp:spPr>
        <a:xfrm>
          <a:off x="2548163" y="3418861"/>
          <a:ext cx="4707551" cy="868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Kutatási-fejlesztési projekt</a:t>
          </a:r>
        </a:p>
      </dsp:txBody>
      <dsp:txXfrm>
        <a:off x="2590542" y="3461240"/>
        <a:ext cx="4622793" cy="783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2024. 05. 30.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2024. 05. 30.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1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nyr.semmelweis.hu/palyazat/127/mutat" TargetMode="External"/><Relationship Id="rId2" Type="http://schemas.openxmlformats.org/officeDocument/2006/relationships/hyperlink" Target="https://nkfih.gov.hu/palyazoknak/nkfi-alap/hu-rizont-nemzetkozi-kivalosagi-kutatasi-egyuttmukodes-2024-123-hu-rizont/palyazati-felhiva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palyazat.gov.h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3.nkfih.gov.hu/prioritaso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kfih.gov.hu/palyazoknak/nkfi-alap/hu-rizont-nemzetkozi-kivalosagi-kutatasi-egyuttmukodes-2024-123-hu-rizont/palyazati-csomag/proposal-template" TargetMode="External"/><Relationship Id="rId2" Type="http://schemas.openxmlformats.org/officeDocument/2006/relationships/hyperlink" Target="http://www.palyazat.gov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kfih.gov.hu/palyazoknak/nkfi-alap/hu-rizont-nemzetkozi-kivalosagi-kutatasi-egyuttmukodes-2024-123-hu-rizont/palyazati-csomag/letter-of-inte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Pályázati felhívás, </a:t>
            </a:r>
            <a:r>
              <a:rPr lang="hu-HU"/>
              <a:t>pályázati beadás </a:t>
            </a:r>
            <a:r>
              <a:rPr lang="hu-HU" dirty="0"/>
              <a:t>összefoglaló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2556095" y="796147"/>
            <a:ext cx="9144000" cy="1088842"/>
          </a:xfrm>
        </p:spPr>
        <p:txBody>
          <a:bodyPr/>
          <a:lstStyle/>
          <a:p>
            <a:r>
              <a:rPr lang="hu-HU" dirty="0"/>
              <a:t>2024-1.2.3-HU-RIZONT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Sereg Beatrix</a:t>
            </a:r>
            <a:endParaRPr lang="en-GB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hu-HU" dirty="0"/>
          </a:p>
          <a:p>
            <a:pPr>
              <a:spcBef>
                <a:spcPts val="300"/>
              </a:spcBef>
            </a:pPr>
            <a:r>
              <a:rPr lang="hu-HU" dirty="0"/>
              <a:t>Pályázati és KFI Hálózat-irányítási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349" y="101229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Támogatási kérelem benyújtás</a:t>
            </a:r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C2B837B8-06C4-85E3-0219-0D4911A46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31682"/>
              </p:ext>
            </p:extLst>
          </p:nvPr>
        </p:nvGraphicFramePr>
        <p:xfrm>
          <a:off x="335786" y="1261422"/>
          <a:ext cx="1151217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724">
                  <a:extLst>
                    <a:ext uri="{9D8B030D-6E8A-4147-A177-3AD203B41FA5}">
                      <a16:colId xmlns:a16="http://schemas.microsoft.com/office/drawing/2014/main" val="3018715704"/>
                    </a:ext>
                  </a:extLst>
                </a:gridCol>
                <a:gridCol w="4468447">
                  <a:extLst>
                    <a:ext uri="{9D8B030D-6E8A-4147-A177-3AD203B41FA5}">
                      <a16:colId xmlns:a16="http://schemas.microsoft.com/office/drawing/2014/main" val="2415935986"/>
                    </a:ext>
                  </a:extLst>
                </a:gridCol>
              </a:tblGrid>
              <a:tr h="547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Csatolandó dokumentum megnevezése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Megjegyzés</a:t>
                      </a:r>
                      <a:endParaRPr lang="hu-HU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55417"/>
                  </a:ext>
                </a:extLst>
              </a:tr>
              <a:tr h="3455348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Költségvetési szervek és a cégnyilvántartásban szereplő szervezetek kivételével: 	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a pályázó létesítő okiratának, alapító okiratának vagy jogszabályban meghatározott nyilvántartásba vételét igazoló okiratának 90 napnál nem régebbi, hatályos, eredeti példánya, vagy az eredeti példány hitelesített másolata, 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vagy 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a pályázó nyilatkozata arról, hogy létesítő okirata, alapító okirata vagy jogszabályban meghatározott nyilvántartásba vételét igazoló okirata 3 évnél nem régebben benyújtott támogatási kérelemhez került csatolásra és az abban foglalt adatokban változás nem történt.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9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6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9715" y="188778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Értékelési szempontok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7131" y="1400782"/>
            <a:ext cx="10515600" cy="4231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I. Tudományos és társadalmi hatás kifejtésére való képesség (0-5 pont)</a:t>
            </a:r>
          </a:p>
          <a:p>
            <a:pPr marL="0" indent="0">
              <a:buNone/>
            </a:pPr>
            <a:r>
              <a:rPr lang="hu-HU" sz="2000" dirty="0"/>
              <a:t>II. A javasolt megoldás, módszertan kiválósága, egyedisége, újszerűsége (0-15 pont)</a:t>
            </a:r>
          </a:p>
          <a:p>
            <a:pPr marL="0" indent="0">
              <a:buNone/>
            </a:pPr>
            <a:r>
              <a:rPr lang="hu-HU" sz="2000" dirty="0"/>
              <a:t>III. Hazai és nemzetközi megvalósító partner kiválósága (0-15 pont)</a:t>
            </a:r>
          </a:p>
          <a:p>
            <a:pPr marL="457200" lvl="1" indent="0">
              <a:buNone/>
            </a:pPr>
            <a:r>
              <a:rPr lang="hu-HU" sz="1600" dirty="0"/>
              <a:t>- magyar kutatásvezető tudományos kiválósága</a:t>
            </a:r>
          </a:p>
          <a:p>
            <a:pPr marL="457200" lvl="1" indent="0">
              <a:buNone/>
            </a:pPr>
            <a:r>
              <a:rPr lang="hu-HU" sz="1600" dirty="0"/>
              <a:t>- a nemzetközi partner nemzetközi kiválósága, felsőoktatási intézmény esetén a nemzetközi egyetemi rangsorokban betöltött pozíciója</a:t>
            </a:r>
          </a:p>
          <a:p>
            <a:pPr marL="457200" lvl="1" indent="0">
              <a:buNone/>
            </a:pPr>
            <a:r>
              <a:rPr lang="hu-HU" sz="1600" dirty="0"/>
              <a:t>- a nemzetközi együttműködés minősége, hozzáadott értéke</a:t>
            </a:r>
          </a:p>
          <a:p>
            <a:pPr marL="457200" lvl="1" indent="0">
              <a:buNone/>
            </a:pPr>
            <a:r>
              <a:rPr lang="hu-HU" sz="1600" dirty="0"/>
              <a:t>- a magyar és a nemzetközi együttműködésének előzményei (korábbi közös projektek száma és eredményei)</a:t>
            </a:r>
          </a:p>
          <a:p>
            <a:pPr marL="457200" lvl="1" indent="0">
              <a:buNone/>
            </a:pPr>
            <a:r>
              <a:rPr lang="hu-HU" sz="1600" dirty="0"/>
              <a:t>- magyar PhD-hallgatók és posztdoktori kutatók bevonása</a:t>
            </a:r>
          </a:p>
          <a:p>
            <a:pPr marL="457200" lvl="1" indent="0">
              <a:buNone/>
            </a:pPr>
            <a:r>
              <a:rPr lang="hu-HU" sz="1600" dirty="0"/>
              <a:t>- a tervezett kutatás magyar vagy külföldi pályázati (például NKFI Alap által támogatott) előzménye</a:t>
            </a:r>
          </a:p>
          <a:p>
            <a:pPr marL="0" indent="0">
              <a:buNone/>
            </a:pPr>
            <a:r>
              <a:rPr lang="hu-HU" sz="2000" dirty="0"/>
              <a:t>IV. Hiteles, gondosan tervezett és hatékony megvalósítási terv (0-10 pont)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281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617" y="128871"/>
            <a:ext cx="11420192" cy="1325563"/>
          </a:xfrm>
        </p:spPr>
        <p:txBody>
          <a:bodyPr>
            <a:normAutofit/>
          </a:bodyPr>
          <a:lstStyle/>
          <a:p>
            <a:r>
              <a:rPr lang="hu-HU" dirty="0"/>
              <a:t>Elszámolható költségek köre</a:t>
            </a:r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3F7C7DAA-201B-2465-7D82-FAC39496D753}"/>
              </a:ext>
            </a:extLst>
          </p:cNvPr>
          <p:cNvGraphicFramePr>
            <a:graphicFrameLocks noGrp="1"/>
          </p:cNvGraphicFramePr>
          <p:nvPr/>
        </p:nvGraphicFramePr>
        <p:xfrm>
          <a:off x="231616" y="1276895"/>
          <a:ext cx="11645855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218">
                  <a:extLst>
                    <a:ext uri="{9D8B030D-6E8A-4147-A177-3AD203B41FA5}">
                      <a16:colId xmlns:a16="http://schemas.microsoft.com/office/drawing/2014/main" val="3018715704"/>
                    </a:ext>
                  </a:extLst>
                </a:gridCol>
                <a:gridCol w="4855691">
                  <a:extLst>
                    <a:ext uri="{9D8B030D-6E8A-4147-A177-3AD203B41FA5}">
                      <a16:colId xmlns:a16="http://schemas.microsoft.com/office/drawing/2014/main" val="3854866546"/>
                    </a:ext>
                  </a:extLst>
                </a:gridCol>
                <a:gridCol w="4336946">
                  <a:extLst>
                    <a:ext uri="{9D8B030D-6E8A-4147-A177-3AD203B41FA5}">
                      <a16:colId xmlns:a16="http://schemas.microsoft.com/office/drawing/2014/main" val="2415935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Költségtípus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Tevékenységtípus </a:t>
                      </a:r>
                      <a:endParaRPr lang="hu-HU" sz="18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Elszámolható költségek köre</a:t>
                      </a:r>
                      <a:endParaRPr lang="hu-HU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Elszámolhatóság alapja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55417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Alapkutatás*</a:t>
                      </a:r>
                    </a:p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Alkalmazott (ipari) kutatás</a:t>
                      </a:r>
                    </a:p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Kísérleti fejlesztés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 Anyagköltség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Útmutató 7.1.3.1. pontja alapján.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903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52. Igénybe vett szolgáltatások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Útmutató 7.1.2.1. pontja alapján.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886290"/>
                  </a:ext>
                </a:extLst>
              </a:tr>
              <a:tr h="3619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53. Egyéb szolgáltatások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Útmutató 7.1.2.11. pontja alapján.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8428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54.-56. Szakmai megvalósításhoz kapcsolódó személyi jellegű ráfordítás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Útmutató 7.1.1.1. pontja alapján.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165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54.-56. Szakmai megvalósításhoz kapcsolódó személyi jellegű ráfordítás – projektmenedzser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Útmutató 7.1.1.2. pontja alapján.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78284"/>
                  </a:ext>
                </a:extLst>
              </a:tr>
            </a:tbl>
          </a:graphicData>
        </a:graphic>
      </p:graphicFrame>
      <p:sp>
        <p:nvSpPr>
          <p:cNvPr id="12" name="Szövegdoboz 11">
            <a:extLst>
              <a:ext uri="{FF2B5EF4-FFF2-40B4-BE49-F238E27FC236}">
                <a16:creationId xmlns:a16="http://schemas.microsoft.com/office/drawing/2014/main" id="{8D5E8FD8-F405-02F5-1C0B-A8E205BC4DD5}"/>
              </a:ext>
            </a:extLst>
          </p:cNvPr>
          <p:cNvSpPr txBox="1"/>
          <p:nvPr/>
        </p:nvSpPr>
        <p:spPr>
          <a:xfrm>
            <a:off x="231531" y="4984943"/>
            <a:ext cx="8756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*</a:t>
            </a:r>
            <a:r>
              <a:rPr lang="hu-HU" dirty="0">
                <a:solidFill>
                  <a:srgbClr val="FF0000"/>
                </a:solidFill>
              </a:rPr>
              <a:t>53. Egyéb szolgáltatások </a:t>
            </a:r>
            <a:r>
              <a:rPr lang="hu-HU" b="1" dirty="0">
                <a:solidFill>
                  <a:srgbClr val="002060"/>
                </a:solidFill>
              </a:rPr>
              <a:t>Alapkutatás</a:t>
            </a:r>
            <a:r>
              <a:rPr lang="hu-HU" dirty="0">
                <a:solidFill>
                  <a:srgbClr val="FF0000"/>
                </a:solidFill>
              </a:rPr>
              <a:t> esetén nem számolhatók el.</a:t>
            </a:r>
          </a:p>
        </p:txBody>
      </p:sp>
    </p:spTree>
    <p:extLst>
      <p:ext uri="{BB962C8B-B14F-4D97-AF65-F5344CB8AC3E}">
        <p14:creationId xmlns:p14="http://schemas.microsoft.com/office/powerpoint/2010/main" val="349599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617" y="128871"/>
            <a:ext cx="11420192" cy="1325563"/>
          </a:xfrm>
        </p:spPr>
        <p:txBody>
          <a:bodyPr>
            <a:normAutofit/>
          </a:bodyPr>
          <a:lstStyle/>
          <a:p>
            <a:r>
              <a:rPr lang="hu-HU" dirty="0"/>
              <a:t>Elszámolható költségek mértéke</a:t>
            </a:r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38E05E-2376-9721-E8AD-0055E1418404}"/>
              </a:ext>
            </a:extLst>
          </p:cNvPr>
          <p:cNvSpPr txBox="1"/>
          <p:nvPr/>
        </p:nvSpPr>
        <p:spPr>
          <a:xfrm>
            <a:off x="314528" y="1280361"/>
            <a:ext cx="116458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Közvetett költségek</a:t>
            </a:r>
          </a:p>
          <a:p>
            <a:r>
              <a:rPr lang="hu-HU" dirty="0"/>
              <a:t>Kutatás-fejlesztési projektet támogató tevékenységek esetén pályázó személyi jellegű ráfordításának elszámolható költségére vetítve  pontosan 20%</a:t>
            </a:r>
          </a:p>
          <a:p>
            <a:r>
              <a:rPr lang="hu-HU" dirty="0"/>
              <a:t>A személyi </a:t>
            </a:r>
            <a:r>
              <a:rPr lang="hu-HU" dirty="0" err="1"/>
              <a:t>ktg</a:t>
            </a:r>
            <a:r>
              <a:rPr lang="hu-HU" dirty="0"/>
              <a:t>-ek minimális %-a, illetve a támogató tevékenységek „közvetlen” költségének %-os arányára vonatkozó utasítás készül, kiadásra kerül várhatóan jövő </a:t>
            </a:r>
            <a:r>
              <a:rPr lang="hu-HU"/>
              <a:t>hét elején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83FA6D40-FAA8-8F1A-0ED8-DEEF4908F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80200"/>
              </p:ext>
            </p:extLst>
          </p:nvPr>
        </p:nvGraphicFramePr>
        <p:xfrm>
          <a:off x="314527" y="2862976"/>
          <a:ext cx="116458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218">
                  <a:extLst>
                    <a:ext uri="{9D8B030D-6E8A-4147-A177-3AD203B41FA5}">
                      <a16:colId xmlns:a16="http://schemas.microsoft.com/office/drawing/2014/main" val="3018715704"/>
                    </a:ext>
                  </a:extLst>
                </a:gridCol>
                <a:gridCol w="4855691">
                  <a:extLst>
                    <a:ext uri="{9D8B030D-6E8A-4147-A177-3AD203B41FA5}">
                      <a16:colId xmlns:a16="http://schemas.microsoft.com/office/drawing/2014/main" val="3854866546"/>
                    </a:ext>
                  </a:extLst>
                </a:gridCol>
                <a:gridCol w="4336946">
                  <a:extLst>
                    <a:ext uri="{9D8B030D-6E8A-4147-A177-3AD203B41FA5}">
                      <a16:colId xmlns:a16="http://schemas.microsoft.com/office/drawing/2014/main" val="2415935986"/>
                    </a:ext>
                  </a:extLst>
                </a:gridCol>
              </a:tblGrid>
              <a:tr h="518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Támogatható tevékenység</a:t>
                      </a:r>
                      <a:endParaRPr lang="hu-HU" sz="18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Elszámolható költségek köre</a:t>
                      </a:r>
                      <a:endParaRPr lang="hu-HU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Elszámolhatóság alapja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55417"/>
                  </a:ext>
                </a:extLst>
              </a:tr>
              <a:tr h="2074526">
                <a:tc>
                  <a:txBody>
                    <a:bodyPr/>
                    <a:lstStyle/>
                    <a:p>
                      <a:pPr algn="ctr"/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Kutatás-fejlesztési projektet támogató tevékenységek</a:t>
                      </a: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(Nyilvánosság biztosításához kapcsolódó tevékenységek (Tájékoztatás); 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Publikációs költségek, APC díj; 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Iparjogvédelmi tevékenység; 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Piacra jutási tevékenység; 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Általános költség; 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Kiállítás/konferencia díj 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Közbeszerzés 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Utazáshoz kapcsolódó tevékenység </a:t>
                      </a: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személyi jellegű ráfordításának elszámolható költségére vetítve  pontosan 20%</a:t>
                      </a: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9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17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617" y="128871"/>
            <a:ext cx="11420192" cy="1325563"/>
          </a:xfrm>
        </p:spPr>
        <p:txBody>
          <a:bodyPr>
            <a:normAutofit/>
          </a:bodyPr>
          <a:lstStyle/>
          <a:p>
            <a:r>
              <a:rPr lang="hu-HU" dirty="0"/>
              <a:t>Elszámolható költségek mértéke</a:t>
            </a:r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612A147-0981-A983-5583-E21909156362}"/>
              </a:ext>
            </a:extLst>
          </p:cNvPr>
          <p:cNvSpPr txBox="1"/>
          <p:nvPr/>
        </p:nvSpPr>
        <p:spPr>
          <a:xfrm>
            <a:off x="231617" y="1454434"/>
            <a:ext cx="11587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dirty="0"/>
              <a:t>A projekt tervezése során az egyes elszámolható költségtípusok vonatkozásában a következő korlátozásokat szükséges figyelembe venni: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3F7C7DAA-201B-2465-7D82-FAC39496D753}"/>
              </a:ext>
            </a:extLst>
          </p:cNvPr>
          <p:cNvGraphicFramePr>
            <a:graphicFrameLocks noGrp="1"/>
          </p:cNvGraphicFramePr>
          <p:nvPr/>
        </p:nvGraphicFramePr>
        <p:xfrm>
          <a:off x="231617" y="2348910"/>
          <a:ext cx="10899329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391">
                  <a:extLst>
                    <a:ext uri="{9D8B030D-6E8A-4147-A177-3AD203B41FA5}">
                      <a16:colId xmlns:a16="http://schemas.microsoft.com/office/drawing/2014/main" val="3018715704"/>
                    </a:ext>
                  </a:extLst>
                </a:gridCol>
                <a:gridCol w="4058938">
                  <a:extLst>
                    <a:ext uri="{9D8B030D-6E8A-4147-A177-3AD203B41FA5}">
                      <a16:colId xmlns:a16="http://schemas.microsoft.com/office/drawing/2014/main" val="2415935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Költségtípus/Tevékenységtípus </a:t>
                      </a:r>
                      <a:endParaRPr lang="hu-HU" sz="18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Maximális elszámolható költség összege teljes munkaidő esetén (Ft/fő/hó) 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5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54-56. Szakmai megvalósításhoz kapcsolódó személyi jellegű ráfordítás Kutató-fejlesztő munkatárs esetén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1 900 000 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9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54-56. Szakmai megvalósításhoz kapcsolódó személyi jellegű ráfordítás Technikus segédszemélyzet munkatárs esetén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900 000 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88629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54-56. Szakmai megvalósításhoz kapcsolódó személyi jellegű ráfordítás - Projektmenedzser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1 100 000 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84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3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  <a:p>
            <a:r>
              <a:rPr lang="en-GB" dirty="0"/>
              <a:t>Sereg Beatrix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259" y="500063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HU-RIZONT Nemzetközi Kiválósági Kutatási Együttműködési Program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7131" y="2061017"/>
            <a:ext cx="10515600" cy="366982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Beadási határidő: </a:t>
            </a:r>
            <a:r>
              <a:rPr lang="hu-HU" b="1" dirty="0"/>
              <a:t>legkésőbb 2024.07.05 12:00 óra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Kutatási tevékenység típusa: Alapkutatás, Ipari (alkalmazott) kutatás, Kísérleti fejlesztés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Támogatásra jogosult: SE, Semmelweis Egyetem, GFO 563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Igényelhető támogatás: 100-400 </a:t>
            </a:r>
            <a:r>
              <a:rPr lang="hu-HU" dirty="0" err="1"/>
              <a:t>MFt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Pályázat futamideje: 24-36 hónap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Felhívás elérhető </a:t>
            </a:r>
            <a:r>
              <a:rPr lang="hu-HU" dirty="0">
                <a:hlinkClick r:id="rId2"/>
              </a:rPr>
              <a:t>ITT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Pályázati Nyilvántartó Rendszerben rögzíthető, PNYR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https://pnyr.semmelweis.hu/palyazat/127/mutat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4"/>
              </a:rPr>
              <a:t>EPTK</a:t>
            </a:r>
            <a:r>
              <a:rPr lang="hu-HU" dirty="0"/>
              <a:t> kitöltő program már éles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pic>
        <p:nvPicPr>
          <p:cNvPr id="7" name="Kép 6" descr="A képen szöveg, névjegykártya, Betűtípus, képernyőkép látható&#10;&#10;Automatikusan generált leírás">
            <a:extLst>
              <a:ext uri="{FF2B5EF4-FFF2-40B4-BE49-F238E27FC236}">
                <a16:creationId xmlns:a16="http://schemas.microsoft.com/office/drawing/2014/main" id="{18D171B2-5743-F3B7-78F2-159805E7D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4608632"/>
            <a:ext cx="3600000" cy="15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1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617" y="128871"/>
            <a:ext cx="11420192" cy="1325563"/>
          </a:xfrm>
        </p:spPr>
        <p:txBody>
          <a:bodyPr>
            <a:normAutofit/>
          </a:bodyPr>
          <a:lstStyle/>
          <a:p>
            <a:r>
              <a:rPr lang="hu-HU" dirty="0"/>
              <a:t>Program célja</a:t>
            </a:r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612A147-0981-A983-5583-E21909156362}"/>
              </a:ext>
            </a:extLst>
          </p:cNvPr>
          <p:cNvSpPr txBox="1"/>
          <p:nvPr/>
        </p:nvSpPr>
        <p:spPr>
          <a:xfrm>
            <a:off x="231617" y="1454434"/>
            <a:ext cx="1158748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dirty="0"/>
              <a:t>HU-RIZONT NEMZETKÖZI KIVÁLÓSÁGI KUTATÁSI EGYÜTTMŰKÖDÉSI PROGRAM célja, hogy támogatást biztosítson magyar felsőoktatási intézmények vezetésével nemzetközi együttműködésben megvalósuló projektekre, melyek a Neumann János Program (NJP) fókuszterületeihez illeszkedően, a magyar és a nemzetközi közösség számára releváns és aktuális kihívásokra keresnek innovatív megoldásokat.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Az alábbi tématerületeken nyújthatók be támogatási kérelmek: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/>
              <a:t>a) Az egészséges élet megőrzését szolgáló megelőző, gyógyító és ellátó rendszerek támogatása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/>
              <a:t>b) A gazdaság zöld átmenetének és a körforgásos gazdaság kialakításának támogatása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/>
              <a:t>c) A gazdaság és társadalom digitális átállásának támogatása </a:t>
            </a:r>
          </a:p>
          <a:p>
            <a:pPr algn="just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28995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617" y="128871"/>
            <a:ext cx="11420192" cy="1325563"/>
          </a:xfrm>
        </p:spPr>
        <p:txBody>
          <a:bodyPr>
            <a:normAutofit/>
          </a:bodyPr>
          <a:lstStyle/>
          <a:p>
            <a:r>
              <a:rPr lang="hu-HU" dirty="0"/>
              <a:t>Milyen tevékenységek támogathatók?</a:t>
            </a:r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51C1C9B-67E4-8CF2-4371-669FA8679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255759"/>
              </p:ext>
            </p:extLst>
          </p:nvPr>
        </p:nvGraphicFramePr>
        <p:xfrm>
          <a:off x="1877713" y="1009377"/>
          <a:ext cx="8128000" cy="488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5A30CA56-39F7-D58B-E1E0-DA057D1C6986}"/>
              </a:ext>
            </a:extLst>
          </p:cNvPr>
          <p:cNvSpPr txBox="1"/>
          <p:nvPr/>
        </p:nvSpPr>
        <p:spPr>
          <a:xfrm>
            <a:off x="2019758" y="5448513"/>
            <a:ext cx="613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* önállóan támogatható tevékenységek</a:t>
            </a:r>
          </a:p>
        </p:txBody>
      </p:sp>
    </p:spTree>
    <p:extLst>
      <p:ext uri="{BB962C8B-B14F-4D97-AF65-F5344CB8AC3E}">
        <p14:creationId xmlns:p14="http://schemas.microsoft.com/office/powerpoint/2010/main" val="332317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259" y="500063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Pályázati feltételek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7131" y="1825627"/>
            <a:ext cx="10515600" cy="292147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Csak önállóan, konzorcium nem támogatható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legalább két különböző országbeli kutató-tudásközvetítő intézménnyel (tipikusan kutatóintézet vagy felsőoktatási intézmény) kell együttműködni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GFO  kód 563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Minimum 24 hónap maximum 36 hónap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3 mérföldkő </a:t>
            </a:r>
            <a:r>
              <a:rPr lang="hu-HU" sz="2000" dirty="0"/>
              <a:t>(egy mérföldkő 12 hónaposra tervezhető)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/>
              <a:t>100% előleg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/>
              <a:t>Összköltségvetés maximum 50% lehet a külföldi partner megbízási szerződése, alvállalkozói díja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00" dirty="0"/>
              <a:t>az összköltségvetésének minimum 50%-át a támogatást igénylő saját költségeinek fedezésére kell fordítani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259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6830" y="145648"/>
            <a:ext cx="11216201" cy="1325563"/>
          </a:xfrm>
        </p:spPr>
        <p:txBody>
          <a:bodyPr>
            <a:normAutofit/>
          </a:bodyPr>
          <a:lstStyle/>
          <a:p>
            <a:r>
              <a:rPr lang="hu-HU" dirty="0"/>
              <a:t>Projektben tett vállalások, monitoring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7131" y="1371601"/>
            <a:ext cx="10515600" cy="46303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KÖTELEZŐ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kötelezően megvalósítandó tájékoztatási tevékenységek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Kötelező vállalás legalább 1 db, nemzetközi együttműködésben elkészített Q1 folyóirat publikáció megjelentetése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Az alábbi feltételek közül legalább kettő további feltétel vállalása kötelező a nemzetközi partnerekkel együttműködésben: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a) termék vagy technológia vagy szolgáltatás fejlesztésében való részvétel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b) nemzetközi konferencián előadás tartása vagy poszter bemutatása vagy nemzetközi kiállításon való bemutatkozás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c) egyedi berendezés, műszer elkészítése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d) mérési eredményeket tartalmazó kutatási adatbázis elkészítése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e) know-how elkészítése (beleértve módszertant, monitoring / értékelési modellt).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projekt keretében szükséges egy a projektért felelős munkavállaló (projektmenedzser) alkalmazása 0,5 FTE-vel. Elfogadható a részmunkaidőben történő foglalkoztatás is.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</p:spTree>
    <p:extLst>
      <p:ext uri="{BB962C8B-B14F-4D97-AF65-F5344CB8AC3E}">
        <p14:creationId xmlns:p14="http://schemas.microsoft.com/office/powerpoint/2010/main" val="228440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0087" y="142289"/>
            <a:ext cx="1113654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Projektben tett vállalások, monitorring</a:t>
            </a:r>
            <a:endParaRPr lang="en-GB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5898AA7-1EF4-AD88-4170-A14377E4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23" y="1600620"/>
            <a:ext cx="5145077" cy="4372163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6172201" y="1600620"/>
            <a:ext cx="5181600" cy="46023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ADATSZOLGÁLTATÁS </a:t>
            </a:r>
          </a:p>
          <a:p>
            <a:pPr marL="0" indent="0" algn="just">
              <a:buNone/>
            </a:pPr>
            <a:r>
              <a:rPr lang="hu-HU" dirty="0"/>
              <a:t>A felhívás 6.2 Monitoring mutatók táblázatában szerint adatokat kötelező szolgáltatni a projekt megvalósulásáról.</a:t>
            </a:r>
          </a:p>
          <a:p>
            <a:pPr marL="0" indent="0" algn="just">
              <a:buNone/>
            </a:pPr>
            <a:endParaRPr lang="hu-HU" sz="1100" dirty="0"/>
          </a:p>
          <a:p>
            <a:pPr marL="0" indent="0" algn="just">
              <a:buNone/>
            </a:pPr>
            <a:r>
              <a:rPr lang="hu-HU" dirty="0"/>
              <a:t>Kötelező megjelölnie, hogy projekt kapcsolódik-e a nemzeti intelligens szakosodási stratégia valamely prioritásához, illetve amennyiben igen, a 8+2 prioritás melyikéhez kapcsolódóan történik a fejlesztés. </a:t>
            </a:r>
            <a:r>
              <a:rPr lang="hu-HU" dirty="0">
                <a:hlinkClick r:id="rId3"/>
              </a:rPr>
              <a:t>https://www.s3.nkfih.gov.hu/prioritasok</a:t>
            </a:r>
            <a:endParaRPr lang="hu-HU" dirty="0"/>
          </a:p>
          <a:p>
            <a:pPr marL="0" indent="0" algn="just">
              <a:buNone/>
            </a:pPr>
            <a:endParaRPr lang="hu-HU" sz="1100" dirty="0"/>
          </a:p>
          <a:p>
            <a:pPr marL="0" indent="0" algn="just">
              <a:buNone/>
            </a:pPr>
            <a:r>
              <a:rPr lang="hu-HU" dirty="0"/>
              <a:t>A támogatási kérelemben a támogatást igénylőnek kötelessége továbbá megjelölnie, hogy kapcsolódik-e nemzetközi Kutatási Infrastruktúrához, s amennyiben igen, mely kutatási infrastruktúrához és mi a kapcsolódás jellege.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Pályázati és KFI Hálózat-irányítási Igazgatóság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Sereg Beatrix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4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349" y="101229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Támogatási kérelem benyújtás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2305" y="1212785"/>
            <a:ext cx="10515600" cy="720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hlinkClick r:id="rId2"/>
              </a:rPr>
              <a:t>www.palyazat.gov.hu</a:t>
            </a:r>
            <a:r>
              <a:rPr lang="hu-HU" sz="2000" dirty="0"/>
              <a:t> felületen, kitöltő programban véglegesített támogatási kérelem elektronikus (AVDH) aláírással hitelesítve</a:t>
            </a:r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C2B837B8-06C4-85E3-0219-0D4911A46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64774"/>
              </p:ext>
            </p:extLst>
          </p:nvPr>
        </p:nvGraphicFramePr>
        <p:xfrm>
          <a:off x="472305" y="2179560"/>
          <a:ext cx="1089932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2980">
                  <a:extLst>
                    <a:ext uri="{9D8B030D-6E8A-4147-A177-3AD203B41FA5}">
                      <a16:colId xmlns:a16="http://schemas.microsoft.com/office/drawing/2014/main" val="3018715704"/>
                    </a:ext>
                  </a:extLst>
                </a:gridCol>
                <a:gridCol w="1916349">
                  <a:extLst>
                    <a:ext uri="{9D8B030D-6E8A-4147-A177-3AD203B41FA5}">
                      <a16:colId xmlns:a16="http://schemas.microsoft.com/office/drawing/2014/main" val="2415935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Csatolandó dokumentum megnevezése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Megjegyzés</a:t>
                      </a:r>
                      <a:endParaRPr lang="hu-HU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5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Angol nyelvű maximum 17 oldalas pályázati munkaterv (pdf)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hlinkClick r:id="rId3"/>
                        </a:rPr>
                        <a:t>Minta elérhető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9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Árajánlatok és az értékcsökkenés elszámolását alátámasztó számviteli politika (amennyiben az értékcsökkenés elszámolása nem a TAO szerinti kulcsok alapján történik)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88629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Szándéknyilatkozat a támogatást igénylő és a külföldi fél/felek együttműködésére vonatkozóan.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hlinkClick r:id="rId4"/>
                        </a:rPr>
                        <a:t>Minta elérhető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84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7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349" y="101229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Támogatási kérelem benyújtás</a:t>
            </a:r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Pályázati és KFI Hálózat-irányítási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Sereg Beatrix</a:t>
            </a:r>
            <a:endParaRPr lang="hu-HU" dirty="0"/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C2B837B8-06C4-85E3-0219-0D4911A46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44566"/>
              </p:ext>
            </p:extLst>
          </p:nvPr>
        </p:nvGraphicFramePr>
        <p:xfrm>
          <a:off x="335786" y="1648461"/>
          <a:ext cx="11512171" cy="409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7281">
                  <a:extLst>
                    <a:ext uri="{9D8B030D-6E8A-4147-A177-3AD203B41FA5}">
                      <a16:colId xmlns:a16="http://schemas.microsoft.com/office/drawing/2014/main" val="3018715704"/>
                    </a:ext>
                  </a:extLst>
                </a:gridCol>
                <a:gridCol w="2974890">
                  <a:extLst>
                    <a:ext uri="{9D8B030D-6E8A-4147-A177-3AD203B41FA5}">
                      <a16:colId xmlns:a16="http://schemas.microsoft.com/office/drawing/2014/main" val="2415935986"/>
                    </a:ext>
                  </a:extLst>
                </a:gridCol>
              </a:tblGrid>
              <a:tr h="547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Csatolandó dokumentum megnevezése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Megjegyzés</a:t>
                      </a:r>
                      <a:endParaRPr lang="hu-HU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55417"/>
                  </a:ext>
                </a:extLst>
              </a:tr>
              <a:tr h="3455348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a pályázó hivatalos képviselőjének (a benyújtást megelőző) 90 napnál nem régebbi ügyvéd vagy kamarai jogtanácsos által ellenjegyzett vagy közjegyző által hitelesített aláírásmintája vagy ezen aláírásminta hitelesített másolata, 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vagy 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a pályázó nyilatkozata arról, hogy ezen okirat(ok) mely 3 évnél nem régebben benyújtott pályázathoz került(</a:t>
                      </a:r>
                      <a:r>
                        <a:rPr lang="hu-H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csatolásra.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támogatási kérelem elektronikus benyújtását hitelesítő Nyilatkozat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9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1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158b48-fa5a-4960-8fd1-743f9df2f56d">
      <Terms xmlns="http://schemas.microsoft.com/office/infopath/2007/PartnerControls"/>
    </lcf76f155ced4ddcb4097134ff3c332f>
    <TaxCatchAll xmlns="f536d2f9-ec43-4f86-9a07-9d6177ffe5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72608C99C38F448A94144562857CEA5" ma:contentTypeVersion="15" ma:contentTypeDescription="Új dokumentum létrehozása." ma:contentTypeScope="" ma:versionID="e3f159146d3b39dcdaf5f9f2765161c7">
  <xsd:schema xmlns:xsd="http://www.w3.org/2001/XMLSchema" xmlns:xs="http://www.w3.org/2001/XMLSchema" xmlns:p="http://schemas.microsoft.com/office/2006/metadata/properties" xmlns:ns2="f536d2f9-ec43-4f86-9a07-9d6177ffe56a" xmlns:ns3="a2158b48-fa5a-4960-8fd1-743f9df2f56d" targetNamespace="http://schemas.microsoft.com/office/2006/metadata/properties" ma:root="true" ma:fieldsID="b067bd5323bc75feaeb24225f3eaa8e1" ns2:_="" ns3:_="">
    <xsd:import namespace="f536d2f9-ec43-4f86-9a07-9d6177ffe56a"/>
    <xsd:import namespace="a2158b48-fa5a-4960-8fd1-743f9df2f5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6d2f9-ec43-4f86-9a07-9d6177ffe5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413a71-95bb-43ba-86bd-cb461d2986b0}" ma:internalName="TaxCatchAll" ma:showField="CatchAllData" ma:web="f536d2f9-ec43-4f86-9a07-9d6177ffe5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58b48-fa5a-4960-8fd1-743f9df2f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1323a659-14ea-4466-8044-9b1bfca8b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B4D450-8E2E-4C37-8173-FBD06F3AEB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662507-0CB8-4885-98C3-34814AD81C9D}">
  <ds:schemaRefs>
    <ds:schemaRef ds:uri="http://schemas.microsoft.com/office/2006/metadata/properties"/>
    <ds:schemaRef ds:uri="http://schemas.microsoft.com/office/infopath/2007/PartnerControls"/>
    <ds:schemaRef ds:uri="a2158b48-fa5a-4960-8fd1-743f9df2f56d"/>
    <ds:schemaRef ds:uri="f536d2f9-ec43-4f86-9a07-9d6177ffe56a"/>
  </ds:schemaRefs>
</ds:datastoreItem>
</file>

<file path=customXml/itemProps3.xml><?xml version="1.0" encoding="utf-8"?>
<ds:datastoreItem xmlns:ds="http://schemas.openxmlformats.org/officeDocument/2006/customXml" ds:itemID="{699ADA44-5382-4CDF-83D2-34B68B8ADF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6d2f9-ec43-4f86-9a07-9d6177ffe56a"/>
    <ds:schemaRef ds:uri="a2158b48-fa5a-4960-8fd1-743f9df2f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437</TotalTime>
  <Words>1211</Words>
  <Application>Microsoft Office PowerPoint</Application>
  <PresentationFormat>Szélesvásznú</PresentationFormat>
  <Paragraphs>175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Montserrat</vt:lpstr>
      <vt:lpstr>Wingdings</vt:lpstr>
      <vt:lpstr>Office-téma</vt:lpstr>
      <vt:lpstr>PowerPoint-bemutató</vt:lpstr>
      <vt:lpstr>HU-RIZONT Nemzetközi Kiválósági Kutatási Együttműködési Program</vt:lpstr>
      <vt:lpstr>Program célja</vt:lpstr>
      <vt:lpstr>Milyen tevékenységek támogathatók?</vt:lpstr>
      <vt:lpstr>Pályázati feltételek</vt:lpstr>
      <vt:lpstr>Projektben tett vállalások, monitoring</vt:lpstr>
      <vt:lpstr>Projektben tett vállalások, monitorring</vt:lpstr>
      <vt:lpstr>Támogatási kérelem benyújtás</vt:lpstr>
      <vt:lpstr>Támogatási kérelem benyújtás</vt:lpstr>
      <vt:lpstr>Támogatási kérelem benyújtás</vt:lpstr>
      <vt:lpstr>Értékelési szempontok</vt:lpstr>
      <vt:lpstr>Elszámolható költségek köre</vt:lpstr>
      <vt:lpstr>Elszámolható költségek mértéke</vt:lpstr>
      <vt:lpstr>Elszámolható költségek mértéke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Sereg Beatrix (igazgató)</cp:lastModifiedBy>
  <cp:revision>55</cp:revision>
  <dcterms:created xsi:type="dcterms:W3CDTF">2021-11-08T12:50:52Z</dcterms:created>
  <dcterms:modified xsi:type="dcterms:W3CDTF">2024-05-29T22:41:27Z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0x010100872608C99C38F448A94144562857CEA5</vt:lpwstr>
  </property>
  <property fmtid="{D5CDD505-2E9C-101B-9397-08002B2CF9AE}" pid="3" name="MediaServiceImageTags">
    <vt:lpwstr/>
  </property>
</Properties>
</file>