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2" r:id="rId1"/>
  </p:sldMasterIdLst>
  <p:notesMasterIdLst>
    <p:notesMasterId r:id="rId4"/>
  </p:notesMasterIdLst>
  <p:handoutMasterIdLst>
    <p:handoutMasterId r:id="rId5"/>
  </p:handoutMasterIdLst>
  <p:sldIdLst>
    <p:sldId id="347" r:id="rId2"/>
    <p:sldId id="349" r:id="rId3"/>
  </p:sldIdLst>
  <p:sldSz cx="5327650" cy="7559675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Trebuchet MS" panose="020B0603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702807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1pPr>
    <a:lvl2pPr marL="351404" algn="l" defTabSz="702807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2pPr>
    <a:lvl3pPr marL="702807" algn="l" defTabSz="702807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3pPr>
    <a:lvl4pPr marL="1054211" algn="l" defTabSz="702807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4pPr>
    <a:lvl5pPr marL="1405616" algn="l" defTabSz="702807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5pPr>
    <a:lvl6pPr marL="1757019" algn="l" defTabSz="702807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6pPr>
    <a:lvl7pPr marL="2108423" algn="l" defTabSz="702807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7pPr>
    <a:lvl8pPr marL="2459827" algn="l" defTabSz="702807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8pPr>
    <a:lvl9pPr marL="2811231" algn="l" defTabSz="702807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369"/>
    <a:srgbClr val="4D9DE0"/>
    <a:srgbClr val="E3D496"/>
    <a:srgbClr val="242F62"/>
    <a:srgbClr val="B3A16E"/>
    <a:srgbClr val="B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/>
    <p:restoredTop sz="94678"/>
  </p:normalViewPr>
  <p:slideViewPr>
    <p:cSldViewPr snapToGrid="0">
      <p:cViewPr varScale="1">
        <p:scale>
          <a:sx n="71" d="100"/>
          <a:sy n="71" d="100"/>
        </p:scale>
        <p:origin x="27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1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07C2A-944A-4E7D-B126-FB3D29D59B4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3B54D-2BEB-4671-B40F-D2078165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A3EB3-3AFC-0B4A-AE24-D71473803AD1}" type="datetimeFigureOut">
              <a:rPr lang="x-none" smtClean="0"/>
              <a:t>2025. 05. 16.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34CF9-C1D7-CD4C-AA0F-0F3A570A56E5}" type="slidenum">
              <a:rPr lang="x-non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04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2807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1pPr>
    <a:lvl2pPr marL="351404" algn="l" defTabSz="702807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2pPr>
    <a:lvl3pPr marL="702807" algn="l" defTabSz="702807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3pPr>
    <a:lvl4pPr marL="1054211" algn="l" defTabSz="702807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4pPr>
    <a:lvl5pPr marL="1405616" algn="l" defTabSz="702807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5pPr>
    <a:lvl6pPr marL="1757019" algn="l" defTabSz="702807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6pPr>
    <a:lvl7pPr marL="2108423" algn="l" defTabSz="702807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7pPr>
    <a:lvl8pPr marL="2459827" algn="l" defTabSz="702807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8pPr>
    <a:lvl9pPr marL="2811231" algn="l" defTabSz="702807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övid névv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48"/>
          <p:cNvSpPr>
            <a:spLocks noGrp="1"/>
          </p:cNvSpPr>
          <p:nvPr>
            <p:ph type="body" sz="quarter" idx="15" hasCustomPrompt="1"/>
          </p:nvPr>
        </p:nvSpPr>
        <p:spPr>
          <a:xfrm>
            <a:off x="361138" y="1413907"/>
            <a:ext cx="2588876" cy="763486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00000"/>
              </a:lnSpc>
              <a:defRPr sz="1200" b="1" baseline="0">
                <a:latin typeface="Trebuchet MS" panose="020B0603020202020204" pitchFamily="34" charset="0"/>
              </a:defRPr>
            </a:lvl1pPr>
          </a:lstStyle>
          <a:p>
            <a:r>
              <a:rPr lang="hu-HU" dirty="0"/>
              <a:t>A Semmelweis Egyetemen pályázatokhoz / projektekhez / programokhoz kötődő szóróanyagainak arculatos sablonja</a:t>
            </a:r>
          </a:p>
        </p:txBody>
      </p:sp>
      <p:sp>
        <p:nvSpPr>
          <p:cNvPr id="17" name="Szöveg helye 48"/>
          <p:cNvSpPr>
            <a:spLocks noGrp="1"/>
          </p:cNvSpPr>
          <p:nvPr>
            <p:ph type="body" sz="quarter" idx="20" hasCustomPrompt="1"/>
          </p:nvPr>
        </p:nvSpPr>
        <p:spPr>
          <a:xfrm>
            <a:off x="361138" y="2185605"/>
            <a:ext cx="2648510" cy="619414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00000"/>
              </a:lnSpc>
              <a:defRPr sz="2200" b="1" baseline="0">
                <a:latin typeface="Trebuchet MS" panose="020B0603020202020204" pitchFamily="34" charset="0"/>
              </a:defRPr>
            </a:lvl1pPr>
          </a:lstStyle>
          <a:p>
            <a:r>
              <a:rPr lang="hu-HU" dirty="0"/>
              <a:t>Projekt/ program megnevezése</a:t>
            </a:r>
          </a:p>
        </p:txBody>
      </p:sp>
      <p:pic>
        <p:nvPicPr>
          <p:cNvPr id="2" name="Kép 1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48" y="890623"/>
            <a:ext cx="2318002" cy="2385488"/>
          </a:xfrm>
          <a:prstGeom prst="rect">
            <a:avLst/>
          </a:prstGeom>
        </p:spPr>
      </p:pic>
      <p:sp>
        <p:nvSpPr>
          <p:cNvPr id="3" name="Téglalap 2"/>
          <p:cNvSpPr/>
          <p:nvPr userDrawn="1"/>
        </p:nvSpPr>
        <p:spPr>
          <a:xfrm>
            <a:off x="0" y="2192662"/>
            <a:ext cx="258417" cy="600559"/>
          </a:xfrm>
          <a:prstGeom prst="rect">
            <a:avLst/>
          </a:prstGeom>
          <a:solidFill>
            <a:srgbClr val="E3D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 helye 48"/>
          <p:cNvSpPr>
            <a:spLocks noGrp="1"/>
          </p:cNvSpPr>
          <p:nvPr>
            <p:ph type="body" sz="quarter" idx="21" hasCustomPrompt="1"/>
          </p:nvPr>
        </p:nvSpPr>
        <p:spPr>
          <a:xfrm>
            <a:off x="358085" y="3227828"/>
            <a:ext cx="4611480" cy="554040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defRPr sz="900" b="0" baseline="0">
                <a:solidFill>
                  <a:srgbClr val="A09369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A </a:t>
            </a:r>
            <a:r>
              <a:rPr lang="hu-HU" dirty="0" err="1"/>
              <a:t>flyer</a:t>
            </a:r>
            <a:r>
              <a:rPr lang="hu-HU" dirty="0"/>
              <a:t> sablon arculat szerinti arany kiemelt bekezdésbe a Marketing és Kommunikációs Főigazgatóság (MKFI)  által előzetesen jóváhagyott főbb üzeneteket és/vagy információkat szükséges összefoglalni a szövegdobozon belüli karakterszámnak megfelelően.</a:t>
            </a:r>
          </a:p>
        </p:txBody>
      </p:sp>
      <p:sp>
        <p:nvSpPr>
          <p:cNvPr id="19" name="Szöveg helye 48"/>
          <p:cNvSpPr>
            <a:spLocks noGrp="1"/>
          </p:cNvSpPr>
          <p:nvPr>
            <p:ph type="body" sz="quarter" idx="22" hasCustomPrompt="1"/>
          </p:nvPr>
        </p:nvSpPr>
        <p:spPr>
          <a:xfrm>
            <a:off x="358086" y="4031211"/>
            <a:ext cx="2143716" cy="1528076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defRPr sz="900" b="0" baseline="0">
                <a:solidFill>
                  <a:srgbClr val="242F6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Tartalmilag</a:t>
            </a:r>
            <a:r>
              <a:rPr lang="hu-HU" dirty="0"/>
              <a:t> ebbe részbe van lehetőség szövegesen jobban kifejteni a pályázatokhoz / projektekhez / programok ismertetéséhez szükséges részleteket, </a:t>
            </a:r>
            <a:r>
              <a:rPr lang="hu-HU" b="1" dirty="0" err="1"/>
              <a:t>bold</a:t>
            </a:r>
            <a:r>
              <a:rPr lang="hu-HU" b="1" dirty="0"/>
              <a:t> kiemelésekkel </a:t>
            </a:r>
            <a:r>
              <a:rPr lang="hu-HU" dirty="0"/>
              <a:t>tagolva akár folyószövegként, vagy felsorolásokba szedve az aktuális leírás szerint.</a:t>
            </a:r>
          </a:p>
        </p:txBody>
      </p:sp>
      <p:sp>
        <p:nvSpPr>
          <p:cNvPr id="20" name="Szöveg helye 48"/>
          <p:cNvSpPr>
            <a:spLocks noGrp="1"/>
          </p:cNvSpPr>
          <p:nvPr>
            <p:ph type="body" sz="quarter" idx="23" hasCustomPrompt="1"/>
          </p:nvPr>
        </p:nvSpPr>
        <p:spPr>
          <a:xfrm>
            <a:off x="2825850" y="4031211"/>
            <a:ext cx="2143715" cy="1528076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defRPr sz="900" b="0" baseline="0">
                <a:solidFill>
                  <a:srgbClr val="242F6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Az összefoglaló ismertető ebben a hasábban tovább kifejthető, amennyiben részletesebb vagy hosszabb szövegezésű szóróanyagot szeretnének készíteni.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Felsorolás példa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Felsorolás példa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Felsorolás példa 3</a:t>
            </a:r>
          </a:p>
        </p:txBody>
      </p:sp>
      <p:sp>
        <p:nvSpPr>
          <p:cNvPr id="5" name="Lekerekített téglalap 4"/>
          <p:cNvSpPr/>
          <p:nvPr userDrawn="1"/>
        </p:nvSpPr>
        <p:spPr>
          <a:xfrm>
            <a:off x="358085" y="5763671"/>
            <a:ext cx="1399923" cy="1132676"/>
          </a:xfrm>
          <a:prstGeom prst="roundRect">
            <a:avLst/>
          </a:prstGeom>
          <a:solidFill>
            <a:srgbClr val="4D9DE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kerekített téglalap 25"/>
          <p:cNvSpPr/>
          <p:nvPr userDrawn="1"/>
        </p:nvSpPr>
        <p:spPr>
          <a:xfrm>
            <a:off x="1962709" y="5763671"/>
            <a:ext cx="1399923" cy="1132676"/>
          </a:xfrm>
          <a:prstGeom prst="roundRect">
            <a:avLst/>
          </a:prstGeom>
          <a:solidFill>
            <a:srgbClr val="4D9DE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kerekített téglalap 26"/>
          <p:cNvSpPr/>
          <p:nvPr userDrawn="1"/>
        </p:nvSpPr>
        <p:spPr>
          <a:xfrm>
            <a:off x="3573232" y="5763671"/>
            <a:ext cx="1399923" cy="1132676"/>
          </a:xfrm>
          <a:prstGeom prst="roundRect">
            <a:avLst/>
          </a:prstGeom>
          <a:solidFill>
            <a:srgbClr val="4D9DE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kerekített téglalap 27"/>
          <p:cNvSpPr/>
          <p:nvPr userDrawn="1"/>
        </p:nvSpPr>
        <p:spPr>
          <a:xfrm>
            <a:off x="398398" y="5721391"/>
            <a:ext cx="1399923" cy="1132676"/>
          </a:xfrm>
          <a:prstGeom prst="roundRect">
            <a:avLst/>
          </a:prstGeom>
          <a:noFill/>
          <a:ln>
            <a:solidFill>
              <a:srgbClr val="4D9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kerekített téglalap 28"/>
          <p:cNvSpPr/>
          <p:nvPr userDrawn="1"/>
        </p:nvSpPr>
        <p:spPr>
          <a:xfrm>
            <a:off x="2003022" y="5721391"/>
            <a:ext cx="1399923" cy="1132676"/>
          </a:xfrm>
          <a:prstGeom prst="roundRect">
            <a:avLst/>
          </a:prstGeom>
          <a:noFill/>
          <a:ln>
            <a:solidFill>
              <a:srgbClr val="4D9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ekerekített téglalap 29"/>
          <p:cNvSpPr/>
          <p:nvPr userDrawn="1"/>
        </p:nvSpPr>
        <p:spPr>
          <a:xfrm>
            <a:off x="3613545" y="5721391"/>
            <a:ext cx="1399923" cy="1132676"/>
          </a:xfrm>
          <a:prstGeom prst="roundRect">
            <a:avLst/>
          </a:prstGeom>
          <a:noFill/>
          <a:ln>
            <a:solidFill>
              <a:srgbClr val="4D9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23" y="5690991"/>
            <a:ext cx="632381" cy="5410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72" y="5680098"/>
            <a:ext cx="659779" cy="56444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50" y="5665623"/>
            <a:ext cx="659779" cy="564444"/>
          </a:xfrm>
          <a:prstGeom prst="rect">
            <a:avLst/>
          </a:prstGeom>
        </p:spPr>
      </p:pic>
      <p:sp>
        <p:nvSpPr>
          <p:cNvPr id="31" name="Szöveg helye 48"/>
          <p:cNvSpPr>
            <a:spLocks noGrp="1"/>
          </p:cNvSpPr>
          <p:nvPr>
            <p:ph type="body" sz="quarter" idx="24" hasCustomPrompt="1"/>
          </p:nvPr>
        </p:nvSpPr>
        <p:spPr>
          <a:xfrm>
            <a:off x="463287" y="6024535"/>
            <a:ext cx="1271125" cy="281878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00000"/>
              </a:lnSpc>
              <a:defRPr sz="900" b="1" cap="all" baseline="0">
                <a:latin typeface="Trebuchet MS" panose="020B0603020202020204" pitchFamily="34" charset="0"/>
              </a:defRPr>
            </a:lvl1pPr>
          </a:lstStyle>
          <a:p>
            <a:r>
              <a:rPr lang="hu-HU" dirty="0"/>
              <a:t>Melléklet vagy kitétel megjelölés</a:t>
            </a:r>
          </a:p>
        </p:txBody>
      </p:sp>
      <p:sp>
        <p:nvSpPr>
          <p:cNvPr id="32" name="Szöveg helye 48"/>
          <p:cNvSpPr>
            <a:spLocks noGrp="1"/>
          </p:cNvSpPr>
          <p:nvPr>
            <p:ph type="body" sz="quarter" idx="25" hasCustomPrompt="1"/>
          </p:nvPr>
        </p:nvSpPr>
        <p:spPr>
          <a:xfrm>
            <a:off x="463288" y="6343100"/>
            <a:ext cx="1271124" cy="388065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00000"/>
              </a:lnSpc>
              <a:defRPr sz="900" b="0" i="1" cap="none" baseline="0">
                <a:latin typeface="Trebuchet MS" panose="020B0603020202020204" pitchFamily="34" charset="0"/>
              </a:defRPr>
            </a:lvl1pPr>
          </a:lstStyle>
          <a:p>
            <a:r>
              <a:rPr lang="hu-HU" dirty="0"/>
              <a:t>Év. hónap nap </a:t>
            </a:r>
            <a:r>
              <a:rPr lang="en-US" dirty="0"/>
              <a:t>– </a:t>
            </a:r>
            <a:br>
              <a:rPr lang="en-US" dirty="0"/>
            </a:br>
            <a:r>
              <a:rPr lang="hu-HU" dirty="0"/>
              <a:t>Év. hónap nap </a:t>
            </a:r>
            <a:br>
              <a:rPr lang="hu-HU" dirty="0"/>
            </a:br>
            <a:r>
              <a:rPr lang="hu-HU" dirty="0"/>
              <a:t>időpont</a:t>
            </a:r>
          </a:p>
        </p:txBody>
      </p:sp>
      <p:sp>
        <p:nvSpPr>
          <p:cNvPr id="33" name="Szöveg helye 48"/>
          <p:cNvSpPr>
            <a:spLocks noGrp="1"/>
          </p:cNvSpPr>
          <p:nvPr>
            <p:ph type="body" sz="quarter" idx="26" hasCustomPrompt="1"/>
          </p:nvPr>
        </p:nvSpPr>
        <p:spPr>
          <a:xfrm>
            <a:off x="2073811" y="6024535"/>
            <a:ext cx="1271125" cy="281878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00000"/>
              </a:lnSpc>
              <a:defRPr sz="900" b="1" cap="all" baseline="0">
                <a:latin typeface="Trebuchet MS" panose="020B0603020202020204" pitchFamily="34" charset="0"/>
              </a:defRPr>
            </a:lvl1pPr>
          </a:lstStyle>
          <a:p>
            <a:r>
              <a:rPr lang="hu-HU" dirty="0"/>
              <a:t>Határidő vagy időszak jelzése</a:t>
            </a:r>
          </a:p>
        </p:txBody>
      </p:sp>
      <p:sp>
        <p:nvSpPr>
          <p:cNvPr id="34" name="Szöveg helye 48"/>
          <p:cNvSpPr>
            <a:spLocks noGrp="1"/>
          </p:cNvSpPr>
          <p:nvPr>
            <p:ph type="body" sz="quarter" idx="27" hasCustomPrompt="1"/>
          </p:nvPr>
        </p:nvSpPr>
        <p:spPr>
          <a:xfrm>
            <a:off x="2073811" y="6343100"/>
            <a:ext cx="1271125" cy="388065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00000"/>
              </a:lnSpc>
              <a:defRPr sz="900" b="0" i="1" cap="none" baseline="0">
                <a:latin typeface="Trebuchet MS" panose="020B0603020202020204" pitchFamily="34" charset="0"/>
              </a:defRPr>
            </a:lvl1pPr>
          </a:lstStyle>
          <a:p>
            <a:r>
              <a:rPr lang="hu-HU" dirty="0"/>
              <a:t>Év. hónap nap</a:t>
            </a:r>
          </a:p>
          <a:p>
            <a:r>
              <a:rPr lang="hu-HU" dirty="0"/>
              <a:t>-</a:t>
            </a:r>
            <a:r>
              <a:rPr lang="hu-HU" dirty="0" err="1"/>
              <a:t>tók</a:t>
            </a:r>
            <a:r>
              <a:rPr lang="hu-HU" dirty="0"/>
              <a:t> - </a:t>
            </a:r>
            <a:r>
              <a:rPr lang="hu-HU" dirty="0" err="1"/>
              <a:t>ig</a:t>
            </a:r>
            <a:endParaRPr lang="hu-HU" dirty="0"/>
          </a:p>
        </p:txBody>
      </p:sp>
      <p:sp>
        <p:nvSpPr>
          <p:cNvPr id="35" name="Szöveg helye 48"/>
          <p:cNvSpPr>
            <a:spLocks noGrp="1"/>
          </p:cNvSpPr>
          <p:nvPr>
            <p:ph type="body" sz="quarter" idx="28" hasCustomPrompt="1"/>
          </p:nvPr>
        </p:nvSpPr>
        <p:spPr>
          <a:xfrm>
            <a:off x="3678435" y="6024535"/>
            <a:ext cx="1271125" cy="706630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00000"/>
              </a:lnSpc>
              <a:defRPr sz="900" b="0" cap="none" baseline="0">
                <a:latin typeface="Trebuchet MS" panose="020B0603020202020204" pitchFamily="34" charset="0"/>
              </a:defRPr>
            </a:lvl1pPr>
          </a:lstStyle>
          <a:p>
            <a:r>
              <a:rPr lang="hu-HU" dirty="0"/>
              <a:t>Időtartam</a:t>
            </a:r>
            <a:br>
              <a:rPr lang="hu-HU" dirty="0"/>
            </a:br>
            <a:r>
              <a:rPr lang="hu-HU" dirty="0"/>
              <a:t>megjelölése, a szöveg megfelelő tördelése </a:t>
            </a:r>
            <a:r>
              <a:rPr lang="hu-HU" dirty="0" err="1"/>
              <a:t>Shift+Enter</a:t>
            </a:r>
            <a:r>
              <a:rPr lang="hu-HU" dirty="0"/>
              <a:t> segítségével igazítható be.</a:t>
            </a:r>
          </a:p>
        </p:txBody>
      </p:sp>
      <p:grpSp>
        <p:nvGrpSpPr>
          <p:cNvPr id="45" name="Csoportba foglalás 44"/>
          <p:cNvGrpSpPr/>
          <p:nvPr userDrawn="1"/>
        </p:nvGrpSpPr>
        <p:grpSpPr>
          <a:xfrm>
            <a:off x="1343024" y="357348"/>
            <a:ext cx="1289540" cy="350080"/>
            <a:chOff x="1343024" y="357348"/>
            <a:chExt cx="1289540" cy="350080"/>
          </a:xfrm>
        </p:grpSpPr>
        <p:cxnSp>
          <p:nvCxnSpPr>
            <p:cNvPr id="39" name="Egyenes összekötő 38"/>
            <p:cNvCxnSpPr/>
            <p:nvPr userDrawn="1"/>
          </p:nvCxnSpPr>
          <p:spPr>
            <a:xfrm>
              <a:off x="1343024" y="357348"/>
              <a:ext cx="0" cy="350080"/>
            </a:xfrm>
            <a:prstGeom prst="line">
              <a:avLst/>
            </a:prstGeom>
            <a:ln>
              <a:solidFill>
                <a:srgbClr val="E3D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 userDrawn="1"/>
          </p:nvCxnSpPr>
          <p:spPr>
            <a:xfrm>
              <a:off x="2632564" y="357348"/>
              <a:ext cx="0" cy="350080"/>
            </a:xfrm>
            <a:prstGeom prst="line">
              <a:avLst/>
            </a:prstGeom>
            <a:ln>
              <a:solidFill>
                <a:srgbClr val="E3D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Egyenes összekötő 45"/>
          <p:cNvCxnSpPr/>
          <p:nvPr userDrawn="1"/>
        </p:nvCxnSpPr>
        <p:spPr>
          <a:xfrm>
            <a:off x="2663825" y="4031211"/>
            <a:ext cx="0" cy="1301806"/>
          </a:xfrm>
          <a:prstGeom prst="line">
            <a:avLst/>
          </a:prstGeom>
          <a:ln>
            <a:solidFill>
              <a:srgbClr val="E3D496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>
            <a:extLst>
              <a:ext uri="{FF2B5EF4-FFF2-40B4-BE49-F238E27FC236}">
                <a16:creationId xmlns:a16="http://schemas.microsoft.com/office/drawing/2014/main" id="{EAD551F3-FFA2-5995-8300-E56FE7055B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" y="-103258"/>
            <a:ext cx="1328931" cy="1136906"/>
          </a:xfrm>
          <a:prstGeom prst="rect">
            <a:avLst/>
          </a:prstGeom>
        </p:spPr>
      </p:pic>
      <p:sp>
        <p:nvSpPr>
          <p:cNvPr id="47" name="Kép helye 46">
            <a:extLst>
              <a:ext uri="{FF2B5EF4-FFF2-40B4-BE49-F238E27FC236}">
                <a16:creationId xmlns:a16="http://schemas.microsoft.com/office/drawing/2014/main" id="{DC31D708-CEA2-0537-FB30-E316422C453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96181" y="1078218"/>
            <a:ext cx="1898735" cy="1834330"/>
          </a:xfrm>
          <a:custGeom>
            <a:avLst/>
            <a:gdLst>
              <a:gd name="connsiteX0" fmla="*/ 1356626 w 1898735"/>
              <a:gd name="connsiteY0" fmla="*/ 1455611 h 1834330"/>
              <a:gd name="connsiteX1" fmla="*/ 1328305 w 1898735"/>
              <a:gd name="connsiteY1" fmla="*/ 1663931 h 1834330"/>
              <a:gd name="connsiteX2" fmla="*/ 1308072 w 1898735"/>
              <a:gd name="connsiteY2" fmla="*/ 1700099 h 1834330"/>
              <a:gd name="connsiteX3" fmla="*/ 1250294 w 1898735"/>
              <a:gd name="connsiteY3" fmla="*/ 1735316 h 1834330"/>
              <a:gd name="connsiteX4" fmla="*/ 1282083 w 1898735"/>
              <a:gd name="connsiteY4" fmla="*/ 1658567 h 1834330"/>
              <a:gd name="connsiteX5" fmla="*/ 1277343 w 1898735"/>
              <a:gd name="connsiteY5" fmla="*/ 1647021 h 1834330"/>
              <a:gd name="connsiteX6" fmla="*/ 1265796 w 1898735"/>
              <a:gd name="connsiteY6" fmla="*/ 1651760 h 1834330"/>
              <a:gd name="connsiteX7" fmla="*/ 1224731 w 1898735"/>
              <a:gd name="connsiteY7" fmla="*/ 1750897 h 1834330"/>
              <a:gd name="connsiteX8" fmla="*/ 1212595 w 1898735"/>
              <a:gd name="connsiteY8" fmla="*/ 1758295 h 1834330"/>
              <a:gd name="connsiteX9" fmla="*/ 1200876 w 1898735"/>
              <a:gd name="connsiteY9" fmla="*/ 1763256 h 1834330"/>
              <a:gd name="connsiteX10" fmla="*/ 1202219 w 1898735"/>
              <a:gd name="connsiteY10" fmla="*/ 1718843 h 1834330"/>
              <a:gd name="connsiteX11" fmla="*/ 1229325 w 1898735"/>
              <a:gd name="connsiteY11" fmla="*/ 1622926 h 1834330"/>
              <a:gd name="connsiteX12" fmla="*/ 1356626 w 1898735"/>
              <a:gd name="connsiteY12" fmla="*/ 1455611 h 1834330"/>
              <a:gd name="connsiteX13" fmla="*/ 1573050 w 1898735"/>
              <a:gd name="connsiteY13" fmla="*/ 1218172 h 1834330"/>
              <a:gd name="connsiteX14" fmla="*/ 1612596 w 1898735"/>
              <a:gd name="connsiteY14" fmla="*/ 1312270 h 1834330"/>
              <a:gd name="connsiteX15" fmla="*/ 1619719 w 1898735"/>
              <a:gd name="connsiteY15" fmla="*/ 1369853 h 1834330"/>
              <a:gd name="connsiteX16" fmla="*/ 1611108 w 1898735"/>
              <a:gd name="connsiteY16" fmla="*/ 1383624 h 1834330"/>
              <a:gd name="connsiteX17" fmla="*/ 1576219 w 1898735"/>
              <a:gd name="connsiteY17" fmla="*/ 1429071 h 1834330"/>
              <a:gd name="connsiteX18" fmla="*/ 1572544 w 1898735"/>
              <a:gd name="connsiteY18" fmla="*/ 1425386 h 1834330"/>
              <a:gd name="connsiteX19" fmla="*/ 1563681 w 1898735"/>
              <a:gd name="connsiteY19" fmla="*/ 1434224 h 1834330"/>
              <a:gd name="connsiteX20" fmla="*/ 1563659 w 1898735"/>
              <a:gd name="connsiteY20" fmla="*/ 1445433 h 1834330"/>
              <a:gd name="connsiteX21" fmla="*/ 1527226 w 1898735"/>
              <a:gd name="connsiteY21" fmla="*/ 1492892 h 1834330"/>
              <a:gd name="connsiteX22" fmla="*/ 1518975 w 1898735"/>
              <a:gd name="connsiteY22" fmla="*/ 1421366 h 1834330"/>
              <a:gd name="connsiteX23" fmla="*/ 1573050 w 1898735"/>
              <a:gd name="connsiteY23" fmla="*/ 1218172 h 1834330"/>
              <a:gd name="connsiteX24" fmla="*/ 1697902 w 1898735"/>
              <a:gd name="connsiteY24" fmla="*/ 926183 h 1834330"/>
              <a:gd name="connsiteX25" fmla="*/ 1764940 w 1898735"/>
              <a:gd name="connsiteY25" fmla="*/ 1003109 h 1834330"/>
              <a:gd name="connsiteX26" fmla="*/ 1793141 w 1898735"/>
              <a:gd name="connsiteY26" fmla="*/ 1062730 h 1834330"/>
              <a:gd name="connsiteX27" fmla="*/ 1731623 w 1898735"/>
              <a:gd name="connsiteY27" fmla="*/ 1182309 h 1834330"/>
              <a:gd name="connsiteX28" fmla="*/ 1710217 w 1898735"/>
              <a:gd name="connsiteY28" fmla="*/ 1136054 h 1834330"/>
              <a:gd name="connsiteX29" fmla="*/ 1697902 w 1898735"/>
              <a:gd name="connsiteY29" fmla="*/ 926183 h 1834330"/>
              <a:gd name="connsiteX30" fmla="*/ 1684544 w 1898735"/>
              <a:gd name="connsiteY30" fmla="*/ 612630 h 1834330"/>
              <a:gd name="connsiteX31" fmla="*/ 1857176 w 1898735"/>
              <a:gd name="connsiteY31" fmla="*/ 732675 h 1834330"/>
              <a:gd name="connsiteX32" fmla="*/ 1891565 w 1898735"/>
              <a:gd name="connsiteY32" fmla="*/ 784367 h 1834330"/>
              <a:gd name="connsiteX33" fmla="*/ 1887953 w 1898735"/>
              <a:gd name="connsiteY33" fmla="*/ 838479 h 1834330"/>
              <a:gd name="connsiteX34" fmla="*/ 1831687 w 1898735"/>
              <a:gd name="connsiteY34" fmla="*/ 771827 h 1834330"/>
              <a:gd name="connsiteX35" fmla="*/ 1819234 w 1898735"/>
              <a:gd name="connsiteY35" fmla="*/ 770776 h 1834330"/>
              <a:gd name="connsiteX36" fmla="*/ 1818184 w 1898735"/>
              <a:gd name="connsiteY36" fmla="*/ 783229 h 1834330"/>
              <a:gd name="connsiteX37" fmla="*/ 1818190 w 1898735"/>
              <a:gd name="connsiteY37" fmla="*/ 783188 h 1834330"/>
              <a:gd name="connsiteX38" fmla="*/ 1881295 w 1898735"/>
              <a:gd name="connsiteY38" fmla="*/ 857962 h 1834330"/>
              <a:gd name="connsiteX39" fmla="*/ 1870969 w 1898735"/>
              <a:gd name="connsiteY39" fmla="*/ 882233 h 1834330"/>
              <a:gd name="connsiteX40" fmla="*/ 1847945 w 1898735"/>
              <a:gd name="connsiteY40" fmla="*/ 869472 h 1834330"/>
              <a:gd name="connsiteX41" fmla="*/ 1775565 w 1898735"/>
              <a:gd name="connsiteY41" fmla="*/ 802162 h 1834330"/>
              <a:gd name="connsiteX42" fmla="*/ 1684544 w 1898735"/>
              <a:gd name="connsiteY42" fmla="*/ 612630 h 1834330"/>
              <a:gd name="connsiteX43" fmla="*/ 1860528 w 1898735"/>
              <a:gd name="connsiteY43" fmla="*/ 392710 h 1834330"/>
              <a:gd name="connsiteX44" fmla="*/ 1875780 w 1898735"/>
              <a:gd name="connsiteY44" fmla="*/ 460593 h 1834330"/>
              <a:gd name="connsiteX45" fmla="*/ 1864563 w 1898735"/>
              <a:gd name="connsiteY45" fmla="*/ 429932 h 1834330"/>
              <a:gd name="connsiteX46" fmla="*/ 1376706 w 1898735"/>
              <a:gd name="connsiteY46" fmla="*/ 726 h 1834330"/>
              <a:gd name="connsiteX47" fmla="*/ 1794802 w 1898735"/>
              <a:gd name="connsiteY47" fmla="*/ 227359 h 1834330"/>
              <a:gd name="connsiteX48" fmla="*/ 1830958 w 1898735"/>
              <a:gd name="connsiteY48" fmla="*/ 310081 h 1834330"/>
              <a:gd name="connsiteX49" fmla="*/ 1832491 w 1898735"/>
              <a:gd name="connsiteY49" fmla="*/ 371786 h 1834330"/>
              <a:gd name="connsiteX50" fmla="*/ 1843051 w 1898735"/>
              <a:gd name="connsiteY50" fmla="*/ 435059 h 1834330"/>
              <a:gd name="connsiteX51" fmla="*/ 1887264 w 1898735"/>
              <a:gd name="connsiteY51" fmla="*/ 549417 h 1834330"/>
              <a:gd name="connsiteX52" fmla="*/ 1890510 w 1898735"/>
              <a:gd name="connsiteY52" fmla="*/ 554313 h 1834330"/>
              <a:gd name="connsiteX53" fmla="*/ 1898735 w 1898735"/>
              <a:gd name="connsiteY53" fmla="*/ 676960 h 1834330"/>
              <a:gd name="connsiteX54" fmla="*/ 1893996 w 1898735"/>
              <a:gd name="connsiteY54" fmla="*/ 747944 h 1834330"/>
              <a:gd name="connsiteX55" fmla="*/ 1873959 w 1898735"/>
              <a:gd name="connsiteY55" fmla="*/ 718368 h 1834330"/>
              <a:gd name="connsiteX56" fmla="*/ 1674331 w 1898735"/>
              <a:gd name="connsiteY56" fmla="*/ 586715 h 1834330"/>
              <a:gd name="connsiteX57" fmla="*/ 1664404 w 1898735"/>
              <a:gd name="connsiteY57" fmla="*/ 588993 h 1834330"/>
              <a:gd name="connsiteX58" fmla="*/ 1660555 w 1898735"/>
              <a:gd name="connsiteY58" fmla="*/ 598430 h 1834330"/>
              <a:gd name="connsiteX59" fmla="*/ 1758735 w 1898735"/>
              <a:gd name="connsiteY59" fmla="*/ 816506 h 1834330"/>
              <a:gd name="connsiteX60" fmla="*/ 1852067 w 1898735"/>
              <a:gd name="connsiteY60" fmla="*/ 899828 h 1834330"/>
              <a:gd name="connsiteX61" fmla="*/ 1861295 w 1898735"/>
              <a:gd name="connsiteY61" fmla="*/ 904972 h 1834330"/>
              <a:gd name="connsiteX62" fmla="*/ 1804746 w 1898735"/>
              <a:gd name="connsiteY62" fmla="*/ 1037893 h 1834330"/>
              <a:gd name="connsiteX63" fmla="*/ 1777925 w 1898735"/>
              <a:gd name="connsiteY63" fmla="*/ 982853 h 1834330"/>
              <a:gd name="connsiteX64" fmla="*/ 1698231 w 1898735"/>
              <a:gd name="connsiteY64" fmla="*/ 898326 h 1834330"/>
              <a:gd name="connsiteX65" fmla="*/ 1688182 w 1898735"/>
              <a:gd name="connsiteY65" fmla="*/ 896710 h 1834330"/>
              <a:gd name="connsiteX66" fmla="*/ 1681080 w 1898735"/>
              <a:gd name="connsiteY66" fmla="*/ 903977 h 1834330"/>
              <a:gd name="connsiteX67" fmla="*/ 1689228 w 1898735"/>
              <a:gd name="connsiteY67" fmla="*/ 1143018 h 1834330"/>
              <a:gd name="connsiteX68" fmla="*/ 1719679 w 1898735"/>
              <a:gd name="connsiteY68" fmla="*/ 1205526 h 1834330"/>
              <a:gd name="connsiteX69" fmla="*/ 1706704 w 1898735"/>
              <a:gd name="connsiteY69" fmla="*/ 1230746 h 1834330"/>
              <a:gd name="connsiteX70" fmla="*/ 1639788 w 1898735"/>
              <a:gd name="connsiteY70" fmla="*/ 1337759 h 1834330"/>
              <a:gd name="connsiteX71" fmla="*/ 1631299 w 1898735"/>
              <a:gd name="connsiteY71" fmla="*/ 1297164 h 1834330"/>
              <a:gd name="connsiteX72" fmla="*/ 1582164 w 1898735"/>
              <a:gd name="connsiteY72" fmla="*/ 1191937 h 1834330"/>
              <a:gd name="connsiteX73" fmla="*/ 1573120 w 1898735"/>
              <a:gd name="connsiteY73" fmla="*/ 1187232 h 1834330"/>
              <a:gd name="connsiteX74" fmla="*/ 1564072 w 1898735"/>
              <a:gd name="connsiteY74" fmla="*/ 1191896 h 1834330"/>
              <a:gd name="connsiteX75" fmla="*/ 1496911 w 1898735"/>
              <a:gd name="connsiteY75" fmla="*/ 1421416 h 1834330"/>
              <a:gd name="connsiteX76" fmla="*/ 1501116 w 1898735"/>
              <a:gd name="connsiteY76" fmla="*/ 1485421 h 1834330"/>
              <a:gd name="connsiteX77" fmla="*/ 1507707 w 1898735"/>
              <a:gd name="connsiteY77" fmla="*/ 1516916 h 1834330"/>
              <a:gd name="connsiteX78" fmla="*/ 1413531 w 1898735"/>
              <a:gd name="connsiteY78" fmla="*/ 1615211 h 1834330"/>
              <a:gd name="connsiteX79" fmla="*/ 1350747 w 1898735"/>
              <a:gd name="connsiteY79" fmla="*/ 1666362 h 1834330"/>
              <a:gd name="connsiteX80" fmla="*/ 1369156 w 1898735"/>
              <a:gd name="connsiteY80" fmla="*/ 1611672 h 1834330"/>
              <a:gd name="connsiteX81" fmla="*/ 1375014 w 1898735"/>
              <a:gd name="connsiteY81" fmla="*/ 1434777 h 1834330"/>
              <a:gd name="connsiteX82" fmla="*/ 1368468 w 1898735"/>
              <a:gd name="connsiteY82" fmla="*/ 1426991 h 1834330"/>
              <a:gd name="connsiteX83" fmla="*/ 1358305 w 1898735"/>
              <a:gd name="connsiteY83" fmla="*/ 1427888 h 1834330"/>
              <a:gd name="connsiteX84" fmla="*/ 1208906 w 1898735"/>
              <a:gd name="connsiteY84" fmla="*/ 1614590 h 1834330"/>
              <a:gd name="connsiteX85" fmla="*/ 1177124 w 1898735"/>
              <a:gd name="connsiteY85" fmla="*/ 1736227 h 1834330"/>
              <a:gd name="connsiteX86" fmla="*/ 1175844 w 1898735"/>
              <a:gd name="connsiteY86" fmla="*/ 1773854 h 1834330"/>
              <a:gd name="connsiteX87" fmla="*/ 1112798 w 1898735"/>
              <a:gd name="connsiteY87" fmla="*/ 1800545 h 1834330"/>
              <a:gd name="connsiteX88" fmla="*/ 432562 w 1898735"/>
              <a:gd name="connsiteY88" fmla="*/ 1641272 h 1834330"/>
              <a:gd name="connsiteX89" fmla="*/ 18123 w 1898735"/>
              <a:gd name="connsiteY89" fmla="*/ 517360 h 1834330"/>
              <a:gd name="connsiteX90" fmla="*/ 1287867 w 1898735"/>
              <a:gd name="connsiteY90" fmla="*/ 11422 h 1834330"/>
              <a:gd name="connsiteX91" fmla="*/ 1376706 w 1898735"/>
              <a:gd name="connsiteY91" fmla="*/ 726 h 183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898735" h="1834330">
                <a:moveTo>
                  <a:pt x="1356626" y="1455611"/>
                </a:moveTo>
                <a:cubicBezTo>
                  <a:pt x="1367293" y="1520317"/>
                  <a:pt x="1357419" y="1593626"/>
                  <a:pt x="1328305" y="1663931"/>
                </a:cubicBezTo>
                <a:lnTo>
                  <a:pt x="1308072" y="1700099"/>
                </a:lnTo>
                <a:lnTo>
                  <a:pt x="1250294" y="1735316"/>
                </a:lnTo>
                <a:lnTo>
                  <a:pt x="1282083" y="1658567"/>
                </a:lnTo>
                <a:cubicBezTo>
                  <a:pt x="1283958" y="1654049"/>
                  <a:pt x="1281826" y="1648849"/>
                  <a:pt x="1277343" y="1647021"/>
                </a:cubicBezTo>
                <a:cubicBezTo>
                  <a:pt x="1272848" y="1644983"/>
                  <a:pt x="1267625" y="1647277"/>
                  <a:pt x="1265796" y="1651760"/>
                </a:cubicBezTo>
                <a:lnTo>
                  <a:pt x="1224731" y="1750897"/>
                </a:lnTo>
                <a:lnTo>
                  <a:pt x="1212595" y="1758295"/>
                </a:lnTo>
                <a:lnTo>
                  <a:pt x="1200876" y="1763256"/>
                </a:lnTo>
                <a:lnTo>
                  <a:pt x="1202219" y="1718843"/>
                </a:lnTo>
                <a:cubicBezTo>
                  <a:pt x="1207169" y="1686995"/>
                  <a:pt x="1216168" y="1654694"/>
                  <a:pt x="1229325" y="1622926"/>
                </a:cubicBezTo>
                <a:cubicBezTo>
                  <a:pt x="1258486" y="1552586"/>
                  <a:pt x="1303330" y="1493798"/>
                  <a:pt x="1356626" y="1455611"/>
                </a:cubicBezTo>
                <a:close/>
                <a:moveTo>
                  <a:pt x="1573050" y="1218172"/>
                </a:moveTo>
                <a:cubicBezTo>
                  <a:pt x="1590306" y="1246057"/>
                  <a:pt x="1603619" y="1277888"/>
                  <a:pt x="1612596" y="1312270"/>
                </a:cubicBezTo>
                <a:lnTo>
                  <a:pt x="1619719" y="1369853"/>
                </a:lnTo>
                <a:lnTo>
                  <a:pt x="1611108" y="1383624"/>
                </a:lnTo>
                <a:lnTo>
                  <a:pt x="1576219" y="1429071"/>
                </a:lnTo>
                <a:lnTo>
                  <a:pt x="1572544" y="1425386"/>
                </a:lnTo>
                <a:cubicBezTo>
                  <a:pt x="1567652" y="1425384"/>
                  <a:pt x="1563683" y="1429331"/>
                  <a:pt x="1563681" y="1434224"/>
                </a:cubicBezTo>
                <a:lnTo>
                  <a:pt x="1563659" y="1445433"/>
                </a:lnTo>
                <a:lnTo>
                  <a:pt x="1527226" y="1492892"/>
                </a:lnTo>
                <a:lnTo>
                  <a:pt x="1518975" y="1421366"/>
                </a:lnTo>
                <a:cubicBezTo>
                  <a:pt x="1519202" y="1345235"/>
                  <a:pt x="1538261" y="1273789"/>
                  <a:pt x="1573050" y="1218172"/>
                </a:cubicBezTo>
                <a:close/>
                <a:moveTo>
                  <a:pt x="1697902" y="926183"/>
                </a:moveTo>
                <a:cubicBezTo>
                  <a:pt x="1723026" y="947242"/>
                  <a:pt x="1745642" y="973284"/>
                  <a:pt x="1764940" y="1003109"/>
                </a:cubicBezTo>
                <a:lnTo>
                  <a:pt x="1793141" y="1062730"/>
                </a:lnTo>
                <a:lnTo>
                  <a:pt x="1731623" y="1182309"/>
                </a:lnTo>
                <a:lnTo>
                  <a:pt x="1710217" y="1136054"/>
                </a:lnTo>
                <a:cubicBezTo>
                  <a:pt x="1686555" y="1063710"/>
                  <a:pt x="1682308" y="989855"/>
                  <a:pt x="1697902" y="926183"/>
                </a:cubicBezTo>
                <a:close/>
                <a:moveTo>
                  <a:pt x="1684544" y="612630"/>
                </a:moveTo>
                <a:cubicBezTo>
                  <a:pt x="1747012" y="632549"/>
                  <a:pt x="1807804" y="674719"/>
                  <a:pt x="1857176" y="732675"/>
                </a:cubicBezTo>
                <a:lnTo>
                  <a:pt x="1891565" y="784367"/>
                </a:lnTo>
                <a:lnTo>
                  <a:pt x="1887953" y="838479"/>
                </a:lnTo>
                <a:lnTo>
                  <a:pt x="1831687" y="771827"/>
                </a:lnTo>
                <a:cubicBezTo>
                  <a:pt x="1828520" y="768053"/>
                  <a:pt x="1822892" y="767552"/>
                  <a:pt x="1819234" y="770776"/>
                </a:cubicBezTo>
                <a:cubicBezTo>
                  <a:pt x="1815501" y="773948"/>
                  <a:pt x="1815011" y="779496"/>
                  <a:pt x="1818184" y="783229"/>
                </a:cubicBezTo>
                <a:lnTo>
                  <a:pt x="1818190" y="783188"/>
                </a:lnTo>
                <a:lnTo>
                  <a:pt x="1881295" y="857962"/>
                </a:lnTo>
                <a:lnTo>
                  <a:pt x="1870969" y="882233"/>
                </a:lnTo>
                <a:lnTo>
                  <a:pt x="1847945" y="869472"/>
                </a:lnTo>
                <a:cubicBezTo>
                  <a:pt x="1822098" y="850666"/>
                  <a:pt x="1797671" y="828115"/>
                  <a:pt x="1775565" y="802162"/>
                </a:cubicBezTo>
                <a:cubicBezTo>
                  <a:pt x="1726225" y="744128"/>
                  <a:pt x="1694306" y="677434"/>
                  <a:pt x="1684544" y="612630"/>
                </a:cubicBezTo>
                <a:close/>
                <a:moveTo>
                  <a:pt x="1860528" y="392710"/>
                </a:moveTo>
                <a:lnTo>
                  <a:pt x="1875780" y="460593"/>
                </a:lnTo>
                <a:lnTo>
                  <a:pt x="1864563" y="429932"/>
                </a:lnTo>
                <a:close/>
                <a:moveTo>
                  <a:pt x="1376706" y="726"/>
                </a:moveTo>
                <a:cubicBezTo>
                  <a:pt x="1575067" y="-9207"/>
                  <a:pt x="1711354" y="83573"/>
                  <a:pt x="1794802" y="227359"/>
                </a:cubicBezTo>
                <a:lnTo>
                  <a:pt x="1830958" y="310081"/>
                </a:lnTo>
                <a:lnTo>
                  <a:pt x="1832491" y="371786"/>
                </a:lnTo>
                <a:cubicBezTo>
                  <a:pt x="1834504" y="392725"/>
                  <a:pt x="1838020" y="413897"/>
                  <a:pt x="1843051" y="435059"/>
                </a:cubicBezTo>
                <a:cubicBezTo>
                  <a:pt x="1852872" y="476330"/>
                  <a:pt x="1867927" y="514942"/>
                  <a:pt x="1887264" y="549417"/>
                </a:cubicBezTo>
                <a:lnTo>
                  <a:pt x="1890510" y="554313"/>
                </a:lnTo>
                <a:lnTo>
                  <a:pt x="1898735" y="676960"/>
                </a:lnTo>
                <a:lnTo>
                  <a:pt x="1893996" y="747944"/>
                </a:lnTo>
                <a:lnTo>
                  <a:pt x="1873959" y="718368"/>
                </a:lnTo>
                <a:cubicBezTo>
                  <a:pt x="1817513" y="652114"/>
                  <a:pt x="1746627" y="605336"/>
                  <a:pt x="1674331" y="586715"/>
                </a:cubicBezTo>
                <a:cubicBezTo>
                  <a:pt x="1671056" y="585849"/>
                  <a:pt x="1667144" y="586673"/>
                  <a:pt x="1664404" y="588993"/>
                </a:cubicBezTo>
                <a:cubicBezTo>
                  <a:pt x="1661665" y="591314"/>
                  <a:pt x="1660243" y="594840"/>
                  <a:pt x="1660555" y="598430"/>
                </a:cubicBezTo>
                <a:cubicBezTo>
                  <a:pt x="1667456" y="672709"/>
                  <a:pt x="1702304" y="750151"/>
                  <a:pt x="1758735" y="816506"/>
                </a:cubicBezTo>
                <a:cubicBezTo>
                  <a:pt x="1786797" y="849453"/>
                  <a:pt x="1818442" y="877580"/>
                  <a:pt x="1852067" y="899828"/>
                </a:cubicBezTo>
                <a:lnTo>
                  <a:pt x="1861295" y="904972"/>
                </a:lnTo>
                <a:lnTo>
                  <a:pt x="1804746" y="1037893"/>
                </a:lnTo>
                <a:lnTo>
                  <a:pt x="1777925" y="982853"/>
                </a:lnTo>
                <a:cubicBezTo>
                  <a:pt x="1755097" y="949388"/>
                  <a:pt x="1728165" y="920671"/>
                  <a:pt x="1698231" y="898326"/>
                </a:cubicBezTo>
                <a:cubicBezTo>
                  <a:pt x="1695411" y="896178"/>
                  <a:pt x="1691660" y="895595"/>
                  <a:pt x="1688182" y="896710"/>
                </a:cubicBezTo>
                <a:cubicBezTo>
                  <a:pt x="1684786" y="897837"/>
                  <a:pt x="1682135" y="900544"/>
                  <a:pt x="1681080" y="903977"/>
                </a:cubicBezTo>
                <a:cubicBezTo>
                  <a:pt x="1659270" y="975378"/>
                  <a:pt x="1662151" y="1060292"/>
                  <a:pt x="1689228" y="1143018"/>
                </a:cubicBezTo>
                <a:lnTo>
                  <a:pt x="1719679" y="1205526"/>
                </a:lnTo>
                <a:lnTo>
                  <a:pt x="1706704" y="1230746"/>
                </a:lnTo>
                <a:lnTo>
                  <a:pt x="1639788" y="1337759"/>
                </a:lnTo>
                <a:lnTo>
                  <a:pt x="1631299" y="1297164"/>
                </a:lnTo>
                <a:cubicBezTo>
                  <a:pt x="1620118" y="1258227"/>
                  <a:pt x="1603560" y="1222524"/>
                  <a:pt x="1582164" y="1191937"/>
                </a:cubicBezTo>
                <a:cubicBezTo>
                  <a:pt x="1580061" y="1188979"/>
                  <a:pt x="1576631" y="1187033"/>
                  <a:pt x="1573120" y="1187232"/>
                </a:cubicBezTo>
                <a:cubicBezTo>
                  <a:pt x="1569560" y="1187195"/>
                  <a:pt x="1566159" y="1188922"/>
                  <a:pt x="1564072" y="1191896"/>
                </a:cubicBezTo>
                <a:cubicBezTo>
                  <a:pt x="1520958" y="1252905"/>
                  <a:pt x="1497075" y="1334371"/>
                  <a:pt x="1496911" y="1421416"/>
                </a:cubicBezTo>
                <a:cubicBezTo>
                  <a:pt x="1496856" y="1443165"/>
                  <a:pt x="1498280" y="1464578"/>
                  <a:pt x="1501116" y="1485421"/>
                </a:cubicBezTo>
                <a:lnTo>
                  <a:pt x="1507707" y="1516916"/>
                </a:lnTo>
                <a:lnTo>
                  <a:pt x="1413531" y="1615211"/>
                </a:lnTo>
                <a:lnTo>
                  <a:pt x="1350747" y="1666362"/>
                </a:lnTo>
                <a:lnTo>
                  <a:pt x="1369156" y="1611672"/>
                </a:lnTo>
                <a:cubicBezTo>
                  <a:pt x="1385072" y="1550612"/>
                  <a:pt x="1387276" y="1489441"/>
                  <a:pt x="1375014" y="1434777"/>
                </a:cubicBezTo>
                <a:cubicBezTo>
                  <a:pt x="1374256" y="1431268"/>
                  <a:pt x="1371797" y="1428342"/>
                  <a:pt x="1368468" y="1426991"/>
                </a:cubicBezTo>
                <a:cubicBezTo>
                  <a:pt x="1365139" y="1425640"/>
                  <a:pt x="1361392" y="1425887"/>
                  <a:pt x="1358305" y="1427888"/>
                </a:cubicBezTo>
                <a:cubicBezTo>
                  <a:pt x="1295295" y="1467885"/>
                  <a:pt x="1242215" y="1534173"/>
                  <a:pt x="1208906" y="1614590"/>
                </a:cubicBezTo>
                <a:cubicBezTo>
                  <a:pt x="1192257" y="1654757"/>
                  <a:pt x="1181590" y="1695955"/>
                  <a:pt x="1177124" y="1736227"/>
                </a:cubicBezTo>
                <a:lnTo>
                  <a:pt x="1175844" y="1773854"/>
                </a:lnTo>
                <a:lnTo>
                  <a:pt x="1112798" y="1800545"/>
                </a:lnTo>
                <a:cubicBezTo>
                  <a:pt x="848303" y="1889252"/>
                  <a:pt x="599576" y="1791827"/>
                  <a:pt x="432562" y="1641272"/>
                </a:cubicBezTo>
                <a:cubicBezTo>
                  <a:pt x="98534" y="1340163"/>
                  <a:pt x="-55671" y="852108"/>
                  <a:pt x="18123" y="517360"/>
                </a:cubicBezTo>
                <a:cubicBezTo>
                  <a:pt x="72667" y="161000"/>
                  <a:pt x="844657" y="210463"/>
                  <a:pt x="1287867" y="11422"/>
                </a:cubicBezTo>
                <a:cubicBezTo>
                  <a:pt x="1318765" y="5660"/>
                  <a:pt x="1348369" y="2145"/>
                  <a:pt x="1376706" y="72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hu-HU"/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:a16="http://schemas.microsoft.com/office/drawing/2014/main" id="{26871EA3-A0CC-5E39-C6A0-14D2215214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492686">
            <a:off x="4367149" y="1248967"/>
            <a:ext cx="1019441" cy="1877144"/>
          </a:xfrm>
          <a:custGeom>
            <a:avLst/>
            <a:gdLst>
              <a:gd name="connsiteX0" fmla="*/ 241774 w 1019441"/>
              <a:gd name="connsiteY0" fmla="*/ 1728879 h 1877144"/>
              <a:gd name="connsiteX1" fmla="*/ 407315 w 1019441"/>
              <a:gd name="connsiteY1" fmla="*/ 1775517 h 1877144"/>
              <a:gd name="connsiteX2" fmla="*/ 413408 w 1019441"/>
              <a:gd name="connsiteY2" fmla="*/ 1786433 h 1877144"/>
              <a:gd name="connsiteX3" fmla="*/ 404914 w 1019441"/>
              <a:gd name="connsiteY3" fmla="*/ 1792855 h 1877144"/>
              <a:gd name="connsiteX4" fmla="*/ 402493 w 1019441"/>
              <a:gd name="connsiteY4" fmla="*/ 1792506 h 1877144"/>
              <a:gd name="connsiteX5" fmla="*/ 234141 w 1019441"/>
              <a:gd name="connsiteY5" fmla="*/ 1745068 h 1877144"/>
              <a:gd name="connsiteX6" fmla="*/ 402924 w 1019441"/>
              <a:gd name="connsiteY6" fmla="*/ 1839021 h 1877144"/>
              <a:gd name="connsiteX7" fmla="*/ 613194 w 1019441"/>
              <a:gd name="connsiteY7" fmla="*/ 1841647 h 1877144"/>
              <a:gd name="connsiteX8" fmla="*/ 431526 w 1019441"/>
              <a:gd name="connsiteY8" fmla="*/ 1735794 h 1877144"/>
              <a:gd name="connsiteX9" fmla="*/ 431506 w 1019441"/>
              <a:gd name="connsiteY9" fmla="*/ 1735835 h 1877144"/>
              <a:gd name="connsiteX10" fmla="*/ 241774 w 1019441"/>
              <a:gd name="connsiteY10" fmla="*/ 1728879 h 1877144"/>
              <a:gd name="connsiteX11" fmla="*/ 570201 w 1019441"/>
              <a:gd name="connsiteY11" fmla="*/ 1498329 h 1877144"/>
              <a:gd name="connsiteX12" fmla="*/ 483170 w 1019441"/>
              <a:gd name="connsiteY12" fmla="*/ 1531269 h 1877144"/>
              <a:gd name="connsiteX13" fmla="*/ 656405 w 1019441"/>
              <a:gd name="connsiteY13" fmla="*/ 1531412 h 1877144"/>
              <a:gd name="connsiteX14" fmla="*/ 665249 w 1019441"/>
              <a:gd name="connsiteY14" fmla="*/ 1540256 h 1877144"/>
              <a:gd name="connsiteX15" fmla="*/ 656405 w 1019441"/>
              <a:gd name="connsiteY15" fmla="*/ 1549099 h 1877144"/>
              <a:gd name="connsiteX16" fmla="*/ 482596 w 1019441"/>
              <a:gd name="connsiteY16" fmla="*/ 1548956 h 1877144"/>
              <a:gd name="connsiteX17" fmla="*/ 669065 w 1019441"/>
              <a:gd name="connsiteY17" fmla="*/ 1593849 h 1877144"/>
              <a:gd name="connsiteX18" fmla="*/ 872380 w 1019441"/>
              <a:gd name="connsiteY18" fmla="*/ 1540256 h 1877144"/>
              <a:gd name="connsiteX19" fmla="*/ 669065 w 1019441"/>
              <a:gd name="connsiteY19" fmla="*/ 1486703 h 1877144"/>
              <a:gd name="connsiteX20" fmla="*/ 570201 w 1019441"/>
              <a:gd name="connsiteY20" fmla="*/ 1498329 h 1877144"/>
              <a:gd name="connsiteX21" fmla="*/ 238368 w 1019441"/>
              <a:gd name="connsiteY21" fmla="*/ 1326128 h 1877144"/>
              <a:gd name="connsiteX22" fmla="*/ 136269 w 1019441"/>
              <a:gd name="connsiteY22" fmla="*/ 1509909 h 1877144"/>
              <a:gd name="connsiteX23" fmla="*/ 133664 w 1019441"/>
              <a:gd name="connsiteY23" fmla="*/ 1701365 h 1877144"/>
              <a:gd name="connsiteX24" fmla="*/ 176485 w 1019441"/>
              <a:gd name="connsiteY24" fmla="*/ 1533239 h 1877144"/>
              <a:gd name="connsiteX25" fmla="*/ 187237 w 1019441"/>
              <a:gd name="connsiteY25" fmla="*/ 1526899 h 1877144"/>
              <a:gd name="connsiteX26" fmla="*/ 193577 w 1019441"/>
              <a:gd name="connsiteY26" fmla="*/ 1537650 h 1877144"/>
              <a:gd name="connsiteX27" fmla="*/ 150755 w 1019441"/>
              <a:gd name="connsiteY27" fmla="*/ 1705797 h 1877144"/>
              <a:gd name="connsiteX28" fmla="*/ 240091 w 1019441"/>
              <a:gd name="connsiteY28" fmla="*/ 1536357 h 1877144"/>
              <a:gd name="connsiteX29" fmla="*/ 238368 w 1019441"/>
              <a:gd name="connsiteY29" fmla="*/ 1326128 h 1877144"/>
              <a:gd name="connsiteX30" fmla="*/ 418661 w 1019441"/>
              <a:gd name="connsiteY30" fmla="*/ 1060212 h 1877144"/>
              <a:gd name="connsiteX31" fmla="*/ 394162 w 1019441"/>
              <a:gd name="connsiteY31" fmla="*/ 1269046 h 1877144"/>
              <a:gd name="connsiteX32" fmla="*/ 464704 w 1019441"/>
              <a:gd name="connsiteY32" fmla="*/ 1447247 h 1877144"/>
              <a:gd name="connsiteX33" fmla="*/ 440246 w 1019441"/>
              <a:gd name="connsiteY33" fmla="*/ 1275387 h 1877144"/>
              <a:gd name="connsiteX34" fmla="*/ 447756 w 1019441"/>
              <a:gd name="connsiteY34" fmla="*/ 1265374 h 1877144"/>
              <a:gd name="connsiteX35" fmla="*/ 457769 w 1019441"/>
              <a:gd name="connsiteY35" fmla="*/ 1272883 h 1877144"/>
              <a:gd name="connsiteX36" fmla="*/ 482185 w 1019441"/>
              <a:gd name="connsiteY36" fmla="*/ 1444497 h 1877144"/>
              <a:gd name="connsiteX37" fmla="*/ 482185 w 1019441"/>
              <a:gd name="connsiteY37" fmla="*/ 1444518 h 1877144"/>
              <a:gd name="connsiteX38" fmla="*/ 500262 w 1019441"/>
              <a:gd name="connsiteY38" fmla="*/ 1254048 h 1877144"/>
              <a:gd name="connsiteX39" fmla="*/ 418661 w 1019441"/>
              <a:gd name="connsiteY39" fmla="*/ 1060212 h 1877144"/>
              <a:gd name="connsiteX40" fmla="*/ 500529 w 1019441"/>
              <a:gd name="connsiteY40" fmla="*/ 753384 h 1877144"/>
              <a:gd name="connsiteX41" fmla="*/ 542693 w 1019441"/>
              <a:gd name="connsiteY41" fmla="*/ 959345 h 1877144"/>
              <a:gd name="connsiteX42" fmla="*/ 665351 w 1019441"/>
              <a:gd name="connsiteY42" fmla="*/ 1106358 h 1877144"/>
              <a:gd name="connsiteX43" fmla="*/ 588388 w 1019441"/>
              <a:gd name="connsiteY43" fmla="*/ 950871 h 1877144"/>
              <a:gd name="connsiteX44" fmla="*/ 588367 w 1019441"/>
              <a:gd name="connsiteY44" fmla="*/ 950871 h 1877144"/>
              <a:gd name="connsiteX45" fmla="*/ 592389 w 1019441"/>
              <a:gd name="connsiteY45" fmla="*/ 939012 h 1877144"/>
              <a:gd name="connsiteX46" fmla="*/ 604248 w 1019441"/>
              <a:gd name="connsiteY46" fmla="*/ 943033 h 1877144"/>
              <a:gd name="connsiteX47" fmla="*/ 681212 w 1019441"/>
              <a:gd name="connsiteY47" fmla="*/ 1098499 h 1877144"/>
              <a:gd name="connsiteX48" fmla="*/ 638739 w 1019441"/>
              <a:gd name="connsiteY48" fmla="*/ 911825 h 1877144"/>
              <a:gd name="connsiteX49" fmla="*/ 500529 w 1019441"/>
              <a:gd name="connsiteY49" fmla="*/ 753384 h 1877144"/>
              <a:gd name="connsiteX50" fmla="*/ 442524 w 1019441"/>
              <a:gd name="connsiteY50" fmla="*/ 444954 h 1877144"/>
              <a:gd name="connsiteX51" fmla="*/ 559683 w 1019441"/>
              <a:gd name="connsiteY51" fmla="*/ 619543 h 1877144"/>
              <a:gd name="connsiteX52" fmla="*/ 727419 w 1019441"/>
              <a:gd name="connsiteY52" fmla="*/ 708654 h 1877144"/>
              <a:gd name="connsiteX53" fmla="*/ 599160 w 1019441"/>
              <a:gd name="connsiteY53" fmla="*/ 594675 h 1877144"/>
              <a:gd name="connsiteX54" fmla="*/ 599160 w 1019441"/>
              <a:gd name="connsiteY54" fmla="*/ 594717 h 1877144"/>
              <a:gd name="connsiteX55" fmla="*/ 598421 w 1019441"/>
              <a:gd name="connsiteY55" fmla="*/ 582241 h 1877144"/>
              <a:gd name="connsiteX56" fmla="*/ 610896 w 1019441"/>
              <a:gd name="connsiteY56" fmla="*/ 581503 h 1877144"/>
              <a:gd name="connsiteX57" fmla="*/ 741268 w 1019441"/>
              <a:gd name="connsiteY57" fmla="*/ 697328 h 1877144"/>
              <a:gd name="connsiteX58" fmla="*/ 630532 w 1019441"/>
              <a:gd name="connsiteY58" fmla="*/ 539112 h 1877144"/>
              <a:gd name="connsiteX59" fmla="*/ 442524 w 1019441"/>
              <a:gd name="connsiteY59" fmla="*/ 444954 h 1877144"/>
              <a:gd name="connsiteX60" fmla="*/ 569572 w 1019441"/>
              <a:gd name="connsiteY60" fmla="*/ 29625 h 1877144"/>
              <a:gd name="connsiteX61" fmla="*/ 594604 w 1019441"/>
              <a:gd name="connsiteY61" fmla="*/ 238418 h 1877144"/>
              <a:gd name="connsiteX62" fmla="*/ 704787 w 1019441"/>
              <a:gd name="connsiteY62" fmla="*/ 395116 h 1877144"/>
              <a:gd name="connsiteX63" fmla="*/ 642802 w 1019441"/>
              <a:gd name="connsiteY63" fmla="*/ 244451 h 1877144"/>
              <a:gd name="connsiteX64" fmla="*/ 647726 w 1019441"/>
              <a:gd name="connsiteY64" fmla="*/ 229616 h 1877144"/>
              <a:gd name="connsiteX65" fmla="*/ 662561 w 1019441"/>
              <a:gd name="connsiteY65" fmla="*/ 234540 h 1877144"/>
              <a:gd name="connsiteX66" fmla="*/ 722187 w 1019441"/>
              <a:gd name="connsiteY66" fmla="*/ 378270 h 1877144"/>
              <a:gd name="connsiteX67" fmla="*/ 722207 w 1019441"/>
              <a:gd name="connsiteY67" fmla="*/ 378270 h 1877144"/>
              <a:gd name="connsiteX68" fmla="*/ 694241 w 1019441"/>
              <a:gd name="connsiteY68" fmla="*/ 198941 h 1877144"/>
              <a:gd name="connsiteX69" fmla="*/ 569572 w 1019441"/>
              <a:gd name="connsiteY69" fmla="*/ 29625 h 1877144"/>
              <a:gd name="connsiteX70" fmla="*/ 558123 w 1019441"/>
              <a:gd name="connsiteY70" fmla="*/ 797 h 1877144"/>
              <a:gd name="connsiteX71" fmla="*/ 568218 w 1019441"/>
              <a:gd name="connsiteY71" fmla="*/ 1823 h 1877144"/>
              <a:gd name="connsiteX72" fmla="*/ 714759 w 1019441"/>
              <a:gd name="connsiteY72" fmla="*/ 190857 h 1877144"/>
              <a:gd name="connsiteX73" fmla="*/ 737657 w 1019441"/>
              <a:gd name="connsiteY73" fmla="*/ 427062 h 1877144"/>
              <a:gd name="connsiteX74" fmla="*/ 776539 w 1019441"/>
              <a:gd name="connsiteY74" fmla="*/ 627566 h 1877144"/>
              <a:gd name="connsiteX75" fmla="*/ 868727 w 1019441"/>
              <a:gd name="connsiteY75" fmla="*/ 476244 h 1877144"/>
              <a:gd name="connsiteX76" fmla="*/ 907453 w 1019441"/>
              <a:gd name="connsiteY76" fmla="*/ 444554 h 1877144"/>
              <a:gd name="connsiteX77" fmla="*/ 911037 w 1019441"/>
              <a:gd name="connsiteY77" fmla="*/ 469387 h 1877144"/>
              <a:gd name="connsiteX78" fmla="*/ 884973 w 1019441"/>
              <a:gd name="connsiteY78" fmla="*/ 491230 h 1877144"/>
              <a:gd name="connsiteX79" fmla="*/ 884978 w 1019441"/>
              <a:gd name="connsiteY79" fmla="*/ 491223 h 1877144"/>
              <a:gd name="connsiteX80" fmla="*/ 884957 w 1019441"/>
              <a:gd name="connsiteY80" fmla="*/ 491243 h 1877144"/>
              <a:gd name="connsiteX81" fmla="*/ 884973 w 1019441"/>
              <a:gd name="connsiteY81" fmla="*/ 491230 h 1877144"/>
              <a:gd name="connsiteX82" fmla="*/ 826401 w 1019441"/>
              <a:gd name="connsiteY82" fmla="*/ 571377 h 1877144"/>
              <a:gd name="connsiteX83" fmla="*/ 791353 w 1019441"/>
              <a:gd name="connsiteY83" fmla="*/ 657379 h 1877144"/>
              <a:gd name="connsiteX84" fmla="*/ 908656 w 1019441"/>
              <a:gd name="connsiteY84" fmla="*/ 531397 h 1877144"/>
              <a:gd name="connsiteX85" fmla="*/ 919929 w 1019441"/>
              <a:gd name="connsiteY85" fmla="*/ 531010 h 1877144"/>
              <a:gd name="connsiteX86" fmla="*/ 921563 w 1019441"/>
              <a:gd name="connsiteY86" fmla="*/ 542333 h 1877144"/>
              <a:gd name="connsiteX87" fmla="*/ 921603 w 1019441"/>
              <a:gd name="connsiteY87" fmla="*/ 543483 h 1877144"/>
              <a:gd name="connsiteX88" fmla="*/ 803357 w 1019441"/>
              <a:gd name="connsiteY88" fmla="*/ 670470 h 1877144"/>
              <a:gd name="connsiteX89" fmla="*/ 887284 w 1019441"/>
              <a:gd name="connsiteY89" fmla="*/ 628987 h 1877144"/>
              <a:gd name="connsiteX90" fmla="*/ 928948 w 1019441"/>
              <a:gd name="connsiteY90" fmla="*/ 593507 h 1877144"/>
              <a:gd name="connsiteX91" fmla="*/ 932484 w 1019441"/>
              <a:gd name="connsiteY91" fmla="*/ 618009 h 1877144"/>
              <a:gd name="connsiteX92" fmla="*/ 885639 w 1019441"/>
              <a:gd name="connsiteY92" fmla="*/ 656617 h 1877144"/>
              <a:gd name="connsiteX93" fmla="*/ 781525 w 1019441"/>
              <a:gd name="connsiteY93" fmla="*/ 700447 h 1877144"/>
              <a:gd name="connsiteX94" fmla="*/ 766013 w 1019441"/>
              <a:gd name="connsiteY94" fmla="*/ 935606 h 1877144"/>
              <a:gd name="connsiteX95" fmla="*/ 895196 w 1019441"/>
              <a:gd name="connsiteY95" fmla="*/ 815513 h 1877144"/>
              <a:gd name="connsiteX96" fmla="*/ 957085 w 1019441"/>
              <a:gd name="connsiteY96" fmla="*/ 788486 h 1877144"/>
              <a:gd name="connsiteX97" fmla="*/ 960212 w 1019441"/>
              <a:gd name="connsiteY97" fmla="*/ 810159 h 1877144"/>
              <a:gd name="connsiteX98" fmla="*/ 906789 w 1019441"/>
              <a:gd name="connsiteY98" fmla="*/ 834328 h 1877144"/>
              <a:gd name="connsiteX99" fmla="*/ 771779 w 1019441"/>
              <a:gd name="connsiteY99" fmla="*/ 968948 h 1877144"/>
              <a:gd name="connsiteX100" fmla="*/ 917704 w 1019441"/>
              <a:gd name="connsiteY100" fmla="*/ 880063 h 1877144"/>
              <a:gd name="connsiteX101" fmla="*/ 929872 w 1019441"/>
              <a:gd name="connsiteY101" fmla="*/ 882997 h 1877144"/>
              <a:gd name="connsiteX102" fmla="*/ 926937 w 1019441"/>
              <a:gd name="connsiteY102" fmla="*/ 895164 h 1877144"/>
              <a:gd name="connsiteX103" fmla="*/ 779638 w 1019441"/>
              <a:gd name="connsiteY103" fmla="*/ 984890 h 1877144"/>
              <a:gd name="connsiteX104" fmla="*/ 962660 w 1019441"/>
              <a:gd name="connsiteY104" fmla="*/ 925757 h 1877144"/>
              <a:gd name="connsiteX105" fmla="*/ 975420 w 1019441"/>
              <a:gd name="connsiteY105" fmla="*/ 915549 h 1877144"/>
              <a:gd name="connsiteX106" fmla="*/ 979107 w 1019441"/>
              <a:gd name="connsiteY106" fmla="*/ 941096 h 1877144"/>
              <a:gd name="connsiteX107" fmla="*/ 974211 w 1019441"/>
              <a:gd name="connsiteY107" fmla="*/ 944572 h 1877144"/>
              <a:gd name="connsiteX108" fmla="*/ 763387 w 1019441"/>
              <a:gd name="connsiteY108" fmla="*/ 1008260 h 1877144"/>
              <a:gd name="connsiteX109" fmla="*/ 763428 w 1019441"/>
              <a:gd name="connsiteY109" fmla="*/ 1008342 h 1877144"/>
              <a:gd name="connsiteX110" fmla="*/ 750809 w 1019441"/>
              <a:gd name="connsiteY110" fmla="*/ 1007932 h 1877144"/>
              <a:gd name="connsiteX111" fmla="*/ 672368 w 1019441"/>
              <a:gd name="connsiteY111" fmla="*/ 1229262 h 1877144"/>
              <a:gd name="connsiteX112" fmla="*/ 826850 w 1019441"/>
              <a:gd name="connsiteY112" fmla="*/ 1151211 h 1877144"/>
              <a:gd name="connsiteX113" fmla="*/ 951483 w 1019441"/>
              <a:gd name="connsiteY113" fmla="*/ 1134581 h 1877144"/>
              <a:gd name="connsiteX114" fmla="*/ 1008441 w 1019441"/>
              <a:gd name="connsiteY114" fmla="*/ 1144374 h 1877144"/>
              <a:gd name="connsiteX115" fmla="*/ 1011530 w 1019441"/>
              <a:gd name="connsiteY115" fmla="*/ 1165777 h 1877144"/>
              <a:gd name="connsiteX116" fmla="*/ 941734 w 1019441"/>
              <a:gd name="connsiteY116" fmla="*/ 1156617 h 1877144"/>
              <a:gd name="connsiteX117" fmla="*/ 832697 w 1019441"/>
              <a:gd name="connsiteY117" fmla="*/ 1172447 h 1877144"/>
              <a:gd name="connsiteX118" fmla="*/ 832697 w 1019441"/>
              <a:gd name="connsiteY118" fmla="*/ 1172426 h 1877144"/>
              <a:gd name="connsiteX119" fmla="*/ 665331 w 1019441"/>
              <a:gd name="connsiteY119" fmla="*/ 1264902 h 1877144"/>
              <a:gd name="connsiteX120" fmla="*/ 832185 w 1019441"/>
              <a:gd name="connsiteY120" fmla="*/ 1218161 h 1877144"/>
              <a:gd name="connsiteX121" fmla="*/ 843059 w 1019441"/>
              <a:gd name="connsiteY121" fmla="*/ 1224296 h 1877144"/>
              <a:gd name="connsiteX122" fmla="*/ 836924 w 1019441"/>
              <a:gd name="connsiteY122" fmla="*/ 1235171 h 1877144"/>
              <a:gd name="connsiteX123" fmla="*/ 669598 w 1019441"/>
              <a:gd name="connsiteY123" fmla="*/ 1282055 h 1877144"/>
              <a:gd name="connsiteX124" fmla="*/ 861218 w 1019441"/>
              <a:gd name="connsiteY124" fmla="*/ 1275653 h 1877144"/>
              <a:gd name="connsiteX125" fmla="*/ 962919 w 1019441"/>
              <a:gd name="connsiteY125" fmla="*/ 1233281 h 1877144"/>
              <a:gd name="connsiteX126" fmla="*/ 1015288 w 1019441"/>
              <a:gd name="connsiteY126" fmla="*/ 1191818 h 1877144"/>
              <a:gd name="connsiteX127" fmla="*/ 1019441 w 1019441"/>
              <a:gd name="connsiteY127" fmla="*/ 1220597 h 1877144"/>
              <a:gd name="connsiteX128" fmla="*/ 982606 w 1019441"/>
              <a:gd name="connsiteY128" fmla="*/ 1247346 h 1877144"/>
              <a:gd name="connsiteX129" fmla="*/ 867127 w 1019441"/>
              <a:gd name="connsiteY129" fmla="*/ 1297054 h 1877144"/>
              <a:gd name="connsiteX130" fmla="*/ 747732 w 1019441"/>
              <a:gd name="connsiteY130" fmla="*/ 1313674 h 1877144"/>
              <a:gd name="connsiteX131" fmla="*/ 637631 w 1019441"/>
              <a:gd name="connsiteY131" fmla="*/ 1296459 h 1877144"/>
              <a:gd name="connsiteX132" fmla="*/ 489695 w 1019441"/>
              <a:gd name="connsiteY132" fmla="*/ 1502461 h 1877144"/>
              <a:gd name="connsiteX133" fmla="*/ 669106 w 1019441"/>
              <a:gd name="connsiteY133" fmla="*/ 1464708 h 1877144"/>
              <a:gd name="connsiteX134" fmla="*/ 898786 w 1019441"/>
              <a:gd name="connsiteY134" fmla="*/ 1531330 h 1877144"/>
              <a:gd name="connsiteX135" fmla="*/ 903485 w 1019441"/>
              <a:gd name="connsiteY135" fmla="*/ 1540358 h 1877144"/>
              <a:gd name="connsiteX136" fmla="*/ 898786 w 1019441"/>
              <a:gd name="connsiteY136" fmla="*/ 1549386 h 1877144"/>
              <a:gd name="connsiteX137" fmla="*/ 669106 w 1019441"/>
              <a:gd name="connsiteY137" fmla="*/ 1616050 h 1877144"/>
              <a:gd name="connsiteX138" fmla="*/ 442708 w 1019441"/>
              <a:gd name="connsiteY138" fmla="*/ 1551274 h 1877144"/>
              <a:gd name="connsiteX139" fmla="*/ 246370 w 1019441"/>
              <a:gd name="connsiteY139" fmla="*/ 1705078 h 1877144"/>
              <a:gd name="connsiteX140" fmla="*/ 437435 w 1019441"/>
              <a:gd name="connsiteY140" fmla="*/ 1714599 h 1877144"/>
              <a:gd name="connsiteX141" fmla="*/ 641058 w 1019441"/>
              <a:gd name="connsiteY141" fmla="*/ 1840068 h 1877144"/>
              <a:gd name="connsiteX142" fmla="*/ 643171 w 1019441"/>
              <a:gd name="connsiteY142" fmla="*/ 1850039 h 1877144"/>
              <a:gd name="connsiteX143" fmla="*/ 636215 w 1019441"/>
              <a:gd name="connsiteY143" fmla="*/ 1857508 h 1877144"/>
              <a:gd name="connsiteX144" fmla="*/ 516738 w 1019441"/>
              <a:gd name="connsiteY144" fmla="*/ 1877144 h 1877144"/>
              <a:gd name="connsiteX145" fmla="*/ 397076 w 1019441"/>
              <a:gd name="connsiteY145" fmla="*/ 1860442 h 1877144"/>
              <a:gd name="connsiteX146" fmla="*/ 194110 w 1019441"/>
              <a:gd name="connsiteY146" fmla="*/ 1735630 h 1877144"/>
              <a:gd name="connsiteX147" fmla="*/ 185698 w 1019441"/>
              <a:gd name="connsiteY147" fmla="*/ 1739734 h 1877144"/>
              <a:gd name="connsiteX148" fmla="*/ 184938 w 1019441"/>
              <a:gd name="connsiteY148" fmla="*/ 1740657 h 1877144"/>
              <a:gd name="connsiteX149" fmla="*/ 14576 w 1019441"/>
              <a:gd name="connsiteY149" fmla="*/ 1814707 h 1877144"/>
              <a:gd name="connsiteX150" fmla="*/ 11047 w 1019441"/>
              <a:gd name="connsiteY150" fmla="*/ 1815302 h 1877144"/>
              <a:gd name="connsiteX151" fmla="*/ 603 w 1019441"/>
              <a:gd name="connsiteY151" fmla="*/ 1807792 h 1877144"/>
              <a:gd name="connsiteX152" fmla="*/ 7497 w 1019441"/>
              <a:gd name="connsiteY152" fmla="*/ 1793819 h 1877144"/>
              <a:gd name="connsiteX153" fmla="*/ 124615 w 1019441"/>
              <a:gd name="connsiteY153" fmla="*/ 1745314 h 1877144"/>
              <a:gd name="connsiteX154" fmla="*/ 122727 w 1019441"/>
              <a:gd name="connsiteY154" fmla="*/ 1743632 h 1877144"/>
              <a:gd name="connsiteX155" fmla="*/ 114869 w 1019441"/>
              <a:gd name="connsiteY155" fmla="*/ 1504575 h 1877144"/>
              <a:gd name="connsiteX156" fmla="*/ 236070 w 1019441"/>
              <a:gd name="connsiteY156" fmla="*/ 1298449 h 1877144"/>
              <a:gd name="connsiteX157" fmla="*/ 246001 w 1019441"/>
              <a:gd name="connsiteY157" fmla="*/ 1296110 h 1877144"/>
              <a:gd name="connsiteX158" fmla="*/ 253592 w 1019441"/>
              <a:gd name="connsiteY158" fmla="*/ 1302881 h 1877144"/>
              <a:gd name="connsiteX159" fmla="*/ 261492 w 1019441"/>
              <a:gd name="connsiteY159" fmla="*/ 1541877 h 1877144"/>
              <a:gd name="connsiteX160" fmla="*/ 159147 w 1019441"/>
              <a:gd name="connsiteY160" fmla="*/ 1728551 h 1877144"/>
              <a:gd name="connsiteX161" fmla="*/ 163928 w 1019441"/>
              <a:gd name="connsiteY161" fmla="*/ 1726233 h 1877144"/>
              <a:gd name="connsiteX162" fmla="*/ 470798 w 1019441"/>
              <a:gd name="connsiteY162" fmla="*/ 1490417 h 1877144"/>
              <a:gd name="connsiteX163" fmla="*/ 470531 w 1019441"/>
              <a:gd name="connsiteY163" fmla="*/ 1490315 h 1877144"/>
              <a:gd name="connsiteX164" fmla="*/ 372331 w 1019441"/>
              <a:gd name="connsiteY164" fmla="*/ 1272247 h 1877144"/>
              <a:gd name="connsiteX165" fmla="*/ 406022 w 1019441"/>
              <a:gd name="connsiteY165" fmla="*/ 1035488 h 1877144"/>
              <a:gd name="connsiteX166" fmla="*/ 414311 w 1019441"/>
              <a:gd name="connsiteY166" fmla="*/ 1029579 h 1877144"/>
              <a:gd name="connsiteX167" fmla="*/ 423934 w 1019441"/>
              <a:gd name="connsiteY167" fmla="*/ 1032944 h 1877144"/>
              <a:gd name="connsiteX168" fmla="*/ 522093 w 1019441"/>
              <a:gd name="connsiteY168" fmla="*/ 1251011 h 1877144"/>
              <a:gd name="connsiteX169" fmla="*/ 501206 w 1019441"/>
              <a:gd name="connsiteY169" fmla="*/ 1456008 h 1877144"/>
              <a:gd name="connsiteX170" fmla="*/ 621873 w 1019441"/>
              <a:gd name="connsiteY170" fmla="*/ 1279203 h 1877144"/>
              <a:gd name="connsiteX171" fmla="*/ 623145 w 1019441"/>
              <a:gd name="connsiteY171" fmla="*/ 1276556 h 1877144"/>
              <a:gd name="connsiteX172" fmla="*/ 623597 w 1019441"/>
              <a:gd name="connsiteY172" fmla="*/ 1276084 h 1877144"/>
              <a:gd name="connsiteX173" fmla="*/ 684413 w 1019441"/>
              <a:gd name="connsiteY173" fmla="*/ 1145486 h 1877144"/>
              <a:gd name="connsiteX174" fmla="*/ 522914 w 1019441"/>
              <a:gd name="connsiteY174" fmla="*/ 969235 h 1877144"/>
              <a:gd name="connsiteX175" fmla="*/ 480708 w 1019441"/>
              <a:gd name="connsiteY175" fmla="*/ 733809 h 1877144"/>
              <a:gd name="connsiteX176" fmla="*/ 486699 w 1019441"/>
              <a:gd name="connsiteY176" fmla="*/ 725602 h 1877144"/>
              <a:gd name="connsiteX177" fmla="*/ 496876 w 1019441"/>
              <a:gd name="connsiteY177" fmla="*/ 725766 h 1877144"/>
              <a:gd name="connsiteX178" fmla="*/ 658478 w 1019441"/>
              <a:gd name="connsiteY178" fmla="*/ 902038 h 1877144"/>
              <a:gd name="connsiteX179" fmla="*/ 703412 w 1019441"/>
              <a:gd name="connsiteY179" fmla="*/ 1094601 h 1877144"/>
              <a:gd name="connsiteX180" fmla="*/ 743772 w 1019441"/>
              <a:gd name="connsiteY180" fmla="*/ 935339 h 1877144"/>
              <a:gd name="connsiteX181" fmla="*/ 760350 w 1019441"/>
              <a:gd name="connsiteY181" fmla="*/ 737810 h 1877144"/>
              <a:gd name="connsiteX182" fmla="*/ 545074 w 1019441"/>
              <a:gd name="connsiteY182" fmla="*/ 636143 h 1877144"/>
              <a:gd name="connsiteX183" fmla="*/ 416753 w 1019441"/>
              <a:gd name="connsiteY183" fmla="*/ 434326 h 1877144"/>
              <a:gd name="connsiteX184" fmla="*/ 419215 w 1019441"/>
              <a:gd name="connsiteY184" fmla="*/ 424436 h 1877144"/>
              <a:gd name="connsiteX185" fmla="*/ 428715 w 1019441"/>
              <a:gd name="connsiteY185" fmla="*/ 420763 h 1877144"/>
              <a:gd name="connsiteX186" fmla="*/ 645100 w 1019441"/>
              <a:gd name="connsiteY186" fmla="*/ 522554 h 1877144"/>
              <a:gd name="connsiteX187" fmla="*/ 758955 w 1019441"/>
              <a:gd name="connsiteY187" fmla="*/ 680031 h 1877144"/>
              <a:gd name="connsiteX188" fmla="*/ 716113 w 1019441"/>
              <a:gd name="connsiteY188" fmla="*/ 432069 h 1877144"/>
              <a:gd name="connsiteX189" fmla="*/ 574045 w 1019441"/>
              <a:gd name="connsiteY189" fmla="*/ 246564 h 1877144"/>
              <a:gd name="connsiteX190" fmla="*/ 551434 w 1019441"/>
              <a:gd name="connsiteY190" fmla="*/ 8471 h 1877144"/>
              <a:gd name="connsiteX191" fmla="*/ 558123 w 1019441"/>
              <a:gd name="connsiteY191" fmla="*/ 797 h 187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019441" h="1877144">
                <a:moveTo>
                  <a:pt x="241774" y="1728879"/>
                </a:moveTo>
                <a:lnTo>
                  <a:pt x="407315" y="1775517"/>
                </a:lnTo>
                <a:cubicBezTo>
                  <a:pt x="411993" y="1776851"/>
                  <a:pt x="414742" y="1781734"/>
                  <a:pt x="413408" y="1786433"/>
                </a:cubicBezTo>
                <a:cubicBezTo>
                  <a:pt x="412341" y="1790311"/>
                  <a:pt x="408792" y="1792855"/>
                  <a:pt x="404914" y="1792855"/>
                </a:cubicBezTo>
                <a:cubicBezTo>
                  <a:pt x="404134" y="1792855"/>
                  <a:pt x="403313" y="1792732"/>
                  <a:pt x="402493" y="1792506"/>
                </a:cubicBezTo>
                <a:lnTo>
                  <a:pt x="234141" y="1745068"/>
                </a:lnTo>
                <a:cubicBezTo>
                  <a:pt x="277681" y="1787295"/>
                  <a:pt x="335952" y="1820473"/>
                  <a:pt x="402924" y="1839021"/>
                </a:cubicBezTo>
                <a:cubicBezTo>
                  <a:pt x="476317" y="1859334"/>
                  <a:pt x="550244" y="1860155"/>
                  <a:pt x="613194" y="1841647"/>
                </a:cubicBezTo>
                <a:cubicBezTo>
                  <a:pt x="568690" y="1793348"/>
                  <a:pt x="504837" y="1756066"/>
                  <a:pt x="431526" y="1735794"/>
                </a:cubicBezTo>
                <a:lnTo>
                  <a:pt x="431506" y="1735835"/>
                </a:lnTo>
                <a:cubicBezTo>
                  <a:pt x="365745" y="1717635"/>
                  <a:pt x="300087" y="1715850"/>
                  <a:pt x="241774" y="1728879"/>
                </a:cubicBezTo>
                <a:close/>
                <a:moveTo>
                  <a:pt x="570201" y="1498329"/>
                </a:moveTo>
                <a:cubicBezTo>
                  <a:pt x="538933" y="1505919"/>
                  <a:pt x="509638" y="1517060"/>
                  <a:pt x="483170" y="1531269"/>
                </a:cubicBezTo>
                <a:lnTo>
                  <a:pt x="656405" y="1531412"/>
                </a:lnTo>
                <a:cubicBezTo>
                  <a:pt x="661289" y="1531412"/>
                  <a:pt x="665249" y="1535373"/>
                  <a:pt x="665249" y="1540256"/>
                </a:cubicBezTo>
                <a:cubicBezTo>
                  <a:pt x="665249" y="1545139"/>
                  <a:pt x="661289" y="1549099"/>
                  <a:pt x="656405" y="1549099"/>
                </a:cubicBezTo>
                <a:lnTo>
                  <a:pt x="482596" y="1548956"/>
                </a:lnTo>
                <a:cubicBezTo>
                  <a:pt x="535635" y="1577619"/>
                  <a:pt x="600103" y="1593849"/>
                  <a:pt x="669065" y="1593849"/>
                </a:cubicBezTo>
                <a:cubicBezTo>
                  <a:pt x="745167" y="1593808"/>
                  <a:pt x="816673" y="1574870"/>
                  <a:pt x="872380" y="1540256"/>
                </a:cubicBezTo>
                <a:cubicBezTo>
                  <a:pt x="816632" y="1505601"/>
                  <a:pt x="745187" y="1486703"/>
                  <a:pt x="669065" y="1486703"/>
                </a:cubicBezTo>
                <a:cubicBezTo>
                  <a:pt x="634708" y="1486703"/>
                  <a:pt x="601468" y="1490740"/>
                  <a:pt x="570201" y="1498329"/>
                </a:cubicBezTo>
                <a:close/>
                <a:moveTo>
                  <a:pt x="238368" y="1326128"/>
                </a:moveTo>
                <a:cubicBezTo>
                  <a:pt x="191073" y="1371535"/>
                  <a:pt x="155085" y="1436126"/>
                  <a:pt x="136269" y="1509909"/>
                </a:cubicBezTo>
                <a:cubicBezTo>
                  <a:pt x="119301" y="1576552"/>
                  <a:pt x="119096" y="1642929"/>
                  <a:pt x="133664" y="1701365"/>
                </a:cubicBezTo>
                <a:lnTo>
                  <a:pt x="176485" y="1533239"/>
                </a:lnTo>
                <a:cubicBezTo>
                  <a:pt x="177655" y="1528540"/>
                  <a:pt x="182497" y="1525524"/>
                  <a:pt x="187237" y="1526899"/>
                </a:cubicBezTo>
                <a:cubicBezTo>
                  <a:pt x="191935" y="1528068"/>
                  <a:pt x="194787" y="1532910"/>
                  <a:pt x="193577" y="1537650"/>
                </a:cubicBezTo>
                <a:lnTo>
                  <a:pt x="150755" y="1705797"/>
                </a:lnTo>
                <a:cubicBezTo>
                  <a:pt x="191504" y="1661477"/>
                  <a:pt x="223082" y="1603062"/>
                  <a:pt x="240091" y="1536357"/>
                </a:cubicBezTo>
                <a:cubicBezTo>
                  <a:pt x="258865" y="1462615"/>
                  <a:pt x="258168" y="1388647"/>
                  <a:pt x="238368" y="1326128"/>
                </a:cubicBezTo>
                <a:close/>
                <a:moveTo>
                  <a:pt x="418661" y="1060212"/>
                </a:moveTo>
                <a:cubicBezTo>
                  <a:pt x="392172" y="1120228"/>
                  <a:pt x="383513" y="1193663"/>
                  <a:pt x="394162" y="1269046"/>
                </a:cubicBezTo>
                <a:cubicBezTo>
                  <a:pt x="403826" y="1337228"/>
                  <a:pt x="428920" y="1398742"/>
                  <a:pt x="464704" y="1447247"/>
                </a:cubicBezTo>
                <a:lnTo>
                  <a:pt x="440246" y="1275387"/>
                </a:lnTo>
                <a:cubicBezTo>
                  <a:pt x="439549" y="1270544"/>
                  <a:pt x="442914" y="1266071"/>
                  <a:pt x="447756" y="1265374"/>
                </a:cubicBezTo>
                <a:cubicBezTo>
                  <a:pt x="452926" y="1264676"/>
                  <a:pt x="457071" y="1268041"/>
                  <a:pt x="457769" y="1272883"/>
                </a:cubicBezTo>
                <a:lnTo>
                  <a:pt x="482185" y="1444497"/>
                </a:lnTo>
                <a:lnTo>
                  <a:pt x="482185" y="1444518"/>
                </a:lnTo>
                <a:cubicBezTo>
                  <a:pt x="502950" y="1388031"/>
                  <a:pt x="509885" y="1322086"/>
                  <a:pt x="500262" y="1254048"/>
                </a:cubicBezTo>
                <a:cubicBezTo>
                  <a:pt x="489551" y="1178623"/>
                  <a:pt x="460785" y="1110482"/>
                  <a:pt x="418661" y="1060212"/>
                </a:cubicBezTo>
                <a:close/>
                <a:moveTo>
                  <a:pt x="500529" y="753384"/>
                </a:moveTo>
                <a:cubicBezTo>
                  <a:pt x="494189" y="818631"/>
                  <a:pt x="508941" y="891122"/>
                  <a:pt x="542693" y="959345"/>
                </a:cubicBezTo>
                <a:cubicBezTo>
                  <a:pt x="573204" y="1020982"/>
                  <a:pt x="616231" y="1071497"/>
                  <a:pt x="665351" y="1106358"/>
                </a:cubicBezTo>
                <a:lnTo>
                  <a:pt x="588388" y="950871"/>
                </a:lnTo>
                <a:lnTo>
                  <a:pt x="588367" y="950871"/>
                </a:lnTo>
                <a:cubicBezTo>
                  <a:pt x="586213" y="946480"/>
                  <a:pt x="588039" y="941207"/>
                  <a:pt x="592389" y="939012"/>
                </a:cubicBezTo>
                <a:cubicBezTo>
                  <a:pt x="596656" y="936898"/>
                  <a:pt x="602053" y="938622"/>
                  <a:pt x="604248" y="943033"/>
                </a:cubicBezTo>
                <a:lnTo>
                  <a:pt x="681212" y="1098499"/>
                </a:lnTo>
                <a:cubicBezTo>
                  <a:pt x="683284" y="1038340"/>
                  <a:pt x="669229" y="973462"/>
                  <a:pt x="638739" y="911825"/>
                </a:cubicBezTo>
                <a:cubicBezTo>
                  <a:pt x="604946" y="843561"/>
                  <a:pt x="556277" y="787895"/>
                  <a:pt x="500529" y="753384"/>
                </a:cubicBezTo>
                <a:close/>
                <a:moveTo>
                  <a:pt x="442524" y="444954"/>
                </a:moveTo>
                <a:cubicBezTo>
                  <a:pt x="461442" y="507699"/>
                  <a:pt x="502560" y="569151"/>
                  <a:pt x="559683" y="619543"/>
                </a:cubicBezTo>
                <a:cubicBezTo>
                  <a:pt x="610855" y="664601"/>
                  <a:pt x="669270" y="694866"/>
                  <a:pt x="727419" y="708654"/>
                </a:cubicBezTo>
                <a:lnTo>
                  <a:pt x="599160" y="594675"/>
                </a:lnTo>
                <a:lnTo>
                  <a:pt x="599160" y="594717"/>
                </a:lnTo>
                <a:cubicBezTo>
                  <a:pt x="595487" y="591475"/>
                  <a:pt x="595179" y="585914"/>
                  <a:pt x="598421" y="582241"/>
                </a:cubicBezTo>
                <a:cubicBezTo>
                  <a:pt x="601581" y="578528"/>
                  <a:pt x="607223" y="578220"/>
                  <a:pt x="610896" y="581503"/>
                </a:cubicBezTo>
                <a:lnTo>
                  <a:pt x="741268" y="697328"/>
                </a:lnTo>
                <a:cubicBezTo>
                  <a:pt x="720504" y="640287"/>
                  <a:pt x="682627" y="585052"/>
                  <a:pt x="630532" y="539112"/>
                </a:cubicBezTo>
                <a:cubicBezTo>
                  <a:pt x="573389" y="488802"/>
                  <a:pt x="507197" y="455747"/>
                  <a:pt x="442524" y="444954"/>
                </a:cubicBezTo>
                <a:close/>
                <a:moveTo>
                  <a:pt x="569572" y="29625"/>
                </a:moveTo>
                <a:cubicBezTo>
                  <a:pt x="557877" y="94175"/>
                  <a:pt x="566597" y="167610"/>
                  <a:pt x="594604" y="238418"/>
                </a:cubicBezTo>
                <a:cubicBezTo>
                  <a:pt x="619903" y="302415"/>
                  <a:pt x="658683" y="356336"/>
                  <a:pt x="704787" y="395116"/>
                </a:cubicBezTo>
                <a:cubicBezTo>
                  <a:pt x="687798" y="343861"/>
                  <a:pt x="667444" y="293469"/>
                  <a:pt x="642802" y="244451"/>
                </a:cubicBezTo>
                <a:cubicBezTo>
                  <a:pt x="640093" y="239013"/>
                  <a:pt x="642289" y="232386"/>
                  <a:pt x="647726" y="229616"/>
                </a:cubicBezTo>
                <a:cubicBezTo>
                  <a:pt x="653204" y="226990"/>
                  <a:pt x="659791" y="229103"/>
                  <a:pt x="662561" y="234540"/>
                </a:cubicBezTo>
                <a:cubicBezTo>
                  <a:pt x="686095" y="281342"/>
                  <a:pt x="705505" y="329478"/>
                  <a:pt x="722187" y="378270"/>
                </a:cubicBezTo>
                <a:lnTo>
                  <a:pt x="722207" y="378270"/>
                </a:lnTo>
                <a:cubicBezTo>
                  <a:pt x="727049" y="321230"/>
                  <a:pt x="718103" y="259306"/>
                  <a:pt x="694241" y="198941"/>
                </a:cubicBezTo>
                <a:cubicBezTo>
                  <a:pt x="666233" y="128174"/>
                  <a:pt x="622304" y="68671"/>
                  <a:pt x="569572" y="29625"/>
                </a:cubicBezTo>
                <a:close/>
                <a:moveTo>
                  <a:pt x="558123" y="797"/>
                </a:moveTo>
                <a:cubicBezTo>
                  <a:pt x="561365" y="-557"/>
                  <a:pt x="565243" y="-167"/>
                  <a:pt x="568218" y="1823"/>
                </a:cubicBezTo>
                <a:cubicBezTo>
                  <a:pt x="630696" y="42818"/>
                  <a:pt x="682751" y="109954"/>
                  <a:pt x="714759" y="190857"/>
                </a:cubicBezTo>
                <a:cubicBezTo>
                  <a:pt x="746521" y="271083"/>
                  <a:pt x="754523" y="354818"/>
                  <a:pt x="737657" y="427062"/>
                </a:cubicBezTo>
                <a:cubicBezTo>
                  <a:pt x="756821" y="492721"/>
                  <a:pt x="769686" y="559733"/>
                  <a:pt x="776539" y="627566"/>
                </a:cubicBezTo>
                <a:cubicBezTo>
                  <a:pt x="794718" y="574342"/>
                  <a:pt x="826173" y="522164"/>
                  <a:pt x="868727" y="476244"/>
                </a:cubicBezTo>
                <a:lnTo>
                  <a:pt x="907453" y="444554"/>
                </a:lnTo>
                <a:lnTo>
                  <a:pt x="911037" y="469387"/>
                </a:lnTo>
                <a:lnTo>
                  <a:pt x="884973" y="491230"/>
                </a:lnTo>
                <a:lnTo>
                  <a:pt x="884978" y="491223"/>
                </a:lnTo>
                <a:lnTo>
                  <a:pt x="884957" y="491243"/>
                </a:lnTo>
                <a:lnTo>
                  <a:pt x="884973" y="491230"/>
                </a:lnTo>
                <a:lnTo>
                  <a:pt x="826401" y="571377"/>
                </a:lnTo>
                <a:cubicBezTo>
                  <a:pt x="810722" y="599385"/>
                  <a:pt x="798966" y="628367"/>
                  <a:pt x="791353" y="657379"/>
                </a:cubicBezTo>
                <a:lnTo>
                  <a:pt x="908656" y="531397"/>
                </a:lnTo>
                <a:lnTo>
                  <a:pt x="919929" y="531010"/>
                </a:lnTo>
                <a:lnTo>
                  <a:pt x="921563" y="542333"/>
                </a:lnTo>
                <a:lnTo>
                  <a:pt x="921603" y="543483"/>
                </a:lnTo>
                <a:lnTo>
                  <a:pt x="803357" y="670470"/>
                </a:lnTo>
                <a:cubicBezTo>
                  <a:pt x="831980" y="660765"/>
                  <a:pt x="860274" y="646828"/>
                  <a:pt x="887284" y="628987"/>
                </a:cubicBezTo>
                <a:lnTo>
                  <a:pt x="928948" y="593507"/>
                </a:lnTo>
                <a:lnTo>
                  <a:pt x="932484" y="618009"/>
                </a:lnTo>
                <a:lnTo>
                  <a:pt x="885639" y="656617"/>
                </a:lnTo>
                <a:cubicBezTo>
                  <a:pt x="852102" y="677128"/>
                  <a:pt x="816888" y="692024"/>
                  <a:pt x="781525" y="700447"/>
                </a:cubicBezTo>
                <a:cubicBezTo>
                  <a:pt x="784275" y="778416"/>
                  <a:pt x="779617" y="857041"/>
                  <a:pt x="766013" y="935606"/>
                </a:cubicBezTo>
                <a:cubicBezTo>
                  <a:pt x="797858" y="889563"/>
                  <a:pt x="842054" y="848054"/>
                  <a:pt x="895196" y="815513"/>
                </a:cubicBezTo>
                <a:lnTo>
                  <a:pt x="957085" y="788486"/>
                </a:lnTo>
                <a:lnTo>
                  <a:pt x="960212" y="810159"/>
                </a:lnTo>
                <a:lnTo>
                  <a:pt x="906789" y="834328"/>
                </a:lnTo>
                <a:cubicBezTo>
                  <a:pt x="848332" y="870112"/>
                  <a:pt x="802064" y="917242"/>
                  <a:pt x="771779" y="968948"/>
                </a:cubicBezTo>
                <a:lnTo>
                  <a:pt x="917704" y="880063"/>
                </a:lnTo>
                <a:cubicBezTo>
                  <a:pt x="921931" y="877519"/>
                  <a:pt x="927286" y="878811"/>
                  <a:pt x="929872" y="882997"/>
                </a:cubicBezTo>
                <a:cubicBezTo>
                  <a:pt x="932416" y="887183"/>
                  <a:pt x="931082" y="892620"/>
                  <a:pt x="926937" y="895164"/>
                </a:cubicBezTo>
                <a:lnTo>
                  <a:pt x="779638" y="984890"/>
                </a:lnTo>
                <a:cubicBezTo>
                  <a:pt x="840002" y="981730"/>
                  <a:pt x="903711" y="961807"/>
                  <a:pt x="962660" y="925757"/>
                </a:cubicBezTo>
                <a:lnTo>
                  <a:pt x="975420" y="915549"/>
                </a:lnTo>
                <a:lnTo>
                  <a:pt x="979107" y="941096"/>
                </a:lnTo>
                <a:lnTo>
                  <a:pt x="974211" y="944572"/>
                </a:lnTo>
                <a:cubicBezTo>
                  <a:pt x="906522" y="985998"/>
                  <a:pt x="832431" y="1008260"/>
                  <a:pt x="763387" y="1008260"/>
                </a:cubicBezTo>
                <a:lnTo>
                  <a:pt x="763428" y="1008342"/>
                </a:lnTo>
                <a:cubicBezTo>
                  <a:pt x="759160" y="1008342"/>
                  <a:pt x="754995" y="1008096"/>
                  <a:pt x="750809" y="1007932"/>
                </a:cubicBezTo>
                <a:cubicBezTo>
                  <a:pt x="732220" y="1085204"/>
                  <a:pt x="705690" y="1159151"/>
                  <a:pt x="672368" y="1229262"/>
                </a:cubicBezTo>
                <a:cubicBezTo>
                  <a:pt x="715292" y="1194771"/>
                  <a:pt x="767922" y="1167481"/>
                  <a:pt x="826850" y="1151211"/>
                </a:cubicBezTo>
                <a:cubicBezTo>
                  <a:pt x="868769" y="1139598"/>
                  <a:pt x="910969" y="1134063"/>
                  <a:pt x="951483" y="1134581"/>
                </a:cubicBezTo>
                <a:lnTo>
                  <a:pt x="1008441" y="1144374"/>
                </a:lnTo>
                <a:lnTo>
                  <a:pt x="1011530" y="1165777"/>
                </a:lnTo>
                <a:lnTo>
                  <a:pt x="941734" y="1156617"/>
                </a:lnTo>
                <a:cubicBezTo>
                  <a:pt x="906204" y="1157048"/>
                  <a:pt x="869374" y="1162331"/>
                  <a:pt x="832697" y="1172447"/>
                </a:cubicBezTo>
                <a:lnTo>
                  <a:pt x="832697" y="1172426"/>
                </a:lnTo>
                <a:cubicBezTo>
                  <a:pt x="766485" y="1190688"/>
                  <a:pt x="708788" y="1223353"/>
                  <a:pt x="665331" y="1264902"/>
                </a:cubicBezTo>
                <a:lnTo>
                  <a:pt x="832185" y="1218161"/>
                </a:lnTo>
                <a:cubicBezTo>
                  <a:pt x="836842" y="1216869"/>
                  <a:pt x="841766" y="1219598"/>
                  <a:pt x="843059" y="1224296"/>
                </a:cubicBezTo>
                <a:cubicBezTo>
                  <a:pt x="844393" y="1228995"/>
                  <a:pt x="841623" y="1233878"/>
                  <a:pt x="836924" y="1235171"/>
                </a:cubicBezTo>
                <a:lnTo>
                  <a:pt x="669598" y="1282055"/>
                </a:lnTo>
                <a:cubicBezTo>
                  <a:pt x="728342" y="1295536"/>
                  <a:pt x="794821" y="1294058"/>
                  <a:pt x="861218" y="1275653"/>
                </a:cubicBezTo>
                <a:cubicBezTo>
                  <a:pt x="897894" y="1265538"/>
                  <a:pt x="932211" y="1251160"/>
                  <a:pt x="962919" y="1233281"/>
                </a:cubicBezTo>
                <a:lnTo>
                  <a:pt x="1015288" y="1191818"/>
                </a:lnTo>
                <a:lnTo>
                  <a:pt x="1019441" y="1220597"/>
                </a:lnTo>
                <a:lnTo>
                  <a:pt x="982606" y="1247346"/>
                </a:lnTo>
                <a:cubicBezTo>
                  <a:pt x="948097" y="1268580"/>
                  <a:pt x="909046" y="1285492"/>
                  <a:pt x="867127" y="1297054"/>
                </a:cubicBezTo>
                <a:cubicBezTo>
                  <a:pt x="827034" y="1308154"/>
                  <a:pt x="786655" y="1313674"/>
                  <a:pt x="747732" y="1313674"/>
                </a:cubicBezTo>
                <a:cubicBezTo>
                  <a:pt x="708870" y="1313674"/>
                  <a:pt x="671855" y="1307477"/>
                  <a:pt x="637631" y="1296459"/>
                </a:cubicBezTo>
                <a:cubicBezTo>
                  <a:pt x="596000" y="1370755"/>
                  <a:pt x="546407" y="1439799"/>
                  <a:pt x="489695" y="1502461"/>
                </a:cubicBezTo>
                <a:cubicBezTo>
                  <a:pt x="542324" y="1477942"/>
                  <a:pt x="604166" y="1464708"/>
                  <a:pt x="669106" y="1464708"/>
                </a:cubicBezTo>
                <a:cubicBezTo>
                  <a:pt x="756083" y="1464708"/>
                  <a:pt x="837642" y="1488345"/>
                  <a:pt x="898786" y="1531330"/>
                </a:cubicBezTo>
                <a:cubicBezTo>
                  <a:pt x="901721" y="1533362"/>
                  <a:pt x="903485" y="1536768"/>
                  <a:pt x="903485" y="1540358"/>
                </a:cubicBezTo>
                <a:cubicBezTo>
                  <a:pt x="903485" y="1543949"/>
                  <a:pt x="901721" y="1547355"/>
                  <a:pt x="898786" y="1549386"/>
                </a:cubicBezTo>
                <a:cubicBezTo>
                  <a:pt x="837683" y="1592310"/>
                  <a:pt x="756103" y="1616009"/>
                  <a:pt x="669106" y="1616050"/>
                </a:cubicBezTo>
                <a:cubicBezTo>
                  <a:pt x="583525" y="1616050"/>
                  <a:pt x="503422" y="1592905"/>
                  <a:pt x="442708" y="1551274"/>
                </a:cubicBezTo>
                <a:cubicBezTo>
                  <a:pt x="383349" y="1609443"/>
                  <a:pt x="317609" y="1661026"/>
                  <a:pt x="246370" y="1705078"/>
                </a:cubicBezTo>
                <a:cubicBezTo>
                  <a:pt x="305770" y="1693629"/>
                  <a:pt x="371798" y="1696440"/>
                  <a:pt x="437435" y="1714599"/>
                </a:cubicBezTo>
                <a:cubicBezTo>
                  <a:pt x="521231" y="1737764"/>
                  <a:pt x="593558" y="1782329"/>
                  <a:pt x="641058" y="1840068"/>
                </a:cubicBezTo>
                <a:cubicBezTo>
                  <a:pt x="643335" y="1842878"/>
                  <a:pt x="644115" y="1846592"/>
                  <a:pt x="643171" y="1850039"/>
                </a:cubicBezTo>
                <a:cubicBezTo>
                  <a:pt x="642207" y="1853548"/>
                  <a:pt x="639621" y="1856297"/>
                  <a:pt x="636215" y="1857508"/>
                </a:cubicBezTo>
                <a:cubicBezTo>
                  <a:pt x="599590" y="1870578"/>
                  <a:pt x="559026" y="1877144"/>
                  <a:pt x="516738" y="1877144"/>
                </a:cubicBezTo>
                <a:cubicBezTo>
                  <a:pt x="477712" y="1877144"/>
                  <a:pt x="437292" y="1871583"/>
                  <a:pt x="397076" y="1860442"/>
                </a:cubicBezTo>
                <a:cubicBezTo>
                  <a:pt x="313485" y="1837277"/>
                  <a:pt x="241548" y="1792937"/>
                  <a:pt x="194110" y="1735630"/>
                </a:cubicBezTo>
                <a:cubicBezTo>
                  <a:pt x="191381" y="1737128"/>
                  <a:pt x="188447" y="1738256"/>
                  <a:pt x="185698" y="1739734"/>
                </a:cubicBezTo>
                <a:cubicBezTo>
                  <a:pt x="185349" y="1739959"/>
                  <a:pt x="185328" y="1740452"/>
                  <a:pt x="184938" y="1740657"/>
                </a:cubicBezTo>
                <a:cubicBezTo>
                  <a:pt x="130258" y="1769916"/>
                  <a:pt x="72950" y="1794866"/>
                  <a:pt x="14576" y="1814707"/>
                </a:cubicBezTo>
                <a:cubicBezTo>
                  <a:pt x="13427" y="1815138"/>
                  <a:pt x="12216" y="1815302"/>
                  <a:pt x="11047" y="1815302"/>
                </a:cubicBezTo>
                <a:cubicBezTo>
                  <a:pt x="6430" y="1815302"/>
                  <a:pt x="2163" y="1812409"/>
                  <a:pt x="603" y="1807792"/>
                </a:cubicBezTo>
                <a:cubicBezTo>
                  <a:pt x="-1387" y="1802068"/>
                  <a:pt x="1711" y="1795769"/>
                  <a:pt x="7497" y="1793819"/>
                </a:cubicBezTo>
                <a:cubicBezTo>
                  <a:pt x="47344" y="1780236"/>
                  <a:pt x="86308" y="1763473"/>
                  <a:pt x="124615" y="1745314"/>
                </a:cubicBezTo>
                <a:cubicBezTo>
                  <a:pt x="123876" y="1744843"/>
                  <a:pt x="123035" y="1744473"/>
                  <a:pt x="122727" y="1743632"/>
                </a:cubicBezTo>
                <a:cubicBezTo>
                  <a:pt x="96177" y="1673768"/>
                  <a:pt x="93386" y="1588843"/>
                  <a:pt x="114869" y="1504575"/>
                </a:cubicBezTo>
                <a:cubicBezTo>
                  <a:pt x="136351" y="1420225"/>
                  <a:pt x="179419" y="1347036"/>
                  <a:pt x="236070" y="1298449"/>
                </a:cubicBezTo>
                <a:cubicBezTo>
                  <a:pt x="238840" y="1296028"/>
                  <a:pt x="242513" y="1295248"/>
                  <a:pt x="246001" y="1296110"/>
                </a:cubicBezTo>
                <a:cubicBezTo>
                  <a:pt x="249489" y="1296972"/>
                  <a:pt x="252341" y="1299516"/>
                  <a:pt x="253592" y="1302881"/>
                </a:cubicBezTo>
                <a:cubicBezTo>
                  <a:pt x="280184" y="1372684"/>
                  <a:pt x="282974" y="1457609"/>
                  <a:pt x="261492" y="1541877"/>
                </a:cubicBezTo>
                <a:cubicBezTo>
                  <a:pt x="242554" y="1616173"/>
                  <a:pt x="206154" y="1680723"/>
                  <a:pt x="159147" y="1728551"/>
                </a:cubicBezTo>
                <a:cubicBezTo>
                  <a:pt x="160707" y="1727730"/>
                  <a:pt x="162348" y="1727053"/>
                  <a:pt x="163928" y="1726233"/>
                </a:cubicBezTo>
                <a:cubicBezTo>
                  <a:pt x="280040" y="1665704"/>
                  <a:pt x="383780" y="1585909"/>
                  <a:pt x="470798" y="1490417"/>
                </a:cubicBezTo>
                <a:cubicBezTo>
                  <a:pt x="470716" y="1490356"/>
                  <a:pt x="470593" y="1490397"/>
                  <a:pt x="470531" y="1490315"/>
                </a:cubicBezTo>
                <a:cubicBezTo>
                  <a:pt x="419400" y="1435818"/>
                  <a:pt x="384539" y="1358383"/>
                  <a:pt x="372331" y="1272247"/>
                </a:cubicBezTo>
                <a:cubicBezTo>
                  <a:pt x="360061" y="1186071"/>
                  <a:pt x="372064" y="1102029"/>
                  <a:pt x="406022" y="1035488"/>
                </a:cubicBezTo>
                <a:cubicBezTo>
                  <a:pt x="407663" y="1032246"/>
                  <a:pt x="410782" y="1030051"/>
                  <a:pt x="414311" y="1029579"/>
                </a:cubicBezTo>
                <a:cubicBezTo>
                  <a:pt x="417758" y="1028881"/>
                  <a:pt x="421431" y="1030317"/>
                  <a:pt x="423934" y="1032944"/>
                </a:cubicBezTo>
                <a:cubicBezTo>
                  <a:pt x="475025" y="1087379"/>
                  <a:pt x="509885" y="1164835"/>
                  <a:pt x="522093" y="1251011"/>
                </a:cubicBezTo>
                <a:cubicBezTo>
                  <a:pt x="532516" y="1324220"/>
                  <a:pt x="524391" y="1395274"/>
                  <a:pt x="501206" y="1456008"/>
                </a:cubicBezTo>
                <a:cubicBezTo>
                  <a:pt x="546982" y="1401389"/>
                  <a:pt x="587197" y="1342091"/>
                  <a:pt x="621873" y="1279203"/>
                </a:cubicBezTo>
                <a:cubicBezTo>
                  <a:pt x="622263" y="1278300"/>
                  <a:pt x="622509" y="1277336"/>
                  <a:pt x="623145" y="1276556"/>
                </a:cubicBezTo>
                <a:cubicBezTo>
                  <a:pt x="623268" y="1276392"/>
                  <a:pt x="623474" y="1276248"/>
                  <a:pt x="623597" y="1276084"/>
                </a:cubicBezTo>
                <a:cubicBezTo>
                  <a:pt x="646577" y="1234125"/>
                  <a:pt x="666911" y="1190564"/>
                  <a:pt x="684413" y="1145486"/>
                </a:cubicBezTo>
                <a:cubicBezTo>
                  <a:pt x="618775" y="1109702"/>
                  <a:pt x="561427" y="1047122"/>
                  <a:pt x="522914" y="969235"/>
                </a:cubicBezTo>
                <a:cubicBezTo>
                  <a:pt x="484299" y="891225"/>
                  <a:pt x="469320" y="807593"/>
                  <a:pt x="480708" y="733809"/>
                </a:cubicBezTo>
                <a:cubicBezTo>
                  <a:pt x="481262" y="730260"/>
                  <a:pt x="483499" y="727202"/>
                  <a:pt x="486699" y="725602"/>
                </a:cubicBezTo>
                <a:cubicBezTo>
                  <a:pt x="489982" y="724002"/>
                  <a:pt x="493778" y="724043"/>
                  <a:pt x="496876" y="725766"/>
                </a:cubicBezTo>
                <a:cubicBezTo>
                  <a:pt x="562514" y="761447"/>
                  <a:pt x="619903" y="824069"/>
                  <a:pt x="658478" y="902038"/>
                </a:cubicBezTo>
                <a:cubicBezTo>
                  <a:pt x="689829" y="965357"/>
                  <a:pt x="704685" y="1032123"/>
                  <a:pt x="703412" y="1094601"/>
                </a:cubicBezTo>
                <a:cubicBezTo>
                  <a:pt x="720566" y="1043100"/>
                  <a:pt x="734149" y="989938"/>
                  <a:pt x="743772" y="935339"/>
                </a:cubicBezTo>
                <a:cubicBezTo>
                  <a:pt x="755406" y="869414"/>
                  <a:pt x="760494" y="803427"/>
                  <a:pt x="760350" y="737810"/>
                </a:cubicBezTo>
                <a:cubicBezTo>
                  <a:pt x="686423" y="729418"/>
                  <a:pt x="610034" y="693347"/>
                  <a:pt x="545074" y="636143"/>
                </a:cubicBezTo>
                <a:cubicBezTo>
                  <a:pt x="479744" y="578528"/>
                  <a:pt x="434193" y="506858"/>
                  <a:pt x="416753" y="434326"/>
                </a:cubicBezTo>
                <a:cubicBezTo>
                  <a:pt x="415932" y="430817"/>
                  <a:pt x="416835" y="427124"/>
                  <a:pt x="419215" y="424436"/>
                </a:cubicBezTo>
                <a:cubicBezTo>
                  <a:pt x="421595" y="421748"/>
                  <a:pt x="425350" y="420374"/>
                  <a:pt x="428715" y="420763"/>
                </a:cubicBezTo>
                <a:cubicBezTo>
                  <a:pt x="502929" y="428868"/>
                  <a:pt x="579770" y="465042"/>
                  <a:pt x="645100" y="522554"/>
                </a:cubicBezTo>
                <a:cubicBezTo>
                  <a:pt x="697052" y="568310"/>
                  <a:pt x="736200" y="623032"/>
                  <a:pt x="758955" y="680031"/>
                </a:cubicBezTo>
                <a:cubicBezTo>
                  <a:pt x="754359" y="595948"/>
                  <a:pt x="739832" y="512993"/>
                  <a:pt x="716113" y="432069"/>
                </a:cubicBezTo>
                <a:cubicBezTo>
                  <a:pt x="655708" y="390827"/>
                  <a:pt x="605274" y="325456"/>
                  <a:pt x="574045" y="246564"/>
                </a:cubicBezTo>
                <a:cubicBezTo>
                  <a:pt x="542037" y="165661"/>
                  <a:pt x="533994" y="81126"/>
                  <a:pt x="551434" y="8471"/>
                </a:cubicBezTo>
                <a:cubicBezTo>
                  <a:pt x="552296" y="4983"/>
                  <a:pt x="554758" y="2131"/>
                  <a:pt x="558123" y="797"/>
                </a:cubicBezTo>
                <a:close/>
              </a:path>
            </a:pathLst>
          </a:custGeom>
          <a:solidFill>
            <a:srgbClr val="3B4587"/>
          </a:solidFill>
          <a:ln w="2048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2" name="Kép helye 21">
            <a:extLst>
              <a:ext uri="{FF2B5EF4-FFF2-40B4-BE49-F238E27FC236}">
                <a16:creationId xmlns:a16="http://schemas.microsoft.com/office/drawing/2014/main" id="{EBFB047E-AB74-ABAA-5CCA-A8B0B57F07A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4496" y="203803"/>
            <a:ext cx="987306" cy="615460"/>
          </a:xfrm>
        </p:spPr>
        <p:txBody>
          <a:bodyPr/>
          <a:lstStyle/>
          <a:p>
            <a:endParaRPr lang="hu-HU"/>
          </a:p>
        </p:txBody>
      </p:sp>
      <p:sp>
        <p:nvSpPr>
          <p:cNvPr id="23" name="Kép helye 21">
            <a:extLst>
              <a:ext uri="{FF2B5EF4-FFF2-40B4-BE49-F238E27FC236}">
                <a16:creationId xmlns:a16="http://schemas.microsoft.com/office/drawing/2014/main" id="{FE12777D-0862-780A-A6C1-327D848F910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763327" y="203803"/>
            <a:ext cx="987306" cy="61546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58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7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övid névv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zöveg helye 48"/>
          <p:cNvSpPr>
            <a:spLocks noGrp="1"/>
          </p:cNvSpPr>
          <p:nvPr>
            <p:ph type="body" sz="quarter" idx="22" hasCustomPrompt="1"/>
          </p:nvPr>
        </p:nvSpPr>
        <p:spPr>
          <a:xfrm>
            <a:off x="358085" y="3877830"/>
            <a:ext cx="2122549" cy="789735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defRPr sz="900" b="0" baseline="0">
                <a:solidFill>
                  <a:srgbClr val="242F6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A célcsoportot vagy a pályázat / projekt / programban érintettek körét tudják jobban körülírni.</a:t>
            </a:r>
          </a:p>
        </p:txBody>
      </p:sp>
      <p:sp>
        <p:nvSpPr>
          <p:cNvPr id="20" name="Szöveg helye 48"/>
          <p:cNvSpPr>
            <a:spLocks noGrp="1"/>
          </p:cNvSpPr>
          <p:nvPr>
            <p:ph type="body" sz="quarter" idx="23" hasCustomPrompt="1"/>
          </p:nvPr>
        </p:nvSpPr>
        <p:spPr>
          <a:xfrm>
            <a:off x="2838123" y="3877830"/>
            <a:ext cx="2131442" cy="469997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defRPr sz="900" b="1" cap="all" baseline="0">
                <a:solidFill>
                  <a:srgbClr val="242F6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hu-HU" dirty="0"/>
              <a:t>Előnyök, </a:t>
            </a:r>
            <a:br>
              <a:rPr lang="hu-HU" dirty="0"/>
            </a:br>
            <a:r>
              <a:rPr lang="hu-HU" dirty="0"/>
              <a:t>vagy kiemelkedő adatok felsorolása:</a:t>
            </a:r>
          </a:p>
        </p:txBody>
      </p:sp>
      <p:grpSp>
        <p:nvGrpSpPr>
          <p:cNvPr id="23" name="Csoportba foglalás 22"/>
          <p:cNvGrpSpPr/>
          <p:nvPr userDrawn="1"/>
        </p:nvGrpSpPr>
        <p:grpSpPr>
          <a:xfrm>
            <a:off x="1343024" y="357348"/>
            <a:ext cx="1289540" cy="350080"/>
            <a:chOff x="1343024" y="357348"/>
            <a:chExt cx="1289540" cy="350080"/>
          </a:xfrm>
        </p:grpSpPr>
        <p:cxnSp>
          <p:nvCxnSpPr>
            <p:cNvPr id="37" name="Egyenes összekötő 36"/>
            <p:cNvCxnSpPr/>
            <p:nvPr userDrawn="1"/>
          </p:nvCxnSpPr>
          <p:spPr>
            <a:xfrm>
              <a:off x="1343024" y="357348"/>
              <a:ext cx="0" cy="350080"/>
            </a:xfrm>
            <a:prstGeom prst="line">
              <a:avLst/>
            </a:prstGeom>
            <a:ln>
              <a:solidFill>
                <a:srgbClr val="E3D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 userDrawn="1"/>
          </p:nvCxnSpPr>
          <p:spPr>
            <a:xfrm>
              <a:off x="2632564" y="357348"/>
              <a:ext cx="0" cy="350080"/>
            </a:xfrm>
            <a:prstGeom prst="line">
              <a:avLst/>
            </a:prstGeom>
            <a:ln>
              <a:solidFill>
                <a:srgbClr val="E3D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Lekerekített téglalap 3"/>
          <p:cNvSpPr/>
          <p:nvPr userDrawn="1"/>
        </p:nvSpPr>
        <p:spPr>
          <a:xfrm>
            <a:off x="716412" y="1404047"/>
            <a:ext cx="3902784" cy="947346"/>
          </a:xfrm>
          <a:prstGeom prst="roundRect">
            <a:avLst/>
          </a:prstGeom>
          <a:solidFill>
            <a:srgbClr val="E3D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0" y="1496668"/>
            <a:ext cx="985297" cy="842926"/>
          </a:xfrm>
          <a:prstGeom prst="rect">
            <a:avLst/>
          </a:prstGeom>
        </p:spPr>
      </p:pic>
      <p:sp>
        <p:nvSpPr>
          <p:cNvPr id="39" name="Szöveg helye 48"/>
          <p:cNvSpPr>
            <a:spLocks noGrp="1"/>
          </p:cNvSpPr>
          <p:nvPr>
            <p:ph type="body" sz="quarter" idx="28" hasCustomPrompt="1"/>
          </p:nvPr>
        </p:nvSpPr>
        <p:spPr>
          <a:xfrm>
            <a:off x="1744434" y="1545632"/>
            <a:ext cx="2626988" cy="678426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1300"/>
              </a:lnSpc>
              <a:defRPr sz="950" b="1" baseline="0">
                <a:solidFill>
                  <a:srgbClr val="242F6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Amennyiben díjazás vagy honorárium is jár a pályázathoz / projekthez / programhoz, ebben a részben kifejthető.</a:t>
            </a:r>
          </a:p>
        </p:txBody>
      </p:sp>
      <p:sp>
        <p:nvSpPr>
          <p:cNvPr id="40" name="Szöveg helye 48"/>
          <p:cNvSpPr>
            <a:spLocks noGrp="1"/>
          </p:cNvSpPr>
          <p:nvPr>
            <p:ph type="body" sz="quarter" idx="29" hasCustomPrompt="1"/>
          </p:nvPr>
        </p:nvSpPr>
        <p:spPr>
          <a:xfrm>
            <a:off x="790410" y="2449526"/>
            <a:ext cx="3763891" cy="388065"/>
          </a:xfr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sz="950" b="0" i="1" cap="none" baseline="0"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Ebben a bekezdésben a Semmelweis Egyetem érintettjeinek körét tudják definiálni vagy kiemelendő részletet.</a:t>
            </a:r>
          </a:p>
        </p:txBody>
      </p:sp>
      <p:sp>
        <p:nvSpPr>
          <p:cNvPr id="41" name="Szöveg helye 48"/>
          <p:cNvSpPr>
            <a:spLocks noGrp="1"/>
          </p:cNvSpPr>
          <p:nvPr>
            <p:ph type="body" sz="quarter" idx="30" hasCustomPrompt="1"/>
          </p:nvPr>
        </p:nvSpPr>
        <p:spPr>
          <a:xfrm>
            <a:off x="3063965" y="4461866"/>
            <a:ext cx="1905600" cy="1744258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defRPr sz="900" b="0" baseline="0">
                <a:solidFill>
                  <a:srgbClr val="242F6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Minta példa 1</a:t>
            </a:r>
            <a:br>
              <a:rPr lang="hu-HU" dirty="0"/>
            </a:br>
            <a:r>
              <a:rPr lang="hu-HU" dirty="0"/>
              <a:t>Minta példa 2</a:t>
            </a:r>
            <a:br>
              <a:rPr lang="hu-HU" dirty="0"/>
            </a:br>
            <a:r>
              <a:rPr lang="hu-HU" dirty="0"/>
              <a:t>Minta példa 3, ha hosszabb az adott felsorolás 1</a:t>
            </a:r>
            <a:br>
              <a:rPr lang="hu-HU" dirty="0"/>
            </a:br>
            <a:r>
              <a:rPr lang="hu-HU" dirty="0"/>
              <a:t>Minta példa 4, ha hosszabb az adott felsorolás 2</a:t>
            </a:r>
            <a:br>
              <a:rPr lang="hu-HU" dirty="0"/>
            </a:br>
            <a:r>
              <a:rPr lang="hu-HU" dirty="0"/>
              <a:t>Minta példa 5, ha hosszabb az adott felsorolás 3</a:t>
            </a:r>
            <a:br>
              <a:rPr lang="hu-HU" dirty="0"/>
            </a:br>
            <a:r>
              <a:rPr lang="hu-HU" dirty="0"/>
              <a:t>Minta példa 6</a:t>
            </a:r>
            <a:br>
              <a:rPr lang="hu-HU" dirty="0"/>
            </a:br>
            <a:r>
              <a:rPr lang="hu-HU" dirty="0"/>
              <a:t>Minta példa 7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4" y="3037988"/>
            <a:ext cx="1066679" cy="9125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30" y="3067668"/>
            <a:ext cx="1066679" cy="912548"/>
          </a:xfrm>
          <a:prstGeom prst="rect">
            <a:avLst/>
          </a:prstGeom>
        </p:spPr>
      </p:pic>
      <p:sp>
        <p:nvSpPr>
          <p:cNvPr id="42" name="Szöveg helye 48"/>
          <p:cNvSpPr>
            <a:spLocks noGrp="1"/>
          </p:cNvSpPr>
          <p:nvPr>
            <p:ph type="body" sz="quarter" idx="31" hasCustomPrompt="1"/>
          </p:nvPr>
        </p:nvSpPr>
        <p:spPr>
          <a:xfrm>
            <a:off x="591879" y="4790379"/>
            <a:ext cx="1897649" cy="1415745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defRPr sz="900" b="0" baseline="0">
                <a:solidFill>
                  <a:srgbClr val="242F6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Hosszabb jellegű felsorolásra példa 1, amikor a szöveg két sorba </a:t>
            </a:r>
            <a:r>
              <a:rPr lang="hu-HU" dirty="0" err="1"/>
              <a:t>tördelődik</a:t>
            </a:r>
            <a:br>
              <a:rPr lang="en-US" dirty="0"/>
            </a:br>
            <a:r>
              <a:rPr lang="hu-HU" dirty="0"/>
              <a:t>Hosszabb jellegű felsorolásra példa 2 amikor a szöveg még több sorba </a:t>
            </a:r>
            <a:r>
              <a:rPr lang="hu-HU" dirty="0" err="1"/>
              <a:t>tördelődik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Hosszabb jellegű felsorolásra példa 3</a:t>
            </a:r>
            <a:endParaRPr lang="en-US" dirty="0"/>
          </a:p>
        </p:txBody>
      </p:sp>
      <p:sp>
        <p:nvSpPr>
          <p:cNvPr id="44" name="Szöveg helye 48"/>
          <p:cNvSpPr>
            <a:spLocks noGrp="1"/>
          </p:cNvSpPr>
          <p:nvPr>
            <p:ph type="body" sz="quarter" idx="32" hasCustomPrompt="1"/>
          </p:nvPr>
        </p:nvSpPr>
        <p:spPr>
          <a:xfrm>
            <a:off x="1612108" y="6578899"/>
            <a:ext cx="1226015" cy="245499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defRPr sz="900" b="0" baseline="0">
                <a:solidFill>
                  <a:srgbClr val="242F6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hu-HU" noProof="0"/>
              <a:t>További információk</a:t>
            </a:r>
            <a:r>
              <a:rPr lang="en-US" noProof="0"/>
              <a:t> és</a:t>
            </a:r>
          </a:p>
        </p:txBody>
      </p:sp>
      <p:cxnSp>
        <p:nvCxnSpPr>
          <p:cNvPr id="15" name="Egyenes összekötő 14"/>
          <p:cNvCxnSpPr/>
          <p:nvPr userDrawn="1"/>
        </p:nvCxnSpPr>
        <p:spPr>
          <a:xfrm>
            <a:off x="2663825" y="3877830"/>
            <a:ext cx="0" cy="2192606"/>
          </a:xfrm>
          <a:prstGeom prst="line">
            <a:avLst/>
          </a:prstGeom>
          <a:ln>
            <a:solidFill>
              <a:srgbClr val="E3D496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 helye 48"/>
          <p:cNvSpPr>
            <a:spLocks noGrp="1"/>
          </p:cNvSpPr>
          <p:nvPr>
            <p:ph type="body" sz="quarter" idx="33" hasCustomPrompt="1"/>
          </p:nvPr>
        </p:nvSpPr>
        <p:spPr>
          <a:xfrm>
            <a:off x="2840373" y="6578899"/>
            <a:ext cx="894284" cy="257621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00"/>
              </a:lnSpc>
              <a:defRPr sz="900" b="0" u="sng" baseline="0">
                <a:solidFill>
                  <a:srgbClr val="A09369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weboldal link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8BC783D-456A-0A10-7071-DDF4D5807A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" y="-103258"/>
            <a:ext cx="1328931" cy="1136906"/>
          </a:xfrm>
          <a:prstGeom prst="rect">
            <a:avLst/>
          </a:prstGeom>
        </p:spPr>
      </p:pic>
      <p:sp>
        <p:nvSpPr>
          <p:cNvPr id="2" name="Kép helye 21">
            <a:extLst>
              <a:ext uri="{FF2B5EF4-FFF2-40B4-BE49-F238E27FC236}">
                <a16:creationId xmlns:a16="http://schemas.microsoft.com/office/drawing/2014/main" id="{6FD76192-F664-D119-4C5C-78F9CEDF917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4496" y="203803"/>
            <a:ext cx="987306" cy="61546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Kép helye 21">
            <a:extLst>
              <a:ext uri="{FF2B5EF4-FFF2-40B4-BE49-F238E27FC236}">
                <a16:creationId xmlns:a16="http://schemas.microsoft.com/office/drawing/2014/main" id="{D9343DAF-C55E-6526-5E01-59C11A76FE7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763327" y="203803"/>
            <a:ext cx="987306" cy="61546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745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1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5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532729" rtl="0" eaLnBrk="1" latinLnBrk="0" hangingPunct="1">
        <a:lnSpc>
          <a:spcPct val="90000"/>
        </a:lnSpc>
        <a:spcBef>
          <a:spcPts val="583"/>
        </a:spcBef>
        <a:buFontTx/>
        <a:buNone/>
        <a:defRPr sz="1631" kern="1200">
          <a:solidFill>
            <a:srgbClr val="242F62"/>
          </a:solidFill>
          <a:latin typeface="Trebuchet MS" panose="020B0603020202020204" pitchFamily="34" charset="0"/>
          <a:ea typeface="+mn-ea"/>
          <a:cs typeface="+mn-cs"/>
        </a:defRPr>
      </a:lvl1pPr>
      <a:lvl2pPr marL="266365" indent="0" algn="l" defTabSz="532729" rtl="0" eaLnBrk="1" latinLnBrk="0" hangingPunct="1">
        <a:lnSpc>
          <a:spcPct val="90000"/>
        </a:lnSpc>
        <a:spcBef>
          <a:spcPts val="291"/>
        </a:spcBef>
        <a:buFontTx/>
        <a:buNone/>
        <a:defRPr sz="1398" kern="1200">
          <a:solidFill>
            <a:srgbClr val="242F62"/>
          </a:solidFill>
          <a:latin typeface="Trebuchet MS" panose="020B0603020202020204" pitchFamily="34" charset="0"/>
          <a:ea typeface="+mn-ea"/>
          <a:cs typeface="+mn-cs"/>
        </a:defRPr>
      </a:lvl2pPr>
      <a:lvl3pPr marL="532730" indent="0" algn="l" defTabSz="532729" rtl="0" eaLnBrk="1" latinLnBrk="0" hangingPunct="1">
        <a:lnSpc>
          <a:spcPct val="90000"/>
        </a:lnSpc>
        <a:spcBef>
          <a:spcPts val="291"/>
        </a:spcBef>
        <a:buFontTx/>
        <a:buNone/>
        <a:defRPr sz="1165" kern="1200">
          <a:solidFill>
            <a:srgbClr val="242F62"/>
          </a:solidFill>
          <a:latin typeface="Trebuchet MS" panose="020B0603020202020204" pitchFamily="34" charset="0"/>
          <a:ea typeface="+mn-ea"/>
          <a:cs typeface="+mn-cs"/>
        </a:defRPr>
      </a:lvl3pPr>
      <a:lvl4pPr marL="799095" indent="0" algn="l" defTabSz="532729" rtl="0" eaLnBrk="1" latinLnBrk="0" hangingPunct="1">
        <a:lnSpc>
          <a:spcPct val="90000"/>
        </a:lnSpc>
        <a:spcBef>
          <a:spcPts val="291"/>
        </a:spcBef>
        <a:buFontTx/>
        <a:buNone/>
        <a:defRPr sz="1049" kern="1200">
          <a:solidFill>
            <a:srgbClr val="242F62"/>
          </a:solidFill>
          <a:latin typeface="Trebuchet MS" panose="020B0603020202020204" pitchFamily="34" charset="0"/>
          <a:ea typeface="+mn-ea"/>
          <a:cs typeface="+mn-cs"/>
        </a:defRPr>
      </a:lvl4pPr>
      <a:lvl5pPr marL="1065459" indent="0" algn="l" defTabSz="532729" rtl="0" eaLnBrk="1" latinLnBrk="0" hangingPunct="1">
        <a:lnSpc>
          <a:spcPct val="90000"/>
        </a:lnSpc>
        <a:spcBef>
          <a:spcPts val="291"/>
        </a:spcBef>
        <a:buFontTx/>
        <a:buNone/>
        <a:defRPr sz="1049" kern="1200">
          <a:solidFill>
            <a:srgbClr val="242F62"/>
          </a:solidFill>
          <a:latin typeface="Trebuchet MS" panose="020B0603020202020204" pitchFamily="34" charset="0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u-HU" dirty="0"/>
              <a:t>A Semmelweis Egyetemen pályázatokhoz / projektekhez / programokhoz kötődő szóróanyagainak arculatos sablonja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Projekt/ program megnevezése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flyer</a:t>
            </a:r>
            <a:r>
              <a:rPr lang="hu-HU" dirty="0"/>
              <a:t> sablon arculat szerinti arany kiemelt bekezdésbe a Marketing és Kommunikációs Főigazgatóság (MKFI)  által előzetesen jóváhagyott főbb üzeneteket és/vagy információkat szükséges összefoglalni a szövegdobozon belüli karakterszámnak megfelelően.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Tartalmilag</a:t>
            </a:r>
            <a:r>
              <a:rPr lang="hu-HU" dirty="0"/>
              <a:t> ebbe részbe van lehetőség szövegesen jobban kifejteni a pályázatokhoz / projektekhez / programok ismertetéséhez szükséges részleteket, </a:t>
            </a:r>
            <a:r>
              <a:rPr lang="hu-HU" b="1" dirty="0" err="1"/>
              <a:t>bold</a:t>
            </a:r>
            <a:r>
              <a:rPr lang="hu-HU" b="1" dirty="0"/>
              <a:t> kiemelésekkel </a:t>
            </a:r>
            <a:r>
              <a:rPr lang="hu-HU" dirty="0"/>
              <a:t>tagolva akár folyószövegként, vagy felsorolásokba szedve az aktuális leírás szerint. 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u-HU" dirty="0"/>
              <a:t>Az összefoglaló ismertető ebben a hasábban tovább kifejthető, amennyiben részletesebb vagy hosszabb szövegezésű szóróanyagot szeretnének készíteni.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Felsorolás példa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Felsorolás példa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Felsorolás példa 3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hu-HU" dirty="0"/>
              <a:t>Melléklet vagy kitétel megjelölés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Év. hónap nap </a:t>
            </a:r>
            <a:r>
              <a:rPr lang="en-US" dirty="0"/>
              <a:t>– </a:t>
            </a:r>
            <a:br>
              <a:rPr lang="en-US" dirty="0"/>
            </a:br>
            <a:r>
              <a:rPr lang="hu-HU" dirty="0"/>
              <a:t>Év. hónap nap </a:t>
            </a:r>
            <a:br>
              <a:rPr lang="hu-HU" dirty="0"/>
            </a:br>
            <a:r>
              <a:rPr lang="hu-HU" dirty="0"/>
              <a:t>időpont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hu-HU" dirty="0"/>
              <a:t>Határidő vagy időszak jelzése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hu-HU" dirty="0"/>
              <a:t>Év. hónap nap</a:t>
            </a:r>
          </a:p>
          <a:p>
            <a:r>
              <a:rPr lang="hu-HU" dirty="0"/>
              <a:t>-</a:t>
            </a:r>
            <a:r>
              <a:rPr lang="hu-HU" dirty="0" err="1"/>
              <a:t>tók</a:t>
            </a:r>
            <a:r>
              <a:rPr lang="hu-HU" dirty="0"/>
              <a:t> - </a:t>
            </a:r>
            <a:r>
              <a:rPr lang="hu-HU" dirty="0" err="1"/>
              <a:t>ig</a:t>
            </a:r>
            <a:endParaRPr lang="hu-HU" dirty="0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hu-HU" dirty="0"/>
              <a:t>Időtartam</a:t>
            </a:r>
            <a:br>
              <a:rPr lang="hu-HU" dirty="0"/>
            </a:br>
            <a:r>
              <a:rPr lang="hu-HU" dirty="0"/>
              <a:t>megjelölése, a szöveg megfelelő tördelése </a:t>
            </a:r>
            <a:r>
              <a:rPr lang="hu-HU" dirty="0" err="1"/>
              <a:t>Shift+Enter</a:t>
            </a:r>
            <a:r>
              <a:rPr lang="hu-HU" dirty="0"/>
              <a:t> segítségével igazítható be.</a:t>
            </a:r>
          </a:p>
        </p:txBody>
      </p:sp>
      <p:pic>
        <p:nvPicPr>
          <p:cNvPr id="15" name="Kép helye 14" descr="A képen személy, ruházat, fénykép, menyasszonyi ruh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2F60BDD-1FF1-93C1-34E1-56B1B0FC744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/>
          <a:srcRect l="56281" t="8909" r="11517" b="32013"/>
          <a:stretch/>
        </p:blipFill>
        <p:spPr>
          <a:xfrm>
            <a:off x="3196181" y="1078218"/>
            <a:ext cx="1898735" cy="1834330"/>
          </a:xfrm>
        </p:spPr>
      </p:pic>
      <p:sp>
        <p:nvSpPr>
          <p:cNvPr id="23" name="Kép helye 22">
            <a:extLst>
              <a:ext uri="{FF2B5EF4-FFF2-40B4-BE49-F238E27FC236}">
                <a16:creationId xmlns:a16="http://schemas.microsoft.com/office/drawing/2014/main" id="{06580F5E-4D58-3A28-B1DC-36CA67EE90B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4" name="Kép helye 23">
            <a:extLst>
              <a:ext uri="{FF2B5EF4-FFF2-40B4-BE49-F238E27FC236}">
                <a16:creationId xmlns:a16="http://schemas.microsoft.com/office/drawing/2014/main" id="{EF0EB0F1-969D-A97D-BF4C-F4D3FAC42A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48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hu-HU" dirty="0"/>
              <a:t>A célcsoportot vagy a pályázat / projekt / programban érintettek körét tudják jobban körülírni.</a:t>
            </a: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hu-HU" dirty="0"/>
              <a:t>Előnyök, </a:t>
            </a:r>
            <a:br>
              <a:rPr lang="hu-HU" dirty="0"/>
            </a:br>
            <a:r>
              <a:rPr lang="hu-HU" dirty="0"/>
              <a:t>vagy kiemelkedő adatok felsorolása: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hu-HU" dirty="0"/>
              <a:t>Amennyiben díjazás vagy honorárium is jár a pályázathoz / projekthez / programhoz, ebben a részben kifejthető.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hu-HU" dirty="0"/>
              <a:t>Ebben a bekezdésben a Semmelweis Egyetem érintettjeinek körét tudják definiálni vagy kiemelendő részletet.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hu-HU" dirty="0"/>
              <a:t>Minta példa 1</a:t>
            </a:r>
            <a:br>
              <a:rPr lang="hu-HU" dirty="0"/>
            </a:br>
            <a:r>
              <a:rPr lang="hu-HU" dirty="0"/>
              <a:t>Minta példa 2</a:t>
            </a:r>
            <a:br>
              <a:rPr lang="hu-HU" dirty="0"/>
            </a:br>
            <a:r>
              <a:rPr lang="hu-HU" dirty="0"/>
              <a:t>Minta példa 3, ha hosszabb az adott felsorolás 1</a:t>
            </a:r>
            <a:br>
              <a:rPr lang="hu-HU" dirty="0"/>
            </a:br>
            <a:r>
              <a:rPr lang="hu-HU" dirty="0"/>
              <a:t>Minta példa 4, ha hosszabb az adott felsorolás 2</a:t>
            </a:r>
            <a:br>
              <a:rPr lang="hu-HU" dirty="0"/>
            </a:br>
            <a:r>
              <a:rPr lang="hu-HU" dirty="0"/>
              <a:t>Minta példa 5, ha hosszabb az adott felsorolás 3</a:t>
            </a:r>
            <a:br>
              <a:rPr lang="hu-HU" dirty="0"/>
            </a:br>
            <a:r>
              <a:rPr lang="hu-HU" dirty="0"/>
              <a:t>Minta példa 6</a:t>
            </a:r>
            <a:br>
              <a:rPr lang="hu-HU" dirty="0"/>
            </a:br>
            <a:r>
              <a:rPr lang="hu-HU" dirty="0"/>
              <a:t>Minta példa 7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hu-HU" dirty="0"/>
              <a:t>Hosszabb jellegű felsorolásra példa 1, amikor a szöveg két sorba </a:t>
            </a:r>
            <a:r>
              <a:rPr lang="hu-HU" dirty="0" err="1"/>
              <a:t>tördelődik</a:t>
            </a:r>
            <a:br>
              <a:rPr lang="en-US" dirty="0"/>
            </a:br>
            <a:r>
              <a:rPr lang="hu-HU" dirty="0"/>
              <a:t>Hosszabb jellegű felsorolásra példa 2 amikor a szöveg még több sorba </a:t>
            </a:r>
            <a:r>
              <a:rPr lang="hu-HU" dirty="0" err="1"/>
              <a:t>tördelődik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Hosszabb jellegű felsorolásra példa 3</a:t>
            </a:r>
            <a:endParaRPr lang="en-US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/>
              <a:t>További információk és</a:t>
            </a:r>
            <a:endParaRPr lang="hu-HU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hu-HU" dirty="0"/>
              <a:t>weboldal link</a:t>
            </a:r>
          </a:p>
        </p:txBody>
      </p:sp>
      <p:sp>
        <p:nvSpPr>
          <p:cNvPr id="20" name="Kép helye 19">
            <a:extLst>
              <a:ext uri="{FF2B5EF4-FFF2-40B4-BE49-F238E27FC236}">
                <a16:creationId xmlns:a16="http://schemas.microsoft.com/office/drawing/2014/main" id="{AB866F42-4E7D-672B-62CC-9A782DDB70B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1" name="Kép helye 20">
            <a:extLst>
              <a:ext uri="{FF2B5EF4-FFF2-40B4-BE49-F238E27FC236}">
                <a16:creationId xmlns:a16="http://schemas.microsoft.com/office/drawing/2014/main" id="{F2DC5BF3-5D5D-E7DD-EA04-03BA57E69B7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7" y="4801976"/>
            <a:ext cx="130537" cy="13754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7" y="5123152"/>
            <a:ext cx="130537" cy="13754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7" y="5626650"/>
            <a:ext cx="130537" cy="13754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64" y="4801976"/>
            <a:ext cx="130537" cy="13754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64" y="4639930"/>
            <a:ext cx="130537" cy="13754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64" y="4474991"/>
            <a:ext cx="130537" cy="13754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64" y="5123173"/>
            <a:ext cx="130537" cy="13754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64" y="5453051"/>
            <a:ext cx="130537" cy="13754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64" y="5785824"/>
            <a:ext cx="130537" cy="137543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64" y="5950763"/>
            <a:ext cx="130537" cy="1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3. egyéni séma">
      <a:dk1>
        <a:srgbClr val="242F62"/>
      </a:dk1>
      <a:lt1>
        <a:sysClr val="window" lastClr="FFFFFF"/>
      </a:lt1>
      <a:dk2>
        <a:srgbClr val="242F62"/>
      </a:dk2>
      <a:lt2>
        <a:srgbClr val="FFFFFF"/>
      </a:lt2>
      <a:accent1>
        <a:srgbClr val="4D9DE0"/>
      </a:accent1>
      <a:accent2>
        <a:srgbClr val="CAE2F6"/>
      </a:accent2>
      <a:accent3>
        <a:srgbClr val="EEF6FC"/>
      </a:accent3>
      <a:accent4>
        <a:srgbClr val="FFFFFF"/>
      </a:accent4>
      <a:accent5>
        <a:srgbClr val="242F62"/>
      </a:accent5>
      <a:accent6>
        <a:srgbClr val="3D4584"/>
      </a:accent6>
      <a:hlink>
        <a:srgbClr val="B3A16E"/>
      </a:hlink>
      <a:folHlink>
        <a:srgbClr val="E3D496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2070</TotalTime>
  <Words>291</Words>
  <Application>Microsoft Office PowerPoint</Application>
  <PresentationFormat>Egyéni</PresentationFormat>
  <Paragraphs>22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8" baseType="lpstr">
      <vt:lpstr>Arial</vt:lpstr>
      <vt:lpstr>Trebuchet MS</vt:lpstr>
      <vt:lpstr>Georgia</vt:lpstr>
      <vt:lpstr>Calibri</vt:lpstr>
      <vt:lpstr>Aptos</vt:lpstr>
      <vt:lpstr>Office-téma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Hetty</dc:creator>
  <cp:lastModifiedBy>Mondicsné Debreceni Éva</cp:lastModifiedBy>
  <cp:revision>147</cp:revision>
  <dcterms:created xsi:type="dcterms:W3CDTF">2024-04-11T12:58:27Z</dcterms:created>
  <dcterms:modified xsi:type="dcterms:W3CDTF">2025-05-16T13:17:34Z</dcterms:modified>
</cp:coreProperties>
</file>