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6271" userDrawn="1">
          <p15:clr>
            <a:srgbClr val="A4A3A4"/>
          </p15:clr>
        </p15:guide>
        <p15:guide id="3" pos="4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F62"/>
    <a:srgbClr val="E3D796"/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Világos stílus 2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3216" y="84"/>
      </p:cViewPr>
      <p:guideLst>
        <p:guide orient="horz" pos="4762"/>
        <p:guide pos="6271"/>
        <p:guide pos="4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54D77B1E-226F-8712-7541-006AC0850DA0}"/>
              </a:ext>
            </a:extLst>
          </p:cNvPr>
          <p:cNvSpPr/>
          <p:nvPr userDrawn="1"/>
        </p:nvSpPr>
        <p:spPr>
          <a:xfrm>
            <a:off x="0" y="13679350"/>
            <a:ext cx="10691813" cy="1440000"/>
          </a:xfrm>
          <a:prstGeom prst="rect">
            <a:avLst/>
          </a:prstGeom>
          <a:solidFill>
            <a:srgbClr val="242F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07CC6C7F-3204-E9CF-65B9-85D5304E67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61806" y="13963002"/>
            <a:ext cx="3541712" cy="86677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Semmelweis Egyetem</a:t>
            </a:r>
          </a:p>
          <a:p>
            <a:pPr lvl="0"/>
            <a:r>
              <a:rPr lang="hu-HU" dirty="0"/>
              <a:t>Épület megnevezése</a:t>
            </a:r>
          </a:p>
          <a:p>
            <a:pPr lvl="0"/>
            <a:r>
              <a:rPr lang="hu-HU" dirty="0"/>
              <a:t>Pontos cím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24D4B4E-7002-ABF4-CF66-612C9FC01FA2}"/>
              </a:ext>
            </a:extLst>
          </p:cNvPr>
          <p:cNvSpPr/>
          <p:nvPr userDrawn="1"/>
        </p:nvSpPr>
        <p:spPr>
          <a:xfrm>
            <a:off x="0" y="-1"/>
            <a:ext cx="10691813" cy="4500000"/>
          </a:xfrm>
          <a:prstGeom prst="rect">
            <a:avLst/>
          </a:prstGeom>
          <a:solidFill>
            <a:srgbClr val="242F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" name="Kép 2" descr="A képen szöveg, Betűtípus, embléma, Grafika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id="{36E79D7F-ACDE-451A-B262-7F61F67CEC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4529" y="306247"/>
            <a:ext cx="2671258" cy="1187504"/>
          </a:xfrm>
          <a:prstGeom prst="rect">
            <a:avLst/>
          </a:prstGeom>
        </p:spPr>
      </p:pic>
      <p:sp>
        <p:nvSpPr>
          <p:cNvPr id="5" name="Kép helye 4">
            <a:extLst>
              <a:ext uri="{FF2B5EF4-FFF2-40B4-BE49-F238E27FC236}">
                <a16:creationId xmlns:a16="http://schemas.microsoft.com/office/drawing/2014/main" id="{0AD7B1E3-337A-EADF-71AA-6D7B9D91D5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995906" y="304745"/>
            <a:ext cx="2700000" cy="1186003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Kép helye 4">
            <a:extLst>
              <a:ext uri="{FF2B5EF4-FFF2-40B4-BE49-F238E27FC236}">
                <a16:creationId xmlns:a16="http://schemas.microsoft.com/office/drawing/2014/main" id="{19F5D78C-6093-E47D-3D90-CDBCE976A85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37284" y="304745"/>
            <a:ext cx="2700000" cy="1186003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17E85A55-FD27-218A-0B00-0E64532D6B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4844" y="14080605"/>
            <a:ext cx="430504" cy="615268"/>
          </a:xfrm>
          <a:prstGeom prst="rect">
            <a:avLst/>
          </a:prstGeom>
        </p:spPr>
      </p:pic>
      <p:sp>
        <p:nvSpPr>
          <p:cNvPr id="17" name="Kép helye 16">
            <a:extLst>
              <a:ext uri="{FF2B5EF4-FFF2-40B4-BE49-F238E27FC236}">
                <a16:creationId xmlns:a16="http://schemas.microsoft.com/office/drawing/2014/main" id="{C7D21311-76B1-4FCA-1115-65C4F40DEE3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055213" y="13951767"/>
            <a:ext cx="900000" cy="900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>
              <a:buNone/>
              <a:defRPr sz="900"/>
            </a:lvl1pPr>
          </a:lstStyle>
          <a:p>
            <a:r>
              <a:rPr lang="hu-HU" dirty="0"/>
              <a:t>QR  kód helye</a:t>
            </a:r>
          </a:p>
        </p:txBody>
      </p:sp>
      <p:sp>
        <p:nvSpPr>
          <p:cNvPr id="18" name="Szöveg helye 4">
            <a:extLst>
              <a:ext uri="{FF2B5EF4-FFF2-40B4-BE49-F238E27FC236}">
                <a16:creationId xmlns:a16="http://schemas.microsoft.com/office/drawing/2014/main" id="{B5F5498E-E4E7-0222-BAA3-EBE6FBDF5F9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-1" y="1892003"/>
            <a:ext cx="10080000" cy="1060254"/>
          </a:xfrm>
          <a:prstGeom prst="rect">
            <a:avLst/>
          </a:prstGeom>
          <a:solidFill>
            <a:schemeClr val="bg1"/>
          </a:solidFill>
        </p:spPr>
        <p:txBody>
          <a:bodyPr wrap="square" lIns="540000" tIns="144000" rIns="180000" bIns="14400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5000" b="1" cap="all" baseline="0">
                <a:solidFill>
                  <a:srgbClr val="242F62"/>
                </a:solidFill>
                <a:latin typeface="+mj-lt"/>
              </a:defRPr>
            </a:lvl1pPr>
          </a:lstStyle>
          <a:p>
            <a:pPr lvl="0"/>
            <a:r>
              <a:rPr lang="hu-HU" dirty="0"/>
              <a:t>ESEMÉNY CÍME </a:t>
            </a:r>
            <a:endParaRPr lang="en-US" dirty="0"/>
          </a:p>
        </p:txBody>
      </p:sp>
      <p:sp>
        <p:nvSpPr>
          <p:cNvPr id="19" name="Szöveg helye 4">
            <a:extLst>
              <a:ext uri="{FF2B5EF4-FFF2-40B4-BE49-F238E27FC236}">
                <a16:creationId xmlns:a16="http://schemas.microsoft.com/office/drawing/2014/main" id="{4D960E08-F9A0-2549-E995-C1422FDB75D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-3" y="3350509"/>
            <a:ext cx="8640000" cy="660144"/>
          </a:xfrm>
          <a:prstGeom prst="rect">
            <a:avLst/>
          </a:prstGeom>
          <a:solidFill>
            <a:schemeClr val="accent2"/>
          </a:solidFill>
        </p:spPr>
        <p:txBody>
          <a:bodyPr wrap="square" lIns="540000" tIns="144000" rIns="180000" bIns="14400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2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</a:t>
            </a:r>
            <a:r>
              <a:rPr lang="hu-HU" dirty="0" err="1"/>
              <a:t>lcím</a:t>
            </a:r>
            <a:endParaRPr lang="en-US" dirty="0"/>
          </a:p>
        </p:txBody>
      </p:sp>
      <p:sp>
        <p:nvSpPr>
          <p:cNvPr id="21" name="Szöveg helye 4">
            <a:extLst>
              <a:ext uri="{FF2B5EF4-FFF2-40B4-BE49-F238E27FC236}">
                <a16:creationId xmlns:a16="http://schemas.microsoft.com/office/drawing/2014/main" id="{CF39989C-DD5E-C1DB-C2F9-3B2327ED031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4772416"/>
            <a:ext cx="2880000" cy="660144"/>
          </a:xfrm>
          <a:prstGeom prst="rect">
            <a:avLst/>
          </a:prstGeom>
          <a:solidFill>
            <a:schemeClr val="accent2"/>
          </a:solidFill>
        </p:spPr>
        <p:txBody>
          <a:bodyPr wrap="square" lIns="540000" tIns="144000" rIns="180000" bIns="14400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2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hu-HU" dirty="0"/>
              <a:t>ÉÉÉÉ.HH.NN.</a:t>
            </a:r>
            <a:endParaRPr lang="en-US" dirty="0"/>
          </a:p>
        </p:txBody>
      </p:sp>
      <p:sp>
        <p:nvSpPr>
          <p:cNvPr id="10" name="Szöveg helye 11">
            <a:extLst>
              <a:ext uri="{FF2B5EF4-FFF2-40B4-BE49-F238E27FC236}">
                <a16:creationId xmlns:a16="http://schemas.microsoft.com/office/drawing/2014/main" id="{8B1EABC0-9FD5-4073-BC7E-EDCE2966619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37226" y="13963002"/>
            <a:ext cx="2902773" cy="6601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TOVÁBBI INFORMÁCIÓ:</a:t>
            </a:r>
          </a:p>
          <a:p>
            <a:pPr lvl="0"/>
            <a:r>
              <a:rPr lang="hu-HU" dirty="0"/>
              <a:t>semmelweis.hu/</a:t>
            </a:r>
          </a:p>
        </p:txBody>
      </p:sp>
    </p:spTree>
    <p:extLst>
      <p:ext uri="{BB962C8B-B14F-4D97-AF65-F5344CB8AC3E}">
        <p14:creationId xmlns:p14="http://schemas.microsoft.com/office/powerpoint/2010/main" val="991641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762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54D77B1E-226F-8712-7541-006AC0850DA0}"/>
              </a:ext>
            </a:extLst>
          </p:cNvPr>
          <p:cNvSpPr/>
          <p:nvPr userDrawn="1"/>
        </p:nvSpPr>
        <p:spPr>
          <a:xfrm>
            <a:off x="0" y="13679350"/>
            <a:ext cx="10691813" cy="1440000"/>
          </a:xfrm>
          <a:prstGeom prst="rect">
            <a:avLst/>
          </a:prstGeom>
          <a:solidFill>
            <a:srgbClr val="242F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07CC6C7F-3204-E9CF-65B9-85D5304E67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61806" y="13963002"/>
            <a:ext cx="3541712" cy="86677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Semmelweis Egyetem</a:t>
            </a:r>
          </a:p>
          <a:p>
            <a:pPr lvl="0"/>
            <a:r>
              <a:rPr lang="hu-HU" dirty="0"/>
              <a:t>Épület megnevezése</a:t>
            </a:r>
          </a:p>
          <a:p>
            <a:pPr lvl="0"/>
            <a:r>
              <a:rPr lang="hu-HU" dirty="0"/>
              <a:t>Pontos cím</a:t>
            </a: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E24D4B4E-7002-ABF4-CF66-612C9FC01FA2}"/>
              </a:ext>
            </a:extLst>
          </p:cNvPr>
          <p:cNvSpPr/>
          <p:nvPr userDrawn="1"/>
        </p:nvSpPr>
        <p:spPr>
          <a:xfrm>
            <a:off x="0" y="-1"/>
            <a:ext cx="10691813" cy="450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36E79D7F-ACDE-451A-B262-7F61F67CEC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54529" y="454789"/>
            <a:ext cx="2671258" cy="890419"/>
          </a:xfrm>
          <a:prstGeom prst="rect">
            <a:avLst/>
          </a:prstGeom>
        </p:spPr>
      </p:pic>
      <p:sp>
        <p:nvSpPr>
          <p:cNvPr id="5" name="Kép helye 4">
            <a:extLst>
              <a:ext uri="{FF2B5EF4-FFF2-40B4-BE49-F238E27FC236}">
                <a16:creationId xmlns:a16="http://schemas.microsoft.com/office/drawing/2014/main" id="{0AD7B1E3-337A-EADF-71AA-6D7B9D91D5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995906" y="304745"/>
            <a:ext cx="2700000" cy="1186003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Kép helye 4">
            <a:extLst>
              <a:ext uri="{FF2B5EF4-FFF2-40B4-BE49-F238E27FC236}">
                <a16:creationId xmlns:a16="http://schemas.microsoft.com/office/drawing/2014/main" id="{19F5D78C-6093-E47D-3D90-CDBCE976A85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37284" y="304745"/>
            <a:ext cx="2700000" cy="1186003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17E85A55-FD27-218A-0B00-0E64532D6B3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4844" y="14080605"/>
            <a:ext cx="430504" cy="615268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7" name="Kép helye 16">
            <a:extLst>
              <a:ext uri="{FF2B5EF4-FFF2-40B4-BE49-F238E27FC236}">
                <a16:creationId xmlns:a16="http://schemas.microsoft.com/office/drawing/2014/main" id="{C7D21311-76B1-4FCA-1115-65C4F40DEE3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055213" y="13951767"/>
            <a:ext cx="900000" cy="900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>
              <a:buNone/>
              <a:defRPr sz="900"/>
            </a:lvl1pPr>
          </a:lstStyle>
          <a:p>
            <a:r>
              <a:rPr lang="hu-HU" dirty="0"/>
              <a:t>QR  kód helye</a:t>
            </a:r>
          </a:p>
        </p:txBody>
      </p:sp>
      <p:sp>
        <p:nvSpPr>
          <p:cNvPr id="18" name="Szöveg helye 4">
            <a:extLst>
              <a:ext uri="{FF2B5EF4-FFF2-40B4-BE49-F238E27FC236}">
                <a16:creationId xmlns:a16="http://schemas.microsoft.com/office/drawing/2014/main" id="{B5F5498E-E4E7-0222-BAA3-EBE6FBDF5F9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0" y="1892003"/>
            <a:ext cx="10080000" cy="1060254"/>
          </a:xfrm>
          <a:prstGeom prst="rect">
            <a:avLst/>
          </a:prstGeom>
          <a:solidFill>
            <a:schemeClr val="bg1"/>
          </a:solidFill>
        </p:spPr>
        <p:txBody>
          <a:bodyPr wrap="square" lIns="540000" tIns="144000" rIns="180000" bIns="14400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5000" b="1" cap="all" baseline="0">
                <a:solidFill>
                  <a:srgbClr val="242F62"/>
                </a:solidFill>
                <a:latin typeface="+mj-lt"/>
              </a:defRPr>
            </a:lvl1pPr>
          </a:lstStyle>
          <a:p>
            <a:pPr lvl="0"/>
            <a:r>
              <a:rPr lang="hu-HU" dirty="0"/>
              <a:t>ESEMÉNY CÍME </a:t>
            </a:r>
            <a:endParaRPr lang="en-US" dirty="0"/>
          </a:p>
        </p:txBody>
      </p:sp>
      <p:sp>
        <p:nvSpPr>
          <p:cNvPr id="19" name="Szöveg helye 4">
            <a:extLst>
              <a:ext uri="{FF2B5EF4-FFF2-40B4-BE49-F238E27FC236}">
                <a16:creationId xmlns:a16="http://schemas.microsoft.com/office/drawing/2014/main" id="{4D960E08-F9A0-2549-E995-C1422FDB75D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-1" y="3350509"/>
            <a:ext cx="8640000" cy="660144"/>
          </a:xfrm>
          <a:prstGeom prst="rect">
            <a:avLst/>
          </a:prstGeom>
          <a:solidFill>
            <a:schemeClr val="accent1"/>
          </a:solidFill>
        </p:spPr>
        <p:txBody>
          <a:bodyPr wrap="square" lIns="540000" tIns="144000" rIns="180000" bIns="14400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24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</a:t>
            </a:r>
            <a:r>
              <a:rPr lang="hu-HU" dirty="0" err="1"/>
              <a:t>lcím</a:t>
            </a:r>
            <a:endParaRPr lang="en-US" dirty="0"/>
          </a:p>
        </p:txBody>
      </p:sp>
      <p:sp>
        <p:nvSpPr>
          <p:cNvPr id="10" name="Szöveg helye 4">
            <a:extLst>
              <a:ext uri="{FF2B5EF4-FFF2-40B4-BE49-F238E27FC236}">
                <a16:creationId xmlns:a16="http://schemas.microsoft.com/office/drawing/2014/main" id="{9D477B9B-42FA-747F-94BB-B53153E0FDF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-1" y="4783651"/>
            <a:ext cx="2880000" cy="660144"/>
          </a:xfrm>
          <a:prstGeom prst="rect">
            <a:avLst/>
          </a:prstGeom>
          <a:solidFill>
            <a:schemeClr val="accent1"/>
          </a:solidFill>
        </p:spPr>
        <p:txBody>
          <a:bodyPr wrap="square" lIns="540000" tIns="144000" rIns="180000" bIns="14400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24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hu-HU" dirty="0"/>
              <a:t>ÉÉÉÉ.HH.NN.</a:t>
            </a:r>
            <a:endParaRPr lang="en-US" dirty="0"/>
          </a:p>
        </p:txBody>
      </p:sp>
      <p:sp>
        <p:nvSpPr>
          <p:cNvPr id="12" name="Szöveg helye 11">
            <a:extLst>
              <a:ext uri="{FF2B5EF4-FFF2-40B4-BE49-F238E27FC236}">
                <a16:creationId xmlns:a16="http://schemas.microsoft.com/office/drawing/2014/main" id="{C5B97D9C-E96B-4509-F25D-BCDEFA12FC4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37226" y="13963002"/>
            <a:ext cx="2902773" cy="6601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TOVÁBBI INFORMÁCIÓ:</a:t>
            </a:r>
          </a:p>
          <a:p>
            <a:pPr lvl="0"/>
            <a:r>
              <a:rPr lang="hu-HU" dirty="0"/>
              <a:t>semmelweis.hu/</a:t>
            </a:r>
          </a:p>
        </p:txBody>
      </p:sp>
    </p:spTree>
    <p:extLst>
      <p:ext uri="{BB962C8B-B14F-4D97-AF65-F5344CB8AC3E}">
        <p14:creationId xmlns:p14="http://schemas.microsoft.com/office/powerpoint/2010/main" val="3658464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762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54D77B1E-226F-8712-7541-006AC0850DA0}"/>
              </a:ext>
            </a:extLst>
          </p:cNvPr>
          <p:cNvSpPr/>
          <p:nvPr userDrawn="1"/>
        </p:nvSpPr>
        <p:spPr>
          <a:xfrm>
            <a:off x="0" y="13679350"/>
            <a:ext cx="10691813" cy="1440000"/>
          </a:xfrm>
          <a:prstGeom prst="rect">
            <a:avLst/>
          </a:prstGeom>
          <a:solidFill>
            <a:srgbClr val="242F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07CC6C7F-3204-E9CF-65B9-85D5304E67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61806" y="13963002"/>
            <a:ext cx="3541712" cy="86677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Semmelweis Egyetem</a:t>
            </a:r>
          </a:p>
          <a:p>
            <a:pPr lvl="0"/>
            <a:r>
              <a:rPr lang="hu-HU" dirty="0"/>
              <a:t>Épület megnevezése</a:t>
            </a:r>
          </a:p>
          <a:p>
            <a:pPr lvl="0"/>
            <a:r>
              <a:rPr lang="hu-HU" dirty="0"/>
              <a:t>Pontos cím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36E79D7F-ACDE-451A-B262-7F61F67CEC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54529" y="454789"/>
            <a:ext cx="2671258" cy="890419"/>
          </a:xfrm>
          <a:prstGeom prst="rect">
            <a:avLst/>
          </a:prstGeom>
        </p:spPr>
      </p:pic>
      <p:sp>
        <p:nvSpPr>
          <p:cNvPr id="5" name="Kép helye 4">
            <a:extLst>
              <a:ext uri="{FF2B5EF4-FFF2-40B4-BE49-F238E27FC236}">
                <a16:creationId xmlns:a16="http://schemas.microsoft.com/office/drawing/2014/main" id="{0AD7B1E3-337A-EADF-71AA-6D7B9D91D5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995906" y="304745"/>
            <a:ext cx="2700000" cy="1186003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Kép helye 4">
            <a:extLst>
              <a:ext uri="{FF2B5EF4-FFF2-40B4-BE49-F238E27FC236}">
                <a16:creationId xmlns:a16="http://schemas.microsoft.com/office/drawing/2014/main" id="{19F5D78C-6093-E47D-3D90-CDBCE976A85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37284" y="304745"/>
            <a:ext cx="2700000" cy="1186003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17E85A55-FD27-218A-0B00-0E64532D6B3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4844" y="14080605"/>
            <a:ext cx="430504" cy="615268"/>
          </a:xfrm>
          <a:prstGeom prst="rect">
            <a:avLst/>
          </a:prstGeom>
        </p:spPr>
      </p:pic>
      <p:sp>
        <p:nvSpPr>
          <p:cNvPr id="17" name="Kép helye 16">
            <a:extLst>
              <a:ext uri="{FF2B5EF4-FFF2-40B4-BE49-F238E27FC236}">
                <a16:creationId xmlns:a16="http://schemas.microsoft.com/office/drawing/2014/main" id="{C7D21311-76B1-4FCA-1115-65C4F40DEE3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055213" y="13951767"/>
            <a:ext cx="900000" cy="900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>
              <a:buNone/>
              <a:defRPr sz="900"/>
            </a:lvl1pPr>
          </a:lstStyle>
          <a:p>
            <a:r>
              <a:rPr lang="hu-HU" dirty="0"/>
              <a:t>QR  kód helye</a:t>
            </a:r>
          </a:p>
        </p:txBody>
      </p:sp>
      <p:sp>
        <p:nvSpPr>
          <p:cNvPr id="18" name="Szöveg helye 4">
            <a:extLst>
              <a:ext uri="{FF2B5EF4-FFF2-40B4-BE49-F238E27FC236}">
                <a16:creationId xmlns:a16="http://schemas.microsoft.com/office/drawing/2014/main" id="{B5F5498E-E4E7-0222-BAA3-EBE6FBDF5F9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0" y="1892003"/>
            <a:ext cx="10080000" cy="1060254"/>
          </a:xfrm>
          <a:prstGeom prst="rect">
            <a:avLst/>
          </a:prstGeom>
          <a:solidFill>
            <a:schemeClr val="accent1"/>
          </a:solidFill>
        </p:spPr>
        <p:txBody>
          <a:bodyPr wrap="square" lIns="540000" tIns="144000" rIns="180000" bIns="14400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50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hu-HU" dirty="0"/>
              <a:t>ESEMÉNY CÍME</a:t>
            </a:r>
          </a:p>
        </p:txBody>
      </p:sp>
      <p:sp>
        <p:nvSpPr>
          <p:cNvPr id="19" name="Szöveg helye 4">
            <a:extLst>
              <a:ext uri="{FF2B5EF4-FFF2-40B4-BE49-F238E27FC236}">
                <a16:creationId xmlns:a16="http://schemas.microsoft.com/office/drawing/2014/main" id="{4D960E08-F9A0-2549-E995-C1422FDB75D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-1" y="3350509"/>
            <a:ext cx="8640000" cy="660144"/>
          </a:xfrm>
          <a:prstGeom prst="rect">
            <a:avLst/>
          </a:prstGeom>
          <a:solidFill>
            <a:schemeClr val="accent5"/>
          </a:solidFill>
        </p:spPr>
        <p:txBody>
          <a:bodyPr wrap="square" lIns="540000" tIns="144000" rIns="180000" bIns="14400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24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</a:t>
            </a:r>
            <a:r>
              <a:rPr lang="hu-HU" dirty="0" err="1"/>
              <a:t>lcím</a:t>
            </a:r>
            <a:endParaRPr lang="en-US" dirty="0"/>
          </a:p>
        </p:txBody>
      </p:sp>
      <p:sp>
        <p:nvSpPr>
          <p:cNvPr id="10" name="Szöveg helye 4">
            <a:extLst>
              <a:ext uri="{FF2B5EF4-FFF2-40B4-BE49-F238E27FC236}">
                <a16:creationId xmlns:a16="http://schemas.microsoft.com/office/drawing/2014/main" id="{19476A57-E959-4379-55C7-7B871E3C29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-1" y="4408905"/>
            <a:ext cx="2880000" cy="660144"/>
          </a:xfrm>
          <a:prstGeom prst="rect">
            <a:avLst/>
          </a:prstGeom>
          <a:solidFill>
            <a:schemeClr val="accent1"/>
          </a:solidFill>
        </p:spPr>
        <p:txBody>
          <a:bodyPr wrap="square" lIns="540000" tIns="144000" rIns="180000" bIns="144000" anchor="t" anchorCtr="0">
            <a:spAutoFit/>
          </a:bodyPr>
          <a:lstStyle>
            <a:lvl1pPr marL="0" indent="0">
              <a:lnSpc>
                <a:spcPct val="100000"/>
              </a:lnSpc>
              <a:buNone/>
              <a:defRPr sz="24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hu-HU" dirty="0"/>
              <a:t>ÉÉÉÉ.HH.NN.</a:t>
            </a:r>
            <a:endParaRPr lang="en-US" dirty="0"/>
          </a:p>
        </p:txBody>
      </p:sp>
      <p:sp>
        <p:nvSpPr>
          <p:cNvPr id="2" name="Szöveg helye 11">
            <a:extLst>
              <a:ext uri="{FF2B5EF4-FFF2-40B4-BE49-F238E27FC236}">
                <a16:creationId xmlns:a16="http://schemas.microsoft.com/office/drawing/2014/main" id="{6775A68E-E052-925C-CAB8-C8DABAA8361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37226" y="13963002"/>
            <a:ext cx="2902773" cy="6601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TOVÁBBI INFORMÁCIÓ:</a:t>
            </a:r>
          </a:p>
          <a:p>
            <a:pPr lvl="0"/>
            <a:r>
              <a:rPr lang="hu-HU" dirty="0"/>
              <a:t>semmelweis.hu/</a:t>
            </a:r>
          </a:p>
        </p:txBody>
      </p:sp>
    </p:spTree>
    <p:extLst>
      <p:ext uri="{BB962C8B-B14F-4D97-AF65-F5344CB8AC3E}">
        <p14:creationId xmlns:p14="http://schemas.microsoft.com/office/powerpoint/2010/main" val="2236336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762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3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6" r:id="rId2"/>
    <p:sldLayoutId id="2147483685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762" userDrawn="1">
          <p15:clr>
            <a:srgbClr val="F26B43"/>
          </p15:clr>
        </p15:guide>
        <p15:guide id="2" pos="33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zöveg helye 40">
            <a:extLst>
              <a:ext uri="{FF2B5EF4-FFF2-40B4-BE49-F238E27FC236}">
                <a16:creationId xmlns:a16="http://schemas.microsoft.com/office/drawing/2014/main" id="{F87BE2F9-9187-DF4C-D7EC-5F11D2A300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l">
              <a:buNone/>
            </a:pPr>
            <a:r>
              <a:rPr lang="hu-HU" sz="1600" b="0" i="0" dirty="0">
                <a:solidFill>
                  <a:schemeClr val="bg1"/>
                </a:solidFill>
                <a:effectLst/>
                <a:latin typeface="+mj-lt"/>
              </a:rPr>
              <a:t>Semmelweis Egyetem</a:t>
            </a:r>
          </a:p>
          <a:p>
            <a:pPr algn="l">
              <a:buNone/>
            </a:pPr>
            <a:r>
              <a:rPr lang="hu-HU" sz="1600" b="0" i="0" dirty="0">
                <a:solidFill>
                  <a:schemeClr val="bg1"/>
                </a:solidFill>
                <a:effectLst/>
                <a:latin typeface="+mj-lt"/>
              </a:rPr>
              <a:t>Elméleti Orvostudományi Központ</a:t>
            </a:r>
          </a:p>
          <a:p>
            <a:pPr algn="l"/>
            <a:r>
              <a:rPr lang="hu-HU" sz="1600" b="0" i="1" dirty="0">
                <a:solidFill>
                  <a:schemeClr val="bg1"/>
                </a:solidFill>
                <a:effectLst/>
                <a:latin typeface="+mj-lt"/>
              </a:rPr>
              <a:t>1094 Budapest, Tűzoltó utca 37-47.</a:t>
            </a:r>
          </a:p>
        </p:txBody>
      </p:sp>
      <p:sp>
        <p:nvSpPr>
          <p:cNvPr id="2" name="Kép helye 1">
            <a:extLst>
              <a:ext uri="{FF2B5EF4-FFF2-40B4-BE49-F238E27FC236}">
                <a16:creationId xmlns:a16="http://schemas.microsoft.com/office/drawing/2014/main" id="{03ECC92C-92A6-F1D8-FCAE-4C6A8EF28AA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0" name="Szöveg helye 29">
            <a:extLst>
              <a:ext uri="{FF2B5EF4-FFF2-40B4-BE49-F238E27FC236}">
                <a16:creationId xmlns:a16="http://schemas.microsoft.com/office/drawing/2014/main" id="{3D4E1DBA-B71F-E0DB-4272-333FAAC9ECE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hu-HU" b="1" cap="all" dirty="0">
                <a:solidFill>
                  <a:srgbClr val="242F62"/>
                </a:solidFill>
              </a:rPr>
              <a:t>ESEMÉNY CÍME</a:t>
            </a:r>
          </a:p>
        </p:txBody>
      </p:sp>
      <p:sp>
        <p:nvSpPr>
          <p:cNvPr id="29" name="Szöveg helye 28">
            <a:extLst>
              <a:ext uri="{FF2B5EF4-FFF2-40B4-BE49-F238E27FC236}">
                <a16:creationId xmlns:a16="http://schemas.microsoft.com/office/drawing/2014/main" id="{8F16174E-4618-4D42-200E-EEAC8C20AE1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hu-HU" dirty="0"/>
              <a:t>Esemény alcíme</a:t>
            </a:r>
          </a:p>
        </p:txBody>
      </p:sp>
      <p:sp>
        <p:nvSpPr>
          <p:cNvPr id="57" name="Szöveg helye 56">
            <a:extLst>
              <a:ext uri="{FF2B5EF4-FFF2-40B4-BE49-F238E27FC236}">
                <a16:creationId xmlns:a16="http://schemas.microsoft.com/office/drawing/2014/main" id="{8922DE5D-657D-785A-095C-BC978F53A42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hu-HU" dirty="0"/>
              <a:t>ÉÉÉÉ.HH.NN.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0AE4CB8-93CB-CCA0-CD47-1B5C8D817B8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hu-HU" dirty="0"/>
              <a:t>TOVÁBBI INFORMÁCIÓ: </a:t>
            </a:r>
          </a:p>
          <a:p>
            <a:r>
              <a:rPr lang="hu-HU" dirty="0"/>
              <a:t>semmelweis.hu/</a:t>
            </a:r>
          </a:p>
        </p:txBody>
      </p:sp>
      <p:graphicFrame>
        <p:nvGraphicFramePr>
          <p:cNvPr id="15" name="Táblázat 14">
            <a:extLst>
              <a:ext uri="{FF2B5EF4-FFF2-40B4-BE49-F238E27FC236}">
                <a16:creationId xmlns:a16="http://schemas.microsoft.com/office/drawing/2014/main" id="{54CE0EDC-29D1-7491-6359-EE0E61828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77151"/>
              </p:ext>
            </p:extLst>
          </p:nvPr>
        </p:nvGraphicFramePr>
        <p:xfrm>
          <a:off x="719783" y="5764281"/>
          <a:ext cx="9235430" cy="60045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215922">
                  <a:extLst>
                    <a:ext uri="{9D8B030D-6E8A-4147-A177-3AD203B41FA5}">
                      <a16:colId xmlns:a16="http://schemas.microsoft.com/office/drawing/2014/main" val="3427745910"/>
                    </a:ext>
                  </a:extLst>
                </a:gridCol>
                <a:gridCol w="7019508">
                  <a:extLst>
                    <a:ext uri="{9D8B030D-6E8A-4147-A177-3AD203B41FA5}">
                      <a16:colId xmlns:a16="http://schemas.microsoft.com/office/drawing/2014/main" val="1238414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9:00 – 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2643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10:00 –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0578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11:00 – 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2864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12:00 – 13:00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SZÜNET</a:t>
                      </a:r>
                      <a:endParaRPr lang="hu-HU" sz="2000" dirty="0">
                        <a:solidFill>
                          <a:srgbClr val="242F62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76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13:00 – 14:00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651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14:00 – 15:00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9018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15:00 – 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578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16:00 – 17:00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5200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17:00 – 18:00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03892"/>
                  </a:ext>
                </a:extLst>
              </a:tr>
            </a:tbl>
          </a:graphicData>
        </a:graphic>
      </p:graphicFrame>
      <p:sp>
        <p:nvSpPr>
          <p:cNvPr id="5" name="Kép helye 4">
            <a:extLst>
              <a:ext uri="{FF2B5EF4-FFF2-40B4-BE49-F238E27FC236}">
                <a16:creationId xmlns:a16="http://schemas.microsoft.com/office/drawing/2014/main" id="{D1786F7C-2BB2-14DE-EE8E-E61CA57470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Kép helye 6">
            <a:extLst>
              <a:ext uri="{FF2B5EF4-FFF2-40B4-BE49-F238E27FC236}">
                <a16:creationId xmlns:a16="http://schemas.microsoft.com/office/drawing/2014/main" id="{FC5143FE-A80E-1F78-CDAB-C2E970DA1D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4271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0E644-7145-8163-2AB4-C9995D02D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zöveg helye 40">
            <a:extLst>
              <a:ext uri="{FF2B5EF4-FFF2-40B4-BE49-F238E27FC236}">
                <a16:creationId xmlns:a16="http://schemas.microsoft.com/office/drawing/2014/main" id="{E9606710-F0C2-00B4-02FC-7B41323625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l">
              <a:buNone/>
            </a:pPr>
            <a:r>
              <a:rPr lang="hu-HU" sz="1600" b="0" i="0" dirty="0">
                <a:solidFill>
                  <a:schemeClr val="bg1"/>
                </a:solidFill>
                <a:effectLst/>
                <a:latin typeface="+mj-lt"/>
              </a:rPr>
              <a:t>Semmelweis Egyetem</a:t>
            </a:r>
          </a:p>
          <a:p>
            <a:pPr algn="l">
              <a:buNone/>
            </a:pPr>
            <a:r>
              <a:rPr lang="hu-HU" sz="1600" b="0" i="0" dirty="0">
                <a:solidFill>
                  <a:schemeClr val="bg1"/>
                </a:solidFill>
                <a:effectLst/>
                <a:latin typeface="+mj-lt"/>
              </a:rPr>
              <a:t>Elméleti Orvostudományi Központ</a:t>
            </a:r>
          </a:p>
          <a:p>
            <a:pPr algn="l"/>
            <a:r>
              <a:rPr lang="hu-HU" sz="1600" b="0" i="1" dirty="0">
                <a:solidFill>
                  <a:schemeClr val="bg1"/>
                </a:solidFill>
                <a:effectLst/>
                <a:latin typeface="+mj-lt"/>
              </a:rPr>
              <a:t>1094 Budapest, Tűzoltó utca 37-47.</a:t>
            </a:r>
          </a:p>
        </p:txBody>
      </p:sp>
      <p:sp>
        <p:nvSpPr>
          <p:cNvPr id="2" name="Kép helye 1">
            <a:extLst>
              <a:ext uri="{FF2B5EF4-FFF2-40B4-BE49-F238E27FC236}">
                <a16:creationId xmlns:a16="http://schemas.microsoft.com/office/drawing/2014/main" id="{2F711576-912D-C8AD-A996-200846D4147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0" name="Szöveg helye 29">
            <a:extLst>
              <a:ext uri="{FF2B5EF4-FFF2-40B4-BE49-F238E27FC236}">
                <a16:creationId xmlns:a16="http://schemas.microsoft.com/office/drawing/2014/main" id="{04A7A8AC-B0E9-2A5E-615E-71808EE5E0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hu-HU" b="1" cap="all" dirty="0">
                <a:solidFill>
                  <a:srgbClr val="242F62"/>
                </a:solidFill>
              </a:rPr>
              <a:t>Esemény címe</a:t>
            </a:r>
          </a:p>
        </p:txBody>
      </p:sp>
      <p:sp>
        <p:nvSpPr>
          <p:cNvPr id="29" name="Szöveg helye 28">
            <a:extLst>
              <a:ext uri="{FF2B5EF4-FFF2-40B4-BE49-F238E27FC236}">
                <a16:creationId xmlns:a16="http://schemas.microsoft.com/office/drawing/2014/main" id="{788E8E3A-1318-D7CC-F38B-7C5FA081D95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hu-HU" dirty="0"/>
              <a:t>Esemény alcíme</a:t>
            </a:r>
          </a:p>
        </p:txBody>
      </p:sp>
      <p:sp>
        <p:nvSpPr>
          <p:cNvPr id="10" name="Szöveg helye 9">
            <a:extLst>
              <a:ext uri="{FF2B5EF4-FFF2-40B4-BE49-F238E27FC236}">
                <a16:creationId xmlns:a16="http://schemas.microsoft.com/office/drawing/2014/main" id="{4E50A6BD-C692-7C7E-65F6-5608BC7B012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hu-HU" dirty="0"/>
              <a:t>ÉÉÉÉ.HH.NN.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CFEB71F-8A7D-0946-0C1A-3483166E452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hu-HU" dirty="0"/>
              <a:t>TOVÁBBI INFORMÁCIÓ: </a:t>
            </a:r>
          </a:p>
          <a:p>
            <a:r>
              <a:rPr lang="hu-HU" dirty="0"/>
              <a:t>semmelweis.hu/</a:t>
            </a:r>
          </a:p>
        </p:txBody>
      </p:sp>
      <p:graphicFrame>
        <p:nvGraphicFramePr>
          <p:cNvPr id="15" name="Táblázat 14">
            <a:extLst>
              <a:ext uri="{FF2B5EF4-FFF2-40B4-BE49-F238E27FC236}">
                <a16:creationId xmlns:a16="http://schemas.microsoft.com/office/drawing/2014/main" id="{744DB321-5D3A-158B-1B49-6AAF2B3F8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608723"/>
              </p:ext>
            </p:extLst>
          </p:nvPr>
        </p:nvGraphicFramePr>
        <p:xfrm>
          <a:off x="719783" y="5784658"/>
          <a:ext cx="9235430" cy="6004560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233050">
                  <a:extLst>
                    <a:ext uri="{9D8B030D-6E8A-4147-A177-3AD203B41FA5}">
                      <a16:colId xmlns:a16="http://schemas.microsoft.com/office/drawing/2014/main" val="3427745910"/>
                    </a:ext>
                  </a:extLst>
                </a:gridCol>
                <a:gridCol w="7002380">
                  <a:extLst>
                    <a:ext uri="{9D8B030D-6E8A-4147-A177-3AD203B41FA5}">
                      <a16:colId xmlns:a16="http://schemas.microsoft.com/office/drawing/2014/main" val="1238414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9:00 – 10:00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2643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10:00 – 11:00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20578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11:00 – 12:00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92864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chemeClr val="bg1"/>
                          </a:solidFill>
                        </a:rPr>
                        <a:t>12:00 – 13:00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chemeClr val="bg1"/>
                          </a:solidFill>
                        </a:rPr>
                        <a:t>SZÜNET</a:t>
                      </a:r>
                      <a:endParaRPr lang="hu-HU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76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13:00 – 14:00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8651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14:00 – 15:00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9018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15:00 – 16:00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578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16:00 – 17:00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5200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17:00 – 18:00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003892"/>
                  </a:ext>
                </a:extLst>
              </a:tr>
            </a:tbl>
          </a:graphicData>
        </a:graphic>
      </p:graphicFrame>
      <p:sp>
        <p:nvSpPr>
          <p:cNvPr id="5" name="Kép helye 4">
            <a:extLst>
              <a:ext uri="{FF2B5EF4-FFF2-40B4-BE49-F238E27FC236}">
                <a16:creationId xmlns:a16="http://schemas.microsoft.com/office/drawing/2014/main" id="{E3588C4B-0F69-AE7C-F5F8-794F75B8258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Kép helye 6">
            <a:extLst>
              <a:ext uri="{FF2B5EF4-FFF2-40B4-BE49-F238E27FC236}">
                <a16:creationId xmlns:a16="http://schemas.microsoft.com/office/drawing/2014/main" id="{2E322A7A-8092-7FF1-3D7A-0F09990595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038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49603-9694-67E5-E070-3EAC5D8D5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zöveg helye 40">
            <a:extLst>
              <a:ext uri="{FF2B5EF4-FFF2-40B4-BE49-F238E27FC236}">
                <a16:creationId xmlns:a16="http://schemas.microsoft.com/office/drawing/2014/main" id="{061F98FE-693A-2332-413F-524C0DCE2C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l">
              <a:buNone/>
            </a:pPr>
            <a:r>
              <a:rPr lang="hu-HU" sz="1600" b="0" i="0" dirty="0">
                <a:solidFill>
                  <a:schemeClr val="bg1"/>
                </a:solidFill>
                <a:effectLst/>
                <a:latin typeface="+mj-lt"/>
              </a:rPr>
              <a:t>Semmelweis Egyetem</a:t>
            </a:r>
          </a:p>
          <a:p>
            <a:pPr algn="l">
              <a:buNone/>
            </a:pPr>
            <a:r>
              <a:rPr lang="hu-HU" sz="1600" b="0" i="0" dirty="0">
                <a:solidFill>
                  <a:schemeClr val="bg1"/>
                </a:solidFill>
                <a:effectLst/>
                <a:latin typeface="+mj-lt"/>
              </a:rPr>
              <a:t>Elméleti Orvostudományi Központ</a:t>
            </a:r>
          </a:p>
          <a:p>
            <a:pPr algn="l"/>
            <a:r>
              <a:rPr lang="hu-HU" sz="1600" b="0" i="1" dirty="0">
                <a:solidFill>
                  <a:schemeClr val="bg1"/>
                </a:solidFill>
                <a:effectLst/>
                <a:latin typeface="+mj-lt"/>
              </a:rPr>
              <a:t>1094 Budapest, Tűzoltó utca 37-47.</a:t>
            </a:r>
          </a:p>
        </p:txBody>
      </p:sp>
      <p:sp>
        <p:nvSpPr>
          <p:cNvPr id="2" name="Kép helye 1">
            <a:extLst>
              <a:ext uri="{FF2B5EF4-FFF2-40B4-BE49-F238E27FC236}">
                <a16:creationId xmlns:a16="http://schemas.microsoft.com/office/drawing/2014/main" id="{48A757AE-3CE2-92BA-8711-CCB908755B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0" name="Szöveg helye 29">
            <a:extLst>
              <a:ext uri="{FF2B5EF4-FFF2-40B4-BE49-F238E27FC236}">
                <a16:creationId xmlns:a16="http://schemas.microsoft.com/office/drawing/2014/main" id="{1E8086D9-84C8-3077-535A-D26EFD9109F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sv-SE" b="1" cap="all" dirty="0"/>
              <a:t>Esemény címe</a:t>
            </a:r>
          </a:p>
        </p:txBody>
      </p:sp>
      <p:sp>
        <p:nvSpPr>
          <p:cNvPr id="29" name="Szöveg helye 28">
            <a:extLst>
              <a:ext uri="{FF2B5EF4-FFF2-40B4-BE49-F238E27FC236}">
                <a16:creationId xmlns:a16="http://schemas.microsoft.com/office/drawing/2014/main" id="{DFF36ABF-8FE0-DF8A-1F3F-05BBAB3197D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hu-HU" dirty="0"/>
              <a:t>Esemény alcíme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0C8052B8-4A36-FC0B-713D-A65CEF88190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u-HU" dirty="0"/>
              <a:t>ÉÉÉÉ.HH.NN.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2977DAD-8282-06F8-C42E-D262BFACF86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hu-HU" dirty="0"/>
              <a:t>TOVÁBBI INFORMÁCIÓ: </a:t>
            </a:r>
          </a:p>
          <a:p>
            <a:r>
              <a:rPr lang="hu-HU" dirty="0"/>
              <a:t>semmelweis.hu/</a:t>
            </a:r>
          </a:p>
        </p:txBody>
      </p:sp>
      <p:graphicFrame>
        <p:nvGraphicFramePr>
          <p:cNvPr id="15" name="Táblázat 14">
            <a:extLst>
              <a:ext uri="{FF2B5EF4-FFF2-40B4-BE49-F238E27FC236}">
                <a16:creationId xmlns:a16="http://schemas.microsoft.com/office/drawing/2014/main" id="{E05EFFF5-5B73-9567-86E8-0135252E9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920848"/>
              </p:ext>
            </p:extLst>
          </p:nvPr>
        </p:nvGraphicFramePr>
        <p:xfrm>
          <a:off x="719783" y="5467301"/>
          <a:ext cx="9235430" cy="600456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2233050">
                  <a:extLst>
                    <a:ext uri="{9D8B030D-6E8A-4147-A177-3AD203B41FA5}">
                      <a16:colId xmlns:a16="http://schemas.microsoft.com/office/drawing/2014/main" val="3427745910"/>
                    </a:ext>
                  </a:extLst>
                </a:gridCol>
                <a:gridCol w="7002380">
                  <a:extLst>
                    <a:ext uri="{9D8B030D-6E8A-4147-A177-3AD203B41FA5}">
                      <a16:colId xmlns:a16="http://schemas.microsoft.com/office/drawing/2014/main" val="1238414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9:00 – 10:00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2643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10:00 – 11:00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0578501"/>
                  </a:ext>
                </a:extLst>
              </a:tr>
              <a:tr h="525185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11:00 – 12:00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864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chemeClr val="bg1"/>
                          </a:solidFill>
                        </a:rPr>
                        <a:t>12:00 – 13:00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chemeClr val="bg1"/>
                          </a:solidFill>
                        </a:rPr>
                        <a:t>SZÜNET</a:t>
                      </a:r>
                      <a:endParaRPr lang="hu-HU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76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13:00 – 14:00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651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14:00 – 15:00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018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15:00 – 16:00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78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16:00 – 17:00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200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17:00 – 18:00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b="1" dirty="0">
                          <a:solidFill>
                            <a:srgbClr val="242F62"/>
                          </a:solidFill>
                        </a:rPr>
                        <a:t>Előadás címe</a:t>
                      </a:r>
                    </a:p>
                    <a:p>
                      <a:r>
                        <a:rPr lang="hu-HU" sz="2000" dirty="0">
                          <a:solidFill>
                            <a:srgbClr val="242F62"/>
                          </a:solidFill>
                        </a:rPr>
                        <a:t>Előadó neve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003892"/>
                  </a:ext>
                </a:extLst>
              </a:tr>
            </a:tbl>
          </a:graphicData>
        </a:graphic>
      </p:graphicFrame>
      <p:sp>
        <p:nvSpPr>
          <p:cNvPr id="5" name="Kép helye 4">
            <a:extLst>
              <a:ext uri="{FF2B5EF4-FFF2-40B4-BE49-F238E27FC236}">
                <a16:creationId xmlns:a16="http://schemas.microsoft.com/office/drawing/2014/main" id="{4C1F9EA8-D8BA-9CE0-428E-3F436EC963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Kép helye 6">
            <a:extLst>
              <a:ext uri="{FF2B5EF4-FFF2-40B4-BE49-F238E27FC236}">
                <a16:creationId xmlns:a16="http://schemas.microsoft.com/office/drawing/2014/main" id="{AA89BE28-8F2D-A2B9-5617-21FA8D9DFC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5788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Semmelweis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232F61"/>
      </a:accent1>
      <a:accent2>
        <a:srgbClr val="E3D496"/>
      </a:accent2>
      <a:accent3>
        <a:srgbClr val="008BD2"/>
      </a:accent3>
      <a:accent4>
        <a:srgbClr val="3D4584"/>
      </a:accent4>
      <a:accent5>
        <a:srgbClr val="B3A16E"/>
      </a:accent5>
      <a:accent6>
        <a:srgbClr val="4EA72E"/>
      </a:accent6>
      <a:hlink>
        <a:srgbClr val="467886"/>
      </a:hlink>
      <a:folHlink>
        <a:srgbClr val="96607D"/>
      </a:folHlink>
    </a:clrScheme>
    <a:fontScheme name="SE_poszter_sablo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267</Words>
  <Application>Microsoft Office PowerPoint</Application>
  <PresentationFormat>Egyéni</PresentationFormat>
  <Paragraphs>102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5" baseType="lpstr">
      <vt:lpstr>Arial</vt:lpstr>
      <vt:lpstr>Office-téma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Varga Cecilia</dc:creator>
  <cp:lastModifiedBy>Varga Cecilia</cp:lastModifiedBy>
  <cp:revision>10</cp:revision>
  <dcterms:created xsi:type="dcterms:W3CDTF">2025-05-12T14:12:45Z</dcterms:created>
  <dcterms:modified xsi:type="dcterms:W3CDTF">2025-05-30T14:47:44Z</dcterms:modified>
</cp:coreProperties>
</file>