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7" r:id="rId7"/>
    <p:sldId id="289" r:id="rId8"/>
    <p:sldId id="287" r:id="rId9"/>
    <p:sldId id="262" r:id="rId10"/>
    <p:sldId id="269" r:id="rId11"/>
    <p:sldId id="265" r:id="rId12"/>
    <p:sldId id="277" r:id="rId13"/>
    <p:sldId id="276" r:id="rId14"/>
    <p:sldId id="293" r:id="rId15"/>
    <p:sldId id="271" r:id="rId16"/>
    <p:sldId id="288" r:id="rId17"/>
    <p:sldId id="295" r:id="rId18"/>
    <p:sldId id="272" r:id="rId19"/>
    <p:sldId id="273" r:id="rId20"/>
    <p:sldId id="270" r:id="rId21"/>
    <p:sldId id="275" r:id="rId22"/>
    <p:sldId id="274" r:id="rId23"/>
    <p:sldId id="279" r:id="rId24"/>
    <p:sldId id="291" r:id="rId25"/>
    <p:sldId id="280" r:id="rId26"/>
    <p:sldId id="297" r:id="rId27"/>
    <p:sldId id="278" r:id="rId28"/>
    <p:sldId id="282" r:id="rId29"/>
    <p:sldId id="284" r:id="rId30"/>
    <p:sldId id="257" r:id="rId31"/>
    <p:sldId id="285" r:id="rId32"/>
    <p:sldId id="283" r:id="rId33"/>
    <p:sldId id="263" r:id="rId34"/>
    <p:sldId id="264" r:id="rId3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2" autoAdjust="0"/>
    <p:restoredTop sz="94660"/>
  </p:normalViewPr>
  <p:slideViewPr>
    <p:cSldViewPr>
      <p:cViewPr varScale="1">
        <p:scale>
          <a:sx n="47" d="100"/>
          <a:sy n="47" d="100"/>
        </p:scale>
        <p:origin x="145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82902C-CEFC-8748-C011-3ACF371B91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582D5FC-483C-4A3F-16C1-E14C17B0B3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77757D-BF4D-8842-FEF2-13ECD49491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03C448-E81E-4C5A-891C-837A222FE69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1656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6A303D-7A7F-CB1C-E025-42FA6ACCE4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E1FE94-5F8A-7C64-B5B8-7183FF2D83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AAC035-90EE-A42D-288D-3659C24798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DD31FB-9E73-4DD9-A521-74C6C7D2A31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23656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E4F77D-61C5-0723-7AEB-B86DD4EC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FB5B35-A8B7-1832-E34F-B8C48F45E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6210E6-12AE-960C-D665-826ABC8B92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36B37B-6874-4C5E-8D2C-27F36707186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0698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CFA59F8-81F0-5D29-20D2-203CBA4FFD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1E4B71F-D34B-FFEE-AD61-AD6E31A5FA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B303C67-3397-AF45-66E9-BB6E9F1551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95038-4114-4F19-B1B4-2F7718CBDE0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32443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D0CC3A3-EB67-524A-1C21-216B7747AE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A40F80-F640-4BA2-A602-79E00CE36C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C5166BC-F4BD-486D-153A-E7AEF21E85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98C6A-E675-4892-BB0D-080B4C54C3F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08271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3E336-CCF2-22CF-5881-C7DD8B9E6E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8BB3D3-CDCA-872A-545C-2E9578AB0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8F8C16-A97D-A620-56C0-CD5344C5FC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404BA9-9F0A-46A5-8E26-E8F5834FF41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7385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FBB77B-9901-F0C1-986D-819E8449CE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F73CAB-5BC5-DF50-ACC5-1795517D61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0EAB86-027A-A114-E696-1F9789DB0B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555CB-B2B0-4DEE-A20F-B719F56BE3C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1443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14D221-5BAF-3CB5-58A8-95391A739B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F803EC-C93A-8DC1-59EF-B07BB48705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8DA3A6-2112-D3E2-7729-52C249AA41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2B21F5-EE49-4C83-8278-4042BE47571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6270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A58F5F-1651-2E84-195A-6A816B8DB2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DD87D6-ECDC-28FF-06D5-87C8DD1FF2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910C0-B3FC-DCF6-3044-3ABA0501B4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DBDF11-303C-47A5-A249-B9F4BF9B418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49226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9C44777-D7EF-670F-56EF-DC0F62DA3B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860795-31E4-E192-4DD4-35C71EFB44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C49F301-3918-B82C-C718-1E84E69CF7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E0308-B22E-4CBE-A697-8C9F9A0ADE9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5136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7751D08-8059-3FF8-1402-C47EE032D5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361A654-4ED8-392D-34B5-4C23E08F99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78AB0C-94AC-5DF0-277B-0054866288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F54F5-C74D-4B4B-ABA1-F0B5AC28D90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66095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7C9DDEF-89FA-DB6D-6BBF-B168798CE1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DDE2C5-52D5-44AA-EC4D-613F422788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AA943E-2605-64CE-8EEE-E6FF076ABD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5585B-9D49-46ED-B017-827F4D575C6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11084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4BD063-45FF-D196-2916-A51CABE00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01763B-A1D1-D5AB-2F81-DE4F24AF2B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EF48E2-8D45-8622-2149-1B445D22B7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ACE596-C71D-4216-83A2-1A0AEC7F6B8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622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B2CA2-6A62-0DA5-AEF9-7118296A1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360D83-3D93-2852-9853-7FEF94B19D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6844E4-13DB-4435-BDA2-FCC92286F0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B163F0-A328-4E4F-B2B3-AAB2925CFBA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3458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DB3B0A-C22E-CCAE-5EC8-7B29B5D6F2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29E0C7F-42AD-E9B6-0745-03BEAB9B7C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F2ADBB-DCDF-2A41-8754-88B7A37E0AF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419606D-545C-7524-3D4C-94CFD612E6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DBBDEA8-2912-BAC4-D20A-F872A3F08F7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8E3DF4-66F3-4A1D-9546-35B88A6F6020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  <p:sldLayoutId id="21474836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bumeráng">
            <a:extLst>
              <a:ext uri="{FF2B5EF4-FFF2-40B4-BE49-F238E27FC236}">
                <a16:creationId xmlns:a16="http://schemas.microsoft.com/office/drawing/2014/main" id="{E7ABE9BD-997C-1645-3C8C-F6DA6FEFC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446D9ED7-05B7-C59E-9367-8AA8147A14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470025"/>
          </a:xfrm>
        </p:spPr>
        <p:txBody>
          <a:bodyPr/>
          <a:lstStyle/>
          <a:p>
            <a:pPr eaLnBrk="1" hangingPunct="1"/>
            <a:r>
              <a:rPr lang="hu-HU" altLang="hu-HU" b="1">
                <a:solidFill>
                  <a:srgbClr val="FF3300"/>
                </a:solidFill>
                <a:latin typeface="Garamond" panose="02020404030301010803" pitchFamily="18" charset="0"/>
              </a:rPr>
              <a:t>Bumeráng, avagy másodszor a Fogorvostudományi Kar élén.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CEB75F7-CDE8-3DC4-E32A-B5DBB196E45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4868863"/>
            <a:ext cx="6400800" cy="1752600"/>
          </a:xfrm>
        </p:spPr>
        <p:txBody>
          <a:bodyPr/>
          <a:lstStyle/>
          <a:p>
            <a:pPr eaLnBrk="1" hangingPunct="1"/>
            <a:r>
              <a:rPr lang="hu-HU" altLang="hu-HU"/>
              <a:t>Így láttam: Dr. Fejérdy Pál</a:t>
            </a:r>
          </a:p>
          <a:p>
            <a:pPr eaLnBrk="1" hangingPunct="1"/>
            <a:r>
              <a:rPr lang="hu-HU" altLang="hu-HU"/>
              <a:t>1992-1998</a:t>
            </a:r>
          </a:p>
          <a:p>
            <a:pPr eaLnBrk="1" hangingPunct="1"/>
            <a:r>
              <a:rPr lang="hu-HU" altLang="hu-HU"/>
              <a:t>2010-2013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C4252DA-0063-D1EE-09A0-40D748173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4000"/>
              <a:t>Megoldás a KUT?</a:t>
            </a:r>
            <a:br>
              <a:rPr lang="hu-HU" altLang="hu-HU" sz="4000"/>
            </a:br>
            <a:endParaRPr lang="hu-HU" altLang="hu-HU" sz="4000"/>
          </a:p>
        </p:txBody>
      </p:sp>
      <p:pic>
        <p:nvPicPr>
          <p:cNvPr id="11267" name="Picture 7" descr="Image 0014">
            <a:extLst>
              <a:ext uri="{FF2B5EF4-FFF2-40B4-BE49-F238E27FC236}">
                <a16:creationId xmlns:a16="http://schemas.microsoft.com/office/drawing/2014/main" id="{602ACB78-14B8-E7D8-55E0-7B66E319FCA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39975" y="1125538"/>
            <a:ext cx="4387850" cy="6048375"/>
          </a:xfrm>
          <a:noFill/>
        </p:spPr>
      </p:pic>
      <p:pic>
        <p:nvPicPr>
          <p:cNvPr id="11268" name="Picture 9" descr="Réthely2i">
            <a:extLst>
              <a:ext uri="{FF2B5EF4-FFF2-40B4-BE49-F238E27FC236}">
                <a16:creationId xmlns:a16="http://schemas.microsoft.com/office/drawing/2014/main" id="{D0566587-310F-026C-D9DE-87DAF309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20335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Tringer">
            <a:extLst>
              <a:ext uri="{FF2B5EF4-FFF2-40B4-BE49-F238E27FC236}">
                <a16:creationId xmlns:a16="http://schemas.microsoft.com/office/drawing/2014/main" id="{863D3685-CFD4-C31F-E3D4-CD58BB5F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4025" y="3429000"/>
            <a:ext cx="2098675" cy="27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C723974A-462F-ACC0-BED9-AEFBBBD9AA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/>
          </a:p>
        </p:txBody>
      </p:sp>
      <p:sp>
        <p:nvSpPr>
          <p:cNvPr id="12291" name="Rectangle 10">
            <a:extLst>
              <a:ext uri="{FF2B5EF4-FFF2-40B4-BE49-F238E27FC236}">
                <a16:creationId xmlns:a16="http://schemas.microsoft.com/office/drawing/2014/main" id="{771101DC-6DFD-EA27-B7D4-059B46F10089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12292" name="Picture 11" descr="Image 0042">
            <a:extLst>
              <a:ext uri="{FF2B5EF4-FFF2-40B4-BE49-F238E27FC236}">
                <a16:creationId xmlns:a16="http://schemas.microsoft.com/office/drawing/2014/main" id="{030D8F85-2501-25F8-5BA4-E133C8FE1E6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463" y="1268413"/>
            <a:ext cx="4057650" cy="5589587"/>
          </a:xfrm>
          <a:noFill/>
        </p:spPr>
      </p:pic>
      <p:sp>
        <p:nvSpPr>
          <p:cNvPr id="12293" name="Rectangle 12">
            <a:extLst>
              <a:ext uri="{FF2B5EF4-FFF2-40B4-BE49-F238E27FC236}">
                <a16:creationId xmlns:a16="http://schemas.microsoft.com/office/drawing/2014/main" id="{8C31343A-F9F1-7B65-56AB-6C94FFFC2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292600"/>
            <a:ext cx="3097212" cy="36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12294" name="Picture 14" descr="Image 0006">
            <a:extLst>
              <a:ext uri="{FF2B5EF4-FFF2-40B4-BE49-F238E27FC236}">
                <a16:creationId xmlns:a16="http://schemas.microsoft.com/office/drawing/2014/main" id="{3799617A-F977-8231-A258-9236865B5C8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196975"/>
            <a:ext cx="4205288" cy="5256213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1B02E95-7219-CC90-7EAA-BFFCAB92A0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A „békeévek” után</a:t>
            </a:r>
          </a:p>
        </p:txBody>
      </p:sp>
      <p:sp>
        <p:nvSpPr>
          <p:cNvPr id="13315" name="Rectangle 5">
            <a:extLst>
              <a:ext uri="{FF2B5EF4-FFF2-40B4-BE49-F238E27FC236}">
                <a16:creationId xmlns:a16="http://schemas.microsoft.com/office/drawing/2014/main" id="{D28511F3-C2EF-48F2-1CE2-4A4077E080E2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13316" name="Picture 8" descr="Image 0023">
            <a:extLst>
              <a:ext uri="{FF2B5EF4-FFF2-40B4-BE49-F238E27FC236}">
                <a16:creationId xmlns:a16="http://schemas.microsoft.com/office/drawing/2014/main" id="{E5240BD3-183F-FBC2-D4AD-2DC193C71A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9125" y="1341438"/>
            <a:ext cx="3492500" cy="4967287"/>
          </a:xfrm>
          <a:noFill/>
        </p:spPr>
      </p:pic>
      <p:pic>
        <p:nvPicPr>
          <p:cNvPr id="13317" name="Picture 9" descr="Image 0024">
            <a:extLst>
              <a:ext uri="{FF2B5EF4-FFF2-40B4-BE49-F238E27FC236}">
                <a16:creationId xmlns:a16="http://schemas.microsoft.com/office/drawing/2014/main" id="{2262E227-90E0-49C3-6B5A-64537D4E8CDF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4663" y="1125538"/>
            <a:ext cx="4356100" cy="5472112"/>
          </a:xfrm>
          <a:noFill/>
        </p:spPr>
      </p:pic>
      <p:pic>
        <p:nvPicPr>
          <p:cNvPr id="13318" name="Picture 7" descr="gerle1">
            <a:extLst>
              <a:ext uri="{FF2B5EF4-FFF2-40B4-BE49-F238E27FC236}">
                <a16:creationId xmlns:a16="http://schemas.microsoft.com/office/drawing/2014/main" id="{263F61C4-8D6A-5160-E35E-CD6C5C5C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1093787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E9D7026-B95E-8AD8-8C74-54EED021A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Harc a KUT-ban ‘96</a:t>
            </a: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6B0BBE54-0CB2-AE36-2E38-3CB656AECD5D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14340" name="Picture 6" descr="kut4">
            <a:extLst>
              <a:ext uri="{FF2B5EF4-FFF2-40B4-BE49-F238E27FC236}">
                <a16:creationId xmlns:a16="http://schemas.microsoft.com/office/drawing/2014/main" id="{102C2A5E-983A-7E7F-97DE-350169EC643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4645025" cy="4716463"/>
          </a:xfrm>
          <a:noFill/>
        </p:spPr>
      </p:pic>
      <p:pic>
        <p:nvPicPr>
          <p:cNvPr id="14341" name="Picture 7" descr="kut1">
            <a:extLst>
              <a:ext uri="{FF2B5EF4-FFF2-40B4-BE49-F238E27FC236}">
                <a16:creationId xmlns:a16="http://schemas.microsoft.com/office/drawing/2014/main" id="{FFECC371-1A1C-C6AF-C92B-115B6A0482C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175" y="1428750"/>
            <a:ext cx="4419600" cy="5429250"/>
          </a:xfrm>
          <a:noFill/>
        </p:spPr>
      </p:pic>
      <p:sp>
        <p:nvSpPr>
          <p:cNvPr id="14342" name="Text Box 9">
            <a:extLst>
              <a:ext uri="{FF2B5EF4-FFF2-40B4-BE49-F238E27FC236}">
                <a16:creationId xmlns:a16="http://schemas.microsoft.com/office/drawing/2014/main" id="{C3F33667-8160-68CC-FBD8-9663CFE41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5981700"/>
            <a:ext cx="27924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b="1">
                <a:latin typeface="Garamond" panose="02020404030301010803" pitchFamily="18" charset="0"/>
              </a:rPr>
              <a:t>Monos Rektorhelyettes Úr </a:t>
            </a:r>
          </a:p>
          <a:p>
            <a:pPr algn="ctr" eaLnBrk="1" hangingPunct="1"/>
            <a:r>
              <a:rPr lang="hu-HU" altLang="hu-HU" b="1">
                <a:latin typeface="Garamond" panose="02020404030301010803" pitchFamily="18" charset="0"/>
              </a:rPr>
              <a:t>kérésére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FF66FAEC-731C-7281-BA30-89839B33B0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Továbbképzések</a:t>
            </a:r>
          </a:p>
        </p:txBody>
      </p:sp>
      <p:pic>
        <p:nvPicPr>
          <p:cNvPr id="15363" name="Picture 8" descr="fov2">
            <a:extLst>
              <a:ext uri="{FF2B5EF4-FFF2-40B4-BE49-F238E27FC236}">
                <a16:creationId xmlns:a16="http://schemas.microsoft.com/office/drawing/2014/main" id="{97D80AF8-5897-6720-ED75-79CD079BF8A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2363" y="1128713"/>
            <a:ext cx="4032250" cy="2762250"/>
          </a:xfrm>
          <a:noFill/>
        </p:spPr>
      </p:pic>
      <p:pic>
        <p:nvPicPr>
          <p:cNvPr id="15364" name="Picture 9" descr="krejcsi">
            <a:extLst>
              <a:ext uri="{FF2B5EF4-FFF2-40B4-BE49-F238E27FC236}">
                <a16:creationId xmlns:a16="http://schemas.microsoft.com/office/drawing/2014/main" id="{AA1C640C-614E-B249-C930-FD3A01F04D8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2363" y="3933825"/>
            <a:ext cx="4032250" cy="2576513"/>
          </a:xfrm>
          <a:noFill/>
        </p:spPr>
      </p:pic>
      <p:pic>
        <p:nvPicPr>
          <p:cNvPr id="15365" name="Picture 10" descr="tovkep2">
            <a:extLst>
              <a:ext uri="{FF2B5EF4-FFF2-40B4-BE49-F238E27FC236}">
                <a16:creationId xmlns:a16="http://schemas.microsoft.com/office/drawing/2014/main" id="{68FFF145-BEB7-7F1D-AE38-E3A3CFF73F6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4932363" cy="3449638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3EDFFEB-3691-2799-5FD7-EE864102D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Dékánhelyetteseim</a:t>
            </a:r>
          </a:p>
        </p:txBody>
      </p:sp>
      <p:pic>
        <p:nvPicPr>
          <p:cNvPr id="16387" name="Picture 6" descr="tovkep1">
            <a:extLst>
              <a:ext uri="{FF2B5EF4-FFF2-40B4-BE49-F238E27FC236}">
                <a16:creationId xmlns:a16="http://schemas.microsoft.com/office/drawing/2014/main" id="{50B8918C-714F-E241-2BF6-B5A54D5E9EB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420938"/>
            <a:ext cx="5076825" cy="3352800"/>
          </a:xfrm>
          <a:noFill/>
        </p:spPr>
      </p:pic>
      <p:pic>
        <p:nvPicPr>
          <p:cNvPr id="16388" name="Picture 15" descr="FÁ">
            <a:extLst>
              <a:ext uri="{FF2B5EF4-FFF2-40B4-BE49-F238E27FC236}">
                <a16:creationId xmlns:a16="http://schemas.microsoft.com/office/drawing/2014/main" id="{EC8E839A-525C-9467-E1C6-C9B7F7C9CDE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87938" y="1600200"/>
            <a:ext cx="3849687" cy="4421188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9BF74014-77BD-939D-A450-1E64F0E2CE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4000"/>
              <a:t>Szervezeti egységek, FEFÁK, </a:t>
            </a:r>
          </a:p>
        </p:txBody>
      </p:sp>
      <p:sp>
        <p:nvSpPr>
          <p:cNvPr id="17411" name="Rectangle 6">
            <a:extLst>
              <a:ext uri="{FF2B5EF4-FFF2-40B4-BE49-F238E27FC236}">
                <a16:creationId xmlns:a16="http://schemas.microsoft.com/office/drawing/2014/main" id="{9B4EA024-CDCB-9F6A-A9E4-1E6601C295A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140200" y="1268413"/>
            <a:ext cx="4541838" cy="4886325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>
                <a:solidFill>
                  <a:srgbClr val="FF3300"/>
                </a:solidFill>
              </a:rPr>
              <a:t>Kari: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/>
              <a:t>I. sz. Oktatási Részleg KUT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/>
              <a:t>II. sz. Oktatási Részleg Mária 40.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/>
              <a:t>Kari Kp. Fogtechnikai Részleg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/>
              <a:t>Parodontológiai Klinika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/>
              <a:t>Szak- és Továbbképzési Titkárság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>
                <a:solidFill>
                  <a:srgbClr val="FF3300"/>
                </a:solidFill>
              </a:rPr>
              <a:t>Egyetemi :</a:t>
            </a:r>
            <a:r>
              <a:rPr lang="hu-HU" altLang="hu-HU" sz="2400"/>
              <a:t> 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/>
              <a:t>Sport Központ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/>
              <a:t>Továbbképzési Központ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>
                <a:solidFill>
                  <a:srgbClr val="FF3300"/>
                </a:solidFill>
              </a:rPr>
              <a:t>Folyamatban: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/>
              <a:t>Propedeutikai Tanszék</a:t>
            </a:r>
          </a:p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hu-HU" altLang="hu-HU" sz="2400"/>
              <a:t>Diagnosztikai Tanszék</a:t>
            </a:r>
          </a:p>
        </p:txBody>
      </p:sp>
      <p:pic>
        <p:nvPicPr>
          <p:cNvPr id="17412" name="Picture 9" descr="oktatór">
            <a:extLst>
              <a:ext uri="{FF2B5EF4-FFF2-40B4-BE49-F238E27FC236}">
                <a16:creationId xmlns:a16="http://schemas.microsoft.com/office/drawing/2014/main" id="{54CF096B-75D6-4CC2-B9D2-9A0805C9BA9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9738" y="1600200"/>
            <a:ext cx="3678237" cy="5068888"/>
          </a:xfr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>
            <a:extLst>
              <a:ext uri="{FF2B5EF4-FFF2-40B4-BE49-F238E27FC236}">
                <a16:creationId xmlns:a16="http://schemas.microsoft.com/office/drawing/2014/main" id="{AA17D8ED-BDB0-411B-3AC7-F15EE95AFC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„Tempus”-ok</a:t>
            </a:r>
          </a:p>
        </p:txBody>
      </p:sp>
      <p:pic>
        <p:nvPicPr>
          <p:cNvPr id="18435" name="Picture 8" descr="fefa">
            <a:extLst>
              <a:ext uri="{FF2B5EF4-FFF2-40B4-BE49-F238E27FC236}">
                <a16:creationId xmlns:a16="http://schemas.microsoft.com/office/drawing/2014/main" id="{C1D724F1-86BB-FFDF-261F-459847396BE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46300"/>
            <a:ext cx="5219700" cy="3617913"/>
          </a:xfrm>
          <a:noFill/>
        </p:spPr>
      </p:pic>
      <p:pic>
        <p:nvPicPr>
          <p:cNvPr id="18436" name="Picture 9" descr="tofh">
            <a:extLst>
              <a:ext uri="{FF2B5EF4-FFF2-40B4-BE49-F238E27FC236}">
                <a16:creationId xmlns:a16="http://schemas.microsoft.com/office/drawing/2014/main" id="{9D593F5E-78AF-71D8-5216-2ABD9800F2E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263" y="1412875"/>
            <a:ext cx="3816350" cy="2541588"/>
          </a:xfrm>
          <a:noFill/>
        </p:spPr>
      </p:pic>
      <p:pic>
        <p:nvPicPr>
          <p:cNvPr id="18437" name="Picture 10" descr="feta0">
            <a:extLst>
              <a:ext uri="{FF2B5EF4-FFF2-40B4-BE49-F238E27FC236}">
                <a16:creationId xmlns:a16="http://schemas.microsoft.com/office/drawing/2014/main" id="{89A3522D-A878-24E9-18F8-E3226DC9009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48263" y="3933825"/>
            <a:ext cx="3816350" cy="2533650"/>
          </a:xfr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E132598-9204-E816-B8CA-CED2DE2CA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4000"/>
              <a:t>Társegyetemek: Szeged</a:t>
            </a:r>
            <a:br>
              <a:rPr lang="hu-HU" altLang="hu-HU" sz="4000"/>
            </a:br>
            <a:endParaRPr lang="hu-HU" altLang="hu-HU" sz="4000"/>
          </a:p>
        </p:txBody>
      </p:sp>
      <p:pic>
        <p:nvPicPr>
          <p:cNvPr id="19459" name="Picture 6" descr="szeged2000">
            <a:extLst>
              <a:ext uri="{FF2B5EF4-FFF2-40B4-BE49-F238E27FC236}">
                <a16:creationId xmlns:a16="http://schemas.microsoft.com/office/drawing/2014/main" id="{A2D9A911-7F1D-0CAC-C391-F351B93AE50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0913" y="1600200"/>
            <a:ext cx="3049587" cy="4525963"/>
          </a:xfrm>
          <a:noFill/>
        </p:spPr>
      </p:pic>
      <p:pic>
        <p:nvPicPr>
          <p:cNvPr id="19460" name="Picture 7" descr="szeged00c">
            <a:extLst>
              <a:ext uri="{FF2B5EF4-FFF2-40B4-BE49-F238E27FC236}">
                <a16:creationId xmlns:a16="http://schemas.microsoft.com/office/drawing/2014/main" id="{1F835EA7-E350-2C1B-11BD-D8AEAE3C3BE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87925" y="1600200"/>
            <a:ext cx="3357563" cy="2185988"/>
          </a:xfrm>
          <a:noFill/>
        </p:spPr>
      </p:pic>
      <p:pic>
        <p:nvPicPr>
          <p:cNvPr id="19461" name="Picture 8" descr="szeged00b">
            <a:extLst>
              <a:ext uri="{FF2B5EF4-FFF2-40B4-BE49-F238E27FC236}">
                <a16:creationId xmlns:a16="http://schemas.microsoft.com/office/drawing/2014/main" id="{5B3F8679-79F7-D42C-D409-4E559F6585E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3800" y="3716338"/>
            <a:ext cx="3313113" cy="2514600"/>
          </a:xfrm>
          <a:noFill/>
        </p:spPr>
      </p:pic>
      <p:pic>
        <p:nvPicPr>
          <p:cNvPr id="23562" name="Picture 10" descr="szeged00a">
            <a:extLst>
              <a:ext uri="{FF2B5EF4-FFF2-40B4-BE49-F238E27FC236}">
                <a16:creationId xmlns:a16="http://schemas.microsoft.com/office/drawing/2014/main" id="{1FA362A8-8B2C-A461-8CDD-D57DB324B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916113"/>
            <a:ext cx="436245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107EDE91-E94E-0C73-F364-AB3FA3ACFC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Társegyetemek: Debrecen</a:t>
            </a:r>
          </a:p>
        </p:txBody>
      </p:sp>
      <p:pic>
        <p:nvPicPr>
          <p:cNvPr id="20483" name="Picture 6" descr="társ1">
            <a:extLst>
              <a:ext uri="{FF2B5EF4-FFF2-40B4-BE49-F238E27FC236}">
                <a16:creationId xmlns:a16="http://schemas.microsoft.com/office/drawing/2014/main" id="{95945CB9-50B8-22CE-89A4-ACA99CEA10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3025" y="2613025"/>
            <a:ext cx="5076825" cy="2592388"/>
          </a:xfrm>
          <a:noFill/>
        </p:spPr>
      </p:pic>
      <p:pic>
        <p:nvPicPr>
          <p:cNvPr id="20484" name="Picture 7" descr="társ2">
            <a:extLst>
              <a:ext uri="{FF2B5EF4-FFF2-40B4-BE49-F238E27FC236}">
                <a16:creationId xmlns:a16="http://schemas.microsoft.com/office/drawing/2014/main" id="{37814708-B691-CE78-A129-0849E14D1F8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0625" y="1233488"/>
            <a:ext cx="4143375" cy="2717800"/>
          </a:xfrm>
          <a:noFill/>
        </p:spPr>
      </p:pic>
      <p:pic>
        <p:nvPicPr>
          <p:cNvPr id="20485" name="Picture 8" descr="deb2">
            <a:extLst>
              <a:ext uri="{FF2B5EF4-FFF2-40B4-BE49-F238E27FC236}">
                <a16:creationId xmlns:a16="http://schemas.microsoft.com/office/drawing/2014/main" id="{062C9629-0D6B-BE82-2ACC-701CEDDED3B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03800" y="3938588"/>
            <a:ext cx="4140200" cy="2795587"/>
          </a:xfr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A817EAC8-4BBC-4AA8-E285-70344939994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Kezdetek</a:t>
            </a:r>
          </a:p>
        </p:txBody>
      </p:sp>
      <p:pic>
        <p:nvPicPr>
          <p:cNvPr id="3075" name="Picture 9" descr="kezdet">
            <a:extLst>
              <a:ext uri="{FF2B5EF4-FFF2-40B4-BE49-F238E27FC236}">
                <a16:creationId xmlns:a16="http://schemas.microsoft.com/office/drawing/2014/main" id="{FDF97FF3-3D08-7859-FDC0-3CDBBF514D0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850" y="1125538"/>
            <a:ext cx="4319588" cy="2881312"/>
          </a:xfrm>
          <a:noFill/>
        </p:spPr>
      </p:pic>
      <p:sp>
        <p:nvSpPr>
          <p:cNvPr id="3076" name="Oval 10">
            <a:extLst>
              <a:ext uri="{FF2B5EF4-FFF2-40B4-BE49-F238E27FC236}">
                <a16:creationId xmlns:a16="http://schemas.microsoft.com/office/drawing/2014/main" id="{095C1BF9-ADE9-C0CF-2773-3856CFF79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1412875"/>
            <a:ext cx="504825" cy="503238"/>
          </a:xfrm>
          <a:prstGeom prst="ellips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3077" name="Picture 11" descr="fka">
            <a:extLst>
              <a:ext uri="{FF2B5EF4-FFF2-40B4-BE49-F238E27FC236}">
                <a16:creationId xmlns:a16="http://schemas.microsoft.com/office/drawing/2014/main" id="{C5DC4B07-8303-C544-3718-3A5592A0CBB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54638" y="1139825"/>
            <a:ext cx="3321050" cy="2765425"/>
          </a:xfrm>
          <a:noFill/>
        </p:spPr>
      </p:pic>
      <p:pic>
        <p:nvPicPr>
          <p:cNvPr id="3078" name="Picture 12" descr="SZEM Dénes Józsi">
            <a:extLst>
              <a:ext uri="{FF2B5EF4-FFF2-40B4-BE49-F238E27FC236}">
                <a16:creationId xmlns:a16="http://schemas.microsoft.com/office/drawing/2014/main" id="{6F3DD9DA-D637-160D-B010-9D603B64D96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58950" y="3938588"/>
            <a:ext cx="1649413" cy="2514600"/>
          </a:xfrm>
          <a:noFill/>
        </p:spPr>
      </p:pic>
      <p:pic>
        <p:nvPicPr>
          <p:cNvPr id="3079" name="Picture 13" descr="zells2">
            <a:extLst>
              <a:ext uri="{FF2B5EF4-FFF2-40B4-BE49-F238E27FC236}">
                <a16:creationId xmlns:a16="http://schemas.microsoft.com/office/drawing/2014/main" id="{A321787F-77AC-06FA-34F9-D2EF6EC568D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2725" y="3933825"/>
            <a:ext cx="2211388" cy="277495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E300B35A-0BBC-25FA-D2CF-0D264DFB58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Közjátékok</a:t>
            </a:r>
          </a:p>
        </p:txBody>
      </p:sp>
      <p:pic>
        <p:nvPicPr>
          <p:cNvPr id="21507" name="Picture 6" descr="schr">
            <a:extLst>
              <a:ext uri="{FF2B5EF4-FFF2-40B4-BE49-F238E27FC236}">
                <a16:creationId xmlns:a16="http://schemas.microsoft.com/office/drawing/2014/main" id="{EDAB67AB-5A96-0621-498E-CAFF681B3D3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92700" y="1600200"/>
            <a:ext cx="3148013" cy="2185988"/>
          </a:xfrm>
          <a:noFill/>
        </p:spPr>
      </p:pic>
      <p:pic>
        <p:nvPicPr>
          <p:cNvPr id="21508" name="Picture 7" descr="kdg">
            <a:extLst>
              <a:ext uri="{FF2B5EF4-FFF2-40B4-BE49-F238E27FC236}">
                <a16:creationId xmlns:a16="http://schemas.microsoft.com/office/drawing/2014/main" id="{47CAE90E-098A-5B00-059F-11D629E50A3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825" y="3716338"/>
            <a:ext cx="3167063" cy="2344737"/>
          </a:xfrm>
          <a:noFill/>
        </p:spPr>
      </p:pic>
      <p:pic>
        <p:nvPicPr>
          <p:cNvPr id="21509" name="Picture 8" descr="tanszvez1">
            <a:extLst>
              <a:ext uri="{FF2B5EF4-FFF2-40B4-BE49-F238E27FC236}">
                <a16:creationId xmlns:a16="http://schemas.microsoft.com/office/drawing/2014/main" id="{F8F36A90-2E30-400E-E4F5-2B9D04DB37F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2349500"/>
            <a:ext cx="4619625" cy="2886075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E2C7F6A-5C7F-46B9-480C-8F6012D40B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Rh 2003-2006-2009</a:t>
            </a: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1F1F54EE-551B-846C-528D-388FF16E0A88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22532" name="Picture 6" descr="Image 0044">
            <a:extLst>
              <a:ext uri="{FF2B5EF4-FFF2-40B4-BE49-F238E27FC236}">
                <a16:creationId xmlns:a16="http://schemas.microsoft.com/office/drawing/2014/main" id="{2C1A0D3D-05FF-C1C0-AD3E-450E2DC2AC6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0563" y="1557338"/>
            <a:ext cx="4127500" cy="5689600"/>
          </a:xfrm>
          <a:noFill/>
        </p:spPr>
      </p:pic>
      <p:pic>
        <p:nvPicPr>
          <p:cNvPr id="22533" name="Picture 9" descr="Rektorhelyettesi">
            <a:extLst>
              <a:ext uri="{FF2B5EF4-FFF2-40B4-BE49-F238E27FC236}">
                <a16:creationId xmlns:a16="http://schemas.microsoft.com/office/drawing/2014/main" id="{117326AC-3A54-E8A9-0873-2A586E0D3FD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4391025" cy="6119813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1B918E05-5170-0EE8-54FB-6BBE5FC40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 b="1"/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7B4518BE-C585-AA8F-351C-B5599528EEFF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sp>
        <p:nvSpPr>
          <p:cNvPr id="23556" name="Rectangle 5">
            <a:extLst>
              <a:ext uri="{FF2B5EF4-FFF2-40B4-BE49-F238E27FC236}">
                <a16:creationId xmlns:a16="http://schemas.microsoft.com/office/drawing/2014/main" id="{4DCC6BAF-B10D-37B8-BEED-33C073EE51D6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23557" name="Picture 6" descr="bk2">
            <a:extLst>
              <a:ext uri="{FF2B5EF4-FFF2-40B4-BE49-F238E27FC236}">
                <a16:creationId xmlns:a16="http://schemas.microsoft.com/office/drawing/2014/main" id="{C861AE17-5B02-9203-28F7-D701366F78D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30175"/>
            <a:ext cx="9144000" cy="6650038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9C295BD-5AF6-6A31-830D-6A140C682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Avatások (Rh</a:t>
            </a:r>
            <a:r>
              <a:rPr lang="hu-HU" altLang="hu-HU" b="1" baseline="30000"/>
              <a:t>+</a:t>
            </a:r>
            <a:r>
              <a:rPr lang="hu-HU" altLang="hu-HU"/>
              <a:t>)</a:t>
            </a:r>
          </a:p>
        </p:txBody>
      </p:sp>
      <p:pic>
        <p:nvPicPr>
          <p:cNvPr id="24579" name="Picture 6" descr="vbk1">
            <a:extLst>
              <a:ext uri="{FF2B5EF4-FFF2-40B4-BE49-F238E27FC236}">
                <a16:creationId xmlns:a16="http://schemas.microsoft.com/office/drawing/2014/main" id="{734B258F-94A1-621A-36CD-9AE1AC0B159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2339975"/>
            <a:ext cx="4752975" cy="3105150"/>
          </a:xfrm>
          <a:noFill/>
        </p:spPr>
      </p:pic>
      <p:pic>
        <p:nvPicPr>
          <p:cNvPr id="24580" name="Picture 7" descr="vbk2">
            <a:extLst>
              <a:ext uri="{FF2B5EF4-FFF2-40B4-BE49-F238E27FC236}">
                <a16:creationId xmlns:a16="http://schemas.microsoft.com/office/drawing/2014/main" id="{816AAD5F-670F-BE81-51DC-D8ADDDC774B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19700" y="3933825"/>
            <a:ext cx="3600450" cy="2370138"/>
          </a:xfrm>
          <a:noFill/>
        </p:spPr>
      </p:pic>
      <p:pic>
        <p:nvPicPr>
          <p:cNvPr id="24581" name="Picture 8" descr="vbk3">
            <a:extLst>
              <a:ext uri="{FF2B5EF4-FFF2-40B4-BE49-F238E27FC236}">
                <a16:creationId xmlns:a16="http://schemas.microsoft.com/office/drawing/2014/main" id="{B244473F-2CB1-7A47-9CFE-95DCCF4103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825" y="1916113"/>
            <a:ext cx="3708400" cy="1992312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>
            <a:extLst>
              <a:ext uri="{FF2B5EF4-FFF2-40B4-BE49-F238E27FC236}">
                <a16:creationId xmlns:a16="http://schemas.microsoft.com/office/drawing/2014/main" id="{351B71EC-F681-3EE3-27DA-2D5CDBE4E0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Nyertes csaták: </a:t>
            </a:r>
            <a:r>
              <a:rPr lang="hu-HU" altLang="hu-HU">
                <a:solidFill>
                  <a:srgbClr val="FF3300"/>
                </a:solidFill>
              </a:rPr>
              <a:t>OCI</a:t>
            </a:r>
          </a:p>
        </p:txBody>
      </p:sp>
      <p:pic>
        <p:nvPicPr>
          <p:cNvPr id="25603" name="Picture 8" descr="Image 0046">
            <a:extLst>
              <a:ext uri="{FF2B5EF4-FFF2-40B4-BE49-F238E27FC236}">
                <a16:creationId xmlns:a16="http://schemas.microsoft.com/office/drawing/2014/main" id="{D2A4D749-343A-C295-C68F-4723000B916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313" y="1268413"/>
            <a:ext cx="3938587" cy="5256212"/>
          </a:xfrm>
          <a:noFill/>
        </p:spPr>
      </p:pic>
      <p:pic>
        <p:nvPicPr>
          <p:cNvPr id="25604" name="Picture 11" descr="Koppe2r">
            <a:extLst>
              <a:ext uri="{FF2B5EF4-FFF2-40B4-BE49-F238E27FC236}">
                <a16:creationId xmlns:a16="http://schemas.microsoft.com/office/drawing/2014/main" id="{5CC6999F-BC92-2C5A-A214-6F184D0A3D2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9563" y="2349500"/>
            <a:ext cx="1958975" cy="2044700"/>
          </a:xfrm>
          <a:noFill/>
        </p:spPr>
      </p:pic>
      <p:pic>
        <p:nvPicPr>
          <p:cNvPr id="25605" name="Picture 12" descr="Sótonyi">
            <a:extLst>
              <a:ext uri="{FF2B5EF4-FFF2-40B4-BE49-F238E27FC236}">
                <a16:creationId xmlns:a16="http://schemas.microsoft.com/office/drawing/2014/main" id="{1D4DE366-CAC6-0629-DE59-97BFDEA6B13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3663" y="4351338"/>
            <a:ext cx="2260600" cy="2057400"/>
          </a:xfrm>
          <a:noFill/>
        </p:spPr>
      </p:pic>
      <p:sp>
        <p:nvSpPr>
          <p:cNvPr id="25606" name="Rectangle 13">
            <a:extLst>
              <a:ext uri="{FF2B5EF4-FFF2-40B4-BE49-F238E27FC236}">
                <a16:creationId xmlns:a16="http://schemas.microsoft.com/office/drawing/2014/main" id="{95127FF1-F8F0-CC5B-CC2C-B54B1286C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221163"/>
            <a:ext cx="3168650" cy="2159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25607" name="Picture 8" descr="zel3">
            <a:extLst>
              <a:ext uri="{FF2B5EF4-FFF2-40B4-BE49-F238E27FC236}">
                <a16:creationId xmlns:a16="http://schemas.microsoft.com/office/drawing/2014/main" id="{8A4078B4-5A58-CFF7-701B-34A2B3B2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825" y="2781300"/>
            <a:ext cx="2344738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309D3EC6-66E7-543C-4E53-5D3F0C71AD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Nyertes csaták: </a:t>
            </a:r>
            <a:r>
              <a:rPr lang="hu-HU" altLang="hu-HU">
                <a:solidFill>
                  <a:srgbClr val="FF3300"/>
                </a:solidFill>
              </a:rPr>
              <a:t>OCI</a:t>
            </a:r>
          </a:p>
        </p:txBody>
      </p:sp>
      <p:pic>
        <p:nvPicPr>
          <p:cNvPr id="26627" name="Picture 6" descr="DSC_0066">
            <a:extLst>
              <a:ext uri="{FF2B5EF4-FFF2-40B4-BE49-F238E27FC236}">
                <a16:creationId xmlns:a16="http://schemas.microsoft.com/office/drawing/2014/main" id="{65015E9F-335C-9F72-90FA-1DD93C31336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519363"/>
            <a:ext cx="4038600" cy="2686050"/>
          </a:xfrm>
          <a:noFill/>
        </p:spPr>
      </p:pic>
      <p:pic>
        <p:nvPicPr>
          <p:cNvPr id="26628" name="Picture 7" descr="DSC_0077">
            <a:extLst>
              <a:ext uri="{FF2B5EF4-FFF2-40B4-BE49-F238E27FC236}">
                <a16:creationId xmlns:a16="http://schemas.microsoft.com/office/drawing/2014/main" id="{B865453E-612D-2A10-5E76-52C2B90B803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2850" y="1600200"/>
            <a:ext cx="3287713" cy="2185988"/>
          </a:xfrm>
          <a:noFill/>
        </p:spPr>
      </p:pic>
      <p:pic>
        <p:nvPicPr>
          <p:cNvPr id="26629" name="Picture 12" descr="IMG_9130">
            <a:extLst>
              <a:ext uri="{FF2B5EF4-FFF2-40B4-BE49-F238E27FC236}">
                <a16:creationId xmlns:a16="http://schemas.microsoft.com/office/drawing/2014/main" id="{1101D092-336E-F035-C3B1-1EC50AFCD99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26025" y="3938588"/>
            <a:ext cx="3281363" cy="2187575"/>
          </a:xfrm>
          <a:noFill/>
        </p:spPr>
      </p:pic>
      <p:pic>
        <p:nvPicPr>
          <p:cNvPr id="31757" name="Picture 13" descr="kanál">
            <a:extLst>
              <a:ext uri="{FF2B5EF4-FFF2-40B4-BE49-F238E27FC236}">
                <a16:creationId xmlns:a16="http://schemas.microsoft.com/office/drawing/2014/main" id="{FBFD93E5-AAFA-BEAA-A973-D20C41F45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2550" y="1473200"/>
            <a:ext cx="643731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>
            <a:extLst>
              <a:ext uri="{FF2B5EF4-FFF2-40B4-BE49-F238E27FC236}">
                <a16:creationId xmlns:a16="http://schemas.microsoft.com/office/drawing/2014/main" id="{5A536D66-56A5-0A85-0430-D01B0CDA4B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4000"/>
              <a:t>Mikszáth tértől a Szentkirályi utcáig</a:t>
            </a:r>
          </a:p>
        </p:txBody>
      </p:sp>
      <p:pic>
        <p:nvPicPr>
          <p:cNvPr id="27651" name="Picture 8" descr="PICT4802">
            <a:extLst>
              <a:ext uri="{FF2B5EF4-FFF2-40B4-BE49-F238E27FC236}">
                <a16:creationId xmlns:a16="http://schemas.microsoft.com/office/drawing/2014/main" id="{876D505B-84D5-D0B6-2AAC-51BE1B395F4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2565400"/>
            <a:ext cx="4038600" cy="2684463"/>
          </a:xfrm>
          <a:noFill/>
        </p:spPr>
      </p:pic>
      <p:pic>
        <p:nvPicPr>
          <p:cNvPr id="27652" name="Picture 11" descr="építkezés 040">
            <a:extLst>
              <a:ext uri="{FF2B5EF4-FFF2-40B4-BE49-F238E27FC236}">
                <a16:creationId xmlns:a16="http://schemas.microsoft.com/office/drawing/2014/main" id="{6A4D45FC-89ED-A776-C62A-B251173A330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268413"/>
            <a:ext cx="3810000" cy="2533650"/>
          </a:xfrm>
          <a:noFill/>
        </p:spPr>
      </p:pic>
      <p:pic>
        <p:nvPicPr>
          <p:cNvPr id="27653" name="Picture 12" descr="építkezés 129">
            <a:extLst>
              <a:ext uri="{FF2B5EF4-FFF2-40B4-BE49-F238E27FC236}">
                <a16:creationId xmlns:a16="http://schemas.microsoft.com/office/drawing/2014/main" id="{E3E46BB9-DBB6-6F13-F4D8-A3F27BD7D19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438" y="3860800"/>
            <a:ext cx="3816350" cy="2536825"/>
          </a:xfrm>
          <a:noFill/>
        </p:spPr>
      </p:pic>
      <p:pic>
        <p:nvPicPr>
          <p:cNvPr id="61453" name="Picture 13" descr="Klinika">
            <a:extLst>
              <a:ext uri="{FF2B5EF4-FFF2-40B4-BE49-F238E27FC236}">
                <a16:creationId xmlns:a16="http://schemas.microsoft.com/office/drawing/2014/main" id="{C127F503-E503-4B6C-940B-C5E6FE948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713788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1882A4E-D49C-1B65-F088-77A8E92A1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hu-HU" altLang="hu-HU" sz="4000"/>
              <a:t>Az OCI „pillanata”</a:t>
            </a:r>
            <a:br>
              <a:rPr lang="hu-HU" altLang="hu-HU" sz="4000"/>
            </a:br>
            <a:endParaRPr lang="hu-HU" altLang="hu-HU" sz="4000"/>
          </a:p>
        </p:txBody>
      </p:sp>
      <p:pic>
        <p:nvPicPr>
          <p:cNvPr id="28675" name="Picture 6" descr="FOK homlokzat2">
            <a:extLst>
              <a:ext uri="{FF2B5EF4-FFF2-40B4-BE49-F238E27FC236}">
                <a16:creationId xmlns:a16="http://schemas.microsoft.com/office/drawing/2014/main" id="{9C87A229-ED96-D8A4-497E-3528623CD3D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613" y="1600200"/>
            <a:ext cx="3786187" cy="4525963"/>
          </a:xfrm>
          <a:noFill/>
        </p:spPr>
      </p:pic>
      <p:pic>
        <p:nvPicPr>
          <p:cNvPr id="28676" name="Picture 11" descr="IMG_9070">
            <a:extLst>
              <a:ext uri="{FF2B5EF4-FFF2-40B4-BE49-F238E27FC236}">
                <a16:creationId xmlns:a16="http://schemas.microsoft.com/office/drawing/2014/main" id="{51D684EE-8523-2693-A650-A067334240C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0425" y="188913"/>
            <a:ext cx="2417763" cy="3625850"/>
          </a:xfrm>
          <a:noFill/>
        </p:spPr>
      </p:pic>
      <p:pic>
        <p:nvPicPr>
          <p:cNvPr id="28677" name="Picture 12" descr="IMG_9037">
            <a:extLst>
              <a:ext uri="{FF2B5EF4-FFF2-40B4-BE49-F238E27FC236}">
                <a16:creationId xmlns:a16="http://schemas.microsoft.com/office/drawing/2014/main" id="{D75FE4DE-344A-0678-7C6A-85D3FB2EC35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787775"/>
            <a:ext cx="4176713" cy="2786063"/>
          </a:xfr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71604BE6-32CD-0C14-B847-EAD5E9187A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hu-HU" altLang="hu-HU"/>
          </a:p>
        </p:txBody>
      </p:sp>
      <p:pic>
        <p:nvPicPr>
          <p:cNvPr id="29699" name="Picture 6" descr="timipali">
            <a:extLst>
              <a:ext uri="{FF2B5EF4-FFF2-40B4-BE49-F238E27FC236}">
                <a16:creationId xmlns:a16="http://schemas.microsoft.com/office/drawing/2014/main" id="{929390C1-131C-E057-B12D-41943B99B0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268413"/>
            <a:ext cx="4427537" cy="5040312"/>
          </a:xfrm>
          <a:noFill/>
        </p:spPr>
      </p:pic>
      <p:sp>
        <p:nvSpPr>
          <p:cNvPr id="29700" name="Rectangle 7">
            <a:extLst>
              <a:ext uri="{FF2B5EF4-FFF2-40B4-BE49-F238E27FC236}">
                <a16:creationId xmlns:a16="http://schemas.microsoft.com/office/drawing/2014/main" id="{496DCA7B-33A0-706A-5A46-D2393F378A2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643438" y="2997200"/>
            <a:ext cx="4038600" cy="103663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hu-HU" altLang="hu-HU" sz="4000"/>
              <a:t>Melyik vagyok én?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3BF6102C-F514-8494-2E57-BC2CC58A40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II. A FOK talárjában  </a:t>
            </a:r>
            <a:r>
              <a:rPr lang="hu-HU" altLang="hu-HU" b="1">
                <a:solidFill>
                  <a:srgbClr val="FF3300"/>
                </a:solidFill>
              </a:rPr>
              <a:t>‘10</a:t>
            </a:r>
          </a:p>
        </p:txBody>
      </p:sp>
      <p:sp>
        <p:nvSpPr>
          <p:cNvPr id="30723" name="Rectangle 5">
            <a:extLst>
              <a:ext uri="{FF2B5EF4-FFF2-40B4-BE49-F238E27FC236}">
                <a16:creationId xmlns:a16="http://schemas.microsoft.com/office/drawing/2014/main" id="{7A144C7D-2C11-8DB2-B455-5B8FE0070BF4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30724" name="Picture 6" descr="Image 0045">
            <a:extLst>
              <a:ext uri="{FF2B5EF4-FFF2-40B4-BE49-F238E27FC236}">
                <a16:creationId xmlns:a16="http://schemas.microsoft.com/office/drawing/2014/main" id="{3CC345A0-C5E9-1379-30AF-38931250080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2775" y="1341438"/>
            <a:ext cx="4387850" cy="6048375"/>
          </a:xfrm>
          <a:noFill/>
        </p:spPr>
      </p:pic>
      <p:sp>
        <p:nvSpPr>
          <p:cNvPr id="30725" name="Rectangle 8">
            <a:extLst>
              <a:ext uri="{FF2B5EF4-FFF2-40B4-BE49-F238E27FC236}">
                <a16:creationId xmlns:a16="http://schemas.microsoft.com/office/drawing/2014/main" id="{3E430DC4-D30E-6013-2220-28984677629C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65D3360C-0B1A-CF8B-A15D-F16375E6FF6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I. A FOK talárjában </a:t>
            </a:r>
            <a:r>
              <a:rPr lang="hu-HU" altLang="hu-HU">
                <a:solidFill>
                  <a:srgbClr val="FF3300"/>
                </a:solidFill>
              </a:rPr>
              <a:t>‘86</a:t>
            </a:r>
          </a:p>
        </p:txBody>
      </p:sp>
      <p:sp>
        <p:nvSpPr>
          <p:cNvPr id="4099" name="Rectangle 7">
            <a:extLst>
              <a:ext uri="{FF2B5EF4-FFF2-40B4-BE49-F238E27FC236}">
                <a16:creationId xmlns:a16="http://schemas.microsoft.com/office/drawing/2014/main" id="{F2910D78-9BD1-3300-47FD-D42865A25771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sp>
        <p:nvSpPr>
          <p:cNvPr id="4100" name="Rectangle 8">
            <a:extLst>
              <a:ext uri="{FF2B5EF4-FFF2-40B4-BE49-F238E27FC236}">
                <a16:creationId xmlns:a16="http://schemas.microsoft.com/office/drawing/2014/main" id="{9ABC5336-3354-3E0F-5C96-76C0CA10A30C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4101" name="Picture 9" descr="talár1">
            <a:extLst>
              <a:ext uri="{FF2B5EF4-FFF2-40B4-BE49-F238E27FC236}">
                <a16:creationId xmlns:a16="http://schemas.microsoft.com/office/drawing/2014/main" id="{4EFAC62B-5360-A4BB-9697-DCE56AED591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388" y="1412875"/>
            <a:ext cx="3744912" cy="3278188"/>
          </a:xfrm>
          <a:noFill/>
        </p:spPr>
      </p:pic>
      <p:pic>
        <p:nvPicPr>
          <p:cNvPr id="4102" name="Picture 14" descr="Dékáni">
            <a:extLst>
              <a:ext uri="{FF2B5EF4-FFF2-40B4-BE49-F238E27FC236}">
                <a16:creationId xmlns:a16="http://schemas.microsoft.com/office/drawing/2014/main" id="{B999C4E5-705F-6D43-0A30-E7ADACC589E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95738" y="1528763"/>
            <a:ext cx="3824287" cy="5329237"/>
          </a:xfrm>
          <a:noFill/>
        </p:spPr>
      </p:pic>
      <p:sp>
        <p:nvSpPr>
          <p:cNvPr id="4103" name="Text Box 15">
            <a:extLst>
              <a:ext uri="{FF2B5EF4-FFF2-40B4-BE49-F238E27FC236}">
                <a16:creationId xmlns:a16="http://schemas.microsoft.com/office/drawing/2014/main" id="{87210AFB-A1F9-9460-4D50-4B50E5622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5113" y="2276475"/>
            <a:ext cx="93503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4400">
                <a:solidFill>
                  <a:schemeClr val="tx2"/>
                </a:solidFill>
                <a:latin typeface="Times New Roman" panose="02020603050405020304" pitchFamily="18" charset="0"/>
              </a:rPr>
              <a:t>’92</a:t>
            </a:r>
          </a:p>
          <a:p>
            <a:pPr eaLnBrk="1" hangingPunct="1">
              <a:spcBef>
                <a:spcPct val="50000"/>
              </a:spcBef>
            </a:pPr>
            <a:endParaRPr lang="hu-HU" altLang="hu-HU" sz="2800"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6980770E-C121-B4C5-69F2-95EF342DAA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Működés szervezés</a:t>
            </a:r>
          </a:p>
        </p:txBody>
      </p:sp>
      <p:pic>
        <p:nvPicPr>
          <p:cNvPr id="31747" name="Picture 8" descr="FOK épület">
            <a:extLst>
              <a:ext uri="{FF2B5EF4-FFF2-40B4-BE49-F238E27FC236}">
                <a16:creationId xmlns:a16="http://schemas.microsoft.com/office/drawing/2014/main" id="{2B05E312-7AC3-957E-93E9-EA4C1EBC434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1413" y="1169988"/>
            <a:ext cx="3792537" cy="5688012"/>
          </a:xfrm>
          <a:noFill/>
        </p:spPr>
      </p:pic>
      <p:sp>
        <p:nvSpPr>
          <p:cNvPr id="31748" name="Text Box 14">
            <a:extLst>
              <a:ext uri="{FF2B5EF4-FFF2-40B4-BE49-F238E27FC236}">
                <a16:creationId xmlns:a16="http://schemas.microsoft.com/office/drawing/2014/main" id="{CC9A09C0-CB05-6E11-1845-B7118F227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6675" y="1727200"/>
            <a:ext cx="27860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800" b="1">
                <a:latin typeface="Garamond" panose="02020404030301010803" pitchFamily="18" charset="0"/>
              </a:rPr>
              <a:t>Igazgató Tanács </a:t>
            </a:r>
          </a:p>
          <a:p>
            <a:pPr algn="ctr" eaLnBrk="1" hangingPunct="1"/>
            <a:r>
              <a:rPr lang="hu-HU" altLang="hu-HU" sz="2800" b="1">
                <a:latin typeface="Garamond" panose="02020404030301010803" pitchFamily="18" charset="0"/>
              </a:rPr>
              <a:t>Első elnöke</a:t>
            </a:r>
          </a:p>
        </p:txBody>
      </p:sp>
      <p:pic>
        <p:nvPicPr>
          <p:cNvPr id="31749" name="Picture 6" descr="gerle1">
            <a:extLst>
              <a:ext uri="{FF2B5EF4-FFF2-40B4-BE49-F238E27FC236}">
                <a16:creationId xmlns:a16="http://schemas.microsoft.com/office/drawing/2014/main" id="{F98552FA-3238-DEF6-C3D1-A838D202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1658938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77856EC-3A6F-A8D9-4523-8A915326A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A „trió” most</a:t>
            </a:r>
          </a:p>
        </p:txBody>
      </p:sp>
      <p:pic>
        <p:nvPicPr>
          <p:cNvPr id="32771" name="Picture 8" descr="Tóth Zs">
            <a:extLst>
              <a:ext uri="{FF2B5EF4-FFF2-40B4-BE49-F238E27FC236}">
                <a16:creationId xmlns:a16="http://schemas.microsoft.com/office/drawing/2014/main" id="{5A1D5823-BF16-DF06-8129-0D2CF99BD1D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412875"/>
            <a:ext cx="4321175" cy="2808288"/>
          </a:xfrm>
          <a:noFill/>
        </p:spPr>
      </p:pic>
      <p:pic>
        <p:nvPicPr>
          <p:cNvPr id="32772" name="Picture 9" descr="IMG_1198">
            <a:extLst>
              <a:ext uri="{FF2B5EF4-FFF2-40B4-BE49-F238E27FC236}">
                <a16:creationId xmlns:a16="http://schemas.microsoft.com/office/drawing/2014/main" id="{236E219F-DC6D-062D-7428-60558EBDC79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33600"/>
            <a:ext cx="4572000" cy="3262313"/>
          </a:xfrm>
          <a:noFill/>
        </p:spPr>
      </p:pic>
      <p:pic>
        <p:nvPicPr>
          <p:cNvPr id="32773" name="Picture 10" descr="Gerber talár 2010">
            <a:extLst>
              <a:ext uri="{FF2B5EF4-FFF2-40B4-BE49-F238E27FC236}">
                <a16:creationId xmlns:a16="http://schemas.microsoft.com/office/drawing/2014/main" id="{40AB7126-28FD-E739-A40B-D54D449D0D69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789363"/>
            <a:ext cx="4321175" cy="2849562"/>
          </a:xfrm>
          <a:noFill/>
        </p:spPr>
      </p:pic>
      <p:sp>
        <p:nvSpPr>
          <p:cNvPr id="32774" name="Oval 11">
            <a:extLst>
              <a:ext uri="{FF2B5EF4-FFF2-40B4-BE49-F238E27FC236}">
                <a16:creationId xmlns:a16="http://schemas.microsoft.com/office/drawing/2014/main" id="{86251565-CAAC-AD86-8F26-620169681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1628775"/>
            <a:ext cx="720725" cy="144463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32775" name="Oval 12">
            <a:extLst>
              <a:ext uri="{FF2B5EF4-FFF2-40B4-BE49-F238E27FC236}">
                <a16:creationId xmlns:a16="http://schemas.microsoft.com/office/drawing/2014/main" id="{D3E73BD7-F8F7-3294-2A37-C776BA34D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076700"/>
            <a:ext cx="720725" cy="144463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D9929C4-64D8-5EB6-0958-A27E53EDE0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Hogyan? Tovább!</a:t>
            </a:r>
          </a:p>
        </p:txBody>
      </p:sp>
      <p:sp>
        <p:nvSpPr>
          <p:cNvPr id="33795" name="Rectangle 5">
            <a:extLst>
              <a:ext uri="{FF2B5EF4-FFF2-40B4-BE49-F238E27FC236}">
                <a16:creationId xmlns:a16="http://schemas.microsoft.com/office/drawing/2014/main" id="{22D24B4E-F9DB-2244-1203-8915DB66B1B1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33796" name="Kép 1">
            <a:extLst>
              <a:ext uri="{FF2B5EF4-FFF2-40B4-BE49-F238E27FC236}">
                <a16:creationId xmlns:a16="http://schemas.microsoft.com/office/drawing/2014/main" id="{4BB977B3-192E-33E4-C994-FC922C7D93D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0788" y="1484313"/>
            <a:ext cx="1152525" cy="1439862"/>
          </a:xfrm>
          <a:noFill/>
        </p:spPr>
      </p:pic>
      <p:pic>
        <p:nvPicPr>
          <p:cNvPr id="33797" name="Picture 7" descr="tanszék">
            <a:extLst>
              <a:ext uri="{FF2B5EF4-FFF2-40B4-BE49-F238E27FC236}">
                <a16:creationId xmlns:a16="http://schemas.microsoft.com/office/drawing/2014/main" id="{C439B73A-CA0F-55EB-AF2B-8EFCE02CADB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80063" y="2924175"/>
            <a:ext cx="2774950" cy="3389313"/>
          </a:xfrm>
          <a:noFill/>
        </p:spPr>
      </p:pic>
      <p:pic>
        <p:nvPicPr>
          <p:cNvPr id="33798" name="Picture 7" descr="hp0">
            <a:extLst>
              <a:ext uri="{FF2B5EF4-FFF2-40B4-BE49-F238E27FC236}">
                <a16:creationId xmlns:a16="http://schemas.microsoft.com/office/drawing/2014/main" id="{127EB3FE-3F0A-7E15-5BBA-45FC226D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088" y="2708275"/>
            <a:ext cx="4248150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9896473B-CBEE-9AC8-9B08-974BD8157A6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„Ha megöregszem szőlőt veszek…</a:t>
            </a:r>
          </a:p>
        </p:txBody>
      </p:sp>
      <p:pic>
        <p:nvPicPr>
          <p:cNvPr id="34819" name="Picture 7" descr="DSC_0432">
            <a:extLst>
              <a:ext uri="{FF2B5EF4-FFF2-40B4-BE49-F238E27FC236}">
                <a16:creationId xmlns:a16="http://schemas.microsoft.com/office/drawing/2014/main" id="{21556C65-591F-B085-3B1E-97BBE090BC7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4213" y="1173163"/>
            <a:ext cx="3816350" cy="2535237"/>
          </a:xfrm>
          <a:noFill/>
        </p:spPr>
      </p:pic>
      <p:pic>
        <p:nvPicPr>
          <p:cNvPr id="34820" name="Picture 8" descr="DSC_0488">
            <a:extLst>
              <a:ext uri="{FF2B5EF4-FFF2-40B4-BE49-F238E27FC236}">
                <a16:creationId xmlns:a16="http://schemas.microsoft.com/office/drawing/2014/main" id="{6AE1F507-553F-F38B-9348-4457145F21D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0563" y="1293813"/>
            <a:ext cx="3794125" cy="2520950"/>
          </a:xfrm>
          <a:noFill/>
        </p:spPr>
      </p:pic>
      <p:pic>
        <p:nvPicPr>
          <p:cNvPr id="34821" name="Picture 9" descr="DSC_0546">
            <a:extLst>
              <a:ext uri="{FF2B5EF4-FFF2-40B4-BE49-F238E27FC236}">
                <a16:creationId xmlns:a16="http://schemas.microsoft.com/office/drawing/2014/main" id="{B13BBE74-3EEF-1305-762F-C0564AAA0CA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188" y="3716338"/>
            <a:ext cx="4029075" cy="2676525"/>
          </a:xfrm>
          <a:noFill/>
        </p:spPr>
      </p:pic>
      <p:pic>
        <p:nvPicPr>
          <p:cNvPr id="34822" name="Picture 10" descr="CIMG0495">
            <a:extLst>
              <a:ext uri="{FF2B5EF4-FFF2-40B4-BE49-F238E27FC236}">
                <a16:creationId xmlns:a16="http://schemas.microsoft.com/office/drawing/2014/main" id="{550BAE06-82DC-9455-303A-A2EE56E8A50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3717925"/>
            <a:ext cx="3671888" cy="2754313"/>
          </a:xfrm>
          <a:noFill/>
        </p:spPr>
      </p:pic>
      <p:pic>
        <p:nvPicPr>
          <p:cNvPr id="12299" name="Picture 11" descr="bor_háttér nélkül_szerkeszthető">
            <a:extLst>
              <a:ext uri="{FF2B5EF4-FFF2-40B4-BE49-F238E27FC236}">
                <a16:creationId xmlns:a16="http://schemas.microsoft.com/office/drawing/2014/main" id="{7871E507-8018-B3F6-A250-4D24BC0E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476250"/>
            <a:ext cx="4535488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660DD4A1-AA2B-2C3E-6CF0-33D0CBFEE73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Köszönöm a figyelmet!</a:t>
            </a:r>
          </a:p>
        </p:txBody>
      </p:sp>
      <p:sp>
        <p:nvSpPr>
          <p:cNvPr id="35843" name="Rectangle 5">
            <a:extLst>
              <a:ext uri="{FF2B5EF4-FFF2-40B4-BE49-F238E27FC236}">
                <a16:creationId xmlns:a16="http://schemas.microsoft.com/office/drawing/2014/main" id="{65BB3F9B-9DB7-D394-25AD-B61135404526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sp>
        <p:nvSpPr>
          <p:cNvPr id="35844" name="Rectangle 6">
            <a:extLst>
              <a:ext uri="{FF2B5EF4-FFF2-40B4-BE49-F238E27FC236}">
                <a16:creationId xmlns:a16="http://schemas.microsoft.com/office/drawing/2014/main" id="{C151DC95-02CF-1F87-92FB-6ECAF6C48F85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35845" name="Picture 7" descr="Fp">
            <a:extLst>
              <a:ext uri="{FF2B5EF4-FFF2-40B4-BE49-F238E27FC236}">
                <a16:creationId xmlns:a16="http://schemas.microsoft.com/office/drawing/2014/main" id="{5DB9461B-E4C4-2DE4-50A9-767ADA7CF9E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6238" y="1268413"/>
            <a:ext cx="3360737" cy="5257800"/>
          </a:xfrm>
          <a:noFill/>
        </p:spPr>
      </p:pic>
      <p:pic>
        <p:nvPicPr>
          <p:cNvPr id="35846" name="Picture 8" descr="fotó-4">
            <a:extLst>
              <a:ext uri="{FF2B5EF4-FFF2-40B4-BE49-F238E27FC236}">
                <a16:creationId xmlns:a16="http://schemas.microsoft.com/office/drawing/2014/main" id="{8C08317F-070F-25EC-A9FF-11896F6037B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9925" y="1268413"/>
            <a:ext cx="1878013" cy="1878012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CEC63AC-A9FD-12BD-7ACD-3C21F7B5385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hu-HU" altLang="hu-HU" sz="4000"/>
              <a:t>Balogh Károly, alapító dékán emléktábla avatás</a:t>
            </a:r>
          </a:p>
        </p:txBody>
      </p:sp>
      <p:pic>
        <p:nvPicPr>
          <p:cNvPr id="5123" name="Picture 7" descr="Emlék1">
            <a:extLst>
              <a:ext uri="{FF2B5EF4-FFF2-40B4-BE49-F238E27FC236}">
                <a16:creationId xmlns:a16="http://schemas.microsoft.com/office/drawing/2014/main" id="{C9D6A93D-C107-8C86-ECF8-BD865C9C067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9825" y="1600200"/>
            <a:ext cx="2671763" cy="2185988"/>
          </a:xfrm>
          <a:noFill/>
        </p:spPr>
      </p:pic>
      <p:pic>
        <p:nvPicPr>
          <p:cNvPr id="5124" name="Picture 8" descr="Emlék2">
            <a:extLst>
              <a:ext uri="{FF2B5EF4-FFF2-40B4-BE49-F238E27FC236}">
                <a16:creationId xmlns:a16="http://schemas.microsoft.com/office/drawing/2014/main" id="{CD73AACC-695C-1095-D08A-5BD15856F23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64113" y="1600200"/>
            <a:ext cx="3405187" cy="2185988"/>
          </a:xfrm>
          <a:noFill/>
        </p:spPr>
      </p:pic>
      <p:pic>
        <p:nvPicPr>
          <p:cNvPr id="5125" name="Picture 9" descr="Emlék3">
            <a:extLst>
              <a:ext uri="{FF2B5EF4-FFF2-40B4-BE49-F238E27FC236}">
                <a16:creationId xmlns:a16="http://schemas.microsoft.com/office/drawing/2014/main" id="{A8741CBB-BF97-A912-0216-B0F22100511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8400" y="4005263"/>
            <a:ext cx="1530350" cy="2187575"/>
          </a:xfrm>
          <a:noFill/>
        </p:spPr>
      </p:pic>
      <p:sp>
        <p:nvSpPr>
          <p:cNvPr id="5126" name="Text Box 10">
            <a:extLst>
              <a:ext uri="{FF2B5EF4-FFF2-40B4-BE49-F238E27FC236}">
                <a16:creationId xmlns:a16="http://schemas.microsoft.com/office/drawing/2014/main" id="{8FF8582B-432E-46AB-A0D6-72AF6119C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5075238"/>
            <a:ext cx="2792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Pénz, paripa, fegyver,</a:t>
            </a:r>
          </a:p>
        </p:txBody>
      </p:sp>
      <p:sp>
        <p:nvSpPr>
          <p:cNvPr id="5127" name="Text Box 11">
            <a:extLst>
              <a:ext uri="{FF2B5EF4-FFF2-40B4-BE49-F238E27FC236}">
                <a16:creationId xmlns:a16="http://schemas.microsoft.com/office/drawing/2014/main" id="{50E96B9F-BA55-6730-1B7D-B5297D1FD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5032375"/>
            <a:ext cx="2179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/>
              <a:t>az nem volt!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DD1DACE-9BCC-8E76-94AC-9106632D3E3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A Kar helyzete.</a:t>
            </a:r>
          </a:p>
        </p:txBody>
      </p:sp>
      <p:sp>
        <p:nvSpPr>
          <p:cNvPr id="6147" name="Rectangle 5">
            <a:extLst>
              <a:ext uri="{FF2B5EF4-FFF2-40B4-BE49-F238E27FC236}">
                <a16:creationId xmlns:a16="http://schemas.microsoft.com/office/drawing/2014/main" id="{7D1C9C3C-85AA-5CBB-8DE1-4B9D45BB4B73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6148" name="Picture 10" descr="Image 0025">
            <a:extLst>
              <a:ext uri="{FF2B5EF4-FFF2-40B4-BE49-F238E27FC236}">
                <a16:creationId xmlns:a16="http://schemas.microsoft.com/office/drawing/2014/main" id="{C5F46B7C-F0CF-1AEB-84E2-F305E7675C2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0825" y="1125538"/>
            <a:ext cx="4159250" cy="5732462"/>
          </a:xfrm>
          <a:noFill/>
        </p:spPr>
      </p:pic>
      <p:sp>
        <p:nvSpPr>
          <p:cNvPr id="6149" name="Rectangle 11">
            <a:extLst>
              <a:ext uri="{FF2B5EF4-FFF2-40B4-BE49-F238E27FC236}">
                <a16:creationId xmlns:a16="http://schemas.microsoft.com/office/drawing/2014/main" id="{6FFDB3BD-106B-E7F9-8637-F16C890C8C14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468313" y="1628775"/>
            <a:ext cx="4038600" cy="2185988"/>
          </a:xfrm>
        </p:spPr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6150" name="Picture 12" descr="Image 0033">
            <a:extLst>
              <a:ext uri="{FF2B5EF4-FFF2-40B4-BE49-F238E27FC236}">
                <a16:creationId xmlns:a16="http://schemas.microsoft.com/office/drawing/2014/main" id="{092C4764-BEDA-941E-4ECC-2BB72E4BCA9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5175" y="1125538"/>
            <a:ext cx="4568825" cy="5732462"/>
          </a:xfrm>
          <a:noFill/>
        </p:spPr>
      </p:pic>
      <p:sp>
        <p:nvSpPr>
          <p:cNvPr id="6151" name="Rectangle 13">
            <a:extLst>
              <a:ext uri="{FF2B5EF4-FFF2-40B4-BE49-F238E27FC236}">
                <a16:creationId xmlns:a16="http://schemas.microsoft.com/office/drawing/2014/main" id="{DE5F4CF3-D02E-638A-1B42-53C342382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805488"/>
            <a:ext cx="3384550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6152" name="Rectangle 14">
            <a:extLst>
              <a:ext uri="{FF2B5EF4-FFF2-40B4-BE49-F238E27FC236}">
                <a16:creationId xmlns:a16="http://schemas.microsoft.com/office/drawing/2014/main" id="{FC782621-8054-701F-BA71-04D5DEEEC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3789363"/>
            <a:ext cx="3311525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52BD7F9-73E1-5F75-2DEF-2B26ACFB2E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Kari próbálkozások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7406515D-1EE2-09F2-D3E8-1C4D54B9A102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7172" name="Picture 9" descr="Image 0022">
            <a:extLst>
              <a:ext uri="{FF2B5EF4-FFF2-40B4-BE49-F238E27FC236}">
                <a16:creationId xmlns:a16="http://schemas.microsoft.com/office/drawing/2014/main" id="{8BB6DC52-5F12-F629-4521-1B7E3690C9D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0263" y="1196975"/>
            <a:ext cx="4252912" cy="5500688"/>
          </a:xfrm>
          <a:noFill/>
        </p:spPr>
      </p:pic>
      <p:pic>
        <p:nvPicPr>
          <p:cNvPr id="7173" name="Picture 11" descr="báno">
            <a:extLst>
              <a:ext uri="{FF2B5EF4-FFF2-40B4-BE49-F238E27FC236}">
                <a16:creationId xmlns:a16="http://schemas.microsoft.com/office/drawing/2014/main" id="{3CA0C0F7-51EC-3FEE-9B4B-FD1A94E7CB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013" y="1196975"/>
            <a:ext cx="3516312" cy="4929188"/>
          </a:xfrm>
          <a:noFill/>
        </p:spPr>
      </p:pic>
      <p:sp>
        <p:nvSpPr>
          <p:cNvPr id="7174" name="Rectangle 13">
            <a:extLst>
              <a:ext uri="{FF2B5EF4-FFF2-40B4-BE49-F238E27FC236}">
                <a16:creationId xmlns:a16="http://schemas.microsoft.com/office/drawing/2014/main" id="{093A9EC0-3E27-2D47-D052-22C10D9FC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716338"/>
            <a:ext cx="3671887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7175" name="Rectangle 14">
            <a:extLst>
              <a:ext uri="{FF2B5EF4-FFF2-40B4-BE49-F238E27FC236}">
                <a16:creationId xmlns:a16="http://schemas.microsoft.com/office/drawing/2014/main" id="{022DE063-41E1-7069-5879-5D3C32F95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284538"/>
            <a:ext cx="3240088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24F82216-88C7-D81E-CC17-3FCF1C6064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Megoldás a Mária 39?</a:t>
            </a:r>
          </a:p>
        </p:txBody>
      </p:sp>
      <p:sp>
        <p:nvSpPr>
          <p:cNvPr id="8195" name="Rectangle 7">
            <a:extLst>
              <a:ext uri="{FF2B5EF4-FFF2-40B4-BE49-F238E27FC236}">
                <a16:creationId xmlns:a16="http://schemas.microsoft.com/office/drawing/2014/main" id="{08C8EB21-5B0C-127D-6B5B-6F14E6FC4D34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8196" name="Picture 10" descr="szemkl">
            <a:extLst>
              <a:ext uri="{FF2B5EF4-FFF2-40B4-BE49-F238E27FC236}">
                <a16:creationId xmlns:a16="http://schemas.microsoft.com/office/drawing/2014/main" id="{D875F358-884A-A8C7-68F7-0DF220EAAC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325" y="1412875"/>
            <a:ext cx="3930650" cy="5445125"/>
          </a:xfrm>
          <a:noFill/>
        </p:spPr>
      </p:pic>
      <p:sp>
        <p:nvSpPr>
          <p:cNvPr id="8197" name="Rectangle 11">
            <a:extLst>
              <a:ext uri="{FF2B5EF4-FFF2-40B4-BE49-F238E27FC236}">
                <a16:creationId xmlns:a16="http://schemas.microsoft.com/office/drawing/2014/main" id="{47060158-7BD2-5204-AAB7-83DA3E903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565400"/>
            <a:ext cx="3816350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8198" name="Picture 12" descr="kooper">
            <a:extLst>
              <a:ext uri="{FF2B5EF4-FFF2-40B4-BE49-F238E27FC236}">
                <a16:creationId xmlns:a16="http://schemas.microsoft.com/office/drawing/2014/main" id="{73A12B21-EC47-13CE-9C37-5C8C82D9A61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600200"/>
            <a:ext cx="4572000" cy="3371850"/>
          </a:xfrm>
          <a:noFill/>
        </p:spPr>
      </p:pic>
      <p:sp>
        <p:nvSpPr>
          <p:cNvPr id="8199" name="Rectangle 13">
            <a:extLst>
              <a:ext uri="{FF2B5EF4-FFF2-40B4-BE49-F238E27FC236}">
                <a16:creationId xmlns:a16="http://schemas.microsoft.com/office/drawing/2014/main" id="{281DA778-B73D-97CF-2D73-200D3D78F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9338" y="1916113"/>
            <a:ext cx="4105275" cy="433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DF61BC9C-1FA5-4B13-A4B9-6290029153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Csatavesztés; Mária 40.</a:t>
            </a:r>
          </a:p>
        </p:txBody>
      </p:sp>
      <p:sp>
        <p:nvSpPr>
          <p:cNvPr id="9219" name="Rectangle 7">
            <a:extLst>
              <a:ext uri="{FF2B5EF4-FFF2-40B4-BE49-F238E27FC236}">
                <a16:creationId xmlns:a16="http://schemas.microsoft.com/office/drawing/2014/main" id="{06C62CD4-AEA0-83C6-BDB4-FADBA7C74E44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hu-HU" altLang="hu-HU" sz="2400"/>
          </a:p>
        </p:txBody>
      </p:sp>
      <p:pic>
        <p:nvPicPr>
          <p:cNvPr id="9220" name="Picture 8" descr="götz">
            <a:extLst>
              <a:ext uri="{FF2B5EF4-FFF2-40B4-BE49-F238E27FC236}">
                <a16:creationId xmlns:a16="http://schemas.microsoft.com/office/drawing/2014/main" id="{AA81010B-9299-A783-6EF1-5F819505F46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438" y="1600200"/>
            <a:ext cx="4105275" cy="3644900"/>
          </a:xfrm>
          <a:noFill/>
        </p:spPr>
      </p:pic>
      <p:pic>
        <p:nvPicPr>
          <p:cNvPr id="9221" name="Picture 9" descr="Image 0013">
            <a:extLst>
              <a:ext uri="{FF2B5EF4-FFF2-40B4-BE49-F238E27FC236}">
                <a16:creationId xmlns:a16="http://schemas.microsoft.com/office/drawing/2014/main" id="{46F03964-57DA-81B3-4516-9AE1CD26FFD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4175" y="1125538"/>
            <a:ext cx="4106863" cy="5732462"/>
          </a:xfrm>
          <a:noFill/>
        </p:spPr>
      </p:pic>
      <p:sp>
        <p:nvSpPr>
          <p:cNvPr id="9222" name="Rectangle 10">
            <a:extLst>
              <a:ext uri="{FF2B5EF4-FFF2-40B4-BE49-F238E27FC236}">
                <a16:creationId xmlns:a16="http://schemas.microsoft.com/office/drawing/2014/main" id="{6100AE83-C73D-0E21-3223-F6DB977DE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365625"/>
            <a:ext cx="3024187" cy="503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AE18BC9-5B7A-DBDB-954A-3D66A2ACD6E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hu-HU" altLang="hu-HU"/>
              <a:t>Avatások</a:t>
            </a:r>
          </a:p>
        </p:txBody>
      </p:sp>
      <p:pic>
        <p:nvPicPr>
          <p:cNvPr id="10243" name="Picture 7" descr="talár2">
            <a:extLst>
              <a:ext uri="{FF2B5EF4-FFF2-40B4-BE49-F238E27FC236}">
                <a16:creationId xmlns:a16="http://schemas.microsoft.com/office/drawing/2014/main" id="{4856030B-0BE1-2498-C378-89058D568EB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1525" y="1508125"/>
            <a:ext cx="3800475" cy="2436813"/>
          </a:xfrm>
          <a:noFill/>
        </p:spPr>
      </p:pic>
      <p:pic>
        <p:nvPicPr>
          <p:cNvPr id="10244" name="Picture 8" descr="avat94">
            <a:extLst>
              <a:ext uri="{FF2B5EF4-FFF2-40B4-BE49-F238E27FC236}">
                <a16:creationId xmlns:a16="http://schemas.microsoft.com/office/drawing/2014/main" id="{DDB2AA5C-AEA5-42EE-D1B4-244D0ABCF32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2373313"/>
            <a:ext cx="4321175" cy="3048000"/>
          </a:xfrm>
          <a:noFill/>
        </p:spPr>
      </p:pic>
      <p:pic>
        <p:nvPicPr>
          <p:cNvPr id="10245" name="Picture 9" descr="avat1">
            <a:extLst>
              <a:ext uri="{FF2B5EF4-FFF2-40B4-BE49-F238E27FC236}">
                <a16:creationId xmlns:a16="http://schemas.microsoft.com/office/drawing/2014/main" id="{65272C14-4789-7873-1E39-4599745838A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650" y="3938588"/>
            <a:ext cx="3816350" cy="2187575"/>
          </a:xfrm>
          <a:noFill/>
        </p:spPr>
      </p:pic>
      <p:sp>
        <p:nvSpPr>
          <p:cNvPr id="10246" name="Text Box 10">
            <a:extLst>
              <a:ext uri="{FF2B5EF4-FFF2-40B4-BE49-F238E27FC236}">
                <a16:creationId xmlns:a16="http://schemas.microsoft.com/office/drawing/2014/main" id="{723E1A41-D84A-7113-4107-3EC02210A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412875"/>
            <a:ext cx="3887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u-HU" altLang="hu-HU" sz="2400" b="1">
                <a:latin typeface="Garamond" panose="02020404030301010803" pitchFamily="18" charset="0"/>
              </a:rPr>
              <a:t>Manrézák: Visegrád, Tihany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Times New Roman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206</Words>
  <Application>Microsoft Office PowerPoint</Application>
  <PresentationFormat>Diavetítés a képernyőre (4:3 oldalarány)</PresentationFormat>
  <Paragraphs>55</Paragraphs>
  <Slides>34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34</vt:i4>
      </vt:variant>
    </vt:vector>
  </HeadingPairs>
  <TitlesOfParts>
    <vt:vector size="38" baseType="lpstr">
      <vt:lpstr>Arial</vt:lpstr>
      <vt:lpstr>Garamond</vt:lpstr>
      <vt:lpstr>Times New Roman</vt:lpstr>
      <vt:lpstr>Alapértelmezett terv</vt:lpstr>
      <vt:lpstr>Bumeráng, avagy másodszor a Fogorvostudományi Kar élén.</vt:lpstr>
      <vt:lpstr>Kezdetek</vt:lpstr>
      <vt:lpstr>I. A FOK talárjában ‘86</vt:lpstr>
      <vt:lpstr>Balogh Károly, alapító dékán emléktábla avatás</vt:lpstr>
      <vt:lpstr>A Kar helyzete.</vt:lpstr>
      <vt:lpstr>Kari próbálkozások</vt:lpstr>
      <vt:lpstr>Megoldás a Mária 39?</vt:lpstr>
      <vt:lpstr>Csatavesztés; Mária 40.</vt:lpstr>
      <vt:lpstr>Avatások</vt:lpstr>
      <vt:lpstr>Megoldás a KUT? </vt:lpstr>
      <vt:lpstr>PowerPoint-bemutató</vt:lpstr>
      <vt:lpstr>A „békeévek” után</vt:lpstr>
      <vt:lpstr>Harc a KUT-ban ‘96</vt:lpstr>
      <vt:lpstr>Továbbképzések</vt:lpstr>
      <vt:lpstr>Dékánhelyetteseim</vt:lpstr>
      <vt:lpstr>Szervezeti egységek, FEFÁK, </vt:lpstr>
      <vt:lpstr>„Tempus”-ok</vt:lpstr>
      <vt:lpstr>Társegyetemek: Szeged </vt:lpstr>
      <vt:lpstr>Társegyetemek: Debrecen</vt:lpstr>
      <vt:lpstr>Közjátékok</vt:lpstr>
      <vt:lpstr>Rh 2003-2006-2009</vt:lpstr>
      <vt:lpstr>PowerPoint-bemutató</vt:lpstr>
      <vt:lpstr>Avatások (Rh+)</vt:lpstr>
      <vt:lpstr>Nyertes csaták: OCI</vt:lpstr>
      <vt:lpstr>Nyertes csaták: OCI</vt:lpstr>
      <vt:lpstr>Mikszáth tértől a Szentkirályi utcáig</vt:lpstr>
      <vt:lpstr>Az OCI „pillanata” </vt:lpstr>
      <vt:lpstr>PowerPoint-bemutató</vt:lpstr>
      <vt:lpstr>II. A FOK talárjában  ‘10</vt:lpstr>
      <vt:lpstr>Működés szervezés</vt:lpstr>
      <vt:lpstr>A „trió” most</vt:lpstr>
      <vt:lpstr>Hogyan? Tovább!</vt:lpstr>
      <vt:lpstr>„Ha megöregszem szőlőt veszek…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SE FPK</dc:creator>
  <cp:lastModifiedBy>Csokonai Dániel (EOK Informatika)</cp:lastModifiedBy>
  <cp:revision>28</cp:revision>
  <dcterms:created xsi:type="dcterms:W3CDTF">2011-02-15T10:53:24Z</dcterms:created>
  <dcterms:modified xsi:type="dcterms:W3CDTF">2023-04-12T09:28:09Z</dcterms:modified>
</cp:coreProperties>
</file>