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DF459B-C72D-7AC8-1897-5F19A1B40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AE5DAD0-2233-E7DF-E1E7-0B19DE077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9BB6F1-363C-1290-37E3-B62D879E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B9E36C-7967-695E-98BB-3191A941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C0024A-BCD0-39BE-8C09-6B7970C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2BA9E-55CC-4215-A27D-983A8BFC6D3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1398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7FB83-F257-FB48-770A-922A0C83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517503B-3A55-39DA-0E73-262C979DA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BF471C-30AA-8DB7-B683-13CD77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0A6AFB2-4375-F212-EC48-1A1B5C1A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DAC80D-9314-2BC5-A5B6-2AD79B7A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2F52B-6BE4-484C-8F7B-FB9AC9454C2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18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C1AAFD5-18B2-109B-1D97-BE7926272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7BE6F42-78E4-E248-E085-7C0B498A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B1E4F4-4D1F-B8A5-DC0D-7DE0D7C8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9D19E6-6AD4-951D-302C-E2A03810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228DC8-8669-220D-BF79-67A17011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0C88B-1F78-47BD-B111-0245C0A89B5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463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8EC2EB-9B4F-5B9B-0F80-612BC84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7DF098-23F3-D074-293E-EEB03F65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ED8AA7-7C62-CC14-F823-B4B44924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4B5849-486B-1A06-5CAE-35F44144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A38D18-D1A3-4B4E-DF12-9DBBE48E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A69B1-20DB-4BE2-B4F3-D012FA5784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5980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41E8F7-DF48-A17D-466B-27EE5870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315AD23-E979-F571-02A4-F397E01D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795D20-9FC1-9913-A5AB-92DB8241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7A9CD7-4AE8-29CD-D7BD-E60FBD8B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F08B29-4DA9-C9CC-CF5B-4D3431B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B520C-1315-4D06-89C4-82C55A7A50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1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06799B-5FD9-2268-0F6A-62264ADE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8CF0B3-C8ED-B413-A031-A719A5877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E055054-C15E-FE1C-783C-E96AF61F9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DA48E79-8E39-DB7E-5BF0-31F9DC78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AA2738-0C0E-A89B-5290-40E9F710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0E09E6B-D408-FF64-C1D3-5340AC20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3732D-F800-47CE-A6FC-65A704A091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319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333DD-5EE4-FC8E-CDD5-6CBDDA05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32F95F-EB01-BF77-74E9-70948949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35E531-6603-D443-F4EB-1AD3991F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21EAB52-575B-8C27-6CD7-0A5B89355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54E46D-7489-62F8-1D41-5D433E9CC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E905C05-3613-58DE-578F-F99EDD6D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8B9275B-100B-9725-8E87-261BF551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B9F97BF-40A3-D80D-DC3C-4EF95EC2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38B7-5C7E-4C9E-9177-D8D5E1A96F9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887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F599E2-EDE8-D5F5-CA3B-802C0A4B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0E5576D-F37E-45A2-7C80-3B96A295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78DF64A-7076-6331-C29C-AB56DC6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02D1624-B935-C00E-7DD2-FF604C7E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E6589-C15F-4685-B0D6-6FDBE07CBB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616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D4C3098-BBC5-AFBE-EBB4-3D88C65D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F3FB30B-8373-80A3-AA9E-5FD55CCE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B50210C-A08D-608D-9090-65CF80EF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7F20C-95CA-4C07-9CEC-4A890E4419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606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2CA0E8-B7BC-3958-9EA8-DFE4189C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0D40B5-23BC-C530-4779-5849A5101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2AE946E-DCBA-5A81-82EE-B0E3E40D1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908A83B-A342-D763-141F-8CFD62E0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15A136A-5C7A-1B9D-043C-A8225CE1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D7FB20D-B577-019A-D6BC-627F90A6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9CDBE-D64F-4EAC-A36D-F95E55E61F5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885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6B3E43-5C9E-2255-6697-28806ADA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918B99C-3176-2439-BA46-EE77D4149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EE69A0-8322-602A-4039-DC43696AD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2260AA1-9B15-114F-6419-2C4E6D9E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53AA44-1F95-E153-9891-1C8DA804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45058A-7597-048A-274E-69EED87C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A0C6-10D2-4837-A5BE-4AFF399A454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725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9770F5-61E4-879A-77C0-79623F654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32A1B2-C103-A38E-6145-525EF789D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56B7B2-D446-206E-5152-DE7E7D1E96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046824-CE0E-1473-F579-0965B0A262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4FF83F-B79F-2CAC-26A0-8A12F31B11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E919F0-96B5-4627-9BFA-D5C17226602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988C2DF3-3A48-85F6-74D8-84B32FE1F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237288"/>
            <a:ext cx="8229600" cy="476250"/>
          </a:xfrm>
        </p:spPr>
        <p:txBody>
          <a:bodyPr/>
          <a:lstStyle/>
          <a:p>
            <a:r>
              <a:rPr lang="hu-HU" altLang="hu-HU" sz="1600" b="1"/>
              <a:t>Prof. emer. Dr. Monos Emil, </a:t>
            </a:r>
            <a:br>
              <a:rPr lang="hu-HU" altLang="hu-HU" sz="1600" b="1"/>
            </a:br>
            <a:r>
              <a:rPr lang="hu-HU" altLang="hu-HU" sz="1600" b="1"/>
              <a:t>a Semmelweis Egyetem Baráti Körének elnöke megnyitja a táblaavató ünnepséget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1D25DBA-9B64-93C2-8777-2A15552A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357687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424B0A33-0D41-153A-0BAB-0215D8C4D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165850"/>
            <a:ext cx="8229600" cy="692150"/>
          </a:xfrm>
        </p:spPr>
        <p:txBody>
          <a:bodyPr/>
          <a:lstStyle/>
          <a:p>
            <a:r>
              <a:rPr lang="hu-HU" altLang="hu-HU" sz="1600" b="1"/>
              <a:t>Prof. Dr. Szél Ágoston, </a:t>
            </a:r>
            <a:br>
              <a:rPr lang="hu-HU" altLang="hu-HU" sz="1600" b="1"/>
            </a:br>
            <a:r>
              <a:rPr lang="hu-HU" altLang="hu-HU" sz="1600" b="1"/>
              <a:t>a Doktori Tanács előző elnöke mondja köszöntő beszédét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C5F4230-ACB0-7B71-61F6-08F6E9A4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483100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12125867-903D-0322-B704-5DA555DBE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165850"/>
            <a:ext cx="8229600" cy="692150"/>
          </a:xfrm>
        </p:spPr>
        <p:txBody>
          <a:bodyPr/>
          <a:lstStyle/>
          <a:p>
            <a:r>
              <a:rPr lang="hu-HU" altLang="hu-HU" sz="1600" b="1"/>
              <a:t>Prof. Dr. Rácz Károly,</a:t>
            </a:r>
            <a:br>
              <a:rPr lang="hu-HU" altLang="hu-HU" sz="1600" b="1"/>
            </a:br>
            <a:r>
              <a:rPr lang="hu-HU" altLang="hu-HU" sz="1600" b="1"/>
              <a:t>a Doktori Tanács új elnöke is mond köszöntőt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B91CAC2-FF96-1567-FBB3-5DD09674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483100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A87432E6-7916-3B70-E2B3-F59B50F39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165850"/>
            <a:ext cx="8229600" cy="692150"/>
          </a:xfrm>
        </p:spPr>
        <p:txBody>
          <a:bodyPr/>
          <a:lstStyle/>
          <a:p>
            <a:r>
              <a:rPr lang="hu-HU" altLang="hu-HU" sz="1600" b="1"/>
              <a:t>Szécsényi-Nagy Balázs,</a:t>
            </a:r>
            <a:br>
              <a:rPr lang="hu-HU" altLang="hu-HU" sz="1600" b="1"/>
            </a:br>
            <a:r>
              <a:rPr lang="hu-HU" altLang="hu-HU" sz="1600" b="1"/>
              <a:t>az Egyetemi Hallgatói Önkormányzat elnöke mondja köszöntő beszédét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40532D7-AF48-CFA4-3015-A1E39714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481512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43FF9BCD-BD1B-71E6-B23C-A2001BBE8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237288"/>
            <a:ext cx="8229600" cy="620712"/>
          </a:xfrm>
        </p:spPr>
        <p:txBody>
          <a:bodyPr/>
          <a:lstStyle/>
          <a:p>
            <a:r>
              <a:rPr lang="hu-HU" altLang="hu-HU" sz="1600" b="1"/>
              <a:t>Prof. emer. Dr. Sótonyi Péter akadémikus,</a:t>
            </a:r>
            <a:br>
              <a:rPr lang="hu-HU" altLang="hu-HU" sz="1600" b="1"/>
            </a:br>
            <a:r>
              <a:rPr lang="hu-HU" altLang="hu-HU" sz="1600" b="1"/>
              <a:t>az Egyetem Tehetséggondozó Tanácsának elnöke köszönti a Baráti Kört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5222EFD-AB6E-C807-DCEC-6D41162C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516437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2D0B633B-C5EF-44EB-EB8A-8B9117770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092825"/>
            <a:ext cx="8229600" cy="765175"/>
          </a:xfrm>
        </p:spPr>
        <p:txBody>
          <a:bodyPr/>
          <a:lstStyle/>
          <a:p>
            <a:r>
              <a:rPr lang="hu-HU" altLang="hu-HU" sz="1600" b="1"/>
              <a:t>A Medikus Zenekar Kamaraegyüttese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7CAC417-6F87-266A-EE03-7ACB3019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800975" cy="58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29C0906A-C092-BD2C-9D14-596A19DB4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165850"/>
            <a:ext cx="8229600" cy="692150"/>
          </a:xfrm>
        </p:spPr>
        <p:txBody>
          <a:bodyPr/>
          <a:lstStyle/>
          <a:p>
            <a:r>
              <a:rPr lang="hu-HU" altLang="hu-HU" sz="1600" b="1"/>
              <a:t>Az ünnepség résztvevői (1)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62C64AD-7050-8817-7257-DFEAEB6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920037" cy="5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5882331B-5921-6826-DB3C-6F4AA44C2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092825"/>
            <a:ext cx="8229600" cy="765175"/>
          </a:xfrm>
        </p:spPr>
        <p:txBody>
          <a:bodyPr/>
          <a:lstStyle/>
          <a:p>
            <a:r>
              <a:rPr lang="hu-HU" altLang="hu-HU" sz="1600" b="1"/>
              <a:t>Az ünnepség résztvevői (2)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BA1E0BD-B8BA-5618-DCF7-7E5AC8EF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848600" cy="58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>
            <a:extLst>
              <a:ext uri="{FF2B5EF4-FFF2-40B4-BE49-F238E27FC236}">
                <a16:creationId xmlns:a16="http://schemas.microsoft.com/office/drawing/2014/main" id="{E5EE5E29-F44C-4DAE-2A89-E07B1B4A4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37288"/>
            <a:ext cx="8229600" cy="620712"/>
          </a:xfrm>
        </p:spPr>
        <p:txBody>
          <a:bodyPr/>
          <a:lstStyle/>
          <a:p>
            <a:r>
              <a:rPr lang="hu-HU" altLang="hu-HU" sz="1600" b="1"/>
              <a:t>Az ünnepség résztvevői (3)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C61DF82-1336-0241-1B20-DFCB4660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8016875" cy="60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3820ECCD-8532-F057-CF98-AE2493193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165850"/>
            <a:ext cx="8229600" cy="692150"/>
          </a:xfrm>
        </p:spPr>
        <p:txBody>
          <a:bodyPr/>
          <a:lstStyle/>
          <a:p>
            <a:r>
              <a:rPr lang="hu-HU" altLang="hu-HU" sz="1600" b="1"/>
              <a:t>Az ünnepség résztvevői (4)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AE355B8-12B8-8E03-2A1F-374CEC28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920037" cy="59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A901B398-CFA7-B792-CBA7-8BE224E08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021388"/>
            <a:ext cx="8229600" cy="692150"/>
          </a:xfrm>
        </p:spPr>
        <p:txBody>
          <a:bodyPr/>
          <a:lstStyle/>
          <a:p>
            <a:r>
              <a:rPr lang="hu-HU" altLang="hu-HU" sz="1600" b="1"/>
              <a:t>Prof. Dr. Kellermayer Miklós, </a:t>
            </a:r>
            <a:br>
              <a:rPr lang="hu-HU" altLang="hu-HU" sz="1600" b="1"/>
            </a:br>
            <a:r>
              <a:rPr lang="hu-HU" altLang="hu-HU" sz="1600" b="1"/>
              <a:t>oktatási és nemzetközi kapcsolatokért felelős rektorhelyettes </a:t>
            </a:r>
            <a:br>
              <a:rPr lang="hu-HU" altLang="hu-HU" sz="1600" b="1"/>
            </a:br>
            <a:r>
              <a:rPr lang="hu-HU" altLang="hu-HU" sz="1600" b="1"/>
              <a:t>a táblaavató rektori köszöntőt mondja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706CB38-442B-A3D7-8C98-F6A4974A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462462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56B95B0F-8E37-524E-D665-745A2537B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165850"/>
            <a:ext cx="8229600" cy="692150"/>
          </a:xfrm>
        </p:spPr>
        <p:txBody>
          <a:bodyPr/>
          <a:lstStyle/>
          <a:p>
            <a:r>
              <a:rPr lang="hu-HU" altLang="hu-HU" sz="1600" b="1"/>
              <a:t>Az emléktábla leleplezése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BAA00F9-1677-7116-9EC7-49CAE8FE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462462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CB6F2B33-C39A-1023-AF2E-D06BB2263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37288"/>
            <a:ext cx="8229600" cy="620712"/>
          </a:xfrm>
        </p:spPr>
        <p:txBody>
          <a:bodyPr/>
          <a:lstStyle/>
          <a:p>
            <a:r>
              <a:rPr lang="hu-HU" altLang="hu-HU" sz="1600" b="1"/>
              <a:t>A bronz emléktábla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6CE3833-787B-A179-0273-F33C173D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138</Words>
  <Application>Microsoft Office PowerPoint</Application>
  <PresentationFormat>Diavetítés a képernyőre (4:3 oldalarány)</PresentationFormat>
  <Paragraphs>13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Arial</vt:lpstr>
      <vt:lpstr>Alapértelmezett terv</vt:lpstr>
      <vt:lpstr>Prof. emer. Dr. Monos Emil,  a Semmelweis Egyetem Baráti Körének elnöke megnyitja a táblaavató ünnepséget</vt:lpstr>
      <vt:lpstr>A Medikus Zenekar Kamaraegyüttese</vt:lpstr>
      <vt:lpstr>Az ünnepség résztvevői (1)</vt:lpstr>
      <vt:lpstr>Az ünnepség résztvevői (2)</vt:lpstr>
      <vt:lpstr>Az ünnepség résztvevői (3)</vt:lpstr>
      <vt:lpstr>Az ünnepség résztvevői (4)</vt:lpstr>
      <vt:lpstr>Prof. Dr. Kellermayer Miklós,  oktatási és nemzetközi kapcsolatokért felelős rektorhelyettes  a táblaavató rektori köszöntőt mondja</vt:lpstr>
      <vt:lpstr>Az emléktábla leleplezése </vt:lpstr>
      <vt:lpstr>A bronz emléktábla</vt:lpstr>
      <vt:lpstr>Prof. Dr. Szél Ágoston,  a Doktori Tanács előző elnöke mondja köszöntő beszédét</vt:lpstr>
      <vt:lpstr>Prof. Dr. Rácz Károly, a Doktori Tanács új elnöke is mond köszöntőt</vt:lpstr>
      <vt:lpstr>Szécsényi-Nagy Balázs, az Egyetemi Hallgatói Önkormányzat elnöke mondja köszöntő beszédét</vt:lpstr>
      <vt:lpstr>Prof. emer. Dr. Sótonyi Péter akadémikus, az Egyetem Tehetséggondozó Tanácsának elnöke köszönti a Baráti Kört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Halász Andrea</dc:creator>
  <cp:lastModifiedBy>Csokonai Dániel (EOK Informatika)</cp:lastModifiedBy>
  <cp:revision>5</cp:revision>
  <dcterms:created xsi:type="dcterms:W3CDTF">2010-02-02T10:55:02Z</dcterms:created>
  <dcterms:modified xsi:type="dcterms:W3CDTF">2023-04-13T07:06:48Z</dcterms:modified>
</cp:coreProperties>
</file>