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474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44E6D3C-8A7D-8C8E-7D17-BD72D436D2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748B6181-8B71-BF0C-B303-84EC3A1A24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51FAD71-E0DB-6B4E-F4B3-5A6DF1E84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2359DB1-67F9-D6AB-1ED6-EC8BE1334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932B73F-66AB-BF3E-2428-F31723A1C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4BC339-802B-4C84-8B62-5ADF1F723E82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969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6A7E045-5E09-A013-755F-BBCACE582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8960B84A-1679-F091-51D7-2025A96F4F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F4D80EB-CA25-9B71-5068-18CE45511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03620E5-FC14-9E64-491E-79D7C87CA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5B1DCCD-EEE1-C5E7-EEAE-B58281C17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091AC-9AFF-4C0B-9677-E3ECBFFA9FE4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09369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F5126AEA-2834-6738-95D5-0FE0811467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2D2B4EE2-0110-4425-42AC-39ABC7BB08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7026727-58AC-C7B7-146B-AE62CAEB5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17AD16F-9976-D06E-CFE9-AC8BD725C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0FD2D39-40AA-CC94-4173-77D752842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BDB19-729E-420A-9605-F41BC132E5C1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566416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2218FB9-E479-9BAF-EA84-3A100A554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08488A8-AE06-544B-CA18-B096A99DB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AB17B93-FD00-3E7F-D505-008F6CB12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39A63A6-EFC7-5306-2957-601F385D6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47385D7-9D7B-90E9-BDBA-4ED0FFDE7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FC127-AF44-49A5-995D-82765B3F41C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02712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DA709EF-361F-6958-2B8E-1B8D22C37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051D350-CB98-5915-A151-8207ABC80C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E1533D2-CD00-E51E-8DEE-08CB2D2FF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FF23DEC-9F4A-5F89-DC95-CE4182C64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95B415C-27D0-507A-AA5D-39B8138DA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16E7C-7282-47C5-A79A-1A4A3EBD8FB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7625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A19C415-62F3-C538-177E-9626175E5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4133696-66B2-A06A-72ED-8E2C084CBA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61E279E6-9B1A-BE3C-52CC-CBC5DF47C5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EF69E8BC-BA25-4917-262C-ED0D196FB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6F6003E5-01B7-755F-0639-5CC26C329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F82FB652-6A80-C60A-5467-B6A990ED2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625B6-0CBA-4044-ADEB-06C59863316D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89465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6479403-A35A-74DE-E9B2-27B342CCF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50884C96-5405-A883-C86A-F09605A4D0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E2D039BC-1D00-9F31-615E-440E38F8BE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BA8373D9-EDAF-0BE4-B95D-008DDE394A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625CB683-D545-696F-9C7D-B503C861E1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894D32B6-FC25-EFD0-E2F4-C4B8D4616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C909300D-C366-1DA0-23D2-6654A612D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658BDB59-B9E0-B5E4-839B-9E5FBDAF2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1BAE1-ADBA-45C5-B00E-64899360690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05954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BF1E655-6595-4EEC-1BFF-FEDB28D57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8E6FD3EE-7F12-8178-3A7B-0BF8926AF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41699F55-66D6-F006-5A7E-9B43C89BF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7DAE5858-76D3-12DE-262B-E0B1DEF43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8F5D25-506E-43ED-B317-D9285DE2A77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98221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4CBDBB0B-81C1-7EE8-9E03-12BC19FB3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01BD10D5-E881-CAF9-B039-C1BD1D0AB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42979CAF-696F-939C-4473-146B3742E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073FC-CCC9-4313-9185-63A5DD474B1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61052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336504B-0DBB-B450-E762-FFD2E586A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346F994-9CC6-51AF-4F3B-6430000AC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5B5BBD34-AE5D-186B-2ACF-5314904870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1759CF33-1FBB-8B23-A1CF-B7C61733B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D6488E51-863D-58BD-3A90-0AA8B1449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AF8F5A3-B410-A009-CD79-35DA08352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0647C-8EEC-4A57-AC1C-788955DD978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73748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436AB9D-652B-8D20-46C6-BD729C87F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1DD00C37-BEFD-0906-7468-55F9682101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9051288-5D9B-2118-AE8E-7F6DCE9625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936B3DD-BE4F-1079-7E73-1C9644B38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C8143F3-574C-CEF7-FB93-63D6C47DD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8C7FCD2-BC63-668D-C15F-D9D19869F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643C6-0CEF-4B64-B495-969C0EF649D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58872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8BDCBAC-4DF6-BE57-B985-0E15189A98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D595ADE-0E16-12A6-7E4A-986B2EB313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86E2669-C351-5E73-8916-ADD40D94658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hu-HU" altLang="hu-H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22CC351-173C-318D-91B7-88ABD6E942A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u-HU" altLang="hu-H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B497A73-D99E-916D-D923-2E59AB274E1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341B0BD-5828-4163-A869-909974B4F010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>
            <a:extLst>
              <a:ext uri="{FF2B5EF4-FFF2-40B4-BE49-F238E27FC236}">
                <a16:creationId xmlns:a16="http://schemas.microsoft.com/office/drawing/2014/main" id="{A6CE9F04-B87D-356C-1BBD-18AB2F3A380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5949950"/>
            <a:ext cx="7772400" cy="908050"/>
          </a:xfrm>
        </p:spPr>
        <p:txBody>
          <a:bodyPr anchor="ctr"/>
          <a:lstStyle/>
          <a:p>
            <a:r>
              <a:rPr lang="hu-HU" altLang="hu-HU" sz="2400"/>
              <a:t>Tulassay Tivadar rektor köszöntője </a:t>
            </a:r>
            <a:br>
              <a:rPr lang="hu-HU" altLang="hu-HU" sz="2400"/>
            </a:br>
            <a:r>
              <a:rPr lang="hu-HU" altLang="hu-HU" sz="2400"/>
              <a:t>az ünnepi fogadáson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ECAC2439-EBA9-3334-6808-5FD5BFDF1CF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hu-HU" altLang="hu-HU" sz="3200"/>
          </a:p>
        </p:txBody>
      </p:sp>
      <p:pic>
        <p:nvPicPr>
          <p:cNvPr id="4102" name="Picture 6">
            <a:extLst>
              <a:ext uri="{FF2B5EF4-FFF2-40B4-BE49-F238E27FC236}">
                <a16:creationId xmlns:a16="http://schemas.microsoft.com/office/drawing/2014/main" id="{F9ED6378-ED7A-A739-2B3F-B9657C082F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" y="890588"/>
            <a:ext cx="7620000" cy="507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4DEBC7A-15F5-D79E-50EC-16D4931477E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5516563"/>
            <a:ext cx="7772400" cy="1341437"/>
          </a:xfrm>
        </p:spPr>
        <p:txBody>
          <a:bodyPr anchor="ctr"/>
          <a:lstStyle/>
          <a:p>
            <a:r>
              <a:rPr lang="hu-HU" altLang="hu-HU" sz="2400"/>
              <a:t>Gratuláció a Baráti Kör elnökének Monos Emilnek. Jobbról: Rosivall László a Vándorgyűlés elnöke, </a:t>
            </a:r>
            <a:br>
              <a:rPr lang="hu-HU" altLang="hu-HU" sz="2400"/>
            </a:br>
            <a:r>
              <a:rPr lang="hu-HU" altLang="hu-HU" sz="2400"/>
              <a:t>a fogadás szervezője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EE67124-BF5B-44BA-8365-5D099E993B2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hu-HU" altLang="hu-HU" sz="3200"/>
          </a:p>
        </p:txBody>
      </p:sp>
      <p:pic>
        <p:nvPicPr>
          <p:cNvPr id="2059" name="Picture 11">
            <a:extLst>
              <a:ext uri="{FF2B5EF4-FFF2-40B4-BE49-F238E27FC236}">
                <a16:creationId xmlns:a16="http://schemas.microsoft.com/office/drawing/2014/main" id="{D238FEA0-BA20-CA0C-7B8B-F20385D7FD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650" y="333375"/>
            <a:ext cx="7620000" cy="507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>
            <a:extLst>
              <a:ext uri="{FF2B5EF4-FFF2-40B4-BE49-F238E27FC236}">
                <a16:creationId xmlns:a16="http://schemas.microsoft.com/office/drawing/2014/main" id="{679E866E-6F15-4797-A276-A834B834CCC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6021388"/>
            <a:ext cx="7772400" cy="836612"/>
          </a:xfrm>
        </p:spPr>
        <p:txBody>
          <a:bodyPr anchor="ctr"/>
          <a:lstStyle/>
          <a:p>
            <a:r>
              <a:rPr lang="hu-HU" altLang="hu-HU" sz="2400"/>
              <a:t>Vendégek a fogadáson. </a:t>
            </a:r>
            <a:br>
              <a:rPr lang="hu-HU" altLang="hu-HU" sz="2400"/>
            </a:br>
            <a:r>
              <a:rPr lang="hu-HU" altLang="hu-HU" sz="2400"/>
              <a:t>Elől: Sótonyi Péter, Kellermayer Miklós és Müller Miklós</a:t>
            </a:r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F64068CA-3025-D165-2733-9A1D92CA5DD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hu-HU" altLang="hu-HU" sz="3200"/>
          </a:p>
        </p:txBody>
      </p:sp>
      <p:pic>
        <p:nvPicPr>
          <p:cNvPr id="5126" name="Picture 6">
            <a:extLst>
              <a:ext uri="{FF2B5EF4-FFF2-40B4-BE49-F238E27FC236}">
                <a16:creationId xmlns:a16="http://schemas.microsoft.com/office/drawing/2014/main" id="{B77C95E7-D3ED-F6A6-43CA-63F6C281E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" y="890588"/>
            <a:ext cx="7620000" cy="507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43</Words>
  <Application>Microsoft Office PowerPoint</Application>
  <PresentationFormat>Diavetítés a képernyőre (4:3 oldalarány)</PresentationFormat>
  <Paragraphs>3</Paragraphs>
  <Slides>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5" baseType="lpstr">
      <vt:lpstr>Arial</vt:lpstr>
      <vt:lpstr>Alapértelmezett terv</vt:lpstr>
      <vt:lpstr>Tulassay Tivadar rektor köszöntője  az ünnepi fogadáson</vt:lpstr>
      <vt:lpstr>Gratuláció a Baráti Kör elnökének Monos Emilnek. Jobbról: Rosivall László a Vándorgyűlés elnöke,  a fogadás szervezője</vt:lpstr>
      <vt:lpstr>Vendégek a fogadáson.  Elől: Sótonyi Péter, Kellermayer Miklós és Müller Miklós</vt:lpstr>
    </vt:vector>
  </TitlesOfParts>
  <Company>Semmelweis Egyetem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Gratuláció</dc:title>
  <dc:creator>Halász Andrea</dc:creator>
  <cp:lastModifiedBy>Csokonai Dániel (EOK Informatika)</cp:lastModifiedBy>
  <cp:revision>4</cp:revision>
  <dcterms:created xsi:type="dcterms:W3CDTF">2009-09-03T12:40:03Z</dcterms:created>
  <dcterms:modified xsi:type="dcterms:W3CDTF">2023-04-13T07:32:50Z</dcterms:modified>
</cp:coreProperties>
</file>