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hu-H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47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2938387-C5DC-CD6B-B741-1ACB224C448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hu-HU" altLang="hu-HU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CAC8626-AE0F-6389-E9E8-F95FE0252CC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u-HU" altLang="hu-HU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CF568A4-6345-E048-795D-D84C208E9EDC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6770634D-0235-DADE-C0EF-76872280291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63AB38F6-FBEE-0ACF-1CB1-98EA9F2A29D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hu-HU" altLang="hu-HU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2782F750-C3A6-1443-C67D-BDD00C2C27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970C5F0-F110-4996-8DE9-EBE752645133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F5D52BE-AB50-D424-002A-C5A2BB95FD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F083F8-F85F-48E2-94DA-B14B70E2E2F6}" type="slidenum">
              <a:rPr lang="hu-HU" altLang="hu-HU"/>
              <a:pPr/>
              <a:t>1</a:t>
            </a:fld>
            <a:endParaRPr lang="hu-HU" altLang="hu-HU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0EFB16A8-5486-B1A4-94E2-43ACB3B6DE5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C2E739-DEF3-9AA6-4427-CFC72EE80D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alt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EB076E1-DA87-E31F-14C2-B984824A45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7989E7-6BDA-4B6C-873F-E617C59F4A9F}" type="slidenum">
              <a:rPr lang="hu-HU" altLang="hu-HU"/>
              <a:pPr/>
              <a:t>2</a:t>
            </a:fld>
            <a:endParaRPr lang="hu-HU" altLang="hu-HU"/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04246C93-217A-E93A-1395-25E1C4C60EA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EBABA4F8-77C5-7ADE-CEC6-926CF72CEF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alt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BED4C42-D1E6-996B-55D0-E7E4694B36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64B0FF-58C5-4A7D-B3A2-B0433CA2F95A}" type="slidenum">
              <a:rPr lang="hu-HU" altLang="hu-HU"/>
              <a:pPr/>
              <a:t>3</a:t>
            </a:fld>
            <a:endParaRPr lang="hu-HU" altLang="hu-HU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B8F3B3B5-335A-5D92-87B2-7BC11E74BDA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D1E4A032-E761-686C-67D2-6CF4AC1598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alt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D04A55E-932D-8FB6-7FE1-729C13C416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FF816E-0E40-4097-8190-E845AA83F157}" type="slidenum">
              <a:rPr lang="hu-HU" altLang="hu-HU"/>
              <a:pPr/>
              <a:t>4</a:t>
            </a:fld>
            <a:endParaRPr lang="hu-HU" altLang="hu-HU"/>
          </a:p>
        </p:txBody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4983B06B-7D00-8BE8-3C13-5CC8040F490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99454727-CC07-8B3E-14D4-2A83127DFE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alt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F1ABB3B-C00E-544F-F818-29EB9EE728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83E51-3DF0-4512-BB7D-78C5823FB82D}" type="slidenum">
              <a:rPr lang="hu-HU" altLang="hu-HU"/>
              <a:pPr/>
              <a:t>5</a:t>
            </a:fld>
            <a:endParaRPr lang="hu-HU" altLang="hu-HU"/>
          </a:p>
        </p:txBody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087E7E2A-4955-0114-7361-AF40C9A88C3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3D17F70C-833A-9280-CC13-0FDA889074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alt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F1C048-F096-A703-FCED-A52CA3526C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F7EAAF-60EA-4523-AE3F-59354A3DF5E5}" type="slidenum">
              <a:rPr lang="hu-HU" altLang="hu-HU"/>
              <a:pPr/>
              <a:t>6</a:t>
            </a:fld>
            <a:endParaRPr lang="hu-HU" altLang="hu-HU"/>
          </a:p>
        </p:txBody>
      </p:sp>
      <p:sp>
        <p:nvSpPr>
          <p:cNvPr id="89090" name="Rectangle 2">
            <a:extLst>
              <a:ext uri="{FF2B5EF4-FFF2-40B4-BE49-F238E27FC236}">
                <a16:creationId xmlns:a16="http://schemas.microsoft.com/office/drawing/2014/main" id="{915B6E48-CBB3-F172-9A4A-108E49C0906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4D714C54-6BB7-8BE7-0C64-2B8258B5B0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alt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576F1D9-E88B-4FC6-3F1E-94E6B7399C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4997A6-D096-4A34-90F7-D397EE7F73B1}" type="slidenum">
              <a:rPr lang="hu-HU" altLang="hu-HU"/>
              <a:pPr/>
              <a:t>7</a:t>
            </a:fld>
            <a:endParaRPr lang="hu-HU" altLang="hu-HU"/>
          </a:p>
        </p:txBody>
      </p:sp>
      <p:sp>
        <p:nvSpPr>
          <p:cNvPr id="92162" name="Rectangle 2">
            <a:extLst>
              <a:ext uri="{FF2B5EF4-FFF2-40B4-BE49-F238E27FC236}">
                <a16:creationId xmlns:a16="http://schemas.microsoft.com/office/drawing/2014/main" id="{8E9CFF9F-A5EC-C190-B005-1C325E0773C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35ABBDEC-7BD3-730D-DBB6-C8707082AD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alt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E8F4FB8-9C76-DDE0-5CBD-34A93119CB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A17B43-486A-4657-95E6-799340C885D3}" type="slidenum">
              <a:rPr lang="hu-HU" altLang="hu-HU"/>
              <a:pPr/>
              <a:t>8</a:t>
            </a:fld>
            <a:endParaRPr lang="hu-HU" altLang="hu-HU"/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71039985-E95A-C482-03D0-6044E90FEE3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C919CDAF-B4C8-750E-FFAD-D73E37D0B3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alt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934B9D3-0426-C7F0-F9C4-9B65C64839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3F089D-3A66-402D-87D8-F88EBE11A821}" type="slidenum">
              <a:rPr lang="hu-HU" altLang="hu-HU"/>
              <a:pPr/>
              <a:t>9</a:t>
            </a:fld>
            <a:endParaRPr lang="hu-HU" altLang="hu-HU"/>
          </a:p>
        </p:txBody>
      </p:sp>
      <p:sp>
        <p:nvSpPr>
          <p:cNvPr id="98306" name="Rectangle 2">
            <a:extLst>
              <a:ext uri="{FF2B5EF4-FFF2-40B4-BE49-F238E27FC236}">
                <a16:creationId xmlns:a16="http://schemas.microsoft.com/office/drawing/2014/main" id="{5055D60C-02DE-7672-AF94-65BB3A5CE54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36516E24-818A-1CAB-15FE-DB7464C372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alt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06" name="Group 2">
            <a:extLst>
              <a:ext uri="{FF2B5EF4-FFF2-40B4-BE49-F238E27FC236}">
                <a16:creationId xmlns:a16="http://schemas.microsoft.com/office/drawing/2014/main" id="{011B880A-3624-99CF-1D0C-4FB149FDBE68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72707" name="Freeform 3">
              <a:extLst>
                <a:ext uri="{FF2B5EF4-FFF2-40B4-BE49-F238E27FC236}">
                  <a16:creationId xmlns:a16="http://schemas.microsoft.com/office/drawing/2014/main" id="{E0247A25-AFFB-A345-61B9-AD7246FFAB4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72708" name="Freeform 4">
              <a:extLst>
                <a:ext uri="{FF2B5EF4-FFF2-40B4-BE49-F238E27FC236}">
                  <a16:creationId xmlns:a16="http://schemas.microsoft.com/office/drawing/2014/main" id="{6E8B3A60-D724-0D6A-F1E0-0EAC68E9772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72709" name="Freeform 5">
              <a:extLst>
                <a:ext uri="{FF2B5EF4-FFF2-40B4-BE49-F238E27FC236}">
                  <a16:creationId xmlns:a16="http://schemas.microsoft.com/office/drawing/2014/main" id="{8B499B07-0A9D-DA02-330F-47BFAED819A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72710" name="Freeform 6">
              <a:extLst>
                <a:ext uri="{FF2B5EF4-FFF2-40B4-BE49-F238E27FC236}">
                  <a16:creationId xmlns:a16="http://schemas.microsoft.com/office/drawing/2014/main" id="{A6D0459F-96B1-182B-9A84-F415166E78A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72711" name="Freeform 7">
              <a:extLst>
                <a:ext uri="{FF2B5EF4-FFF2-40B4-BE49-F238E27FC236}">
                  <a16:creationId xmlns:a16="http://schemas.microsoft.com/office/drawing/2014/main" id="{43B6C8C7-C71B-BA6C-E2A2-2EF941A4898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72712" name="Freeform 8">
              <a:extLst>
                <a:ext uri="{FF2B5EF4-FFF2-40B4-BE49-F238E27FC236}">
                  <a16:creationId xmlns:a16="http://schemas.microsoft.com/office/drawing/2014/main" id="{7B8C08BA-7D82-253E-D08F-C486390768A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72713" name="Rectangle 9">
            <a:extLst>
              <a:ext uri="{FF2B5EF4-FFF2-40B4-BE49-F238E27FC236}">
                <a16:creationId xmlns:a16="http://schemas.microsoft.com/office/drawing/2014/main" id="{B47B2C89-D41C-4DB6-2D42-D05F9084B0BB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hu-HU" altLang="hu-HU" noProof="0"/>
              <a:t>Mintacím szerkesztése</a:t>
            </a:r>
          </a:p>
        </p:txBody>
      </p:sp>
      <p:sp>
        <p:nvSpPr>
          <p:cNvPr id="72714" name="Rectangle 10">
            <a:extLst>
              <a:ext uri="{FF2B5EF4-FFF2-40B4-BE49-F238E27FC236}">
                <a16:creationId xmlns:a16="http://schemas.microsoft.com/office/drawing/2014/main" id="{23886E98-44A6-AD02-C494-6314DF3C81CA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hu-HU" altLang="hu-HU" noProof="0"/>
              <a:t>Alcím mintájának szerkesztése</a:t>
            </a:r>
          </a:p>
        </p:txBody>
      </p:sp>
      <p:sp>
        <p:nvSpPr>
          <p:cNvPr id="72715" name="Rectangle 11">
            <a:extLst>
              <a:ext uri="{FF2B5EF4-FFF2-40B4-BE49-F238E27FC236}">
                <a16:creationId xmlns:a16="http://schemas.microsoft.com/office/drawing/2014/main" id="{78DA6A02-3137-372F-4262-D9B0584703A4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2716" name="Rectangle 12">
            <a:extLst>
              <a:ext uri="{FF2B5EF4-FFF2-40B4-BE49-F238E27FC236}">
                <a16:creationId xmlns:a16="http://schemas.microsoft.com/office/drawing/2014/main" id="{D7610787-5ADF-95F2-3DEC-CCE0002A243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2717" name="Rectangle 13">
            <a:extLst>
              <a:ext uri="{FF2B5EF4-FFF2-40B4-BE49-F238E27FC236}">
                <a16:creationId xmlns:a16="http://schemas.microsoft.com/office/drawing/2014/main" id="{2C10DE3D-FF43-26D3-2D7E-B68DFF61CC7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30609B5-C91E-4302-9B15-69113357277B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0BEBBE9-0366-82EA-F0C5-9872FA718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7FC8819A-8D4B-FEBF-026E-DD131789B8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2A6511C-3BC4-F859-AF6B-86D1D10DE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041FBE9-13E4-446C-2C18-623B10E5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1060AF2-7B8F-1E14-1AA4-6CF8A2460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EE35F-DC8B-4448-B788-73818E1ADCE9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46515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A9D19049-520E-25E2-08E1-633F2D3699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2C6A0825-8D80-3157-8A49-FE8A783815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1B6DBAE-38C4-50D4-2B31-907A3471D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1F66AD6-9BE5-7686-2344-B690EAB7F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E256D7E-6E82-B913-A831-5E50AEBE1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DDBBD-9EC6-424C-A264-1E06C139493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58426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Cím, 2 kisebb és 1 nagy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3EFD25E-2BD1-13D0-1E5A-1F1FFD850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8EF1317-EDE7-D3AC-0B0F-AF2D86D0148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200" y="1905000"/>
            <a:ext cx="3927475" cy="20193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7AB2898A-2745-1286-CAA3-B62D9EB954B6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838200" y="4076700"/>
            <a:ext cx="3927475" cy="20193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DCE22A3C-5B3A-0215-D07F-69AE58506891}"/>
              </a:ext>
            </a:extLst>
          </p:cNvPr>
          <p:cNvSpPr>
            <a:spLocks noGrp="1"/>
          </p:cNvSpPr>
          <p:nvPr>
            <p:ph sz="half" idx="3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Dátum helye 5">
            <a:extLst>
              <a:ext uri="{FF2B5EF4-FFF2-40B4-BE49-F238E27FC236}">
                <a16:creationId xmlns:a16="http://schemas.microsoft.com/office/drawing/2014/main" id="{BC400102-577B-2EFF-732C-71D8934B9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Élőláb helye 6">
            <a:extLst>
              <a:ext uri="{FF2B5EF4-FFF2-40B4-BE49-F238E27FC236}">
                <a16:creationId xmlns:a16="http://schemas.microsoft.com/office/drawing/2014/main" id="{C494F0F4-57E4-420C-77C9-57A0F04B4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8" name="Dia számának helye 7">
            <a:extLst>
              <a:ext uri="{FF2B5EF4-FFF2-40B4-BE49-F238E27FC236}">
                <a16:creationId xmlns:a16="http://schemas.microsoft.com/office/drawing/2014/main" id="{1FDE5E81-EF4A-8D4F-ACFB-FFFC7E88D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AFD8E0B3-1DE2-439D-9A10-79D698B1759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49000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Cím, 1 nagy és 2 kisebb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EF391E3-3638-ECA9-8EAE-33CADBEF8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2AA5B47-B94C-4947-F600-956C117D4E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4A475100-800F-8ECF-776A-56D88FFE90FE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918075" y="1905000"/>
            <a:ext cx="3927475" cy="20193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8169FE88-E40B-257A-BB69-8082B502ED2A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918075" y="4076700"/>
            <a:ext cx="3927475" cy="20193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Dátum helye 5">
            <a:extLst>
              <a:ext uri="{FF2B5EF4-FFF2-40B4-BE49-F238E27FC236}">
                <a16:creationId xmlns:a16="http://schemas.microsoft.com/office/drawing/2014/main" id="{66F6F29C-FC24-F839-9909-853BD17CAE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Élőláb helye 6">
            <a:extLst>
              <a:ext uri="{FF2B5EF4-FFF2-40B4-BE49-F238E27FC236}">
                <a16:creationId xmlns:a16="http://schemas.microsoft.com/office/drawing/2014/main" id="{D4291FCE-5C51-53E2-B8D8-E834DE9E3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8" name="Dia számának helye 7">
            <a:extLst>
              <a:ext uri="{FF2B5EF4-FFF2-40B4-BE49-F238E27FC236}">
                <a16:creationId xmlns:a16="http://schemas.microsoft.com/office/drawing/2014/main" id="{4C52A794-3A71-10C7-AA97-32EC00034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9263B2C6-8494-4AC7-BEA8-6133EC769CA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92568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1314B0A-0D34-C638-4FD4-1D4D7992B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7D4DC48-040D-F7BE-F644-951B58C37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3330DF0-2173-C13E-37C2-3B49B55EB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1E65680-DE96-B859-D897-2F6A4CC6E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8E92D2E-2D42-BA89-14AF-E1C954A92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D7283-79DD-431B-8CC4-87EBBCD82FD8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55604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8C00050-9FA3-121D-02F0-90C1D091C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A9F09E50-7D94-38E8-6431-37EE0594D0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8A94047-7BCC-0094-DB7E-731079C01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E5D8A89-F232-77CE-056E-22C0F27E8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50DAEBE-AA01-894D-EFDF-787E903D4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1A5EAF-77C2-49EA-BF40-B1F7487CE79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178938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82D09C5-92C7-0848-30AF-0524C8C62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6D9D827-93A6-1206-68AC-288C381D00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BC5A24AD-D52A-41E0-CECC-44853A4DE5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8170D33E-6CB4-FC10-F7CD-9FA251B36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8AF7E9F6-27BB-9794-F9FC-31AB06AE1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92C30DB-EC77-31E9-2DBC-F22EB75BF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99229-6FE6-47B5-AF1D-0AE38A6A53A8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893761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D71332D-87DC-4825-9C76-1A073AED2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2A8BE28-ABF9-DB84-987A-17AC09946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BCACE2EC-6501-A8A6-614F-F9FDDCC8B9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3A37E139-C2EF-8E19-77BC-8411A8EB8B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66783F25-CF4F-1345-2143-42E4700DAB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4C069DD2-CE44-1E70-AE2C-68C59E3E3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32825536-75A6-1384-A550-DCB84D2E8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263667BD-936D-50B1-0CDB-0877E21D1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9E7C8-8838-4291-AD30-DB651E8391ED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69932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97A16FA-B8B3-3279-D6BF-DE2E5AAFF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FFE0DEE8-B7D7-9726-6749-33FA1B424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E0094FCB-97D8-88E1-B2B3-3061910C4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FAD9A883-0BD7-0619-2364-ABF7C8319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D3DAC-8C8B-4CBB-8ED5-392159CEBB40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7133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0D34C931-69AC-BBD0-59BD-2FAC88BAD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3E93B06C-582C-679D-748B-05CC40BD6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8497D781-2307-0A97-D67D-2C398AD7F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17728-2259-4F25-A44B-6C1F196E0D61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78345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7C0A417-F5B1-F6CC-8C88-242D7B200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C65B344-F66D-88D6-1FCD-EB00EBA64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5DCCDCBD-980B-FE8D-6D50-C638F31C9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872F67E-6A10-F315-A0F4-ACD03C90C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0556755-2372-EA48-2C1D-9202D305A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A1FC178F-5D75-52B0-5699-9D82C2653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B861D-115D-4157-9F78-5807E1DDA549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767900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F0B6AC8-8661-5B6D-EF6E-D79B68229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03FA7ED3-7B70-9DEE-6779-340B027D3C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2B16BD-58F9-5F19-B85E-D5BE84689C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4516EE57-6CEB-A290-0561-06C8C6B98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2E23C66E-B464-39C0-A1EC-2D703C0C9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A6CDA22A-6FCB-879F-7FAC-76516D479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DA5A0-A9B6-47F8-A6DD-969C8BC54D7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16480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82" name="Group 2">
            <a:extLst>
              <a:ext uri="{FF2B5EF4-FFF2-40B4-BE49-F238E27FC236}">
                <a16:creationId xmlns:a16="http://schemas.microsoft.com/office/drawing/2014/main" id="{9799C55F-A621-4051-2298-DE35A125E250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71683" name="Freeform 3">
              <a:extLst>
                <a:ext uri="{FF2B5EF4-FFF2-40B4-BE49-F238E27FC236}">
                  <a16:creationId xmlns:a16="http://schemas.microsoft.com/office/drawing/2014/main" id="{AF27878F-4DD9-50BB-4F9D-785BE8A444A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71684" name="Freeform 4">
              <a:extLst>
                <a:ext uri="{FF2B5EF4-FFF2-40B4-BE49-F238E27FC236}">
                  <a16:creationId xmlns:a16="http://schemas.microsoft.com/office/drawing/2014/main" id="{CA8337D1-15C2-4B62-C695-233C923172B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71685" name="Freeform 5">
              <a:extLst>
                <a:ext uri="{FF2B5EF4-FFF2-40B4-BE49-F238E27FC236}">
                  <a16:creationId xmlns:a16="http://schemas.microsoft.com/office/drawing/2014/main" id="{8E97E150-0F92-A3D8-4D18-574B2F9493C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71686" name="Freeform 6">
              <a:extLst>
                <a:ext uri="{FF2B5EF4-FFF2-40B4-BE49-F238E27FC236}">
                  <a16:creationId xmlns:a16="http://schemas.microsoft.com/office/drawing/2014/main" id="{3FF5DDD0-F8A0-99E6-4B4E-CC4F5451D8A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71687" name="Freeform 7">
              <a:extLst>
                <a:ext uri="{FF2B5EF4-FFF2-40B4-BE49-F238E27FC236}">
                  <a16:creationId xmlns:a16="http://schemas.microsoft.com/office/drawing/2014/main" id="{8DB9BAD3-70F9-3D07-C80B-FC598D72EB7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71688" name="Freeform 8">
              <a:extLst>
                <a:ext uri="{FF2B5EF4-FFF2-40B4-BE49-F238E27FC236}">
                  <a16:creationId xmlns:a16="http://schemas.microsoft.com/office/drawing/2014/main" id="{37F58400-8953-C90D-36F6-EC23EDF1E9B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71689" name="Freeform 9">
              <a:extLst>
                <a:ext uri="{FF2B5EF4-FFF2-40B4-BE49-F238E27FC236}">
                  <a16:creationId xmlns:a16="http://schemas.microsoft.com/office/drawing/2014/main" id="{C918C082-0E41-D3AA-F3C2-57BCA88FD5E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71690" name="Freeform 10">
              <a:extLst>
                <a:ext uri="{FF2B5EF4-FFF2-40B4-BE49-F238E27FC236}">
                  <a16:creationId xmlns:a16="http://schemas.microsoft.com/office/drawing/2014/main" id="{9353B4BA-4D4A-2281-7D4C-161D2B10C88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71691" name="Rectangle 11">
            <a:extLst>
              <a:ext uri="{FF2B5EF4-FFF2-40B4-BE49-F238E27FC236}">
                <a16:creationId xmlns:a16="http://schemas.microsoft.com/office/drawing/2014/main" id="{601095D5-29B8-4984-257C-8A743919EFC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hu-HU" altLang="hu-HU"/>
          </a:p>
        </p:txBody>
      </p:sp>
      <p:sp>
        <p:nvSpPr>
          <p:cNvPr id="71692" name="Rectangle 12">
            <a:extLst>
              <a:ext uri="{FF2B5EF4-FFF2-40B4-BE49-F238E27FC236}">
                <a16:creationId xmlns:a16="http://schemas.microsoft.com/office/drawing/2014/main" id="{4B0E3F64-5111-E3A1-0214-AD896312B3A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hu-HU" altLang="hu-HU"/>
          </a:p>
        </p:txBody>
      </p:sp>
      <p:sp>
        <p:nvSpPr>
          <p:cNvPr id="71693" name="Rectangle 13">
            <a:extLst>
              <a:ext uri="{FF2B5EF4-FFF2-40B4-BE49-F238E27FC236}">
                <a16:creationId xmlns:a16="http://schemas.microsoft.com/office/drawing/2014/main" id="{F3CFA28C-634E-B9CE-D1F7-EA264F7074F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FE0EEDC-1C2B-4697-BC26-B655C2E28012}" type="slidenum">
              <a:rPr lang="hu-HU" altLang="hu-HU"/>
              <a:pPr/>
              <a:t>‹#›</a:t>
            </a:fld>
            <a:endParaRPr lang="hu-HU" altLang="hu-HU"/>
          </a:p>
        </p:txBody>
      </p:sp>
      <p:sp>
        <p:nvSpPr>
          <p:cNvPr id="71694" name="Rectangle 14">
            <a:extLst>
              <a:ext uri="{FF2B5EF4-FFF2-40B4-BE49-F238E27FC236}">
                <a16:creationId xmlns:a16="http://schemas.microsoft.com/office/drawing/2014/main" id="{C841D861-7777-2CD7-1F03-8C99B137E36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71695" name="Rectangle 15">
            <a:extLst>
              <a:ext uri="{FF2B5EF4-FFF2-40B4-BE49-F238E27FC236}">
                <a16:creationId xmlns:a16="http://schemas.microsoft.com/office/drawing/2014/main" id="{4C835E58-91B1-E716-D599-FA0BF99C5241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3B355C4-E066-BA3D-6B6A-6C2B9CD0A9A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u-HU" altLang="hu-HU" sz="4800"/>
              <a:t>Egy 231 év után hazatért oklevél története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A8007FB-0CAF-0424-4E7A-CCEC2FEA8D9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hu-HU" altLang="hu-H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8BFCC933-41A2-6734-6336-290D37271E8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altLang="hu-HU"/>
              <a:t>Magyar Felsőoktatási Levéltári Szövetség</a:t>
            </a:r>
          </a:p>
        </p:txBody>
      </p:sp>
      <p:pic>
        <p:nvPicPr>
          <p:cNvPr id="73736" name="Picture 8">
            <a:extLst>
              <a:ext uri="{FF2B5EF4-FFF2-40B4-BE49-F238E27FC236}">
                <a16:creationId xmlns:a16="http://schemas.microsoft.com/office/drawing/2014/main" id="{82653CBC-01DC-11E1-A679-63B9C351409C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38200" y="3095625"/>
            <a:ext cx="3927475" cy="1809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3738" name="Picture 10">
            <a:extLst>
              <a:ext uri="{FF2B5EF4-FFF2-40B4-BE49-F238E27FC236}">
                <a16:creationId xmlns:a16="http://schemas.microsoft.com/office/drawing/2014/main" id="{FF147C12-97E4-717A-C01B-676E81C4F43A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918075" y="3095625"/>
            <a:ext cx="3927475" cy="1809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D877B754-2D1D-39E1-3B71-AEC03427B4A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altLang="hu-HU" sz="4000"/>
              <a:t>Az egyetemi orvoskar Nagyszombat városában 1770-1777</a:t>
            </a:r>
          </a:p>
        </p:txBody>
      </p:sp>
      <p:pic>
        <p:nvPicPr>
          <p:cNvPr id="77829" name="Picture 5">
            <a:extLst>
              <a:ext uri="{FF2B5EF4-FFF2-40B4-BE49-F238E27FC236}">
                <a16:creationId xmlns:a16="http://schemas.microsoft.com/office/drawing/2014/main" id="{E6AECC02-E278-D983-47AD-3DB51FAE737B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548063" y="2276475"/>
            <a:ext cx="2865437" cy="3819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>
            <a:extLst>
              <a:ext uri="{FF2B5EF4-FFF2-40B4-BE49-F238E27FC236}">
                <a16:creationId xmlns:a16="http://schemas.microsoft.com/office/drawing/2014/main" id="{1B64A2FF-AD07-F47A-EB6A-76E8E2547C8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3200"/>
              <a:t>Az orvoskar nagyszombati épülete – Franz Anton Hillebrandt, 1772</a:t>
            </a:r>
          </a:p>
        </p:txBody>
      </p:sp>
      <p:pic>
        <p:nvPicPr>
          <p:cNvPr id="80904" name="Picture 8">
            <a:extLst>
              <a:ext uri="{FF2B5EF4-FFF2-40B4-BE49-F238E27FC236}">
                <a16:creationId xmlns:a16="http://schemas.microsoft.com/office/drawing/2014/main" id="{999C5FC8-17F5-6A3A-A964-F432BD1AF00D}"/>
              </a:ext>
            </a:extLst>
          </p:cNvPr>
          <p:cNvPicPr>
            <a:picLocks noChangeAspect="1" noChangeArrowheads="1"/>
          </p:cNvPicPr>
          <p:nvPr>
            <p:ph sz="quarter"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38200" y="1938338"/>
            <a:ext cx="3927475" cy="19510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0905" name="Picture 9">
            <a:extLst>
              <a:ext uri="{FF2B5EF4-FFF2-40B4-BE49-F238E27FC236}">
                <a16:creationId xmlns:a16="http://schemas.microsoft.com/office/drawing/2014/main" id="{5F94A068-2DFC-E361-5E70-F3DC64702385}"/>
              </a:ext>
            </a:extLst>
          </p:cNvPr>
          <p:cNvPicPr>
            <a:picLocks noChangeAspect="1" noChangeArrowheads="1"/>
          </p:cNvPicPr>
          <p:nvPr>
            <p:ph sz="quarter" idx="2"/>
          </p:nvPr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439863" y="4076700"/>
            <a:ext cx="2722562" cy="2019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0906" name="Picture 10">
            <a:extLst>
              <a:ext uri="{FF2B5EF4-FFF2-40B4-BE49-F238E27FC236}">
                <a16:creationId xmlns:a16="http://schemas.microsoft.com/office/drawing/2014/main" id="{D00C7CBE-AC45-F1F3-BCB2-4B36EF8C1849}"/>
              </a:ext>
            </a:extLst>
          </p:cNvPr>
          <p:cNvPicPr>
            <a:picLocks noChangeAspect="1" noChangeArrowheads="1"/>
          </p:cNvPicPr>
          <p:nvPr>
            <p:ph sz="half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918075" y="2698750"/>
            <a:ext cx="3927475" cy="2603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5" name="Rectangle 7">
            <a:extLst>
              <a:ext uri="{FF2B5EF4-FFF2-40B4-BE49-F238E27FC236}">
                <a16:creationId xmlns:a16="http://schemas.microsoft.com/office/drawing/2014/main" id="{5B8D9C6E-D627-AA7C-E15B-8F272093128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altLang="hu-HU" sz="3200"/>
              <a:t>Leopoldus Mannowiz sebészmesteri oklevele - 1776</a:t>
            </a:r>
          </a:p>
        </p:txBody>
      </p:sp>
      <p:pic>
        <p:nvPicPr>
          <p:cNvPr id="83977" name="Picture 9">
            <a:extLst>
              <a:ext uri="{FF2B5EF4-FFF2-40B4-BE49-F238E27FC236}">
                <a16:creationId xmlns:a16="http://schemas.microsoft.com/office/drawing/2014/main" id="{BB0224A9-59D3-DC5F-4CFE-99CDB6B12FDD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124075" y="2349500"/>
            <a:ext cx="5111750" cy="3259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1907CDCC-E957-6A6E-3A63-9AD5E1844A2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altLang="hu-HU" sz="3200"/>
              <a:t>Átadási ünnepség 2007. május 31.</a:t>
            </a:r>
          </a:p>
        </p:txBody>
      </p:sp>
      <p:pic>
        <p:nvPicPr>
          <p:cNvPr id="88071" name="Picture 7">
            <a:extLst>
              <a:ext uri="{FF2B5EF4-FFF2-40B4-BE49-F238E27FC236}">
                <a16:creationId xmlns:a16="http://schemas.microsoft.com/office/drawing/2014/main" id="{F363B9D4-195D-BC2B-442D-5500F756A7E1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38200" y="2690813"/>
            <a:ext cx="3927475" cy="26177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8072" name="Picture 8">
            <a:extLst>
              <a:ext uri="{FF2B5EF4-FFF2-40B4-BE49-F238E27FC236}">
                <a16:creationId xmlns:a16="http://schemas.microsoft.com/office/drawing/2014/main" id="{ED9D8FBF-199B-95B1-E0C5-8ABE9AD97684}"/>
              </a:ext>
            </a:extLst>
          </p:cNvPr>
          <p:cNvPicPr>
            <a:picLocks noChangeAspect="1" noChangeArrowheads="1"/>
          </p:cNvPicPr>
          <p:nvPr>
            <p:ph sz="quarter" idx="2"/>
          </p:nvPr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489575" y="1905000"/>
            <a:ext cx="2782888" cy="2019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8073" name="Picture 9">
            <a:extLst>
              <a:ext uri="{FF2B5EF4-FFF2-40B4-BE49-F238E27FC236}">
                <a16:creationId xmlns:a16="http://schemas.microsoft.com/office/drawing/2014/main" id="{2A90AE0B-E79B-8060-61AD-0F8439B3B16E}"/>
              </a:ext>
            </a:extLst>
          </p:cNvPr>
          <p:cNvPicPr>
            <a:picLocks noChangeAspect="1" noChangeArrowheads="1"/>
          </p:cNvPicPr>
          <p:nvPr>
            <p:ph sz="quarter" idx="3"/>
          </p:nvPr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367338" y="4076700"/>
            <a:ext cx="3028950" cy="2019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73C4D8F3-9E7B-BB3E-C6E6-A13940E6564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altLang="hu-HU" sz="3200"/>
              <a:t>Böhm Karolina bábaoklevele</a:t>
            </a:r>
            <a:br>
              <a:rPr lang="hu-HU" altLang="hu-HU" sz="3200"/>
            </a:br>
            <a:r>
              <a:rPr lang="hu-HU" altLang="hu-HU" sz="3200"/>
              <a:t>– 1831. III. 3.</a:t>
            </a:r>
          </a:p>
        </p:txBody>
      </p:sp>
      <p:pic>
        <p:nvPicPr>
          <p:cNvPr id="91141" name="Picture 5">
            <a:extLst>
              <a:ext uri="{FF2B5EF4-FFF2-40B4-BE49-F238E27FC236}">
                <a16:creationId xmlns:a16="http://schemas.microsoft.com/office/drawing/2014/main" id="{8BD78722-5C30-B931-3B85-627CBCCF1162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438400" y="1905000"/>
            <a:ext cx="4806950" cy="419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A499A722-303E-9F98-5F0F-E3533BDEC82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altLang="hu-HU" sz="2800"/>
              <a:t>Nagyszombati sebészmesteri oklevél 1775-ből a Pozsonyi Comenius Egyetem Levéltárában</a:t>
            </a:r>
          </a:p>
        </p:txBody>
      </p:sp>
      <p:pic>
        <p:nvPicPr>
          <p:cNvPr id="94215" name="Picture 7">
            <a:extLst>
              <a:ext uri="{FF2B5EF4-FFF2-40B4-BE49-F238E27FC236}">
                <a16:creationId xmlns:a16="http://schemas.microsoft.com/office/drawing/2014/main" id="{2505D0EB-5FD2-5FF0-3956-376C11159FC2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38200" y="2527300"/>
            <a:ext cx="3927475" cy="2944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4216" name="Picture 8">
            <a:extLst>
              <a:ext uri="{FF2B5EF4-FFF2-40B4-BE49-F238E27FC236}">
                <a16:creationId xmlns:a16="http://schemas.microsoft.com/office/drawing/2014/main" id="{0E77AEA9-84AE-9D73-A741-F349ECEFCBA2}"/>
              </a:ext>
            </a:extLst>
          </p:cNvPr>
          <p:cNvPicPr>
            <a:picLocks noChangeAspect="1" noChangeArrowheads="1"/>
          </p:cNvPicPr>
          <p:nvPr>
            <p:ph sz="quarter" idx="2"/>
          </p:nvPr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535613" y="1905000"/>
            <a:ext cx="2692400" cy="2019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4217" name="Picture 9">
            <a:extLst>
              <a:ext uri="{FF2B5EF4-FFF2-40B4-BE49-F238E27FC236}">
                <a16:creationId xmlns:a16="http://schemas.microsoft.com/office/drawing/2014/main" id="{73679190-C250-48E2-0944-1B916FC4CFB3}"/>
              </a:ext>
            </a:extLst>
          </p:cNvPr>
          <p:cNvPicPr>
            <a:picLocks noChangeAspect="1" noChangeArrowheads="1"/>
          </p:cNvPicPr>
          <p:nvPr>
            <p:ph sz="quarter" idx="3"/>
          </p:nvPr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535613" y="4076700"/>
            <a:ext cx="2692400" cy="2019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3953148F-5082-1F44-BA77-FD8BB4112F6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altLang="hu-HU" sz="3600"/>
              <a:t>Az első orvoskari pecsétnyomó</a:t>
            </a:r>
          </a:p>
        </p:txBody>
      </p:sp>
      <p:pic>
        <p:nvPicPr>
          <p:cNvPr id="97286" name="Picture 6">
            <a:extLst>
              <a:ext uri="{FF2B5EF4-FFF2-40B4-BE49-F238E27FC236}">
                <a16:creationId xmlns:a16="http://schemas.microsoft.com/office/drawing/2014/main" id="{E91BFC8D-21DB-7FDC-3F4B-AEA48E24264A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38200" y="2527300"/>
            <a:ext cx="3927475" cy="2944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7287" name="Picture 7">
            <a:extLst>
              <a:ext uri="{FF2B5EF4-FFF2-40B4-BE49-F238E27FC236}">
                <a16:creationId xmlns:a16="http://schemas.microsoft.com/office/drawing/2014/main" id="{B73FEFFA-0B76-A84C-63D6-2FD8FA8655AC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918075" y="2527300"/>
            <a:ext cx="3927475" cy="2944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</p:bldLst>
  </p:timing>
</p:sld>
</file>

<file path=ppt/theme/theme1.xml><?xml version="1.0" encoding="utf-8"?>
<a:theme xmlns:a="http://schemas.openxmlformats.org/drawingml/2006/main" name="Üvegtáblák">
  <a:themeElements>
    <a:clrScheme name="Üvegtáblák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Üvegtáblák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Üvegtáblák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vegtáblák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vegtáblák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vegtáblák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vegtáblák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vegtáblák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vegtáblák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vegtáblák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98</TotalTime>
  <Words>73</Words>
  <Application>Microsoft Office PowerPoint</Application>
  <PresentationFormat>Diavetítés a képernyőre (4:3 oldalarány)</PresentationFormat>
  <Paragraphs>18</Paragraphs>
  <Slides>9</Slides>
  <Notes>9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Times New Roman</vt:lpstr>
      <vt:lpstr>Wingdings</vt:lpstr>
      <vt:lpstr>Üvegtáblák</vt:lpstr>
      <vt:lpstr>Egy 231 év után hazatért oklevél története</vt:lpstr>
      <vt:lpstr>Magyar Felsőoktatási Levéltári Szövetség</vt:lpstr>
      <vt:lpstr>Az egyetemi orvoskar Nagyszombat városában 1770-1777</vt:lpstr>
      <vt:lpstr>Az orvoskar nagyszombati épülete – Franz Anton Hillebrandt, 1772</vt:lpstr>
      <vt:lpstr>Leopoldus Mannowiz sebészmesteri oklevele - 1776</vt:lpstr>
      <vt:lpstr>Átadási ünnepség 2007. május 31.</vt:lpstr>
      <vt:lpstr>Böhm Karolina bábaoklevele – 1831. III. 3.</vt:lpstr>
      <vt:lpstr>Nagyszombati sebészmesteri oklevél 1775-ből a Pozsonyi Comenius Egyetem Levéltárában</vt:lpstr>
      <vt:lpstr>Az első orvoskari pecsétnyomó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Egy 231 év után hazatért oklevél története</dc:title>
  <dc:creator>Levéltár</dc:creator>
  <cp:lastModifiedBy>Csokonai Dániel (EOK Informatika)</cp:lastModifiedBy>
  <cp:revision>5</cp:revision>
  <dcterms:created xsi:type="dcterms:W3CDTF">2007-09-25T09:17:07Z</dcterms:created>
  <dcterms:modified xsi:type="dcterms:W3CDTF">2023-04-20T08:32:03Z</dcterms:modified>
</cp:coreProperties>
</file>