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400" r:id="rId2"/>
    <p:sldId id="257" r:id="rId3"/>
    <p:sldId id="269" r:id="rId4"/>
    <p:sldId id="379" r:id="rId5"/>
    <p:sldId id="322" r:id="rId6"/>
    <p:sldId id="385" r:id="rId7"/>
    <p:sldId id="405" r:id="rId8"/>
    <p:sldId id="326" r:id="rId9"/>
    <p:sldId id="389" r:id="rId10"/>
    <p:sldId id="331" r:id="rId11"/>
    <p:sldId id="367" r:id="rId12"/>
    <p:sldId id="363" r:id="rId13"/>
    <p:sldId id="349" r:id="rId14"/>
    <p:sldId id="271" r:id="rId15"/>
    <p:sldId id="321" r:id="rId16"/>
    <p:sldId id="406" r:id="rId17"/>
    <p:sldId id="357" r:id="rId18"/>
    <p:sldId id="265" r:id="rId19"/>
    <p:sldId id="358" r:id="rId20"/>
    <p:sldId id="373" r:id="rId21"/>
    <p:sldId id="354" r:id="rId22"/>
    <p:sldId id="388" r:id="rId23"/>
    <p:sldId id="407" r:id="rId24"/>
    <p:sldId id="347" r:id="rId25"/>
    <p:sldId id="352" r:id="rId26"/>
    <p:sldId id="280" r:id="rId27"/>
    <p:sldId id="276" r:id="rId28"/>
    <p:sldId id="277" r:id="rId29"/>
    <p:sldId id="295" r:id="rId30"/>
    <p:sldId id="268" r:id="rId31"/>
    <p:sldId id="376" r:id="rId32"/>
    <p:sldId id="324" r:id="rId33"/>
    <p:sldId id="289" r:id="rId34"/>
    <p:sldId id="364" r:id="rId35"/>
    <p:sldId id="355" r:id="rId36"/>
    <p:sldId id="359" r:id="rId37"/>
    <p:sldId id="366" r:id="rId38"/>
    <p:sldId id="369" r:id="rId39"/>
    <p:sldId id="403" r:id="rId40"/>
    <p:sldId id="278" r:id="rId41"/>
    <p:sldId id="279" r:id="rId42"/>
    <p:sldId id="288" r:id="rId43"/>
    <p:sldId id="375" r:id="rId44"/>
  </p:sldIdLst>
  <p:sldSz cx="10972800" cy="7315200"/>
  <p:notesSz cx="6858000" cy="9777413"/>
  <p:defaultTextStyle>
    <a:defPPr>
      <a:defRPr lang="hu-HU"/>
    </a:defPPr>
    <a:lvl1pPr algn="l" rtl="0" eaLnBrk="0" fontAlgn="base" hangingPunct="0">
      <a:spcBef>
        <a:spcPct val="0"/>
      </a:spcBef>
      <a:spcAft>
        <a:spcPct val="0"/>
      </a:spcAft>
      <a:defRPr sz="2400" kern="1200">
        <a:solidFill>
          <a:schemeClr val="tx1"/>
        </a:solidFill>
        <a:latin typeface="Bookman" charset="0"/>
        <a:ea typeface="+mn-ea"/>
        <a:cs typeface="+mn-cs"/>
      </a:defRPr>
    </a:lvl1pPr>
    <a:lvl2pPr marL="457200" algn="l" rtl="0" eaLnBrk="0" fontAlgn="base" hangingPunct="0">
      <a:spcBef>
        <a:spcPct val="0"/>
      </a:spcBef>
      <a:spcAft>
        <a:spcPct val="0"/>
      </a:spcAft>
      <a:defRPr sz="2400" kern="1200">
        <a:solidFill>
          <a:schemeClr val="tx1"/>
        </a:solidFill>
        <a:latin typeface="Bookman" charset="0"/>
        <a:ea typeface="+mn-ea"/>
        <a:cs typeface="+mn-cs"/>
      </a:defRPr>
    </a:lvl2pPr>
    <a:lvl3pPr marL="914400" algn="l" rtl="0" eaLnBrk="0" fontAlgn="base" hangingPunct="0">
      <a:spcBef>
        <a:spcPct val="0"/>
      </a:spcBef>
      <a:spcAft>
        <a:spcPct val="0"/>
      </a:spcAft>
      <a:defRPr sz="2400" kern="1200">
        <a:solidFill>
          <a:schemeClr val="tx1"/>
        </a:solidFill>
        <a:latin typeface="Bookman" charset="0"/>
        <a:ea typeface="+mn-ea"/>
        <a:cs typeface="+mn-cs"/>
      </a:defRPr>
    </a:lvl3pPr>
    <a:lvl4pPr marL="1371600" algn="l" rtl="0" eaLnBrk="0" fontAlgn="base" hangingPunct="0">
      <a:spcBef>
        <a:spcPct val="0"/>
      </a:spcBef>
      <a:spcAft>
        <a:spcPct val="0"/>
      </a:spcAft>
      <a:defRPr sz="2400" kern="1200">
        <a:solidFill>
          <a:schemeClr val="tx1"/>
        </a:solidFill>
        <a:latin typeface="Bookman" charset="0"/>
        <a:ea typeface="+mn-ea"/>
        <a:cs typeface="+mn-cs"/>
      </a:defRPr>
    </a:lvl4pPr>
    <a:lvl5pPr marL="1828800" algn="l" rtl="0" eaLnBrk="0" fontAlgn="base" hangingPunct="0">
      <a:spcBef>
        <a:spcPct val="0"/>
      </a:spcBef>
      <a:spcAft>
        <a:spcPct val="0"/>
      </a:spcAft>
      <a:defRPr sz="2400" kern="1200">
        <a:solidFill>
          <a:schemeClr val="tx1"/>
        </a:solidFill>
        <a:latin typeface="Bookman" charset="0"/>
        <a:ea typeface="+mn-ea"/>
        <a:cs typeface="+mn-cs"/>
      </a:defRPr>
    </a:lvl5pPr>
    <a:lvl6pPr marL="2286000" algn="l" defTabSz="914400" rtl="0" eaLnBrk="1" latinLnBrk="0" hangingPunct="1">
      <a:defRPr sz="2400" kern="1200">
        <a:solidFill>
          <a:schemeClr val="tx1"/>
        </a:solidFill>
        <a:latin typeface="Bookman" charset="0"/>
        <a:ea typeface="+mn-ea"/>
        <a:cs typeface="+mn-cs"/>
      </a:defRPr>
    </a:lvl6pPr>
    <a:lvl7pPr marL="2743200" algn="l" defTabSz="914400" rtl="0" eaLnBrk="1" latinLnBrk="0" hangingPunct="1">
      <a:defRPr sz="2400" kern="1200">
        <a:solidFill>
          <a:schemeClr val="tx1"/>
        </a:solidFill>
        <a:latin typeface="Bookman" charset="0"/>
        <a:ea typeface="+mn-ea"/>
        <a:cs typeface="+mn-cs"/>
      </a:defRPr>
    </a:lvl7pPr>
    <a:lvl8pPr marL="3200400" algn="l" defTabSz="914400" rtl="0" eaLnBrk="1" latinLnBrk="0" hangingPunct="1">
      <a:defRPr sz="2400" kern="1200">
        <a:solidFill>
          <a:schemeClr val="tx1"/>
        </a:solidFill>
        <a:latin typeface="Bookman" charset="0"/>
        <a:ea typeface="+mn-ea"/>
        <a:cs typeface="+mn-cs"/>
      </a:defRPr>
    </a:lvl8pPr>
    <a:lvl9pPr marL="3657600" algn="l" defTabSz="914400" rtl="0" eaLnBrk="1" latinLnBrk="0" hangingPunct="1">
      <a:defRPr sz="2400" kern="1200">
        <a:solidFill>
          <a:schemeClr val="tx1"/>
        </a:solidFill>
        <a:latin typeface="Bookman" charset="0"/>
        <a:ea typeface="+mn-ea"/>
        <a:cs typeface="+mn-cs"/>
      </a:defRPr>
    </a:lvl9pPr>
  </p:defaultTextStyle>
  <p:extLst>
    <p:ext uri="{EFAFB233-063F-42B5-8137-9DF3F51BA10A}">
      <p15:sldGuideLst xmlns:p15="http://schemas.microsoft.com/office/powerpoint/2012/main">
        <p15:guide id="1" orient="horz" pos="4481">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EF9100"/>
    <a:srgbClr val="FE9B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41" autoAdjust="0"/>
    <p:restoredTop sz="94667" autoAdjust="0"/>
  </p:normalViewPr>
  <p:slideViewPr>
    <p:cSldViewPr>
      <p:cViewPr>
        <p:scale>
          <a:sx n="50" d="100"/>
          <a:sy n="50" d="100"/>
        </p:scale>
        <p:origin x="-1142" y="-706"/>
      </p:cViewPr>
      <p:guideLst>
        <p:guide orient="horz" pos="4481"/>
        <p:guide pos="3456"/>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663E4-9BE4-46BC-AB95-ADFCA91D977E}" type="doc">
      <dgm:prSet loTypeId="urn:microsoft.com/office/officeart/2005/8/layout/orgChart1" loCatId="hierarchy" qsTypeId="urn:microsoft.com/office/officeart/2005/8/quickstyle/simple1" qsCatId="simple" csTypeId="urn:microsoft.com/office/officeart/2005/8/colors/accent1_2" csCatId="accent1"/>
      <dgm:spPr/>
    </dgm:pt>
    <dgm:pt modelId="{356CC302-B3E1-4193-A519-671D2F5FC73B}">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b="1" i="0" u="none" strike="noStrike" cap="none" normalizeH="0" baseline="0">
              <a:ln>
                <a:noFill/>
              </a:ln>
              <a:solidFill>
                <a:srgbClr val="FFFFFF"/>
              </a:solidFill>
              <a:effectLst/>
              <a:latin typeface="Times New Roman" panose="02020603050405020304" pitchFamily="18" charset="0"/>
            </a:rPr>
            <a:t>HŐGYES ANDRÁS</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b="1" i="0" u="none" strike="noStrike" cap="none" normalizeH="0" baseline="0">
              <a:ln>
                <a:noFill/>
              </a:ln>
              <a:solidFill>
                <a:srgbClr val="FFFFFF"/>
              </a:solidFill>
              <a:effectLst/>
              <a:latin typeface="Times New Roman" panose="02020603050405020304" pitchFamily="18" charset="0"/>
            </a:rPr>
            <a:t>asztalosmester</a:t>
          </a:r>
          <a:endParaRPr kumimoji="0" lang="hu-HU" altLang="hu-HU" b="0" i="0" u="none" strike="noStrike" cap="none" normalizeH="0" baseline="0">
            <a:ln>
              <a:noFill/>
            </a:ln>
            <a:solidFill>
              <a:schemeClr val="tx1"/>
            </a:solidFill>
            <a:effectLst/>
            <a:latin typeface="Bookman" charset="0"/>
          </a:endParaRPr>
        </a:p>
      </dgm:t>
    </dgm:pt>
    <dgm:pt modelId="{3A815E5C-E4A9-4203-AB4F-69E0FA039FD0}" type="parTrans" cxnId="{A274DD7E-FC7A-4DB6-9E33-4E9FC3910B23}">
      <dgm:prSet/>
      <dgm:spPr/>
    </dgm:pt>
    <dgm:pt modelId="{35877773-C1B6-4BD2-AE36-BEF33D00D2BC}" type="sibTrans" cxnId="{A274DD7E-FC7A-4DB6-9E33-4E9FC3910B23}">
      <dgm:prSet/>
      <dgm:spPr/>
    </dgm:pt>
    <dgm:pt modelId="{29BFC695-AEE6-44C7-AF42-C351FC0368BA}">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b="1" i="0" u="none" strike="noStrike" cap="none" normalizeH="0" baseline="0">
              <a:ln>
                <a:noFill/>
              </a:ln>
              <a:solidFill>
                <a:srgbClr val="FFFFFF"/>
              </a:solidFill>
              <a:effectLst/>
              <a:latin typeface="Times New Roman" panose="02020603050405020304" pitchFamily="18" charset="0"/>
            </a:rPr>
            <a:t> ENDRE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b="1" i="0" u="none" strike="noStrike" cap="none" normalizeH="0" baseline="0">
              <a:ln>
                <a:noFill/>
              </a:ln>
              <a:solidFill>
                <a:srgbClr val="FFFFFF"/>
              </a:solidFill>
              <a:effectLst/>
              <a:latin typeface="Times New Roman" panose="02020603050405020304" pitchFamily="18" charset="0"/>
            </a:rPr>
            <a:t>orvos</a:t>
          </a:r>
          <a:endParaRPr kumimoji="0" lang="hu-HU" altLang="hu-HU" b="0" i="0" u="none" strike="noStrike" cap="none" normalizeH="0" baseline="0">
            <a:ln>
              <a:noFill/>
            </a:ln>
            <a:solidFill>
              <a:schemeClr val="tx1"/>
            </a:solidFill>
            <a:effectLst/>
            <a:latin typeface="Bookman" charset="0"/>
          </a:endParaRPr>
        </a:p>
      </dgm:t>
    </dgm:pt>
    <dgm:pt modelId="{5787B78E-3F2E-4587-95CB-47E1A54F6D72}" type="parTrans" cxnId="{EF00479D-7508-43AD-89AB-162FDC581FCA}">
      <dgm:prSet/>
      <dgm:spPr/>
    </dgm:pt>
    <dgm:pt modelId="{255F953C-3D70-4CA3-B5FE-2DFAC2FC6035}" type="sibTrans" cxnId="{EF00479D-7508-43AD-89AB-162FDC581FCA}">
      <dgm:prSet/>
      <dgm:spPr/>
    </dgm:pt>
    <dgm:pt modelId="{79960F9D-C0BC-4348-A6BE-9E58C7949037}">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b="1" i="0" u="none" strike="noStrike" cap="none" normalizeH="0" baseline="0">
              <a:ln>
                <a:noFill/>
              </a:ln>
              <a:solidFill>
                <a:srgbClr val="FFFFFF"/>
              </a:solidFill>
              <a:effectLst/>
              <a:latin typeface="Times New Roman" panose="02020603050405020304" pitchFamily="18" charset="0"/>
            </a:rPr>
            <a:t>   KÁROLY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b="1" i="0" u="none" strike="noStrike" cap="none" normalizeH="0" baseline="0">
              <a:ln>
                <a:noFill/>
              </a:ln>
              <a:solidFill>
                <a:srgbClr val="FFFFFF"/>
              </a:solidFill>
              <a:effectLst/>
              <a:latin typeface="Times New Roman" panose="02020603050405020304" pitchFamily="18" charset="0"/>
            </a:rPr>
            <a:t>ügyvéd</a:t>
          </a:r>
          <a:endParaRPr kumimoji="0" lang="hu-HU" altLang="hu-HU" b="0" i="0" u="none" strike="noStrike" cap="none" normalizeH="0" baseline="0">
            <a:ln>
              <a:noFill/>
            </a:ln>
            <a:solidFill>
              <a:schemeClr val="tx1"/>
            </a:solidFill>
            <a:effectLst/>
            <a:latin typeface="Bookman" charset="0"/>
          </a:endParaRPr>
        </a:p>
      </dgm:t>
    </dgm:pt>
    <dgm:pt modelId="{7C56167A-719B-4BE3-9E8B-A17F7981D90F}" type="parTrans" cxnId="{4AFD40C2-E1D2-4584-848B-80713DACB8FB}">
      <dgm:prSet/>
      <dgm:spPr/>
    </dgm:pt>
    <dgm:pt modelId="{AD64F28D-3BB2-4BCB-80DF-D6E735F5B74B}" type="sibTrans" cxnId="{4AFD40C2-E1D2-4584-848B-80713DACB8FB}">
      <dgm:prSet/>
      <dgm:spPr/>
    </dgm:pt>
    <dgm:pt modelId="{6D7559B5-AC01-4068-A0BB-DCA49099E124}">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b="1" i="0" u="none" strike="noStrike" cap="none" normalizeH="0" baseline="0">
              <a:ln>
                <a:noFill/>
              </a:ln>
              <a:solidFill>
                <a:srgbClr val="FFFFFF"/>
              </a:solidFill>
              <a:effectLst/>
              <a:latin typeface="Times New Roman" panose="02020603050405020304" pitchFamily="18" charset="0"/>
            </a:rPr>
            <a:t>LÁSZLÓ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b="1" i="0" u="none" strike="noStrike" cap="none" normalizeH="0" baseline="0">
              <a:ln>
                <a:noFill/>
              </a:ln>
              <a:solidFill>
                <a:srgbClr val="FFFFFF"/>
              </a:solidFill>
              <a:effectLst/>
              <a:latin typeface="Times New Roman" panose="02020603050405020304" pitchFamily="18" charset="0"/>
            </a:rPr>
            <a:t>takarékpénztár ig. </a:t>
          </a:r>
          <a:endParaRPr kumimoji="0" lang="hu-HU" altLang="hu-HU" b="0" i="0" u="none" strike="noStrike" cap="none" normalizeH="0" baseline="0">
            <a:ln>
              <a:noFill/>
            </a:ln>
            <a:solidFill>
              <a:schemeClr val="tx1"/>
            </a:solidFill>
            <a:effectLst/>
            <a:latin typeface="Bookman" charset="0"/>
          </a:endParaRPr>
        </a:p>
      </dgm:t>
    </dgm:pt>
    <dgm:pt modelId="{036F77AD-0EAD-4C14-803C-5D1F9692C7D4}" type="parTrans" cxnId="{AABACB4F-DC33-4797-B8C4-C9F1EC6EA328}">
      <dgm:prSet/>
      <dgm:spPr/>
    </dgm:pt>
    <dgm:pt modelId="{DED1A0AA-8C5F-40A9-8832-D36CA34511DA}" type="sibTrans" cxnId="{AABACB4F-DC33-4797-B8C4-C9F1EC6EA328}">
      <dgm:prSet/>
      <dgm:spPr/>
    </dgm:pt>
    <dgm:pt modelId="{04BABB6A-823D-48A1-86DD-C3C7F61C296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b="1" i="0" u="none" strike="noStrike" cap="none" normalizeH="0" baseline="0">
              <a:ln>
                <a:noFill/>
              </a:ln>
              <a:solidFill>
                <a:srgbClr val="FFFFFF"/>
              </a:solidFill>
              <a:effectLst/>
              <a:latin typeface="Times New Roman" panose="02020603050405020304" pitchFamily="18" charset="0"/>
            </a:rPr>
            <a:t> FERENC</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b="1" i="0" u="none" strike="noStrike" cap="none" normalizeH="0" baseline="0">
              <a:ln>
                <a:noFill/>
              </a:ln>
              <a:solidFill>
                <a:srgbClr val="FFFFFF"/>
              </a:solidFill>
              <a:effectLst/>
              <a:latin typeface="Times New Roman" panose="02020603050405020304" pitchFamily="18" charset="0"/>
            </a:rPr>
            <a:t>gyermekorvos</a:t>
          </a:r>
          <a:endParaRPr kumimoji="0" lang="hu-HU" altLang="hu-HU" b="0" i="0" u="none" strike="noStrike" cap="none" normalizeH="0" baseline="0">
            <a:ln>
              <a:noFill/>
            </a:ln>
            <a:solidFill>
              <a:schemeClr val="tx1"/>
            </a:solidFill>
            <a:effectLst/>
            <a:latin typeface="Bookman" charset="0"/>
          </a:endParaRPr>
        </a:p>
      </dgm:t>
    </dgm:pt>
    <dgm:pt modelId="{F4CA6862-58B6-43B3-ADF1-73A2A8D6AE04}" type="parTrans" cxnId="{5FB0DF47-0F68-4C06-B4CA-758A3484B4D2}">
      <dgm:prSet/>
      <dgm:spPr/>
    </dgm:pt>
    <dgm:pt modelId="{EABC8FE0-3B6E-4FC3-9489-1083E769E88C}" type="sibTrans" cxnId="{5FB0DF47-0F68-4C06-B4CA-758A3484B4D2}">
      <dgm:prSet/>
      <dgm:spPr/>
    </dgm:pt>
    <dgm:pt modelId="{437B62C8-DC05-49FE-93B0-E77DF0E93C5E}" type="pres">
      <dgm:prSet presAssocID="{A97663E4-9BE4-46BC-AB95-ADFCA91D977E}" presName="hierChild1" presStyleCnt="0">
        <dgm:presLayoutVars>
          <dgm:orgChart val="1"/>
          <dgm:chPref val="1"/>
          <dgm:dir/>
          <dgm:animOne val="branch"/>
          <dgm:animLvl val="lvl"/>
          <dgm:resizeHandles/>
        </dgm:presLayoutVars>
      </dgm:prSet>
      <dgm:spPr/>
    </dgm:pt>
    <dgm:pt modelId="{DED47505-7C98-4A79-81B0-88BDB0B92E5E}" type="pres">
      <dgm:prSet presAssocID="{356CC302-B3E1-4193-A519-671D2F5FC73B}" presName="hierRoot1" presStyleCnt="0">
        <dgm:presLayoutVars>
          <dgm:hierBranch/>
        </dgm:presLayoutVars>
      </dgm:prSet>
      <dgm:spPr/>
    </dgm:pt>
    <dgm:pt modelId="{E9E88FBD-C2D6-4FAC-AEA1-1F9CED9900A1}" type="pres">
      <dgm:prSet presAssocID="{356CC302-B3E1-4193-A519-671D2F5FC73B}" presName="rootComposite1" presStyleCnt="0"/>
      <dgm:spPr/>
    </dgm:pt>
    <dgm:pt modelId="{868FE8A2-9EE9-4236-9C98-B166F5F5E5F4}" type="pres">
      <dgm:prSet presAssocID="{356CC302-B3E1-4193-A519-671D2F5FC73B}" presName="rootText1" presStyleLbl="node0" presStyleIdx="0" presStyleCnt="1">
        <dgm:presLayoutVars>
          <dgm:chPref val="3"/>
        </dgm:presLayoutVars>
      </dgm:prSet>
      <dgm:spPr/>
    </dgm:pt>
    <dgm:pt modelId="{B675EDD7-1751-4D63-BD69-7233CDA699C8}" type="pres">
      <dgm:prSet presAssocID="{356CC302-B3E1-4193-A519-671D2F5FC73B}" presName="rootConnector1" presStyleLbl="node1" presStyleIdx="0" presStyleCnt="0"/>
      <dgm:spPr/>
    </dgm:pt>
    <dgm:pt modelId="{FE3FF247-C2EF-4170-B827-F1F00D3E564C}" type="pres">
      <dgm:prSet presAssocID="{356CC302-B3E1-4193-A519-671D2F5FC73B}" presName="hierChild2" presStyleCnt="0"/>
      <dgm:spPr/>
    </dgm:pt>
    <dgm:pt modelId="{48FB2251-011D-410E-9E0A-BAE6A95B3997}" type="pres">
      <dgm:prSet presAssocID="{5787B78E-3F2E-4587-95CB-47E1A54F6D72}" presName="Name35" presStyleLbl="parChTrans1D2" presStyleIdx="0" presStyleCnt="4"/>
      <dgm:spPr/>
    </dgm:pt>
    <dgm:pt modelId="{A6CEECFD-E410-48CD-BBAA-378FB2A42604}" type="pres">
      <dgm:prSet presAssocID="{29BFC695-AEE6-44C7-AF42-C351FC0368BA}" presName="hierRoot2" presStyleCnt="0">
        <dgm:presLayoutVars>
          <dgm:hierBranch/>
        </dgm:presLayoutVars>
      </dgm:prSet>
      <dgm:spPr/>
    </dgm:pt>
    <dgm:pt modelId="{969EB4B1-EB27-4A52-A04C-0ADDA14E67FF}" type="pres">
      <dgm:prSet presAssocID="{29BFC695-AEE6-44C7-AF42-C351FC0368BA}" presName="rootComposite" presStyleCnt="0"/>
      <dgm:spPr/>
    </dgm:pt>
    <dgm:pt modelId="{33449AC9-192D-4698-AF7E-A6199189B47E}" type="pres">
      <dgm:prSet presAssocID="{29BFC695-AEE6-44C7-AF42-C351FC0368BA}" presName="rootText" presStyleLbl="node2" presStyleIdx="0" presStyleCnt="4">
        <dgm:presLayoutVars>
          <dgm:chPref val="3"/>
        </dgm:presLayoutVars>
      </dgm:prSet>
      <dgm:spPr/>
    </dgm:pt>
    <dgm:pt modelId="{1900FA4B-C7F3-4464-B69F-E722A37C1A66}" type="pres">
      <dgm:prSet presAssocID="{29BFC695-AEE6-44C7-AF42-C351FC0368BA}" presName="rootConnector" presStyleLbl="node2" presStyleIdx="0" presStyleCnt="4"/>
      <dgm:spPr/>
    </dgm:pt>
    <dgm:pt modelId="{9121B15D-0907-44E1-9918-0FF7D927D765}" type="pres">
      <dgm:prSet presAssocID="{29BFC695-AEE6-44C7-AF42-C351FC0368BA}" presName="hierChild4" presStyleCnt="0"/>
      <dgm:spPr/>
    </dgm:pt>
    <dgm:pt modelId="{F6631494-1BE5-4303-AEEA-CE8C7DE71EE7}" type="pres">
      <dgm:prSet presAssocID="{29BFC695-AEE6-44C7-AF42-C351FC0368BA}" presName="hierChild5" presStyleCnt="0"/>
      <dgm:spPr/>
    </dgm:pt>
    <dgm:pt modelId="{3AC28DEA-BE76-473B-951E-F3EA2ACEE232}" type="pres">
      <dgm:prSet presAssocID="{7C56167A-719B-4BE3-9E8B-A17F7981D90F}" presName="Name35" presStyleLbl="parChTrans1D2" presStyleIdx="1" presStyleCnt="4"/>
      <dgm:spPr/>
    </dgm:pt>
    <dgm:pt modelId="{8561E85C-F336-44F5-9B6A-F1B28E25837F}" type="pres">
      <dgm:prSet presAssocID="{79960F9D-C0BC-4348-A6BE-9E58C7949037}" presName="hierRoot2" presStyleCnt="0">
        <dgm:presLayoutVars>
          <dgm:hierBranch/>
        </dgm:presLayoutVars>
      </dgm:prSet>
      <dgm:spPr/>
    </dgm:pt>
    <dgm:pt modelId="{3AE55EF1-5C72-4AD9-9E56-944BE5C8BE56}" type="pres">
      <dgm:prSet presAssocID="{79960F9D-C0BC-4348-A6BE-9E58C7949037}" presName="rootComposite" presStyleCnt="0"/>
      <dgm:spPr/>
    </dgm:pt>
    <dgm:pt modelId="{331B65EB-57F5-41BF-A5E3-118D6D01BE5D}" type="pres">
      <dgm:prSet presAssocID="{79960F9D-C0BC-4348-A6BE-9E58C7949037}" presName="rootText" presStyleLbl="node2" presStyleIdx="1" presStyleCnt="4">
        <dgm:presLayoutVars>
          <dgm:chPref val="3"/>
        </dgm:presLayoutVars>
      </dgm:prSet>
      <dgm:spPr/>
    </dgm:pt>
    <dgm:pt modelId="{7B91324C-E9EC-4082-8BD6-64F5AAE67954}" type="pres">
      <dgm:prSet presAssocID="{79960F9D-C0BC-4348-A6BE-9E58C7949037}" presName="rootConnector" presStyleLbl="node2" presStyleIdx="1" presStyleCnt="4"/>
      <dgm:spPr/>
    </dgm:pt>
    <dgm:pt modelId="{CB4197B6-6CC3-46F8-99DA-E1B5593508A5}" type="pres">
      <dgm:prSet presAssocID="{79960F9D-C0BC-4348-A6BE-9E58C7949037}" presName="hierChild4" presStyleCnt="0"/>
      <dgm:spPr/>
    </dgm:pt>
    <dgm:pt modelId="{83B16480-DD16-4AE0-8790-837DA1F0735D}" type="pres">
      <dgm:prSet presAssocID="{79960F9D-C0BC-4348-A6BE-9E58C7949037}" presName="hierChild5" presStyleCnt="0"/>
      <dgm:spPr/>
    </dgm:pt>
    <dgm:pt modelId="{1EB43DA4-B0D5-4F1B-A80E-33A1EEC1AC3A}" type="pres">
      <dgm:prSet presAssocID="{036F77AD-0EAD-4C14-803C-5D1F9692C7D4}" presName="Name35" presStyleLbl="parChTrans1D2" presStyleIdx="2" presStyleCnt="4"/>
      <dgm:spPr/>
    </dgm:pt>
    <dgm:pt modelId="{F78D4244-22A9-49E6-82D6-BA054121A542}" type="pres">
      <dgm:prSet presAssocID="{6D7559B5-AC01-4068-A0BB-DCA49099E124}" presName="hierRoot2" presStyleCnt="0">
        <dgm:presLayoutVars>
          <dgm:hierBranch/>
        </dgm:presLayoutVars>
      </dgm:prSet>
      <dgm:spPr/>
    </dgm:pt>
    <dgm:pt modelId="{71836B47-E17E-45AA-940B-EE29D427DEF4}" type="pres">
      <dgm:prSet presAssocID="{6D7559B5-AC01-4068-A0BB-DCA49099E124}" presName="rootComposite" presStyleCnt="0"/>
      <dgm:spPr/>
    </dgm:pt>
    <dgm:pt modelId="{9165981F-0036-49B7-B0C5-5A4174E67ED4}" type="pres">
      <dgm:prSet presAssocID="{6D7559B5-AC01-4068-A0BB-DCA49099E124}" presName="rootText" presStyleLbl="node2" presStyleIdx="2" presStyleCnt="4">
        <dgm:presLayoutVars>
          <dgm:chPref val="3"/>
        </dgm:presLayoutVars>
      </dgm:prSet>
      <dgm:spPr/>
    </dgm:pt>
    <dgm:pt modelId="{ABB7C7C4-8777-4764-A718-E7D5D9D1117D}" type="pres">
      <dgm:prSet presAssocID="{6D7559B5-AC01-4068-A0BB-DCA49099E124}" presName="rootConnector" presStyleLbl="node2" presStyleIdx="2" presStyleCnt="4"/>
      <dgm:spPr/>
    </dgm:pt>
    <dgm:pt modelId="{D07845B2-1516-40F7-BAB0-300D5EA37FBF}" type="pres">
      <dgm:prSet presAssocID="{6D7559B5-AC01-4068-A0BB-DCA49099E124}" presName="hierChild4" presStyleCnt="0"/>
      <dgm:spPr/>
    </dgm:pt>
    <dgm:pt modelId="{E4AA299A-6EF5-446D-883D-538322524D94}" type="pres">
      <dgm:prSet presAssocID="{6D7559B5-AC01-4068-A0BB-DCA49099E124}" presName="hierChild5" presStyleCnt="0"/>
      <dgm:spPr/>
    </dgm:pt>
    <dgm:pt modelId="{7BDFCD70-7F53-461C-BD7D-896EA44E6B75}" type="pres">
      <dgm:prSet presAssocID="{F4CA6862-58B6-43B3-ADF1-73A2A8D6AE04}" presName="Name35" presStyleLbl="parChTrans1D2" presStyleIdx="3" presStyleCnt="4"/>
      <dgm:spPr/>
    </dgm:pt>
    <dgm:pt modelId="{ADD429A2-1125-4254-8824-8BC3B0FB28EC}" type="pres">
      <dgm:prSet presAssocID="{04BABB6A-823D-48A1-86DD-C3C7F61C296F}" presName="hierRoot2" presStyleCnt="0">
        <dgm:presLayoutVars>
          <dgm:hierBranch/>
        </dgm:presLayoutVars>
      </dgm:prSet>
      <dgm:spPr/>
    </dgm:pt>
    <dgm:pt modelId="{38166A46-2029-4196-8521-9377F9D32519}" type="pres">
      <dgm:prSet presAssocID="{04BABB6A-823D-48A1-86DD-C3C7F61C296F}" presName="rootComposite" presStyleCnt="0"/>
      <dgm:spPr/>
    </dgm:pt>
    <dgm:pt modelId="{65ABB478-410E-4CDC-882F-B556B9DAA621}" type="pres">
      <dgm:prSet presAssocID="{04BABB6A-823D-48A1-86DD-C3C7F61C296F}" presName="rootText" presStyleLbl="node2" presStyleIdx="3" presStyleCnt="4">
        <dgm:presLayoutVars>
          <dgm:chPref val="3"/>
        </dgm:presLayoutVars>
      </dgm:prSet>
      <dgm:spPr/>
    </dgm:pt>
    <dgm:pt modelId="{A86BD09B-D747-4791-A92A-B3F272379B53}" type="pres">
      <dgm:prSet presAssocID="{04BABB6A-823D-48A1-86DD-C3C7F61C296F}" presName="rootConnector" presStyleLbl="node2" presStyleIdx="3" presStyleCnt="4"/>
      <dgm:spPr/>
    </dgm:pt>
    <dgm:pt modelId="{65CA9E84-6392-41BE-BECB-425F368AE5E1}" type="pres">
      <dgm:prSet presAssocID="{04BABB6A-823D-48A1-86DD-C3C7F61C296F}" presName="hierChild4" presStyleCnt="0"/>
      <dgm:spPr/>
    </dgm:pt>
    <dgm:pt modelId="{5833D657-12EC-4C34-94F2-0E33557C9258}" type="pres">
      <dgm:prSet presAssocID="{04BABB6A-823D-48A1-86DD-C3C7F61C296F}" presName="hierChild5" presStyleCnt="0"/>
      <dgm:spPr/>
    </dgm:pt>
    <dgm:pt modelId="{4F22F9FA-44E2-49DA-AE53-04D6262C32FE}" type="pres">
      <dgm:prSet presAssocID="{356CC302-B3E1-4193-A519-671D2F5FC73B}" presName="hierChild3" presStyleCnt="0"/>
      <dgm:spPr/>
    </dgm:pt>
  </dgm:ptLst>
  <dgm:cxnLst>
    <dgm:cxn modelId="{2C53B818-82A4-4F10-8FAC-AB898C981913}" type="presOf" srcId="{5787B78E-3F2E-4587-95CB-47E1A54F6D72}" destId="{48FB2251-011D-410E-9E0A-BAE6A95B3997}" srcOrd="0" destOrd="0" presId="urn:microsoft.com/office/officeart/2005/8/layout/orgChart1"/>
    <dgm:cxn modelId="{5FB0DF47-0F68-4C06-B4CA-758A3484B4D2}" srcId="{356CC302-B3E1-4193-A519-671D2F5FC73B}" destId="{04BABB6A-823D-48A1-86DD-C3C7F61C296F}" srcOrd="3" destOrd="0" parTransId="{F4CA6862-58B6-43B3-ADF1-73A2A8D6AE04}" sibTransId="{EABC8FE0-3B6E-4FC3-9489-1083E769E88C}"/>
    <dgm:cxn modelId="{B9554C49-C52F-41B2-A172-52F48DBE07FB}" type="presOf" srcId="{7C56167A-719B-4BE3-9E8B-A17F7981D90F}" destId="{3AC28DEA-BE76-473B-951E-F3EA2ACEE232}" srcOrd="0" destOrd="0" presId="urn:microsoft.com/office/officeart/2005/8/layout/orgChart1"/>
    <dgm:cxn modelId="{AAAB8C4C-2E11-4ED3-BDBA-88F962199063}" type="presOf" srcId="{A97663E4-9BE4-46BC-AB95-ADFCA91D977E}" destId="{437B62C8-DC05-49FE-93B0-E77DF0E93C5E}" srcOrd="0" destOrd="0" presId="urn:microsoft.com/office/officeart/2005/8/layout/orgChart1"/>
    <dgm:cxn modelId="{AABACB4F-DC33-4797-B8C4-C9F1EC6EA328}" srcId="{356CC302-B3E1-4193-A519-671D2F5FC73B}" destId="{6D7559B5-AC01-4068-A0BB-DCA49099E124}" srcOrd="2" destOrd="0" parTransId="{036F77AD-0EAD-4C14-803C-5D1F9692C7D4}" sibTransId="{DED1A0AA-8C5F-40A9-8832-D36CA34511DA}"/>
    <dgm:cxn modelId="{ECA7E153-A074-4EE1-8945-ACA85DCDF7AC}" type="presOf" srcId="{F4CA6862-58B6-43B3-ADF1-73A2A8D6AE04}" destId="{7BDFCD70-7F53-461C-BD7D-896EA44E6B75}" srcOrd="0" destOrd="0" presId="urn:microsoft.com/office/officeart/2005/8/layout/orgChart1"/>
    <dgm:cxn modelId="{4FAF0374-C7F5-4B45-AD7A-658776EB42BB}" type="presOf" srcId="{036F77AD-0EAD-4C14-803C-5D1F9692C7D4}" destId="{1EB43DA4-B0D5-4F1B-A80E-33A1EEC1AC3A}" srcOrd="0" destOrd="0" presId="urn:microsoft.com/office/officeart/2005/8/layout/orgChart1"/>
    <dgm:cxn modelId="{2EA68774-51B7-4335-80E4-9DD0B7974085}" type="presOf" srcId="{6D7559B5-AC01-4068-A0BB-DCA49099E124}" destId="{9165981F-0036-49B7-B0C5-5A4174E67ED4}" srcOrd="0" destOrd="0" presId="urn:microsoft.com/office/officeart/2005/8/layout/orgChart1"/>
    <dgm:cxn modelId="{715BEB57-ABBF-4137-89A4-0AF8F62F49F7}" type="presOf" srcId="{29BFC695-AEE6-44C7-AF42-C351FC0368BA}" destId="{1900FA4B-C7F3-4464-B69F-E722A37C1A66}" srcOrd="1" destOrd="0" presId="urn:microsoft.com/office/officeart/2005/8/layout/orgChart1"/>
    <dgm:cxn modelId="{A274DD7E-FC7A-4DB6-9E33-4E9FC3910B23}" srcId="{A97663E4-9BE4-46BC-AB95-ADFCA91D977E}" destId="{356CC302-B3E1-4193-A519-671D2F5FC73B}" srcOrd="0" destOrd="0" parTransId="{3A815E5C-E4A9-4203-AB4F-69E0FA039FD0}" sibTransId="{35877773-C1B6-4BD2-AE36-BEF33D00D2BC}"/>
    <dgm:cxn modelId="{94C77880-BD1C-4472-B808-901FEE921312}" type="presOf" srcId="{356CC302-B3E1-4193-A519-671D2F5FC73B}" destId="{B675EDD7-1751-4D63-BD69-7233CDA699C8}" srcOrd="1" destOrd="0" presId="urn:microsoft.com/office/officeart/2005/8/layout/orgChart1"/>
    <dgm:cxn modelId="{EF00479D-7508-43AD-89AB-162FDC581FCA}" srcId="{356CC302-B3E1-4193-A519-671D2F5FC73B}" destId="{29BFC695-AEE6-44C7-AF42-C351FC0368BA}" srcOrd="0" destOrd="0" parTransId="{5787B78E-3F2E-4587-95CB-47E1A54F6D72}" sibTransId="{255F953C-3D70-4CA3-B5FE-2DFAC2FC6035}"/>
    <dgm:cxn modelId="{14ADB39F-635C-4EFD-95DE-72E00A91E2B1}" type="presOf" srcId="{79960F9D-C0BC-4348-A6BE-9E58C7949037}" destId="{331B65EB-57F5-41BF-A5E3-118D6D01BE5D}" srcOrd="0" destOrd="0" presId="urn:microsoft.com/office/officeart/2005/8/layout/orgChart1"/>
    <dgm:cxn modelId="{8D7123AB-7886-47C6-9E4A-0C9592D01A21}" type="presOf" srcId="{6D7559B5-AC01-4068-A0BB-DCA49099E124}" destId="{ABB7C7C4-8777-4764-A718-E7D5D9D1117D}" srcOrd="1" destOrd="0" presId="urn:microsoft.com/office/officeart/2005/8/layout/orgChart1"/>
    <dgm:cxn modelId="{4AFD40C2-E1D2-4584-848B-80713DACB8FB}" srcId="{356CC302-B3E1-4193-A519-671D2F5FC73B}" destId="{79960F9D-C0BC-4348-A6BE-9E58C7949037}" srcOrd="1" destOrd="0" parTransId="{7C56167A-719B-4BE3-9E8B-A17F7981D90F}" sibTransId="{AD64F28D-3BB2-4BCB-80DF-D6E735F5B74B}"/>
    <dgm:cxn modelId="{DA95EED8-E236-4F2D-8093-573F1AA725EC}" type="presOf" srcId="{79960F9D-C0BC-4348-A6BE-9E58C7949037}" destId="{7B91324C-E9EC-4082-8BD6-64F5AAE67954}" srcOrd="1" destOrd="0" presId="urn:microsoft.com/office/officeart/2005/8/layout/orgChart1"/>
    <dgm:cxn modelId="{E0DAF9D9-4B1B-4141-81B2-C2D8987BABD8}" type="presOf" srcId="{29BFC695-AEE6-44C7-AF42-C351FC0368BA}" destId="{33449AC9-192D-4698-AF7E-A6199189B47E}" srcOrd="0" destOrd="0" presId="urn:microsoft.com/office/officeart/2005/8/layout/orgChart1"/>
    <dgm:cxn modelId="{0E67F1E3-D729-47E4-8286-986AE290317C}" type="presOf" srcId="{356CC302-B3E1-4193-A519-671D2F5FC73B}" destId="{868FE8A2-9EE9-4236-9C98-B166F5F5E5F4}" srcOrd="0" destOrd="0" presId="urn:microsoft.com/office/officeart/2005/8/layout/orgChart1"/>
    <dgm:cxn modelId="{7691C6E8-5C4B-465C-99D6-C3C9AE959737}" type="presOf" srcId="{04BABB6A-823D-48A1-86DD-C3C7F61C296F}" destId="{A86BD09B-D747-4791-A92A-B3F272379B53}" srcOrd="1" destOrd="0" presId="urn:microsoft.com/office/officeart/2005/8/layout/orgChart1"/>
    <dgm:cxn modelId="{AC6629EE-B489-4F1C-9B55-3E54FFC64C08}" type="presOf" srcId="{04BABB6A-823D-48A1-86DD-C3C7F61C296F}" destId="{65ABB478-410E-4CDC-882F-B556B9DAA621}" srcOrd="0" destOrd="0" presId="urn:microsoft.com/office/officeart/2005/8/layout/orgChart1"/>
    <dgm:cxn modelId="{1870F531-F814-4128-8BA1-BFA36CB9679A}" type="presParOf" srcId="{437B62C8-DC05-49FE-93B0-E77DF0E93C5E}" destId="{DED47505-7C98-4A79-81B0-88BDB0B92E5E}" srcOrd="0" destOrd="0" presId="urn:microsoft.com/office/officeart/2005/8/layout/orgChart1"/>
    <dgm:cxn modelId="{807662C7-AE5B-4D0A-BF3A-12D1C78C2029}" type="presParOf" srcId="{DED47505-7C98-4A79-81B0-88BDB0B92E5E}" destId="{E9E88FBD-C2D6-4FAC-AEA1-1F9CED9900A1}" srcOrd="0" destOrd="0" presId="urn:microsoft.com/office/officeart/2005/8/layout/orgChart1"/>
    <dgm:cxn modelId="{1BCB3B86-CB13-4FD2-BFAE-329134F9485F}" type="presParOf" srcId="{E9E88FBD-C2D6-4FAC-AEA1-1F9CED9900A1}" destId="{868FE8A2-9EE9-4236-9C98-B166F5F5E5F4}" srcOrd="0" destOrd="0" presId="urn:microsoft.com/office/officeart/2005/8/layout/orgChart1"/>
    <dgm:cxn modelId="{9E02BE7B-0DBC-45D6-87BB-A1E827FD4093}" type="presParOf" srcId="{E9E88FBD-C2D6-4FAC-AEA1-1F9CED9900A1}" destId="{B675EDD7-1751-4D63-BD69-7233CDA699C8}" srcOrd="1" destOrd="0" presId="urn:microsoft.com/office/officeart/2005/8/layout/orgChart1"/>
    <dgm:cxn modelId="{3392F01D-46B7-4BB1-8275-48F915E83ABE}" type="presParOf" srcId="{DED47505-7C98-4A79-81B0-88BDB0B92E5E}" destId="{FE3FF247-C2EF-4170-B827-F1F00D3E564C}" srcOrd="1" destOrd="0" presId="urn:microsoft.com/office/officeart/2005/8/layout/orgChart1"/>
    <dgm:cxn modelId="{92E85D63-27B9-4052-AE2D-C41E49C6B008}" type="presParOf" srcId="{FE3FF247-C2EF-4170-B827-F1F00D3E564C}" destId="{48FB2251-011D-410E-9E0A-BAE6A95B3997}" srcOrd="0" destOrd="0" presId="urn:microsoft.com/office/officeart/2005/8/layout/orgChart1"/>
    <dgm:cxn modelId="{081F9299-EBAC-4B29-872E-21BCE93F3D2F}" type="presParOf" srcId="{FE3FF247-C2EF-4170-B827-F1F00D3E564C}" destId="{A6CEECFD-E410-48CD-BBAA-378FB2A42604}" srcOrd="1" destOrd="0" presId="urn:microsoft.com/office/officeart/2005/8/layout/orgChart1"/>
    <dgm:cxn modelId="{27D3617D-BF4C-4E2A-88C0-E181053ED026}" type="presParOf" srcId="{A6CEECFD-E410-48CD-BBAA-378FB2A42604}" destId="{969EB4B1-EB27-4A52-A04C-0ADDA14E67FF}" srcOrd="0" destOrd="0" presId="urn:microsoft.com/office/officeart/2005/8/layout/orgChart1"/>
    <dgm:cxn modelId="{82E1D2F5-93D4-41F2-B02B-7521B77B044F}" type="presParOf" srcId="{969EB4B1-EB27-4A52-A04C-0ADDA14E67FF}" destId="{33449AC9-192D-4698-AF7E-A6199189B47E}" srcOrd="0" destOrd="0" presId="urn:microsoft.com/office/officeart/2005/8/layout/orgChart1"/>
    <dgm:cxn modelId="{CA910F35-3D98-450D-88A7-0F226AB85E78}" type="presParOf" srcId="{969EB4B1-EB27-4A52-A04C-0ADDA14E67FF}" destId="{1900FA4B-C7F3-4464-B69F-E722A37C1A66}" srcOrd="1" destOrd="0" presId="urn:microsoft.com/office/officeart/2005/8/layout/orgChart1"/>
    <dgm:cxn modelId="{6B45A78B-C386-477B-83E1-1C86F14CC179}" type="presParOf" srcId="{A6CEECFD-E410-48CD-BBAA-378FB2A42604}" destId="{9121B15D-0907-44E1-9918-0FF7D927D765}" srcOrd="1" destOrd="0" presId="urn:microsoft.com/office/officeart/2005/8/layout/orgChart1"/>
    <dgm:cxn modelId="{1E119818-8ACE-4B20-8522-6CB23D7E604E}" type="presParOf" srcId="{A6CEECFD-E410-48CD-BBAA-378FB2A42604}" destId="{F6631494-1BE5-4303-AEEA-CE8C7DE71EE7}" srcOrd="2" destOrd="0" presId="urn:microsoft.com/office/officeart/2005/8/layout/orgChart1"/>
    <dgm:cxn modelId="{E1F2BFE0-449C-4FBD-BF7C-A5C5390B88D4}" type="presParOf" srcId="{FE3FF247-C2EF-4170-B827-F1F00D3E564C}" destId="{3AC28DEA-BE76-473B-951E-F3EA2ACEE232}" srcOrd="2" destOrd="0" presId="urn:microsoft.com/office/officeart/2005/8/layout/orgChart1"/>
    <dgm:cxn modelId="{2F82A21A-7C75-464A-ACEB-D428E612B995}" type="presParOf" srcId="{FE3FF247-C2EF-4170-B827-F1F00D3E564C}" destId="{8561E85C-F336-44F5-9B6A-F1B28E25837F}" srcOrd="3" destOrd="0" presId="urn:microsoft.com/office/officeart/2005/8/layout/orgChart1"/>
    <dgm:cxn modelId="{C2CCE5BD-7757-4AFD-B6D0-18D5706C0EC9}" type="presParOf" srcId="{8561E85C-F336-44F5-9B6A-F1B28E25837F}" destId="{3AE55EF1-5C72-4AD9-9E56-944BE5C8BE56}" srcOrd="0" destOrd="0" presId="urn:microsoft.com/office/officeart/2005/8/layout/orgChart1"/>
    <dgm:cxn modelId="{67A1CEB3-1732-48CB-ACC9-E7B0DD30D748}" type="presParOf" srcId="{3AE55EF1-5C72-4AD9-9E56-944BE5C8BE56}" destId="{331B65EB-57F5-41BF-A5E3-118D6D01BE5D}" srcOrd="0" destOrd="0" presId="urn:microsoft.com/office/officeart/2005/8/layout/orgChart1"/>
    <dgm:cxn modelId="{F3C01684-4025-4803-8174-3F182FADFC85}" type="presParOf" srcId="{3AE55EF1-5C72-4AD9-9E56-944BE5C8BE56}" destId="{7B91324C-E9EC-4082-8BD6-64F5AAE67954}" srcOrd="1" destOrd="0" presId="urn:microsoft.com/office/officeart/2005/8/layout/orgChart1"/>
    <dgm:cxn modelId="{72FD7BE3-F27F-4364-9591-319ED86E0E39}" type="presParOf" srcId="{8561E85C-F336-44F5-9B6A-F1B28E25837F}" destId="{CB4197B6-6CC3-46F8-99DA-E1B5593508A5}" srcOrd="1" destOrd="0" presId="urn:microsoft.com/office/officeart/2005/8/layout/orgChart1"/>
    <dgm:cxn modelId="{9D026120-4B22-4206-A807-B346225E0312}" type="presParOf" srcId="{8561E85C-F336-44F5-9B6A-F1B28E25837F}" destId="{83B16480-DD16-4AE0-8790-837DA1F0735D}" srcOrd="2" destOrd="0" presId="urn:microsoft.com/office/officeart/2005/8/layout/orgChart1"/>
    <dgm:cxn modelId="{09D4D681-684C-4A2E-898C-7CAEACD00832}" type="presParOf" srcId="{FE3FF247-C2EF-4170-B827-F1F00D3E564C}" destId="{1EB43DA4-B0D5-4F1B-A80E-33A1EEC1AC3A}" srcOrd="4" destOrd="0" presId="urn:microsoft.com/office/officeart/2005/8/layout/orgChart1"/>
    <dgm:cxn modelId="{424CBE69-B3F1-45E9-86ED-E9C03D924DD7}" type="presParOf" srcId="{FE3FF247-C2EF-4170-B827-F1F00D3E564C}" destId="{F78D4244-22A9-49E6-82D6-BA054121A542}" srcOrd="5" destOrd="0" presId="urn:microsoft.com/office/officeart/2005/8/layout/orgChart1"/>
    <dgm:cxn modelId="{2D7F0648-26D3-409F-8F89-A8FB6E0ABE8F}" type="presParOf" srcId="{F78D4244-22A9-49E6-82D6-BA054121A542}" destId="{71836B47-E17E-45AA-940B-EE29D427DEF4}" srcOrd="0" destOrd="0" presId="urn:microsoft.com/office/officeart/2005/8/layout/orgChart1"/>
    <dgm:cxn modelId="{41BE0DBA-1868-4416-A804-7E1ABAA9509E}" type="presParOf" srcId="{71836B47-E17E-45AA-940B-EE29D427DEF4}" destId="{9165981F-0036-49B7-B0C5-5A4174E67ED4}" srcOrd="0" destOrd="0" presId="urn:microsoft.com/office/officeart/2005/8/layout/orgChart1"/>
    <dgm:cxn modelId="{A20EE3A1-99CD-452A-9EB6-678C88DFDC0B}" type="presParOf" srcId="{71836B47-E17E-45AA-940B-EE29D427DEF4}" destId="{ABB7C7C4-8777-4764-A718-E7D5D9D1117D}" srcOrd="1" destOrd="0" presId="urn:microsoft.com/office/officeart/2005/8/layout/orgChart1"/>
    <dgm:cxn modelId="{66C7D27B-93F1-4F66-B238-34C3C174043B}" type="presParOf" srcId="{F78D4244-22A9-49E6-82D6-BA054121A542}" destId="{D07845B2-1516-40F7-BAB0-300D5EA37FBF}" srcOrd="1" destOrd="0" presId="urn:microsoft.com/office/officeart/2005/8/layout/orgChart1"/>
    <dgm:cxn modelId="{F878BCEA-2B99-4037-911B-AD0CD66BB966}" type="presParOf" srcId="{F78D4244-22A9-49E6-82D6-BA054121A542}" destId="{E4AA299A-6EF5-446D-883D-538322524D94}" srcOrd="2" destOrd="0" presId="urn:microsoft.com/office/officeart/2005/8/layout/orgChart1"/>
    <dgm:cxn modelId="{8EBED28D-7AC4-43F9-8F36-85FEECE324E0}" type="presParOf" srcId="{FE3FF247-C2EF-4170-B827-F1F00D3E564C}" destId="{7BDFCD70-7F53-461C-BD7D-896EA44E6B75}" srcOrd="6" destOrd="0" presId="urn:microsoft.com/office/officeart/2005/8/layout/orgChart1"/>
    <dgm:cxn modelId="{99F0708C-EB89-4011-AFAA-88E5973E66AC}" type="presParOf" srcId="{FE3FF247-C2EF-4170-B827-F1F00D3E564C}" destId="{ADD429A2-1125-4254-8824-8BC3B0FB28EC}" srcOrd="7" destOrd="0" presId="urn:microsoft.com/office/officeart/2005/8/layout/orgChart1"/>
    <dgm:cxn modelId="{EFF63617-03E0-4545-AD9A-3CF470F8AD12}" type="presParOf" srcId="{ADD429A2-1125-4254-8824-8BC3B0FB28EC}" destId="{38166A46-2029-4196-8521-9377F9D32519}" srcOrd="0" destOrd="0" presId="urn:microsoft.com/office/officeart/2005/8/layout/orgChart1"/>
    <dgm:cxn modelId="{41ADA921-4C5E-4D69-9919-79B16C37924C}" type="presParOf" srcId="{38166A46-2029-4196-8521-9377F9D32519}" destId="{65ABB478-410E-4CDC-882F-B556B9DAA621}" srcOrd="0" destOrd="0" presId="urn:microsoft.com/office/officeart/2005/8/layout/orgChart1"/>
    <dgm:cxn modelId="{E7C91E4B-6D1B-4BC2-B177-AAA9AAC824E4}" type="presParOf" srcId="{38166A46-2029-4196-8521-9377F9D32519}" destId="{A86BD09B-D747-4791-A92A-B3F272379B53}" srcOrd="1" destOrd="0" presId="urn:microsoft.com/office/officeart/2005/8/layout/orgChart1"/>
    <dgm:cxn modelId="{60EEAC15-CE3A-4E13-9777-8353907AA75E}" type="presParOf" srcId="{ADD429A2-1125-4254-8824-8BC3B0FB28EC}" destId="{65CA9E84-6392-41BE-BECB-425F368AE5E1}" srcOrd="1" destOrd="0" presId="urn:microsoft.com/office/officeart/2005/8/layout/orgChart1"/>
    <dgm:cxn modelId="{C132A99C-E4B5-4A6F-BD73-08C33DE94AD8}" type="presParOf" srcId="{ADD429A2-1125-4254-8824-8BC3B0FB28EC}" destId="{5833D657-12EC-4C34-94F2-0E33557C9258}" srcOrd="2" destOrd="0" presId="urn:microsoft.com/office/officeart/2005/8/layout/orgChart1"/>
    <dgm:cxn modelId="{3500FEC4-A156-401C-A994-2EEBBF7E1E14}" type="presParOf" srcId="{DED47505-7C98-4A79-81B0-88BDB0B92E5E}" destId="{4F22F9FA-44E2-49DA-AE53-04D6262C32F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FCD70-7F53-461C-BD7D-896EA44E6B75}">
      <dsp:nvSpPr>
        <dsp:cNvPr id="0" name=""/>
        <dsp:cNvSpPr/>
      </dsp:nvSpPr>
      <dsp:spPr>
        <a:xfrm>
          <a:off x="4968081" y="1935486"/>
          <a:ext cx="3891031" cy="450202"/>
        </a:xfrm>
        <a:custGeom>
          <a:avLst/>
          <a:gdLst/>
          <a:ahLst/>
          <a:cxnLst/>
          <a:rect l="0" t="0" r="0" b="0"/>
          <a:pathLst>
            <a:path>
              <a:moveTo>
                <a:pt x="0" y="0"/>
              </a:moveTo>
              <a:lnTo>
                <a:pt x="0" y="225101"/>
              </a:lnTo>
              <a:lnTo>
                <a:pt x="3891031" y="225101"/>
              </a:lnTo>
              <a:lnTo>
                <a:pt x="3891031" y="4502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B43DA4-B0D5-4F1B-A80E-33A1EEC1AC3A}">
      <dsp:nvSpPr>
        <dsp:cNvPr id="0" name=""/>
        <dsp:cNvSpPr/>
      </dsp:nvSpPr>
      <dsp:spPr>
        <a:xfrm>
          <a:off x="4968081" y="1935486"/>
          <a:ext cx="1297010" cy="450202"/>
        </a:xfrm>
        <a:custGeom>
          <a:avLst/>
          <a:gdLst/>
          <a:ahLst/>
          <a:cxnLst/>
          <a:rect l="0" t="0" r="0" b="0"/>
          <a:pathLst>
            <a:path>
              <a:moveTo>
                <a:pt x="0" y="0"/>
              </a:moveTo>
              <a:lnTo>
                <a:pt x="0" y="225101"/>
              </a:lnTo>
              <a:lnTo>
                <a:pt x="1297010" y="225101"/>
              </a:lnTo>
              <a:lnTo>
                <a:pt x="1297010" y="4502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C28DEA-BE76-473B-951E-F3EA2ACEE232}">
      <dsp:nvSpPr>
        <dsp:cNvPr id="0" name=""/>
        <dsp:cNvSpPr/>
      </dsp:nvSpPr>
      <dsp:spPr>
        <a:xfrm>
          <a:off x="3671070" y="1935486"/>
          <a:ext cx="1297010" cy="450202"/>
        </a:xfrm>
        <a:custGeom>
          <a:avLst/>
          <a:gdLst/>
          <a:ahLst/>
          <a:cxnLst/>
          <a:rect l="0" t="0" r="0" b="0"/>
          <a:pathLst>
            <a:path>
              <a:moveTo>
                <a:pt x="1297010" y="0"/>
              </a:moveTo>
              <a:lnTo>
                <a:pt x="1297010" y="225101"/>
              </a:lnTo>
              <a:lnTo>
                <a:pt x="0" y="225101"/>
              </a:lnTo>
              <a:lnTo>
                <a:pt x="0" y="4502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FB2251-011D-410E-9E0A-BAE6A95B3997}">
      <dsp:nvSpPr>
        <dsp:cNvPr id="0" name=""/>
        <dsp:cNvSpPr/>
      </dsp:nvSpPr>
      <dsp:spPr>
        <a:xfrm>
          <a:off x="1077049" y="1935486"/>
          <a:ext cx="3891031" cy="450202"/>
        </a:xfrm>
        <a:custGeom>
          <a:avLst/>
          <a:gdLst/>
          <a:ahLst/>
          <a:cxnLst/>
          <a:rect l="0" t="0" r="0" b="0"/>
          <a:pathLst>
            <a:path>
              <a:moveTo>
                <a:pt x="3891031" y="0"/>
              </a:moveTo>
              <a:lnTo>
                <a:pt x="3891031" y="225101"/>
              </a:lnTo>
              <a:lnTo>
                <a:pt x="0" y="225101"/>
              </a:lnTo>
              <a:lnTo>
                <a:pt x="0" y="45020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8FE8A2-9EE9-4236-9C98-B166F5F5E5F4}">
      <dsp:nvSpPr>
        <dsp:cNvPr id="0" name=""/>
        <dsp:cNvSpPr/>
      </dsp:nvSpPr>
      <dsp:spPr>
        <a:xfrm>
          <a:off x="3896171" y="863576"/>
          <a:ext cx="2143819" cy="10719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2300" b="1" i="0" u="none" strike="noStrike" kern="1200" cap="none" normalizeH="0" baseline="0">
              <a:ln>
                <a:noFill/>
              </a:ln>
              <a:solidFill>
                <a:srgbClr val="FFFFFF"/>
              </a:solidFill>
              <a:effectLst/>
              <a:latin typeface="Times New Roman" panose="02020603050405020304" pitchFamily="18" charset="0"/>
            </a:rPr>
            <a:t>HŐGYES ANDRÁS</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2300" b="1" i="0" u="none" strike="noStrike" kern="1200" cap="none" normalizeH="0" baseline="0">
              <a:ln>
                <a:noFill/>
              </a:ln>
              <a:solidFill>
                <a:srgbClr val="FFFFFF"/>
              </a:solidFill>
              <a:effectLst/>
              <a:latin typeface="Times New Roman" panose="02020603050405020304" pitchFamily="18" charset="0"/>
            </a:rPr>
            <a:t>asztalosmester</a:t>
          </a:r>
          <a:endParaRPr kumimoji="0" lang="hu-HU" altLang="hu-HU" sz="2300" b="0" i="0" u="none" strike="noStrike" kern="1200" cap="none" normalizeH="0" baseline="0">
            <a:ln>
              <a:noFill/>
            </a:ln>
            <a:solidFill>
              <a:schemeClr val="tx1"/>
            </a:solidFill>
            <a:effectLst/>
            <a:latin typeface="Bookman" charset="0"/>
          </a:endParaRPr>
        </a:p>
      </dsp:txBody>
      <dsp:txXfrm>
        <a:off x="3896171" y="863576"/>
        <a:ext cx="2143819" cy="1071909"/>
      </dsp:txXfrm>
    </dsp:sp>
    <dsp:sp modelId="{33449AC9-192D-4698-AF7E-A6199189B47E}">
      <dsp:nvSpPr>
        <dsp:cNvPr id="0" name=""/>
        <dsp:cNvSpPr/>
      </dsp:nvSpPr>
      <dsp:spPr>
        <a:xfrm>
          <a:off x="5139" y="2385688"/>
          <a:ext cx="2143819" cy="10719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2300" b="1" i="0" u="none" strike="noStrike" kern="1200" cap="none" normalizeH="0" baseline="0">
              <a:ln>
                <a:noFill/>
              </a:ln>
              <a:solidFill>
                <a:srgbClr val="FFFFFF"/>
              </a:solidFill>
              <a:effectLst/>
              <a:latin typeface="Times New Roman" panose="02020603050405020304" pitchFamily="18" charset="0"/>
            </a:rPr>
            <a:t> ENDRE</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2300" b="1" i="0" u="none" strike="noStrike" kern="1200" cap="none" normalizeH="0" baseline="0">
              <a:ln>
                <a:noFill/>
              </a:ln>
              <a:solidFill>
                <a:srgbClr val="FFFFFF"/>
              </a:solidFill>
              <a:effectLst/>
              <a:latin typeface="Times New Roman" panose="02020603050405020304" pitchFamily="18" charset="0"/>
            </a:rPr>
            <a:t>orvos</a:t>
          </a:r>
          <a:endParaRPr kumimoji="0" lang="hu-HU" altLang="hu-HU" sz="2300" b="0" i="0" u="none" strike="noStrike" kern="1200" cap="none" normalizeH="0" baseline="0">
            <a:ln>
              <a:noFill/>
            </a:ln>
            <a:solidFill>
              <a:schemeClr val="tx1"/>
            </a:solidFill>
            <a:effectLst/>
            <a:latin typeface="Bookman" charset="0"/>
          </a:endParaRPr>
        </a:p>
      </dsp:txBody>
      <dsp:txXfrm>
        <a:off x="5139" y="2385688"/>
        <a:ext cx="2143819" cy="1071909"/>
      </dsp:txXfrm>
    </dsp:sp>
    <dsp:sp modelId="{331B65EB-57F5-41BF-A5E3-118D6D01BE5D}">
      <dsp:nvSpPr>
        <dsp:cNvPr id="0" name=""/>
        <dsp:cNvSpPr/>
      </dsp:nvSpPr>
      <dsp:spPr>
        <a:xfrm>
          <a:off x="2599160" y="2385688"/>
          <a:ext cx="2143819" cy="10719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2300" b="1" i="0" u="none" strike="noStrike" kern="1200" cap="none" normalizeH="0" baseline="0">
              <a:ln>
                <a:noFill/>
              </a:ln>
              <a:solidFill>
                <a:srgbClr val="FFFFFF"/>
              </a:solidFill>
              <a:effectLst/>
              <a:latin typeface="Times New Roman" panose="02020603050405020304" pitchFamily="18" charset="0"/>
            </a:rPr>
            <a:t>   KÁROLY</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2300" b="1" i="0" u="none" strike="noStrike" kern="1200" cap="none" normalizeH="0" baseline="0">
              <a:ln>
                <a:noFill/>
              </a:ln>
              <a:solidFill>
                <a:srgbClr val="FFFFFF"/>
              </a:solidFill>
              <a:effectLst/>
              <a:latin typeface="Times New Roman" panose="02020603050405020304" pitchFamily="18" charset="0"/>
            </a:rPr>
            <a:t>ügyvéd</a:t>
          </a:r>
          <a:endParaRPr kumimoji="0" lang="hu-HU" altLang="hu-HU" sz="2300" b="0" i="0" u="none" strike="noStrike" kern="1200" cap="none" normalizeH="0" baseline="0">
            <a:ln>
              <a:noFill/>
            </a:ln>
            <a:solidFill>
              <a:schemeClr val="tx1"/>
            </a:solidFill>
            <a:effectLst/>
            <a:latin typeface="Bookman" charset="0"/>
          </a:endParaRPr>
        </a:p>
      </dsp:txBody>
      <dsp:txXfrm>
        <a:off x="2599160" y="2385688"/>
        <a:ext cx="2143819" cy="1071909"/>
      </dsp:txXfrm>
    </dsp:sp>
    <dsp:sp modelId="{9165981F-0036-49B7-B0C5-5A4174E67ED4}">
      <dsp:nvSpPr>
        <dsp:cNvPr id="0" name=""/>
        <dsp:cNvSpPr/>
      </dsp:nvSpPr>
      <dsp:spPr>
        <a:xfrm>
          <a:off x="5193182" y="2385688"/>
          <a:ext cx="2143819" cy="10719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2300" b="1" i="0" u="none" strike="noStrike" kern="1200" cap="none" normalizeH="0" baseline="0">
              <a:ln>
                <a:noFill/>
              </a:ln>
              <a:solidFill>
                <a:srgbClr val="FFFFFF"/>
              </a:solidFill>
              <a:effectLst/>
              <a:latin typeface="Times New Roman" panose="02020603050405020304" pitchFamily="18" charset="0"/>
            </a:rPr>
            <a:t>LÁSZLÓ </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2300" b="1" i="0" u="none" strike="noStrike" kern="1200" cap="none" normalizeH="0" baseline="0">
              <a:ln>
                <a:noFill/>
              </a:ln>
              <a:solidFill>
                <a:srgbClr val="FFFFFF"/>
              </a:solidFill>
              <a:effectLst/>
              <a:latin typeface="Times New Roman" panose="02020603050405020304" pitchFamily="18" charset="0"/>
            </a:rPr>
            <a:t>takarékpénztár ig. </a:t>
          </a:r>
          <a:endParaRPr kumimoji="0" lang="hu-HU" altLang="hu-HU" sz="2300" b="0" i="0" u="none" strike="noStrike" kern="1200" cap="none" normalizeH="0" baseline="0">
            <a:ln>
              <a:noFill/>
            </a:ln>
            <a:solidFill>
              <a:schemeClr val="tx1"/>
            </a:solidFill>
            <a:effectLst/>
            <a:latin typeface="Bookman" charset="0"/>
          </a:endParaRPr>
        </a:p>
      </dsp:txBody>
      <dsp:txXfrm>
        <a:off x="5193182" y="2385688"/>
        <a:ext cx="2143819" cy="1071909"/>
      </dsp:txXfrm>
    </dsp:sp>
    <dsp:sp modelId="{65ABB478-410E-4CDC-882F-B556B9DAA621}">
      <dsp:nvSpPr>
        <dsp:cNvPr id="0" name=""/>
        <dsp:cNvSpPr/>
      </dsp:nvSpPr>
      <dsp:spPr>
        <a:xfrm>
          <a:off x="7787203" y="2385688"/>
          <a:ext cx="2143819" cy="10719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2300" b="1" i="0" u="none" strike="noStrike" kern="1200" cap="none" normalizeH="0" baseline="0">
              <a:ln>
                <a:noFill/>
              </a:ln>
              <a:solidFill>
                <a:srgbClr val="FFFFFF"/>
              </a:solidFill>
              <a:effectLst/>
              <a:latin typeface="Times New Roman" panose="02020603050405020304" pitchFamily="18" charset="0"/>
            </a:rPr>
            <a:t> FERENC</a:t>
          </a:r>
        </a:p>
        <a:p>
          <a:pPr marL="0" marR="0" lvl="0" indent="0" algn="ctr" defTabSz="914400" rtl="0" eaLnBrk="0" fontAlgn="base" latinLnBrk="0" hangingPunct="0">
            <a:lnSpc>
              <a:spcPct val="100000"/>
            </a:lnSpc>
            <a:spcBef>
              <a:spcPct val="0"/>
            </a:spcBef>
            <a:spcAft>
              <a:spcPct val="0"/>
            </a:spcAft>
            <a:buClrTx/>
            <a:buSzTx/>
            <a:buFontTx/>
            <a:buNone/>
            <a:tabLst/>
          </a:pPr>
          <a:r>
            <a:rPr kumimoji="0" lang="hu-HU" altLang="hu-HU" sz="2300" b="1" i="0" u="none" strike="noStrike" kern="1200" cap="none" normalizeH="0" baseline="0">
              <a:ln>
                <a:noFill/>
              </a:ln>
              <a:solidFill>
                <a:srgbClr val="FFFFFF"/>
              </a:solidFill>
              <a:effectLst/>
              <a:latin typeface="Times New Roman" panose="02020603050405020304" pitchFamily="18" charset="0"/>
            </a:rPr>
            <a:t>gyermekorvos</a:t>
          </a:r>
          <a:endParaRPr kumimoji="0" lang="hu-HU" altLang="hu-HU" sz="2300" b="0" i="0" u="none" strike="noStrike" kern="1200" cap="none" normalizeH="0" baseline="0">
            <a:ln>
              <a:noFill/>
            </a:ln>
            <a:solidFill>
              <a:schemeClr val="tx1"/>
            </a:solidFill>
            <a:effectLst/>
            <a:latin typeface="Bookman" charset="0"/>
          </a:endParaRPr>
        </a:p>
      </dsp:txBody>
      <dsp:txXfrm>
        <a:off x="7787203" y="2385688"/>
        <a:ext cx="2143819" cy="10719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CBEF82F-CE2B-EDED-3417-5C83E9C7929D}"/>
              </a:ext>
            </a:extLst>
          </p:cNvPr>
          <p:cNvSpPr>
            <a:spLocks noGrp="1" noChangeArrowheads="1"/>
          </p:cNvSpPr>
          <p:nvPr>
            <p:ph type="body" sz="quarter" idx="3"/>
          </p:nvPr>
        </p:nvSpPr>
        <p:spPr bwMode="auto">
          <a:xfrm>
            <a:off x="914400" y="46482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hu-HU" altLang="hu-HU"/>
              <a:t>Click to edit Master notes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
        <p:nvSpPr>
          <p:cNvPr id="2051" name="Rectangle 3">
            <a:extLst>
              <a:ext uri="{FF2B5EF4-FFF2-40B4-BE49-F238E27FC236}">
                <a16:creationId xmlns:a16="http://schemas.microsoft.com/office/drawing/2014/main" id="{0C84FD71-A7C3-E582-811E-A4D26F19C973}"/>
              </a:ext>
            </a:extLst>
          </p:cNvPr>
          <p:cNvSpPr>
            <a:spLocks noGrp="1" noRot="1" noChangeAspect="1" noChangeArrowheads="1" noTextEdit="1"/>
          </p:cNvSpPr>
          <p:nvPr>
            <p:ph type="sldImg" idx="2"/>
          </p:nvPr>
        </p:nvSpPr>
        <p:spPr bwMode="auto">
          <a:xfrm>
            <a:off x="687388" y="739775"/>
            <a:ext cx="5483225" cy="365442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2D0A785-1EC7-EA0E-87E0-1E325300FB2A}"/>
              </a:ext>
            </a:extLst>
          </p:cNvPr>
          <p:cNvSpPr>
            <a:spLocks noGrp="1" noChangeArrowheads="1"/>
          </p:cNvSpPr>
          <p:nvPr>
            <p:ph type="body" idx="1"/>
          </p:nvPr>
        </p:nvSpPr>
        <p:spPr>
          <a:ln/>
        </p:spPr>
        <p:txBody>
          <a:bodyPr/>
          <a:lstStyle/>
          <a:p>
            <a:endParaRPr lang="hu-HU" altLang="hu-HU"/>
          </a:p>
        </p:txBody>
      </p:sp>
      <p:sp>
        <p:nvSpPr>
          <p:cNvPr id="77827" name="Rectangle 3">
            <a:extLst>
              <a:ext uri="{FF2B5EF4-FFF2-40B4-BE49-F238E27FC236}">
                <a16:creationId xmlns:a16="http://schemas.microsoft.com/office/drawing/2014/main" id="{5B72DC00-562E-7F27-497A-B85E53C4E832}"/>
              </a:ext>
            </a:extLst>
          </p:cNvPr>
          <p:cNvSpPr>
            <a:spLocks noGrp="1" noRot="1" noChangeAspect="1" noChangeArrowheads="1" noTextEdit="1"/>
          </p:cNvSpPr>
          <p:nvPr>
            <p:ph type="sldImg"/>
          </p:nvPr>
        </p:nvSpPr>
        <p:spPr>
          <a:ln cap="flat"/>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D6E2B71-E1D1-2902-8B74-BBFABB1A1179}"/>
              </a:ext>
            </a:extLst>
          </p:cNvPr>
          <p:cNvSpPr>
            <a:spLocks noGrp="1"/>
          </p:cNvSpPr>
          <p:nvPr>
            <p:ph type="ctrTitle"/>
          </p:nvPr>
        </p:nvSpPr>
        <p:spPr>
          <a:xfrm>
            <a:off x="1371600" y="1196975"/>
            <a:ext cx="8229600" cy="2546350"/>
          </a:xfrm>
        </p:spPr>
        <p:txBody>
          <a:bodyPr/>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BDB7A7F9-CE93-0F5F-C4E3-49554CDDF489}"/>
              </a:ext>
            </a:extLst>
          </p:cNvPr>
          <p:cNvSpPr>
            <a:spLocks noGrp="1"/>
          </p:cNvSpPr>
          <p:nvPr>
            <p:ph type="subTitle" idx="1"/>
          </p:nvPr>
        </p:nvSpPr>
        <p:spPr>
          <a:xfrm>
            <a:off x="1371600" y="3841750"/>
            <a:ext cx="8229600" cy="176688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Tree>
    <p:extLst>
      <p:ext uri="{BB962C8B-B14F-4D97-AF65-F5344CB8AC3E}">
        <p14:creationId xmlns:p14="http://schemas.microsoft.com/office/powerpoint/2010/main" val="164311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EA654B1-33FF-A402-C6CF-B402DBFF519F}"/>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67DD1504-A2CC-A1D1-DCE0-070F9FCAF523}"/>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2987396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9952D710-35C9-EDA8-8ABD-31FAB97D4A03}"/>
              </a:ext>
            </a:extLst>
          </p:cNvPr>
          <p:cNvSpPr>
            <a:spLocks noGrp="1"/>
          </p:cNvSpPr>
          <p:nvPr>
            <p:ph type="title" orient="vert"/>
          </p:nvPr>
        </p:nvSpPr>
        <p:spPr>
          <a:xfrm>
            <a:off x="7904163" y="284163"/>
            <a:ext cx="2428875" cy="6056312"/>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E89C99DA-ED37-95AE-A160-6E08850D3775}"/>
              </a:ext>
            </a:extLst>
          </p:cNvPr>
          <p:cNvSpPr>
            <a:spLocks noGrp="1"/>
          </p:cNvSpPr>
          <p:nvPr>
            <p:ph type="body" orient="vert" idx="1"/>
          </p:nvPr>
        </p:nvSpPr>
        <p:spPr>
          <a:xfrm>
            <a:off x="617538" y="284163"/>
            <a:ext cx="7134225" cy="6056312"/>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15187003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Cím és szerkezeti vagy szervezeti diagra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2A621C9-81C4-CB39-64AA-D1D1CA469248}"/>
              </a:ext>
            </a:extLst>
          </p:cNvPr>
          <p:cNvSpPr>
            <a:spLocks noGrp="1"/>
          </p:cNvSpPr>
          <p:nvPr>
            <p:ph type="title"/>
          </p:nvPr>
        </p:nvSpPr>
        <p:spPr>
          <a:xfrm>
            <a:off x="617538" y="284163"/>
            <a:ext cx="9348787" cy="1179512"/>
          </a:xfrm>
        </p:spPr>
        <p:txBody>
          <a:bodyPr/>
          <a:lstStyle/>
          <a:p>
            <a:r>
              <a:rPr lang="hu-HU"/>
              <a:t>Mintacím szerkesztése</a:t>
            </a:r>
          </a:p>
        </p:txBody>
      </p:sp>
      <p:sp>
        <p:nvSpPr>
          <p:cNvPr id="3" name="SmartArt-ábra helye 2">
            <a:extLst>
              <a:ext uri="{FF2B5EF4-FFF2-40B4-BE49-F238E27FC236}">
                <a16:creationId xmlns:a16="http://schemas.microsoft.com/office/drawing/2014/main" id="{F544122F-FF77-506E-EB9E-1E6263C3BD57}"/>
              </a:ext>
            </a:extLst>
          </p:cNvPr>
          <p:cNvSpPr>
            <a:spLocks noGrp="1"/>
          </p:cNvSpPr>
          <p:nvPr>
            <p:ph type="dgm" idx="1"/>
          </p:nvPr>
        </p:nvSpPr>
        <p:spPr>
          <a:xfrm>
            <a:off x="1006475" y="1909763"/>
            <a:ext cx="9326563" cy="4430712"/>
          </a:xfrm>
        </p:spPr>
        <p:txBody>
          <a:bodyPr/>
          <a:lstStyle/>
          <a:p>
            <a:endParaRPr lang="hu-HU"/>
          </a:p>
        </p:txBody>
      </p:sp>
    </p:spTree>
    <p:extLst>
      <p:ext uri="{BB962C8B-B14F-4D97-AF65-F5344CB8AC3E}">
        <p14:creationId xmlns:p14="http://schemas.microsoft.com/office/powerpoint/2010/main" val="179284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45ACC77-2C25-C2CE-9B97-BA3C74F44A51}"/>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DE9A4AF1-C907-1332-E8AE-347CBAE8E0D1}"/>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114335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7259561-87B0-A41F-64D1-80FBF73F517C}"/>
              </a:ext>
            </a:extLst>
          </p:cNvPr>
          <p:cNvSpPr>
            <a:spLocks noGrp="1"/>
          </p:cNvSpPr>
          <p:nvPr>
            <p:ph type="title"/>
          </p:nvPr>
        </p:nvSpPr>
        <p:spPr>
          <a:xfrm>
            <a:off x="749300" y="1824038"/>
            <a:ext cx="9463088" cy="3043237"/>
          </a:xfrm>
        </p:spPr>
        <p:txBody>
          <a:bodyPr/>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3965A15A-A650-371A-D95B-954A5D1F340A}"/>
              </a:ext>
            </a:extLst>
          </p:cNvPr>
          <p:cNvSpPr>
            <a:spLocks noGrp="1"/>
          </p:cNvSpPr>
          <p:nvPr>
            <p:ph type="body" idx="1"/>
          </p:nvPr>
        </p:nvSpPr>
        <p:spPr>
          <a:xfrm>
            <a:off x="749300" y="4895850"/>
            <a:ext cx="9463088" cy="16002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hu-HU"/>
              <a:t>Mintaszöveg szerkesztése</a:t>
            </a:r>
          </a:p>
        </p:txBody>
      </p:sp>
    </p:spTree>
    <p:extLst>
      <p:ext uri="{BB962C8B-B14F-4D97-AF65-F5344CB8AC3E}">
        <p14:creationId xmlns:p14="http://schemas.microsoft.com/office/powerpoint/2010/main" val="252726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B92921A-02A7-1D18-E96F-3228E10507D6}"/>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FA622DE4-4CCD-DB68-33A2-141606DF691A}"/>
              </a:ext>
            </a:extLst>
          </p:cNvPr>
          <p:cNvSpPr>
            <a:spLocks noGrp="1"/>
          </p:cNvSpPr>
          <p:nvPr>
            <p:ph sz="half" idx="1"/>
          </p:nvPr>
        </p:nvSpPr>
        <p:spPr>
          <a:xfrm>
            <a:off x="1006475" y="1909763"/>
            <a:ext cx="4586288" cy="443071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3BD654F3-FA94-ED34-2C7C-79BECFF5545C}"/>
              </a:ext>
            </a:extLst>
          </p:cNvPr>
          <p:cNvSpPr>
            <a:spLocks noGrp="1"/>
          </p:cNvSpPr>
          <p:nvPr>
            <p:ph sz="half" idx="2"/>
          </p:nvPr>
        </p:nvSpPr>
        <p:spPr>
          <a:xfrm>
            <a:off x="5745163" y="1909763"/>
            <a:ext cx="4587875" cy="4430712"/>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1468239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CD692BC-8C92-E18C-9E72-F46B6ADC2397}"/>
              </a:ext>
            </a:extLst>
          </p:cNvPr>
          <p:cNvSpPr>
            <a:spLocks noGrp="1"/>
          </p:cNvSpPr>
          <p:nvPr>
            <p:ph type="title"/>
          </p:nvPr>
        </p:nvSpPr>
        <p:spPr>
          <a:xfrm>
            <a:off x="755650" y="388938"/>
            <a:ext cx="9464675" cy="1414462"/>
          </a:xfrm>
        </p:spPr>
        <p:txBody>
          <a:bodyPr/>
          <a:lstStyle/>
          <a:p>
            <a:r>
              <a:rPr lang="hu-HU"/>
              <a:t>Mintacím szerkesztése</a:t>
            </a:r>
          </a:p>
        </p:txBody>
      </p:sp>
      <p:sp>
        <p:nvSpPr>
          <p:cNvPr id="3" name="Szöveg helye 2">
            <a:extLst>
              <a:ext uri="{FF2B5EF4-FFF2-40B4-BE49-F238E27FC236}">
                <a16:creationId xmlns:a16="http://schemas.microsoft.com/office/drawing/2014/main" id="{8616325C-8CF1-3D68-9555-2DAE79CA470C}"/>
              </a:ext>
            </a:extLst>
          </p:cNvPr>
          <p:cNvSpPr>
            <a:spLocks noGrp="1"/>
          </p:cNvSpPr>
          <p:nvPr>
            <p:ph type="body" idx="1"/>
          </p:nvPr>
        </p:nvSpPr>
        <p:spPr>
          <a:xfrm>
            <a:off x="755650" y="1793875"/>
            <a:ext cx="4641850"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C16A9EB8-4A92-E87A-F0F5-97C69EFF2555}"/>
              </a:ext>
            </a:extLst>
          </p:cNvPr>
          <p:cNvSpPr>
            <a:spLocks noGrp="1"/>
          </p:cNvSpPr>
          <p:nvPr>
            <p:ph sz="half" idx="2"/>
          </p:nvPr>
        </p:nvSpPr>
        <p:spPr>
          <a:xfrm>
            <a:off x="755650" y="2671763"/>
            <a:ext cx="4641850" cy="393065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698CC584-0DBE-C80F-5094-3503D3915EFB}"/>
              </a:ext>
            </a:extLst>
          </p:cNvPr>
          <p:cNvSpPr>
            <a:spLocks noGrp="1"/>
          </p:cNvSpPr>
          <p:nvPr>
            <p:ph type="body" sz="quarter" idx="3"/>
          </p:nvPr>
        </p:nvSpPr>
        <p:spPr>
          <a:xfrm>
            <a:off x="5554663" y="1793875"/>
            <a:ext cx="4665662" cy="8778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A01661BA-76F4-226E-9962-020F4FAE5E77}"/>
              </a:ext>
            </a:extLst>
          </p:cNvPr>
          <p:cNvSpPr>
            <a:spLocks noGrp="1"/>
          </p:cNvSpPr>
          <p:nvPr>
            <p:ph sz="quarter" idx="4"/>
          </p:nvPr>
        </p:nvSpPr>
        <p:spPr>
          <a:xfrm>
            <a:off x="5554663" y="2671763"/>
            <a:ext cx="4665662" cy="393065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328136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3823041-AE29-FB7C-501F-122D84514FD5}"/>
              </a:ext>
            </a:extLst>
          </p:cNvPr>
          <p:cNvSpPr>
            <a:spLocks noGrp="1"/>
          </p:cNvSpPr>
          <p:nvPr>
            <p:ph type="title"/>
          </p:nvPr>
        </p:nvSpPr>
        <p:spPr/>
        <p:txBody>
          <a:bodyPr/>
          <a:lstStyle/>
          <a:p>
            <a:r>
              <a:rPr lang="hu-HU"/>
              <a:t>Mintacím szerkesztése</a:t>
            </a:r>
          </a:p>
        </p:txBody>
      </p:sp>
    </p:spTree>
    <p:extLst>
      <p:ext uri="{BB962C8B-B14F-4D97-AF65-F5344CB8AC3E}">
        <p14:creationId xmlns:p14="http://schemas.microsoft.com/office/powerpoint/2010/main" val="2997168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334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7A1AB17-EF60-8DAE-6C2D-F5FB6BF7289B}"/>
              </a:ext>
            </a:extLst>
          </p:cNvPr>
          <p:cNvSpPr>
            <a:spLocks noGrp="1"/>
          </p:cNvSpPr>
          <p:nvPr>
            <p:ph type="title"/>
          </p:nvPr>
        </p:nvSpPr>
        <p:spPr>
          <a:xfrm>
            <a:off x="755650" y="487363"/>
            <a:ext cx="3538538" cy="1706562"/>
          </a:xfrm>
        </p:spPr>
        <p:txBody>
          <a:bodyPr/>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4742F0B0-7B70-6540-F409-2ADCFA190CF7}"/>
              </a:ext>
            </a:extLst>
          </p:cNvPr>
          <p:cNvSpPr>
            <a:spLocks noGrp="1"/>
          </p:cNvSpPr>
          <p:nvPr>
            <p:ph idx="1"/>
          </p:nvPr>
        </p:nvSpPr>
        <p:spPr>
          <a:xfrm>
            <a:off x="4665663" y="1052513"/>
            <a:ext cx="5554662" cy="51990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00F078B0-BD2F-D0DD-AAF2-5BF599A0F0A5}"/>
              </a:ext>
            </a:extLst>
          </p:cNvPr>
          <p:cNvSpPr>
            <a:spLocks noGrp="1"/>
          </p:cNvSpPr>
          <p:nvPr>
            <p:ph type="body" sz="half" idx="2"/>
          </p:nvPr>
        </p:nvSpPr>
        <p:spPr>
          <a:xfrm>
            <a:off x="755650" y="2193925"/>
            <a:ext cx="3538538"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Tree>
    <p:extLst>
      <p:ext uri="{BB962C8B-B14F-4D97-AF65-F5344CB8AC3E}">
        <p14:creationId xmlns:p14="http://schemas.microsoft.com/office/powerpoint/2010/main" val="355100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BA01A6C-F050-07B4-B2A1-1B0798591276}"/>
              </a:ext>
            </a:extLst>
          </p:cNvPr>
          <p:cNvSpPr>
            <a:spLocks noGrp="1"/>
          </p:cNvSpPr>
          <p:nvPr>
            <p:ph type="title"/>
          </p:nvPr>
        </p:nvSpPr>
        <p:spPr>
          <a:xfrm>
            <a:off x="755650" y="487363"/>
            <a:ext cx="3538538" cy="1706562"/>
          </a:xfrm>
        </p:spPr>
        <p:txBody>
          <a:bodyPr/>
          <a:lstStyle>
            <a:lvl1pPr>
              <a:defRPr sz="3200"/>
            </a:lvl1pPr>
          </a:lstStyle>
          <a:p>
            <a:r>
              <a:rPr lang="hu-HU"/>
              <a:t>Mintacím szerkesztése</a:t>
            </a:r>
          </a:p>
        </p:txBody>
      </p:sp>
      <p:sp>
        <p:nvSpPr>
          <p:cNvPr id="3" name="Kép helye 2">
            <a:extLst>
              <a:ext uri="{FF2B5EF4-FFF2-40B4-BE49-F238E27FC236}">
                <a16:creationId xmlns:a16="http://schemas.microsoft.com/office/drawing/2014/main" id="{64A2E1F0-31D1-88DF-65C7-C0B8F6F21B9F}"/>
              </a:ext>
            </a:extLst>
          </p:cNvPr>
          <p:cNvSpPr>
            <a:spLocks noGrp="1"/>
          </p:cNvSpPr>
          <p:nvPr>
            <p:ph type="pic" idx="1"/>
          </p:nvPr>
        </p:nvSpPr>
        <p:spPr>
          <a:xfrm>
            <a:off x="4665663" y="1052513"/>
            <a:ext cx="5554662" cy="51990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8DBB63AF-AA4C-91A3-937A-70DC208E0D54}"/>
              </a:ext>
            </a:extLst>
          </p:cNvPr>
          <p:cNvSpPr>
            <a:spLocks noGrp="1"/>
          </p:cNvSpPr>
          <p:nvPr>
            <p:ph type="body" sz="half" idx="2"/>
          </p:nvPr>
        </p:nvSpPr>
        <p:spPr>
          <a:xfrm>
            <a:off x="755650" y="2193925"/>
            <a:ext cx="3538538" cy="4065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Tree>
    <p:extLst>
      <p:ext uri="{BB962C8B-B14F-4D97-AF65-F5344CB8AC3E}">
        <p14:creationId xmlns:p14="http://schemas.microsoft.com/office/powerpoint/2010/main" val="586579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30" name="Group 6">
            <a:extLst>
              <a:ext uri="{FF2B5EF4-FFF2-40B4-BE49-F238E27FC236}">
                <a16:creationId xmlns:a16="http://schemas.microsoft.com/office/drawing/2014/main" id="{BE7817C1-C5F0-32CD-A3A2-1BA551A354DD}"/>
              </a:ext>
            </a:extLst>
          </p:cNvPr>
          <p:cNvGrpSpPr>
            <a:grpSpLocks/>
          </p:cNvGrpSpPr>
          <p:nvPr/>
        </p:nvGrpSpPr>
        <p:grpSpPr bwMode="auto">
          <a:xfrm>
            <a:off x="0" y="0"/>
            <a:ext cx="10953750" cy="7315200"/>
            <a:chOff x="0" y="0"/>
            <a:chExt cx="6900" cy="4608"/>
          </a:xfrm>
        </p:grpSpPr>
        <p:sp>
          <p:nvSpPr>
            <p:cNvPr id="1026" name="Rectangle 2">
              <a:extLst>
                <a:ext uri="{FF2B5EF4-FFF2-40B4-BE49-F238E27FC236}">
                  <a16:creationId xmlns:a16="http://schemas.microsoft.com/office/drawing/2014/main" id="{B54A7B53-55F9-0DDC-4170-29DF749570AD}"/>
                </a:ext>
              </a:extLst>
            </p:cNvPr>
            <p:cNvSpPr>
              <a:spLocks noChangeArrowheads="1"/>
            </p:cNvSpPr>
            <p:nvPr/>
          </p:nvSpPr>
          <p:spPr bwMode="auto">
            <a:xfrm>
              <a:off x="0" y="0"/>
              <a:ext cx="1092" cy="4608"/>
            </a:xfrm>
            <a:prstGeom prst="rect">
              <a:avLst/>
            </a:prstGeom>
            <a:gradFill rotWithShape="0">
              <a:gsLst>
                <a:gs pos="0">
                  <a:srgbClr val="076841"/>
                </a:gs>
                <a:gs pos="100000">
                  <a:srgbClr val="076841">
                    <a:gamma/>
                    <a:shade val="49804"/>
                    <a:invGamma/>
                  </a:srgbClr>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grpSp>
          <p:nvGrpSpPr>
            <p:cNvPr id="1029" name="Group 5">
              <a:extLst>
                <a:ext uri="{FF2B5EF4-FFF2-40B4-BE49-F238E27FC236}">
                  <a16:creationId xmlns:a16="http://schemas.microsoft.com/office/drawing/2014/main" id="{9D3A86C5-6BED-7C0B-4AA2-0592BAC6C46D}"/>
                </a:ext>
              </a:extLst>
            </p:cNvPr>
            <p:cNvGrpSpPr>
              <a:grpSpLocks/>
            </p:cNvGrpSpPr>
            <p:nvPr/>
          </p:nvGrpSpPr>
          <p:grpSpPr bwMode="auto">
            <a:xfrm>
              <a:off x="457" y="947"/>
              <a:ext cx="6443" cy="51"/>
              <a:chOff x="457" y="947"/>
              <a:chExt cx="6443" cy="51"/>
            </a:xfrm>
          </p:grpSpPr>
          <p:sp>
            <p:nvSpPr>
              <p:cNvPr id="1027" name="Line 3">
                <a:extLst>
                  <a:ext uri="{FF2B5EF4-FFF2-40B4-BE49-F238E27FC236}">
                    <a16:creationId xmlns:a16="http://schemas.microsoft.com/office/drawing/2014/main" id="{AF3222F4-6DF5-694D-8FB3-FA45EC2C8ABB}"/>
                  </a:ext>
                </a:extLst>
              </p:cNvPr>
              <p:cNvSpPr>
                <a:spLocks noChangeShapeType="1"/>
              </p:cNvSpPr>
              <p:nvPr/>
            </p:nvSpPr>
            <p:spPr bwMode="auto">
              <a:xfrm>
                <a:off x="457" y="998"/>
                <a:ext cx="6443" cy="0"/>
              </a:xfrm>
              <a:prstGeom prst="line">
                <a:avLst/>
              </a:prstGeom>
              <a:noFill/>
              <a:ln w="254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28" name="Line 4">
                <a:extLst>
                  <a:ext uri="{FF2B5EF4-FFF2-40B4-BE49-F238E27FC236}">
                    <a16:creationId xmlns:a16="http://schemas.microsoft.com/office/drawing/2014/main" id="{10844DB0-0203-B2F9-396C-3748D7574913}"/>
                  </a:ext>
                </a:extLst>
              </p:cNvPr>
              <p:cNvSpPr>
                <a:spLocks noChangeShapeType="1"/>
              </p:cNvSpPr>
              <p:nvPr/>
            </p:nvSpPr>
            <p:spPr bwMode="auto">
              <a:xfrm>
                <a:off x="457" y="947"/>
                <a:ext cx="6443" cy="0"/>
              </a:xfrm>
              <a:prstGeom prst="line">
                <a:avLst/>
              </a:prstGeom>
              <a:noFill/>
              <a:ln w="762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grpSp>
      </p:grpSp>
      <p:sp>
        <p:nvSpPr>
          <p:cNvPr id="1031" name="Rectangle 7">
            <a:extLst>
              <a:ext uri="{FF2B5EF4-FFF2-40B4-BE49-F238E27FC236}">
                <a16:creationId xmlns:a16="http://schemas.microsoft.com/office/drawing/2014/main" id="{88A80613-7C30-902C-E3C4-8CB1486F745F}"/>
              </a:ext>
            </a:extLst>
          </p:cNvPr>
          <p:cNvSpPr>
            <a:spLocks noGrp="1" noChangeArrowheads="1"/>
          </p:cNvSpPr>
          <p:nvPr>
            <p:ph type="title"/>
          </p:nvPr>
        </p:nvSpPr>
        <p:spPr bwMode="auto">
          <a:xfrm>
            <a:off x="617538" y="284163"/>
            <a:ext cx="9348787" cy="1179512"/>
          </a:xfrm>
          <a:prstGeom prst="rect">
            <a:avLst/>
          </a:prstGeom>
          <a:noFill/>
          <a:ln>
            <a:noFill/>
          </a:ln>
          <a:effectLst>
            <a:outerShdw dist="35921" dir="27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vert="horz" wrap="square" lIns="98425" tIns="49213" rIns="98425" bIns="49213" numCol="1" anchor="b" anchorCtr="0" compatLnSpc="1">
            <a:prstTxWarp prst="textNoShape">
              <a:avLst/>
            </a:prstTxWarp>
          </a:bodyPr>
          <a:lstStyle/>
          <a:p>
            <a:pPr lvl="0"/>
            <a:r>
              <a:rPr lang="hu-HU" altLang="hu-HU"/>
              <a:t>Click to edit Master title style</a:t>
            </a:r>
          </a:p>
        </p:txBody>
      </p:sp>
      <p:sp>
        <p:nvSpPr>
          <p:cNvPr id="1032" name="Rectangle 8">
            <a:extLst>
              <a:ext uri="{FF2B5EF4-FFF2-40B4-BE49-F238E27FC236}">
                <a16:creationId xmlns:a16="http://schemas.microsoft.com/office/drawing/2014/main" id="{0BC1FECA-8266-9CAA-E6CB-3337CFD1F021}"/>
              </a:ext>
            </a:extLst>
          </p:cNvPr>
          <p:cNvSpPr>
            <a:spLocks noGrp="1" noChangeArrowheads="1"/>
          </p:cNvSpPr>
          <p:nvPr>
            <p:ph type="body" idx="1"/>
          </p:nvPr>
        </p:nvSpPr>
        <p:spPr bwMode="auto">
          <a:xfrm>
            <a:off x="1006475" y="1909763"/>
            <a:ext cx="9326563" cy="443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8425" tIns="49213" rIns="98425" bIns="49213"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77900" rtl="0" eaLnBrk="0" fontAlgn="base" hangingPunct="0">
        <a:spcBef>
          <a:spcPct val="0"/>
        </a:spcBef>
        <a:spcAft>
          <a:spcPct val="0"/>
        </a:spcAft>
        <a:defRPr sz="4700" b="1" kern="1200">
          <a:solidFill>
            <a:schemeClr val="tx2"/>
          </a:solidFill>
          <a:effectLst>
            <a:outerShdw blurRad="38100" dist="38100" dir="2700000" algn="tl">
              <a:srgbClr val="000000"/>
            </a:outerShdw>
          </a:effectLst>
          <a:latin typeface="+mj-lt"/>
          <a:ea typeface="+mj-ea"/>
          <a:cs typeface="+mj-cs"/>
        </a:defRPr>
      </a:lvl1pPr>
      <a:lvl2pPr algn="l" defTabSz="977900" rtl="0" eaLnBrk="0" fontAlgn="base" hangingPunct="0">
        <a:spcBef>
          <a:spcPct val="0"/>
        </a:spcBef>
        <a:spcAft>
          <a:spcPct val="0"/>
        </a:spcAft>
        <a:defRPr sz="4700" b="1">
          <a:solidFill>
            <a:schemeClr val="tx2"/>
          </a:solidFill>
          <a:effectLst>
            <a:outerShdw blurRad="38100" dist="38100" dir="2700000" algn="tl">
              <a:srgbClr val="000000"/>
            </a:outerShdw>
          </a:effectLst>
          <a:latin typeface="Times New Roman" panose="02020603050405020304" pitchFamily="18" charset="0"/>
        </a:defRPr>
      </a:lvl2pPr>
      <a:lvl3pPr algn="l" defTabSz="977900" rtl="0" eaLnBrk="0" fontAlgn="base" hangingPunct="0">
        <a:spcBef>
          <a:spcPct val="0"/>
        </a:spcBef>
        <a:spcAft>
          <a:spcPct val="0"/>
        </a:spcAft>
        <a:defRPr sz="4700" b="1">
          <a:solidFill>
            <a:schemeClr val="tx2"/>
          </a:solidFill>
          <a:effectLst>
            <a:outerShdw blurRad="38100" dist="38100" dir="2700000" algn="tl">
              <a:srgbClr val="000000"/>
            </a:outerShdw>
          </a:effectLst>
          <a:latin typeface="Times New Roman" panose="02020603050405020304" pitchFamily="18" charset="0"/>
        </a:defRPr>
      </a:lvl3pPr>
      <a:lvl4pPr algn="l" defTabSz="977900" rtl="0" eaLnBrk="0" fontAlgn="base" hangingPunct="0">
        <a:spcBef>
          <a:spcPct val="0"/>
        </a:spcBef>
        <a:spcAft>
          <a:spcPct val="0"/>
        </a:spcAft>
        <a:defRPr sz="4700" b="1">
          <a:solidFill>
            <a:schemeClr val="tx2"/>
          </a:solidFill>
          <a:effectLst>
            <a:outerShdw blurRad="38100" dist="38100" dir="2700000" algn="tl">
              <a:srgbClr val="000000"/>
            </a:outerShdw>
          </a:effectLst>
          <a:latin typeface="Times New Roman" panose="02020603050405020304" pitchFamily="18" charset="0"/>
        </a:defRPr>
      </a:lvl4pPr>
      <a:lvl5pPr algn="l" defTabSz="977900" rtl="0" eaLnBrk="0" fontAlgn="base" hangingPunct="0">
        <a:spcBef>
          <a:spcPct val="0"/>
        </a:spcBef>
        <a:spcAft>
          <a:spcPct val="0"/>
        </a:spcAft>
        <a:defRPr sz="4700" b="1">
          <a:solidFill>
            <a:schemeClr val="tx2"/>
          </a:solidFill>
          <a:effectLst>
            <a:outerShdw blurRad="38100" dist="38100" dir="2700000" algn="tl">
              <a:srgbClr val="000000"/>
            </a:outerShdw>
          </a:effectLst>
          <a:latin typeface="Times New Roman" panose="02020603050405020304" pitchFamily="18" charset="0"/>
        </a:defRPr>
      </a:lvl5pPr>
      <a:lvl6pPr marL="457200" algn="l" defTabSz="977900" rtl="0" eaLnBrk="0" fontAlgn="base" hangingPunct="0">
        <a:spcBef>
          <a:spcPct val="0"/>
        </a:spcBef>
        <a:spcAft>
          <a:spcPct val="0"/>
        </a:spcAft>
        <a:defRPr sz="4700" b="1">
          <a:solidFill>
            <a:schemeClr val="tx2"/>
          </a:solidFill>
          <a:effectLst>
            <a:outerShdw blurRad="38100" dist="38100" dir="2700000" algn="tl">
              <a:srgbClr val="000000"/>
            </a:outerShdw>
          </a:effectLst>
          <a:latin typeface="Times New Roman" panose="02020603050405020304" pitchFamily="18" charset="0"/>
        </a:defRPr>
      </a:lvl6pPr>
      <a:lvl7pPr marL="914400" algn="l" defTabSz="977900" rtl="0" eaLnBrk="0" fontAlgn="base" hangingPunct="0">
        <a:spcBef>
          <a:spcPct val="0"/>
        </a:spcBef>
        <a:spcAft>
          <a:spcPct val="0"/>
        </a:spcAft>
        <a:defRPr sz="4700" b="1">
          <a:solidFill>
            <a:schemeClr val="tx2"/>
          </a:solidFill>
          <a:effectLst>
            <a:outerShdw blurRad="38100" dist="38100" dir="2700000" algn="tl">
              <a:srgbClr val="000000"/>
            </a:outerShdw>
          </a:effectLst>
          <a:latin typeface="Times New Roman" panose="02020603050405020304" pitchFamily="18" charset="0"/>
        </a:defRPr>
      </a:lvl7pPr>
      <a:lvl8pPr marL="1371600" algn="l" defTabSz="977900" rtl="0" eaLnBrk="0" fontAlgn="base" hangingPunct="0">
        <a:spcBef>
          <a:spcPct val="0"/>
        </a:spcBef>
        <a:spcAft>
          <a:spcPct val="0"/>
        </a:spcAft>
        <a:defRPr sz="4700" b="1">
          <a:solidFill>
            <a:schemeClr val="tx2"/>
          </a:solidFill>
          <a:effectLst>
            <a:outerShdw blurRad="38100" dist="38100" dir="2700000" algn="tl">
              <a:srgbClr val="000000"/>
            </a:outerShdw>
          </a:effectLst>
          <a:latin typeface="Times New Roman" panose="02020603050405020304" pitchFamily="18" charset="0"/>
        </a:defRPr>
      </a:lvl8pPr>
      <a:lvl9pPr marL="1828800" algn="l" defTabSz="977900" rtl="0" eaLnBrk="0" fontAlgn="base" hangingPunct="0">
        <a:spcBef>
          <a:spcPct val="0"/>
        </a:spcBef>
        <a:spcAft>
          <a:spcPct val="0"/>
        </a:spcAft>
        <a:defRPr sz="4700" b="1">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66713" indent="-366713" algn="l" defTabSz="977900" rtl="0" eaLnBrk="0" fontAlgn="base" hangingPunct="0">
        <a:spcBef>
          <a:spcPct val="20000"/>
        </a:spcBef>
        <a:spcAft>
          <a:spcPct val="0"/>
        </a:spcAft>
        <a:buClr>
          <a:schemeClr val="tx2"/>
        </a:buClr>
        <a:buSzPct val="75000"/>
        <a:buFont typeface="Monotype Sorts" charset="2"/>
        <a:buChar char="n"/>
        <a:defRPr sz="3400" kern="1200">
          <a:solidFill>
            <a:schemeClr val="tx1"/>
          </a:solidFill>
          <a:latin typeface="+mn-lt"/>
          <a:ea typeface="+mn-ea"/>
          <a:cs typeface="+mn-cs"/>
        </a:defRPr>
      </a:lvl1pPr>
      <a:lvl2pPr marL="795338" indent="-306388" algn="l" defTabSz="977900" rtl="0" eaLnBrk="0" fontAlgn="base" hangingPunct="0">
        <a:spcBef>
          <a:spcPct val="20000"/>
        </a:spcBef>
        <a:spcAft>
          <a:spcPct val="0"/>
        </a:spcAft>
        <a:buClr>
          <a:schemeClr val="tx2"/>
        </a:buClr>
        <a:buSzPct val="100000"/>
        <a:buChar char="–"/>
        <a:defRPr sz="3000" kern="1200">
          <a:solidFill>
            <a:schemeClr val="tx1"/>
          </a:solidFill>
          <a:latin typeface="+mn-lt"/>
          <a:ea typeface="+mn-ea"/>
          <a:cs typeface="+mn-cs"/>
        </a:defRPr>
      </a:lvl2pPr>
      <a:lvl3pPr marL="1222375" indent="-244475" algn="l" defTabSz="977900" rtl="0" eaLnBrk="0" fontAlgn="base" hangingPunct="0">
        <a:spcBef>
          <a:spcPct val="20000"/>
        </a:spcBef>
        <a:spcAft>
          <a:spcPct val="0"/>
        </a:spcAft>
        <a:buClr>
          <a:schemeClr val="tx2"/>
        </a:buClr>
        <a:buSzPct val="75000"/>
        <a:buFont typeface="Monotype Sorts" charset="2"/>
        <a:buChar char="&lt;"/>
        <a:defRPr sz="2600" kern="1200">
          <a:solidFill>
            <a:schemeClr val="tx1"/>
          </a:solidFill>
          <a:latin typeface="+mn-lt"/>
          <a:ea typeface="+mn-ea"/>
          <a:cs typeface="+mn-cs"/>
        </a:defRPr>
      </a:lvl3pPr>
      <a:lvl4pPr marL="1712913" indent="-246063" algn="l" defTabSz="977900" rtl="0" eaLnBrk="0" fontAlgn="base" hangingPunct="0">
        <a:spcBef>
          <a:spcPct val="20000"/>
        </a:spcBef>
        <a:spcAft>
          <a:spcPct val="0"/>
        </a:spcAft>
        <a:buClr>
          <a:schemeClr val="tx2"/>
        </a:buClr>
        <a:buSzPct val="100000"/>
        <a:buChar char="–"/>
        <a:defRPr sz="2100" kern="1200">
          <a:solidFill>
            <a:schemeClr val="tx1"/>
          </a:solidFill>
          <a:latin typeface="+mn-lt"/>
          <a:ea typeface="+mn-ea"/>
          <a:cs typeface="+mn-cs"/>
        </a:defRPr>
      </a:lvl4pPr>
      <a:lvl5pPr marL="2201863" indent="-244475" algn="l" defTabSz="977900" rtl="0" eaLnBrk="0" fontAlgn="base" hangingPunct="0">
        <a:spcBef>
          <a:spcPct val="20000"/>
        </a:spcBef>
        <a:spcAft>
          <a:spcPct val="0"/>
        </a:spcAft>
        <a:buClr>
          <a:schemeClr val="tx2"/>
        </a:buClr>
        <a:buSzPct val="10000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a:extLst>
              <a:ext uri="{FF2B5EF4-FFF2-40B4-BE49-F238E27FC236}">
                <a16:creationId xmlns:a16="http://schemas.microsoft.com/office/drawing/2014/main" id="{E8649BF5-5FD8-83EF-9A74-1D2DC1BC2C6C}"/>
              </a:ext>
            </a:extLst>
          </p:cNvPr>
          <p:cNvSpPr>
            <a:spLocks noGrp="1" noChangeArrowheads="1"/>
          </p:cNvSpPr>
          <p:nvPr>
            <p:ph type="body" idx="1"/>
          </p:nvPr>
        </p:nvSpPr>
        <p:spPr>
          <a:xfrm>
            <a:off x="1646238" y="1928813"/>
            <a:ext cx="9326562" cy="4430712"/>
          </a:xfrm>
        </p:spPr>
        <p:txBody>
          <a:bodyPr/>
          <a:lstStyle/>
          <a:p>
            <a:pPr algn="ctr">
              <a:buFont typeface="Monotype Sorts" charset="2"/>
              <a:buNone/>
            </a:pPr>
            <a:r>
              <a:rPr lang="hu-HU" altLang="hu-HU"/>
              <a:t>Szollár Lajos</a:t>
            </a:r>
          </a:p>
          <a:p>
            <a:pPr algn="ctr">
              <a:buFont typeface="Monotype Sorts" charset="2"/>
              <a:buNone/>
            </a:pPr>
            <a:r>
              <a:rPr lang="hu-HU" altLang="hu-HU"/>
              <a:t>Semmelweis Egyetem, ÁOK</a:t>
            </a:r>
          </a:p>
          <a:p>
            <a:pPr algn="ctr">
              <a:buFont typeface="Monotype Sorts" charset="2"/>
              <a:buNone/>
            </a:pPr>
            <a:r>
              <a:rPr lang="hu-HU" altLang="hu-HU"/>
              <a:t>Kórélettani Intézet</a:t>
            </a:r>
          </a:p>
          <a:p>
            <a:pPr algn="ctr">
              <a:buFont typeface="Monotype Sorts" charset="2"/>
              <a:buNone/>
            </a:pPr>
            <a:endParaRPr lang="hu-HU" altLang="hu-HU"/>
          </a:p>
          <a:p>
            <a:pPr algn="ctr">
              <a:buFont typeface="Monotype Sorts" charset="2"/>
              <a:buNone/>
            </a:pPr>
            <a:endParaRPr lang="hu-HU" altLang="hu-HU"/>
          </a:p>
          <a:p>
            <a:pPr algn="ctr">
              <a:buFont typeface="Monotype Sorts" charset="2"/>
              <a:buNone/>
            </a:pPr>
            <a:r>
              <a:rPr lang="hu-HU" altLang="hu-HU"/>
              <a:t>Semmelweis Egyetem Baráti Kör</a:t>
            </a:r>
          </a:p>
          <a:p>
            <a:pPr algn="ctr">
              <a:buFont typeface="Monotype Sorts" charset="2"/>
              <a:buNone/>
            </a:pPr>
            <a:r>
              <a:rPr lang="hu-HU" altLang="hu-HU"/>
              <a:t>Budapest, 2006. szeptember 27.</a:t>
            </a:r>
          </a:p>
        </p:txBody>
      </p:sp>
      <p:sp>
        <p:nvSpPr>
          <p:cNvPr id="167943" name="Rectangle 7">
            <a:extLst>
              <a:ext uri="{FF2B5EF4-FFF2-40B4-BE49-F238E27FC236}">
                <a16:creationId xmlns:a16="http://schemas.microsoft.com/office/drawing/2014/main" id="{D6F87CAB-01DF-71AC-A588-52421BEFE5BC}"/>
              </a:ext>
            </a:extLst>
          </p:cNvPr>
          <p:cNvSpPr>
            <a:spLocks noGrp="1" noChangeArrowheads="1"/>
          </p:cNvSpPr>
          <p:nvPr>
            <p:ph type="title"/>
          </p:nvPr>
        </p:nvSpPr>
        <p:spPr>
          <a:xfrm>
            <a:off x="1814513" y="284163"/>
            <a:ext cx="9158287" cy="1179512"/>
          </a:xfrm>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lgn="ctr"/>
            <a:r>
              <a:rPr lang="hu-HU" altLang="hu-HU" sz="3600"/>
              <a:t>Hőgyes Endre élete és kora </a:t>
            </a:r>
            <a:br>
              <a:rPr lang="hu-HU" altLang="hu-HU" sz="3600"/>
            </a:br>
            <a:r>
              <a:rPr lang="hu-HU" altLang="hu-HU" sz="3600"/>
              <a:t>1847-1906</a:t>
            </a:r>
          </a:p>
        </p:txBody>
      </p:sp>
      <p:pic>
        <p:nvPicPr>
          <p:cNvPr id="167944" name="Picture 8">
            <a:extLst>
              <a:ext uri="{FF2B5EF4-FFF2-40B4-BE49-F238E27FC236}">
                <a16:creationId xmlns:a16="http://schemas.microsoft.com/office/drawing/2014/main" id="{1A707826-C2B5-3705-9917-A4E72DA22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1857375"/>
            <a:ext cx="2474912" cy="2535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BCCCBA57-E15A-A8C0-C968-9E97B7757DCC}"/>
              </a:ext>
            </a:extLst>
          </p:cNvPr>
          <p:cNvSpPr>
            <a:spLocks noGrp="1" noChangeArrowheads="1"/>
          </p:cNvSpPr>
          <p:nvPr>
            <p:ph type="title"/>
          </p:nvPr>
        </p:nvSpPr>
        <p:spPr>
          <a:xfrm>
            <a:off x="2065338" y="284163"/>
            <a:ext cx="8831262" cy="1011237"/>
          </a:xfrm>
          <a:noFill/>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tIns="49212" bIns="49212"/>
          <a:lstStyle/>
          <a:p>
            <a:r>
              <a:rPr lang="en-US" altLang="hu-HU" sz="3600"/>
              <a:t>Részlet az 1882 okt. 31-i kari jegyz</a:t>
            </a:r>
            <a:r>
              <a:rPr lang="hu-HU" altLang="hu-HU" sz="3600"/>
              <a:t>ő</a:t>
            </a:r>
            <a:r>
              <a:rPr lang="en-US" altLang="hu-HU" sz="3600"/>
              <a:t>könyvb</a:t>
            </a:r>
            <a:r>
              <a:rPr lang="hu-HU" altLang="hu-HU" sz="3600"/>
              <a:t>ő</a:t>
            </a:r>
            <a:r>
              <a:rPr lang="en-US" altLang="hu-HU" sz="3600"/>
              <a:t>l</a:t>
            </a:r>
          </a:p>
        </p:txBody>
      </p:sp>
      <p:sp>
        <p:nvSpPr>
          <p:cNvPr id="84995" name="Rectangle 3">
            <a:extLst>
              <a:ext uri="{FF2B5EF4-FFF2-40B4-BE49-F238E27FC236}">
                <a16:creationId xmlns:a16="http://schemas.microsoft.com/office/drawing/2014/main" id="{B8978C7A-4880-C5EA-648A-784E0FFF389B}"/>
              </a:ext>
            </a:extLst>
          </p:cNvPr>
          <p:cNvSpPr>
            <a:spLocks noGrp="1" noChangeArrowheads="1"/>
          </p:cNvSpPr>
          <p:nvPr>
            <p:ph type="body" idx="1"/>
          </p:nvPr>
        </p:nvSpPr>
        <p:spPr>
          <a:xfrm>
            <a:off x="3932238" y="2073275"/>
            <a:ext cx="7040562" cy="4430713"/>
          </a:xfrm>
          <a:noFill/>
          <a:ln/>
        </p:spPr>
        <p:txBody>
          <a:bodyPr tIns="49212" bIns="49212"/>
          <a:lstStyle/>
          <a:p>
            <a:r>
              <a:rPr lang="en-US" altLang="hu-HU" sz="3000"/>
              <a:t>“....azon szerencsés helyzetben vagyunk, hogy e tanszéknek meghívás útján betöltését javasolhatjuk, arra </a:t>
            </a:r>
            <a:r>
              <a:rPr lang="en-US" altLang="hu-HU" sz="3000" b="1"/>
              <a:t>H</a:t>
            </a:r>
            <a:r>
              <a:rPr lang="hu-HU" altLang="hu-HU" sz="3000" b="1"/>
              <a:t>ő</a:t>
            </a:r>
            <a:r>
              <a:rPr lang="en-US" altLang="hu-HU" sz="3000" b="1"/>
              <a:t>gyes Endre dr-t</a:t>
            </a:r>
            <a:r>
              <a:rPr lang="en-US" altLang="hu-HU" sz="3000"/>
              <a:t>, a kolozsvári egyetemen az Általános Kórtan ée Gyógyszertan ny. r. tanárát ajánlva”..... “mert </a:t>
            </a:r>
            <a:r>
              <a:rPr lang="hu-HU" altLang="hu-HU" sz="3000"/>
              <a:t>ő</a:t>
            </a:r>
            <a:r>
              <a:rPr lang="en-US" altLang="hu-HU" sz="3000" i="1"/>
              <a:t> ment minden felt</a:t>
            </a:r>
            <a:r>
              <a:rPr lang="hu-HU" altLang="hu-HU" sz="3000" i="1"/>
              <a:t>ű</a:t>
            </a:r>
            <a:r>
              <a:rPr lang="en-US" altLang="hu-HU" sz="3000" i="1"/>
              <a:t>nési vágytól s legnagyobb megelégedését a jól végzett munkában találja.”</a:t>
            </a:r>
          </a:p>
        </p:txBody>
      </p:sp>
      <p:pic>
        <p:nvPicPr>
          <p:cNvPr id="84996" name="Picture 4">
            <a:extLst>
              <a:ext uri="{FF2B5EF4-FFF2-40B4-BE49-F238E27FC236}">
                <a16:creationId xmlns:a16="http://schemas.microsoft.com/office/drawing/2014/main" id="{9AB4E451-5C11-8642-45B5-5F75E4F9A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1641475"/>
            <a:ext cx="3422650" cy="5232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908D66D2-92CC-190B-521B-32A01159D8C3}"/>
              </a:ext>
            </a:extLst>
          </p:cNvPr>
          <p:cNvSpPr>
            <a:spLocks noGrp="1" noChangeArrowheads="1"/>
          </p:cNvSpPr>
          <p:nvPr>
            <p:ph type="title"/>
          </p:nvPr>
        </p:nvSpPr>
        <p:spPr/>
        <p:txBody>
          <a:bodyPr/>
          <a:lstStyle/>
          <a:p>
            <a:endParaRPr lang="hu-HU" altLang="hu-HU"/>
          </a:p>
        </p:txBody>
      </p:sp>
      <p:pic>
        <p:nvPicPr>
          <p:cNvPr id="126979" name="Picture 3">
            <a:extLst>
              <a:ext uri="{FF2B5EF4-FFF2-40B4-BE49-F238E27FC236}">
                <a16:creationId xmlns:a16="http://schemas.microsoft.com/office/drawing/2014/main" id="{861E733A-2C69-4174-9D82-C1831303B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413" y="1654175"/>
            <a:ext cx="7848600" cy="5167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EC72E494-EE5E-3D98-739C-F275C268B426}"/>
              </a:ext>
            </a:extLst>
          </p:cNvPr>
          <p:cNvSpPr>
            <a:spLocks noGrp="1" noChangeArrowheads="1"/>
          </p:cNvSpPr>
          <p:nvPr>
            <p:ph type="title"/>
          </p:nvPr>
        </p:nvSpPr>
        <p:spPr/>
        <p:txBody>
          <a:bodyPr/>
          <a:lstStyle/>
          <a:p>
            <a:endParaRPr lang="hu-HU" altLang="hu-HU"/>
          </a:p>
        </p:txBody>
      </p:sp>
      <p:pic>
        <p:nvPicPr>
          <p:cNvPr id="121859" name="Picture 3">
            <a:extLst>
              <a:ext uri="{FF2B5EF4-FFF2-40B4-BE49-F238E27FC236}">
                <a16:creationId xmlns:a16="http://schemas.microsoft.com/office/drawing/2014/main" id="{6C1B8D9C-93BD-1B25-332E-A4DEC3D6DE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388" y="1508125"/>
            <a:ext cx="7921625" cy="55086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5098CEF1-5312-E1D7-626C-742B2D09E7C9}"/>
              </a:ext>
            </a:extLst>
          </p:cNvPr>
          <p:cNvSpPr>
            <a:spLocks noGrp="1" noChangeArrowheads="1"/>
          </p:cNvSpPr>
          <p:nvPr>
            <p:ph type="title"/>
          </p:nvPr>
        </p:nvSpPr>
        <p:spPr>
          <a:xfrm>
            <a:off x="5270500" y="273050"/>
            <a:ext cx="5127625" cy="1179513"/>
          </a:xfrm>
        </p:spPr>
        <p:txBody>
          <a:bodyPr/>
          <a:lstStyle/>
          <a:p>
            <a:pPr algn="ctr"/>
            <a:r>
              <a:rPr lang="hu-HU" altLang="hu-HU" sz="4300"/>
              <a:t>Üllői út 26 III. emelet</a:t>
            </a:r>
          </a:p>
        </p:txBody>
      </p:sp>
      <p:pic>
        <p:nvPicPr>
          <p:cNvPr id="105475" name="Picture 3">
            <a:extLst>
              <a:ext uri="{FF2B5EF4-FFF2-40B4-BE49-F238E27FC236}">
                <a16:creationId xmlns:a16="http://schemas.microsoft.com/office/drawing/2014/main" id="{640C828D-F9E9-C3F5-9310-3F13FA788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25" y="561975"/>
            <a:ext cx="4344988" cy="6505575"/>
          </a:xfrm>
          <a:prstGeom prst="rect">
            <a:avLst/>
          </a:prstGeom>
          <a:noFill/>
          <a:extLst>
            <a:ext uri="{909E8E84-426E-40DD-AFC4-6F175D3DCCD1}">
              <a14:hiddenFill xmlns:a14="http://schemas.microsoft.com/office/drawing/2010/main">
                <a:solidFill>
                  <a:srgbClr val="FFFFFF"/>
                </a:solidFill>
              </a14:hiddenFill>
            </a:ext>
          </a:extLst>
        </p:spPr>
      </p:pic>
      <p:pic>
        <p:nvPicPr>
          <p:cNvPr id="105476" name="Picture 4">
            <a:extLst>
              <a:ext uri="{FF2B5EF4-FFF2-40B4-BE49-F238E27FC236}">
                <a16:creationId xmlns:a16="http://schemas.microsoft.com/office/drawing/2014/main" id="{D14A5F23-81C1-2189-EE52-1629F1DB6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138" y="1743075"/>
            <a:ext cx="5689600" cy="5572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51EFD179-43F8-1D1A-59B4-929067E2B952}"/>
              </a:ext>
            </a:extLst>
          </p:cNvPr>
          <p:cNvSpPr>
            <a:spLocks noGrp="1" noChangeArrowheads="1"/>
          </p:cNvSpPr>
          <p:nvPr>
            <p:ph type="body" idx="1"/>
          </p:nvPr>
        </p:nvSpPr>
        <p:spPr>
          <a:xfrm>
            <a:off x="1741488" y="4305300"/>
            <a:ext cx="8624887" cy="3009900"/>
          </a:xfrm>
          <a:noFill/>
          <a:ln/>
        </p:spPr>
        <p:txBody>
          <a:bodyPr/>
          <a:lstStyle/>
          <a:p>
            <a:pPr>
              <a:lnSpc>
                <a:spcPct val="80000"/>
              </a:lnSpc>
              <a:buFont typeface="Monotype Sorts" charset="2"/>
              <a:buNone/>
            </a:pPr>
            <a:r>
              <a:rPr lang="hu-HU" altLang="hu-HU" sz="2600" b="1"/>
              <a:t>....Mindezek alapján azon alázatos kéréssel járulok Nagyméltóságod elé, hogy a budapesti k. m. tudomány egyetem általános kórtani tanszéke mellett </a:t>
            </a:r>
            <a:r>
              <a:rPr lang="hu-HU" altLang="hu-HU" sz="2600" b="1" u="sng"/>
              <a:t>egy fizetéses gyakornoki és egy kisegítő szolgai állomás rendszeresítést elrendelni méltóztassék.</a:t>
            </a:r>
          </a:p>
          <a:p>
            <a:pPr>
              <a:lnSpc>
                <a:spcPct val="80000"/>
              </a:lnSpc>
              <a:buFont typeface="Monotype Sorts" charset="2"/>
              <a:buNone/>
            </a:pPr>
            <a:r>
              <a:rPr lang="hu-HU" altLang="hu-HU" sz="2600" b="1"/>
              <a:t>  Budapest 1884 okt.19</a:t>
            </a:r>
          </a:p>
          <a:p>
            <a:pPr>
              <a:lnSpc>
                <a:spcPct val="80000"/>
              </a:lnSpc>
              <a:buFont typeface="Monotype Sorts" charset="2"/>
              <a:buNone/>
            </a:pPr>
            <a:r>
              <a:rPr lang="hu-HU" altLang="hu-HU" sz="2600" b="1"/>
              <a:t>						Dr. Hőgyes Endre</a:t>
            </a:r>
          </a:p>
          <a:p>
            <a:pPr>
              <a:lnSpc>
                <a:spcPct val="80000"/>
              </a:lnSpc>
              <a:buFont typeface="Monotype Sorts" charset="2"/>
              <a:buNone/>
            </a:pPr>
            <a:r>
              <a:rPr lang="hu-HU" altLang="hu-HU" sz="2600" b="1"/>
              <a:t>					</a:t>
            </a:r>
            <a:r>
              <a:rPr lang="hu-HU" altLang="hu-HU" sz="1900" b="1"/>
              <a:t>az általános kór- és gyógytan ny.r. tanára</a:t>
            </a:r>
          </a:p>
        </p:txBody>
      </p:sp>
      <p:pic>
        <p:nvPicPr>
          <p:cNvPr id="18436" name="Picture 4">
            <a:extLst>
              <a:ext uri="{FF2B5EF4-FFF2-40B4-BE49-F238E27FC236}">
                <a16:creationId xmlns:a16="http://schemas.microsoft.com/office/drawing/2014/main" id="{39251743-E0DE-7504-6B8D-B999F31ED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413" y="0"/>
            <a:ext cx="7669212"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74239F9-191E-CDF4-9CA0-DF09F2840650}"/>
              </a:ext>
            </a:extLst>
          </p:cNvPr>
          <p:cNvSpPr>
            <a:spLocks noGrp="1" noChangeArrowheads="1"/>
          </p:cNvSpPr>
          <p:nvPr>
            <p:ph type="title"/>
          </p:nvPr>
        </p:nvSpPr>
        <p:spPr>
          <a:xfrm>
            <a:off x="733425" y="0"/>
            <a:ext cx="10742613" cy="1179513"/>
          </a:xfrm>
        </p:spPr>
        <p:txBody>
          <a:bodyPr/>
          <a:lstStyle/>
          <a:p>
            <a:r>
              <a:rPr lang="hu-HU" altLang="hu-HU" sz="3200"/>
              <a:t>Louis Pasteur, első oltás: 1885. július 7, Meister József</a:t>
            </a:r>
            <a:br>
              <a:rPr lang="hu-HU" altLang="hu-HU" sz="3200"/>
            </a:br>
            <a:r>
              <a:rPr lang="hu-HU" altLang="hu-HU" sz="3200"/>
              <a:t>1885. október 26 bejelentés a Francia Akadémián</a:t>
            </a:r>
            <a:r>
              <a:rPr lang="hu-HU" altLang="hu-HU" sz="4300"/>
              <a:t> </a:t>
            </a:r>
            <a:endParaRPr lang="en-US" altLang="hu-HU" sz="4300"/>
          </a:p>
        </p:txBody>
      </p:sp>
      <p:pic>
        <p:nvPicPr>
          <p:cNvPr id="70659" name="Picture 3">
            <a:extLst>
              <a:ext uri="{FF2B5EF4-FFF2-40B4-BE49-F238E27FC236}">
                <a16:creationId xmlns:a16="http://schemas.microsoft.com/office/drawing/2014/main" id="{39C882C7-B1A0-0939-BBDB-DF93B61930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350" y="1281113"/>
            <a:ext cx="4144963" cy="5678487"/>
          </a:xfrm>
          <a:prstGeom prst="rect">
            <a:avLst/>
          </a:prstGeom>
          <a:noFill/>
          <a:extLst>
            <a:ext uri="{909E8E84-426E-40DD-AFC4-6F175D3DCCD1}">
              <a14:hiddenFill xmlns:a14="http://schemas.microsoft.com/office/drawing/2010/main">
                <a:solidFill>
                  <a:srgbClr val="FFFFFF"/>
                </a:solidFill>
              </a14:hiddenFill>
            </a:ext>
          </a:extLst>
        </p:spPr>
      </p:pic>
      <p:pic>
        <p:nvPicPr>
          <p:cNvPr id="70660" name="Picture 4">
            <a:extLst>
              <a:ext uri="{FF2B5EF4-FFF2-40B4-BE49-F238E27FC236}">
                <a16:creationId xmlns:a16="http://schemas.microsoft.com/office/drawing/2014/main" id="{37A3A24D-E2AE-99BF-FD60-A3FF8EF40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738" y="1209675"/>
            <a:ext cx="4764087" cy="5662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C17BF9C0-9D99-33EA-262E-FF864EEB2A42}"/>
              </a:ext>
            </a:extLst>
          </p:cNvPr>
          <p:cNvSpPr>
            <a:spLocks noGrp="1" noChangeArrowheads="1"/>
          </p:cNvSpPr>
          <p:nvPr>
            <p:ph type="title"/>
          </p:nvPr>
        </p:nvSpPr>
        <p:spPr>
          <a:xfrm>
            <a:off x="1957388" y="284163"/>
            <a:ext cx="9015412" cy="1179512"/>
          </a:xfrm>
          <a:noFill/>
          <a:ln/>
        </p:spPr>
        <p:txBody>
          <a:bodyPr/>
          <a:lstStyle/>
          <a:p>
            <a:r>
              <a:rPr lang="hu-HU" altLang="hu-HU" sz="4000"/>
              <a:t>Hőgyes Endre életének kronológiája</a:t>
            </a:r>
          </a:p>
        </p:txBody>
      </p:sp>
      <p:sp>
        <p:nvSpPr>
          <p:cNvPr id="177155" name="Rectangle 3">
            <a:extLst>
              <a:ext uri="{FF2B5EF4-FFF2-40B4-BE49-F238E27FC236}">
                <a16:creationId xmlns:a16="http://schemas.microsoft.com/office/drawing/2014/main" id="{7CA6B11E-5DDD-5EC1-49E9-52571B90D60A}"/>
              </a:ext>
            </a:extLst>
          </p:cNvPr>
          <p:cNvSpPr>
            <a:spLocks noGrp="1" noChangeArrowheads="1"/>
          </p:cNvSpPr>
          <p:nvPr>
            <p:ph type="body" idx="1"/>
          </p:nvPr>
        </p:nvSpPr>
        <p:spPr>
          <a:xfrm>
            <a:off x="2173288" y="1681163"/>
            <a:ext cx="8647112" cy="5405437"/>
          </a:xfrm>
          <a:noFill/>
          <a:ln/>
        </p:spPr>
        <p:txBody>
          <a:bodyPr/>
          <a:lstStyle/>
          <a:p>
            <a:pPr>
              <a:lnSpc>
                <a:spcPct val="90000"/>
              </a:lnSpc>
            </a:pPr>
            <a:endParaRPr lang="hu-HU" altLang="hu-HU" sz="3200"/>
          </a:p>
          <a:p>
            <a:pPr>
              <a:lnSpc>
                <a:spcPct val="90000"/>
              </a:lnSpc>
            </a:pPr>
            <a:r>
              <a:rPr lang="hu-HU" altLang="hu-HU" sz="3200"/>
              <a:t>1885</a:t>
            </a:r>
            <a:r>
              <a:rPr lang="en-US" altLang="hu-HU" sz="3200"/>
              <a:t>.</a:t>
            </a:r>
            <a:r>
              <a:rPr lang="hu-HU" altLang="hu-HU" sz="3200"/>
              <a:t> nov. 13 egy veszettségben elhalt fiú nyúltagyából </a:t>
            </a:r>
            <a:r>
              <a:rPr lang="hu-HU" altLang="hu-HU" sz="3200" i="1"/>
              <a:t>a kórt átvitte kísérleti állatokra</a:t>
            </a:r>
            <a:endParaRPr lang="hu-HU" altLang="hu-HU" sz="3200"/>
          </a:p>
          <a:p>
            <a:pPr>
              <a:lnSpc>
                <a:spcPct val="90000"/>
              </a:lnSpc>
            </a:pPr>
            <a:r>
              <a:rPr lang="hu-HU" altLang="hu-HU" sz="3200"/>
              <a:t>1886</a:t>
            </a:r>
            <a:r>
              <a:rPr lang="en-US" altLang="hu-HU" sz="3200"/>
              <a:t>.</a:t>
            </a:r>
            <a:r>
              <a:rPr lang="hu-HU" altLang="hu-HU" sz="3200"/>
              <a:t> jan. beterjesztette a veszettségellenes védőoltás </a:t>
            </a:r>
            <a:r>
              <a:rPr lang="hu-HU" altLang="hu-HU" sz="3200" i="1"/>
              <a:t>hígításos módszerét </a:t>
            </a:r>
            <a:r>
              <a:rPr lang="hu-HU" altLang="hu-HU" sz="3200"/>
              <a:t>az Akadémián </a:t>
            </a:r>
          </a:p>
          <a:p>
            <a:pPr>
              <a:lnSpc>
                <a:spcPct val="90000"/>
              </a:lnSpc>
              <a:buFont typeface="Monotype Sorts" charset="2"/>
              <a:buNone/>
            </a:pPr>
            <a:r>
              <a:rPr lang="hu-HU" altLang="hu-HU" sz="3200"/>
              <a:t>   - febr. 27 megkezdte a </a:t>
            </a:r>
            <a:r>
              <a:rPr lang="hu-HU" altLang="hu-HU" sz="3200" i="1"/>
              <a:t>fix vírus </a:t>
            </a:r>
            <a:r>
              <a:rPr lang="hu-HU" altLang="hu-HU" sz="3200"/>
              <a:t>előállítását egy veszett kutya agyvelejéből</a:t>
            </a:r>
          </a:p>
          <a:p>
            <a:pPr>
              <a:lnSpc>
                <a:spcPct val="90000"/>
              </a:lnSpc>
            </a:pPr>
            <a:r>
              <a:rPr lang="hu-HU" altLang="hu-HU" sz="3200"/>
              <a:t>1887 ápr. 6 a </a:t>
            </a:r>
            <a:r>
              <a:rPr lang="hu-HU" altLang="hu-HU" sz="3200" b="1"/>
              <a:t>kormánytól megbízást kap a veszettség elleni küzdelemre</a:t>
            </a:r>
          </a:p>
          <a:p>
            <a:pPr>
              <a:lnSpc>
                <a:spcPct val="90000"/>
              </a:lnSpc>
            </a:pPr>
            <a:r>
              <a:rPr lang="hu-HU" altLang="hu-HU" sz="3200"/>
              <a:t>1888 nov. 16 első felterjesztése a hazai </a:t>
            </a:r>
            <a:r>
              <a:rPr lang="hu-HU" altLang="hu-HU" sz="3200" b="1"/>
              <a:t>Pasteur-intézet</a:t>
            </a:r>
            <a:r>
              <a:rPr lang="hu-HU" altLang="hu-HU" sz="3200"/>
              <a:t> létesítése érdekében</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B7C75106-80AD-07B2-BA61-F46150D3C10B}"/>
              </a:ext>
            </a:extLst>
          </p:cNvPr>
          <p:cNvSpPr>
            <a:spLocks noGrp="1" noChangeArrowheads="1"/>
          </p:cNvSpPr>
          <p:nvPr>
            <p:ph type="title"/>
          </p:nvPr>
        </p:nvSpPr>
        <p:spPr/>
        <p:txBody>
          <a:bodyPr/>
          <a:lstStyle/>
          <a:p>
            <a:endParaRPr lang="hu-HU" altLang="hu-HU"/>
          </a:p>
        </p:txBody>
      </p:sp>
      <p:pic>
        <p:nvPicPr>
          <p:cNvPr id="114691" name="Picture 3">
            <a:extLst>
              <a:ext uri="{FF2B5EF4-FFF2-40B4-BE49-F238E27FC236}">
                <a16:creationId xmlns:a16="http://schemas.microsoft.com/office/drawing/2014/main" id="{CB5C2C09-04A5-4573-5242-F9A191D074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025"/>
            <a:ext cx="4705350" cy="7186613"/>
          </a:xfrm>
          <a:prstGeom prst="rect">
            <a:avLst/>
          </a:prstGeom>
          <a:noFill/>
          <a:extLst>
            <a:ext uri="{909E8E84-426E-40DD-AFC4-6F175D3DCCD1}">
              <a14:hiddenFill xmlns:a14="http://schemas.microsoft.com/office/drawing/2010/main">
                <a:solidFill>
                  <a:srgbClr val="FFFFFF"/>
                </a:solidFill>
              </a14:hiddenFill>
            </a:ext>
          </a:extLst>
        </p:spPr>
      </p:pic>
      <p:pic>
        <p:nvPicPr>
          <p:cNvPr id="114693" name="Picture 5">
            <a:extLst>
              <a:ext uri="{FF2B5EF4-FFF2-40B4-BE49-F238E27FC236}">
                <a16:creationId xmlns:a16="http://schemas.microsoft.com/office/drawing/2014/main" id="{0F3F49BB-2079-585E-5217-0CD3F078E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0"/>
            <a:ext cx="6310313" cy="7113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121A9A8-5DA1-F14C-5958-44CE1FB804FC}"/>
              </a:ext>
            </a:extLst>
          </p:cNvPr>
          <p:cNvSpPr>
            <a:spLocks noGrp="1" noChangeArrowheads="1"/>
          </p:cNvSpPr>
          <p:nvPr>
            <p:ph type="title"/>
          </p:nvPr>
        </p:nvSpPr>
        <p:spPr>
          <a:xfrm>
            <a:off x="2030413" y="201613"/>
            <a:ext cx="9348787" cy="1179512"/>
          </a:xfrm>
          <a:noFill/>
          <a:ln/>
        </p:spPr>
        <p:txBody>
          <a:bodyPr/>
          <a:lstStyle/>
          <a:p>
            <a:r>
              <a:rPr lang="hu-HU" altLang="hu-HU" sz="4000"/>
              <a:t>Hőgyes Endre életének kronológiája</a:t>
            </a:r>
          </a:p>
        </p:txBody>
      </p:sp>
      <p:sp>
        <p:nvSpPr>
          <p:cNvPr id="12291" name="Rectangle 3">
            <a:extLst>
              <a:ext uri="{FF2B5EF4-FFF2-40B4-BE49-F238E27FC236}">
                <a16:creationId xmlns:a16="http://schemas.microsoft.com/office/drawing/2014/main" id="{907FB6C9-E733-EDFB-2B22-4C1943B203F5}"/>
              </a:ext>
            </a:extLst>
          </p:cNvPr>
          <p:cNvSpPr>
            <a:spLocks noGrp="1" noChangeArrowheads="1"/>
          </p:cNvSpPr>
          <p:nvPr>
            <p:ph type="body" idx="1"/>
          </p:nvPr>
        </p:nvSpPr>
        <p:spPr>
          <a:xfrm>
            <a:off x="4046538" y="1712913"/>
            <a:ext cx="6773862" cy="5405437"/>
          </a:xfrm>
          <a:noFill/>
          <a:ln/>
        </p:spPr>
        <p:txBody>
          <a:bodyPr/>
          <a:lstStyle/>
          <a:p>
            <a:r>
              <a:rPr lang="hu-HU" altLang="hu-HU" sz="2800"/>
              <a:t>1890 jan. 18 VKM leirat megbízza a </a:t>
            </a:r>
            <a:r>
              <a:rPr lang="hu-HU" altLang="hu-HU" sz="2800" b="1"/>
              <a:t>Pasteur-intézet </a:t>
            </a:r>
            <a:r>
              <a:rPr lang="hu-HU" altLang="hu-HU" sz="2800"/>
              <a:t>vezetésével </a:t>
            </a:r>
          </a:p>
          <a:p>
            <a:pPr>
              <a:buFont typeface="Monotype Sorts" charset="2"/>
              <a:buNone/>
            </a:pPr>
            <a:r>
              <a:rPr lang="hu-HU" altLang="hu-HU" sz="2800"/>
              <a:t>   - ápr. 15 megkezdte a </a:t>
            </a:r>
            <a:r>
              <a:rPr lang="hu-HU" altLang="hu-HU" sz="2800" i="1"/>
              <a:t>rendszeres oltásokat </a:t>
            </a:r>
            <a:r>
              <a:rPr lang="hu-HU" altLang="hu-HU" sz="2800"/>
              <a:t>a veszettség ellen a felállított Pasteur-intézetben</a:t>
            </a:r>
          </a:p>
          <a:p>
            <a:r>
              <a:rPr lang="hu-HU" altLang="hu-HU" sz="2800"/>
              <a:t>1893 a </a:t>
            </a:r>
            <a:r>
              <a:rPr lang="hu-HU" altLang="hu-HU" sz="2800" b="1"/>
              <a:t>Magyar Orvosi Könyvkiadó Társulat </a:t>
            </a:r>
            <a:r>
              <a:rPr lang="hu-HU" altLang="hu-HU" sz="2800"/>
              <a:t>elnöke</a:t>
            </a:r>
          </a:p>
          <a:p>
            <a:r>
              <a:rPr lang="hu-HU" altLang="hu-HU" sz="2800"/>
              <a:t>1894-96 dékán</a:t>
            </a:r>
          </a:p>
          <a:p>
            <a:r>
              <a:rPr lang="hu-HU" altLang="hu-HU" sz="2800"/>
              <a:t>1896 szerkesztette az orvoskar </a:t>
            </a:r>
            <a:r>
              <a:rPr lang="hu-HU" altLang="hu-HU" sz="2800" b="1"/>
              <a:t>millenáris</a:t>
            </a:r>
            <a:r>
              <a:rPr lang="hu-HU" altLang="hu-HU" sz="2800"/>
              <a:t> emlékkönyvét</a:t>
            </a:r>
          </a:p>
          <a:p>
            <a:pPr>
              <a:buFont typeface="Monotype Sorts" charset="2"/>
              <a:buNone/>
            </a:pPr>
            <a:endParaRPr lang="hu-HU" altLang="hu-HU" sz="2800"/>
          </a:p>
          <a:p>
            <a:pPr>
              <a:buFont typeface="Monotype Sorts" charset="2"/>
              <a:buNone/>
            </a:pPr>
            <a:r>
              <a:rPr lang="hu-HU" altLang="hu-HU" sz="3200"/>
              <a:t>   </a:t>
            </a:r>
          </a:p>
        </p:txBody>
      </p:sp>
      <p:pic>
        <p:nvPicPr>
          <p:cNvPr id="12292" name="Picture 4">
            <a:extLst>
              <a:ext uri="{FF2B5EF4-FFF2-40B4-BE49-F238E27FC236}">
                <a16:creationId xmlns:a16="http://schemas.microsoft.com/office/drawing/2014/main" id="{A0F1AB98-0286-2032-AE79-720013CF83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5575"/>
            <a:ext cx="3859213" cy="5688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69596182-A52F-51D3-4792-DC2708BFB811}"/>
              </a:ext>
            </a:extLst>
          </p:cNvPr>
          <p:cNvSpPr>
            <a:spLocks noGrp="1" noChangeArrowheads="1"/>
          </p:cNvSpPr>
          <p:nvPr>
            <p:ph type="title"/>
          </p:nvPr>
        </p:nvSpPr>
        <p:spPr/>
        <p:txBody>
          <a:bodyPr/>
          <a:lstStyle/>
          <a:p>
            <a:endParaRPr lang="hu-HU" altLang="hu-HU"/>
          </a:p>
        </p:txBody>
      </p:sp>
      <p:pic>
        <p:nvPicPr>
          <p:cNvPr id="115715" name="Picture 3">
            <a:extLst>
              <a:ext uri="{FF2B5EF4-FFF2-40B4-BE49-F238E27FC236}">
                <a16:creationId xmlns:a16="http://schemas.microsoft.com/office/drawing/2014/main" id="{7D0121DD-6EF2-B229-65B9-A3F6337F0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088"/>
            <a:ext cx="6480175" cy="6742112"/>
          </a:xfrm>
          <a:prstGeom prst="rect">
            <a:avLst/>
          </a:prstGeom>
          <a:noFill/>
          <a:extLst>
            <a:ext uri="{909E8E84-426E-40DD-AFC4-6F175D3DCCD1}">
              <a14:hiddenFill xmlns:a14="http://schemas.microsoft.com/office/drawing/2010/main">
                <a:solidFill>
                  <a:srgbClr val="FFFFFF"/>
                </a:solidFill>
              </a14:hiddenFill>
            </a:ext>
          </a:extLst>
        </p:spPr>
      </p:pic>
      <p:pic>
        <p:nvPicPr>
          <p:cNvPr id="115716" name="Picture 4">
            <a:extLst>
              <a:ext uri="{FF2B5EF4-FFF2-40B4-BE49-F238E27FC236}">
                <a16:creationId xmlns:a16="http://schemas.microsoft.com/office/drawing/2014/main" id="{A2C050C0-6BC8-19DD-D717-EEA97BDB4F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9575" y="704850"/>
            <a:ext cx="4213225" cy="6249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6E5AAB9-A3F8-2BC0-FA3D-517FFE550C62}"/>
              </a:ext>
            </a:extLst>
          </p:cNvPr>
          <p:cNvSpPr>
            <a:spLocks noGrp="1" noChangeArrowheads="1"/>
          </p:cNvSpPr>
          <p:nvPr>
            <p:ph type="title"/>
          </p:nvPr>
        </p:nvSpPr>
        <p:spPr>
          <a:xfrm>
            <a:off x="1957388" y="0"/>
            <a:ext cx="9015412" cy="1179513"/>
          </a:xfrm>
          <a:noFill/>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r>
              <a:rPr lang="hu-HU" altLang="hu-HU" sz="4000"/>
              <a:t>Hőgyes Endre életének kronológiája</a:t>
            </a:r>
          </a:p>
        </p:txBody>
      </p:sp>
      <p:sp>
        <p:nvSpPr>
          <p:cNvPr id="4099" name="Rectangle 3">
            <a:extLst>
              <a:ext uri="{FF2B5EF4-FFF2-40B4-BE49-F238E27FC236}">
                <a16:creationId xmlns:a16="http://schemas.microsoft.com/office/drawing/2014/main" id="{1B7D2D75-9AC5-C8C5-2E57-AB4BA033EF82}"/>
              </a:ext>
            </a:extLst>
          </p:cNvPr>
          <p:cNvSpPr>
            <a:spLocks noGrp="1" noChangeArrowheads="1"/>
          </p:cNvSpPr>
          <p:nvPr>
            <p:ph type="body" idx="1"/>
          </p:nvPr>
        </p:nvSpPr>
        <p:spPr>
          <a:xfrm>
            <a:off x="1741488" y="2214563"/>
            <a:ext cx="8667750" cy="4430712"/>
          </a:xfrm>
          <a:noFill/>
          <a:ln/>
        </p:spPr>
        <p:txBody>
          <a:bodyPr/>
          <a:lstStyle/>
          <a:p>
            <a:r>
              <a:rPr lang="hu-HU" altLang="hu-HU" sz="3200"/>
              <a:t>1847 nov. 30. született </a:t>
            </a:r>
            <a:r>
              <a:rPr lang="hu-HU" altLang="hu-HU" sz="3200" b="1"/>
              <a:t>Hajdúszoboszlón</a:t>
            </a:r>
            <a:endParaRPr lang="hu-HU" altLang="hu-HU" sz="3200"/>
          </a:p>
          <a:p>
            <a:r>
              <a:rPr lang="hu-HU" altLang="hu-HU" sz="3200"/>
              <a:t>1862 őszén került </a:t>
            </a:r>
            <a:r>
              <a:rPr lang="hu-HU" altLang="hu-HU" sz="3200" b="1"/>
              <a:t>Debrecenbe</a:t>
            </a:r>
            <a:endParaRPr lang="hu-HU" altLang="hu-HU" sz="3200"/>
          </a:p>
          <a:p>
            <a:r>
              <a:rPr lang="hu-HU" altLang="hu-HU" sz="3200"/>
              <a:t>1865 beiratkozik a </a:t>
            </a:r>
            <a:r>
              <a:rPr lang="hu-HU" altLang="hu-HU" sz="3200" b="1"/>
              <a:t>pesti orvoskarra</a:t>
            </a:r>
            <a:endParaRPr lang="hu-HU" altLang="hu-HU" sz="3200"/>
          </a:p>
          <a:p>
            <a:r>
              <a:rPr lang="hu-HU" altLang="hu-HU" sz="3200"/>
              <a:t>1870 szept. </a:t>
            </a:r>
            <a:r>
              <a:rPr lang="hu-HU" altLang="hu-HU" sz="3200" b="1"/>
              <a:t>orvosdoktorrá avatják</a:t>
            </a:r>
            <a:r>
              <a:rPr lang="hu-HU" altLang="hu-HU" sz="3200"/>
              <a:t>, rövid praxis Hajdúszoboszlón, majd segédorvos a Rókus kórházban</a:t>
            </a:r>
          </a:p>
          <a:p>
            <a:r>
              <a:rPr lang="hu-HU" altLang="hu-HU" sz="3200"/>
              <a:t>1871 márc. 1 </a:t>
            </a:r>
            <a:r>
              <a:rPr lang="hu-HU" altLang="hu-HU" sz="3200" b="1"/>
              <a:t>tanársegéd Balogh Kálmán mellett a kórtani és gyógyszertani intézetben </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36F09884-661F-3A4D-F904-563BB9030304}"/>
              </a:ext>
            </a:extLst>
          </p:cNvPr>
          <p:cNvSpPr>
            <a:spLocks noGrp="1" noChangeArrowheads="1"/>
          </p:cNvSpPr>
          <p:nvPr>
            <p:ph type="title"/>
          </p:nvPr>
        </p:nvSpPr>
        <p:spPr>
          <a:xfrm>
            <a:off x="1814513" y="284163"/>
            <a:ext cx="8151812" cy="1179512"/>
          </a:xfrm>
        </p:spPr>
        <p:txBody>
          <a:bodyPr/>
          <a:lstStyle/>
          <a:p>
            <a:pPr algn="ctr"/>
            <a:r>
              <a:rPr lang="hu-HU" altLang="hu-HU" sz="3600"/>
              <a:t>Az első megmentett:1890 július Bali Katalin, Somogy vm.</a:t>
            </a:r>
          </a:p>
        </p:txBody>
      </p:sp>
      <p:pic>
        <p:nvPicPr>
          <p:cNvPr id="134147" name="Picture 3">
            <a:extLst>
              <a:ext uri="{FF2B5EF4-FFF2-40B4-BE49-F238E27FC236}">
                <a16:creationId xmlns:a16="http://schemas.microsoft.com/office/drawing/2014/main" id="{B2E37CBD-5AC7-15F3-2F25-A3E0C6A929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1712913"/>
            <a:ext cx="7993063" cy="5037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8A2FB61E-78CE-6B9B-B519-DA517E6A57F9}"/>
              </a:ext>
            </a:extLst>
          </p:cNvPr>
          <p:cNvSpPr>
            <a:spLocks noGrp="1" noChangeArrowheads="1"/>
          </p:cNvSpPr>
          <p:nvPr>
            <p:ph type="title"/>
          </p:nvPr>
        </p:nvSpPr>
        <p:spPr/>
        <p:txBody>
          <a:bodyPr/>
          <a:lstStyle/>
          <a:p>
            <a:endParaRPr lang="hu-HU" altLang="hu-HU"/>
          </a:p>
        </p:txBody>
      </p:sp>
      <p:pic>
        <p:nvPicPr>
          <p:cNvPr id="111621" name="Picture 5">
            <a:extLst>
              <a:ext uri="{FF2B5EF4-FFF2-40B4-BE49-F238E27FC236}">
                <a16:creationId xmlns:a16="http://schemas.microsoft.com/office/drawing/2014/main" id="{C139D8E1-9303-A547-7B03-E1526EB708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366713"/>
            <a:ext cx="9109075" cy="69484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a:extLst>
              <a:ext uri="{FF2B5EF4-FFF2-40B4-BE49-F238E27FC236}">
                <a16:creationId xmlns:a16="http://schemas.microsoft.com/office/drawing/2014/main" id="{55C49E3B-0CF7-D3F6-B636-8EA31B90C44C}"/>
              </a:ext>
            </a:extLst>
          </p:cNvPr>
          <p:cNvSpPr>
            <a:spLocks noGrp="1" noChangeArrowheads="1"/>
          </p:cNvSpPr>
          <p:nvPr>
            <p:ph type="title"/>
          </p:nvPr>
        </p:nvSpPr>
        <p:spPr>
          <a:xfrm>
            <a:off x="811213" y="0"/>
            <a:ext cx="9348787" cy="1179513"/>
          </a:xfrm>
        </p:spPr>
        <p:txBody>
          <a:bodyPr/>
          <a:lstStyle/>
          <a:p>
            <a:r>
              <a:rPr lang="hu-HU" altLang="hu-HU" sz="4300"/>
              <a:t>A Pasteur –intézet személyzete 1900 k.</a:t>
            </a:r>
          </a:p>
        </p:txBody>
      </p:sp>
      <p:pic>
        <p:nvPicPr>
          <p:cNvPr id="151557" name="Picture 5">
            <a:extLst>
              <a:ext uri="{FF2B5EF4-FFF2-40B4-BE49-F238E27FC236}">
                <a16:creationId xmlns:a16="http://schemas.microsoft.com/office/drawing/2014/main" id="{22630D44-9119-5F90-F709-B819FF915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838" y="1425575"/>
            <a:ext cx="9001125" cy="5649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AF609458-3472-43B7-D0A7-E91B13F2C969}"/>
              </a:ext>
            </a:extLst>
          </p:cNvPr>
          <p:cNvSpPr>
            <a:spLocks noGrp="1" noChangeArrowheads="1"/>
          </p:cNvSpPr>
          <p:nvPr>
            <p:ph type="title"/>
          </p:nvPr>
        </p:nvSpPr>
        <p:spPr/>
        <p:txBody>
          <a:bodyPr/>
          <a:lstStyle/>
          <a:p>
            <a:endParaRPr lang="hu-HU" altLang="hu-HU"/>
          </a:p>
        </p:txBody>
      </p:sp>
      <p:pic>
        <p:nvPicPr>
          <p:cNvPr id="178179" name="Picture 3">
            <a:extLst>
              <a:ext uri="{FF2B5EF4-FFF2-40B4-BE49-F238E27FC236}">
                <a16:creationId xmlns:a16="http://schemas.microsoft.com/office/drawing/2014/main" id="{27482D56-74F6-FCA2-3344-F34AE385F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254000"/>
            <a:ext cx="5140325" cy="6859588"/>
          </a:xfrm>
          <a:prstGeom prst="rect">
            <a:avLst/>
          </a:prstGeom>
          <a:noFill/>
          <a:extLst>
            <a:ext uri="{909E8E84-426E-40DD-AFC4-6F175D3DCCD1}">
              <a14:hiddenFill xmlns:a14="http://schemas.microsoft.com/office/drawing/2010/main">
                <a:solidFill>
                  <a:srgbClr val="FFFFFF"/>
                </a:solidFill>
              </a14:hiddenFill>
            </a:ext>
          </a:extLst>
        </p:spPr>
      </p:pic>
      <p:pic>
        <p:nvPicPr>
          <p:cNvPr id="178181" name="Picture 5">
            <a:extLst>
              <a:ext uri="{FF2B5EF4-FFF2-40B4-BE49-F238E27FC236}">
                <a16:creationId xmlns:a16="http://schemas.microsoft.com/office/drawing/2014/main" id="{E012045B-DB9C-875E-E038-7F7B5BB827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273050"/>
            <a:ext cx="3902075" cy="6840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73752B64-4D23-639C-2C92-FF7292B4B0F9}"/>
              </a:ext>
            </a:extLst>
          </p:cNvPr>
          <p:cNvSpPr>
            <a:spLocks noGrp="1" noChangeArrowheads="1"/>
          </p:cNvSpPr>
          <p:nvPr>
            <p:ph type="title"/>
          </p:nvPr>
        </p:nvSpPr>
        <p:spPr/>
        <p:txBody>
          <a:bodyPr/>
          <a:lstStyle/>
          <a:p>
            <a:endParaRPr lang="hu-HU" altLang="hu-HU"/>
          </a:p>
        </p:txBody>
      </p:sp>
      <p:pic>
        <p:nvPicPr>
          <p:cNvPr id="103428" name="Picture 4">
            <a:extLst>
              <a:ext uri="{FF2B5EF4-FFF2-40B4-BE49-F238E27FC236}">
                <a16:creationId xmlns:a16="http://schemas.microsoft.com/office/drawing/2014/main" id="{6485A6A4-350E-AA1E-D3CD-CE107F5CC7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273050"/>
            <a:ext cx="4560888" cy="6781800"/>
          </a:xfrm>
          <a:prstGeom prst="rect">
            <a:avLst/>
          </a:prstGeom>
          <a:noFill/>
          <a:extLst>
            <a:ext uri="{909E8E84-426E-40DD-AFC4-6F175D3DCCD1}">
              <a14:hiddenFill xmlns:a14="http://schemas.microsoft.com/office/drawing/2010/main">
                <a:solidFill>
                  <a:srgbClr val="FFFFFF"/>
                </a:solidFill>
              </a14:hiddenFill>
            </a:ext>
          </a:extLst>
        </p:spPr>
      </p:pic>
      <p:pic>
        <p:nvPicPr>
          <p:cNvPr id="103429" name="Picture 5">
            <a:extLst>
              <a:ext uri="{FF2B5EF4-FFF2-40B4-BE49-F238E27FC236}">
                <a16:creationId xmlns:a16="http://schemas.microsoft.com/office/drawing/2014/main" id="{9DBC8522-2A39-AAEF-21E2-945F5EF86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738" y="273050"/>
            <a:ext cx="4694237" cy="6808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12F758D2-C42A-3095-A323-9A034F5CE2CA}"/>
              </a:ext>
            </a:extLst>
          </p:cNvPr>
          <p:cNvSpPr>
            <a:spLocks noGrp="1" noChangeArrowheads="1"/>
          </p:cNvSpPr>
          <p:nvPr>
            <p:ph type="title"/>
          </p:nvPr>
        </p:nvSpPr>
        <p:spPr/>
        <p:txBody>
          <a:bodyPr/>
          <a:lstStyle/>
          <a:p>
            <a:endParaRPr lang="hu-HU" altLang="hu-HU"/>
          </a:p>
        </p:txBody>
      </p:sp>
      <p:pic>
        <p:nvPicPr>
          <p:cNvPr id="108548" name="Picture 4">
            <a:extLst>
              <a:ext uri="{FF2B5EF4-FFF2-40B4-BE49-F238E27FC236}">
                <a16:creationId xmlns:a16="http://schemas.microsoft.com/office/drawing/2014/main" id="{8A9A72CD-6EE0-7B99-3AA9-DA24F87FCD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300" y="128588"/>
            <a:ext cx="4792663" cy="7058025"/>
          </a:xfrm>
          <a:prstGeom prst="rect">
            <a:avLst/>
          </a:prstGeom>
          <a:noFill/>
          <a:extLst>
            <a:ext uri="{909E8E84-426E-40DD-AFC4-6F175D3DCCD1}">
              <a14:hiddenFill xmlns:a14="http://schemas.microsoft.com/office/drawing/2010/main">
                <a:solidFill>
                  <a:srgbClr val="FFFFFF"/>
                </a:solidFill>
              </a14:hiddenFill>
            </a:ext>
          </a:extLst>
        </p:spPr>
      </p:pic>
      <p:pic>
        <p:nvPicPr>
          <p:cNvPr id="108549" name="Picture 5">
            <a:extLst>
              <a:ext uri="{FF2B5EF4-FFF2-40B4-BE49-F238E27FC236}">
                <a16:creationId xmlns:a16="http://schemas.microsoft.com/office/drawing/2014/main" id="{C78765BD-5508-26A9-A050-19C0F09B2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88" y="128588"/>
            <a:ext cx="4673600" cy="7058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02A3BA9-091E-C5A5-AEF2-E4D2FF7C5100}"/>
              </a:ext>
            </a:extLst>
          </p:cNvPr>
          <p:cNvSpPr>
            <a:spLocks noGrp="1" noChangeArrowheads="1"/>
          </p:cNvSpPr>
          <p:nvPr>
            <p:ph type="title"/>
          </p:nvPr>
        </p:nvSpPr>
        <p:spPr>
          <a:xfrm>
            <a:off x="2030413" y="201613"/>
            <a:ext cx="8807450" cy="1179512"/>
          </a:xfrm>
          <a:noFill/>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r>
              <a:rPr lang="hu-HU" altLang="hu-HU" sz="3200"/>
              <a:t>Hőgyes Endre: Emlékönyv a Budapesti Királyi Magyar Tudomány Egyetem orvosi karának múltjáról és jelenérõl Athenaeum Bp. 1896</a:t>
            </a:r>
          </a:p>
        </p:txBody>
      </p:sp>
      <p:sp>
        <p:nvSpPr>
          <p:cNvPr id="27651" name="Rectangle 3">
            <a:extLst>
              <a:ext uri="{FF2B5EF4-FFF2-40B4-BE49-F238E27FC236}">
                <a16:creationId xmlns:a16="http://schemas.microsoft.com/office/drawing/2014/main" id="{5C1781C0-083B-4392-E88B-A6D1F2CAA73F}"/>
              </a:ext>
            </a:extLst>
          </p:cNvPr>
          <p:cNvSpPr>
            <a:spLocks noGrp="1" noChangeArrowheads="1"/>
          </p:cNvSpPr>
          <p:nvPr>
            <p:ph type="body" idx="1"/>
          </p:nvPr>
        </p:nvSpPr>
        <p:spPr>
          <a:xfrm>
            <a:off x="1885950" y="2366963"/>
            <a:ext cx="8370888" cy="4430712"/>
          </a:xfrm>
          <a:noFill/>
          <a:ln/>
        </p:spPr>
        <p:txBody>
          <a:bodyPr/>
          <a:lstStyle/>
          <a:p>
            <a:r>
              <a:rPr lang="hu-HU" altLang="hu-HU"/>
              <a:t>Ha az államnak a legértékesebb tőkéje az ember: ennek egészségét és épségét lehetőleg megőrizni és fenntartani az orvosi rend van hivatva tudása által. Az állam számára minél tanultabb és minél képesebb orvosi rendet nevelni, egyike lesz jövőre és marad mindenha a legfontosabb állami kulturális feladatoknak!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9DAF348-EB8C-D236-6797-5C6AF0B0F0DC}"/>
              </a:ext>
            </a:extLst>
          </p:cNvPr>
          <p:cNvSpPr>
            <a:spLocks noGrp="1" noChangeArrowheads="1"/>
          </p:cNvSpPr>
          <p:nvPr>
            <p:ph type="title"/>
          </p:nvPr>
        </p:nvSpPr>
        <p:spPr>
          <a:xfrm>
            <a:off x="1885950" y="360363"/>
            <a:ext cx="8232775" cy="1179512"/>
          </a:xfrm>
          <a:noFill/>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r>
              <a:rPr lang="hu-HU" altLang="hu-HU" sz="3200"/>
              <a:t>Hőgyes gondolatai a MOKT 1897. évi közgyűlésének megnyitójából</a:t>
            </a:r>
            <a:br>
              <a:rPr lang="hu-HU" altLang="hu-HU" sz="3200"/>
            </a:br>
            <a:r>
              <a:rPr lang="hu-HU" altLang="hu-HU" sz="3200"/>
              <a:t>(OH, 1897, </a:t>
            </a:r>
            <a:r>
              <a:rPr lang="hu-HU" altLang="hu-HU" sz="3200" u="sng"/>
              <a:t>41</a:t>
            </a:r>
            <a:r>
              <a:rPr lang="hu-HU" altLang="hu-HU" sz="3200"/>
              <a:t>:171)</a:t>
            </a:r>
          </a:p>
        </p:txBody>
      </p:sp>
      <p:sp>
        <p:nvSpPr>
          <p:cNvPr id="23555" name="Rectangle 3">
            <a:extLst>
              <a:ext uri="{FF2B5EF4-FFF2-40B4-BE49-F238E27FC236}">
                <a16:creationId xmlns:a16="http://schemas.microsoft.com/office/drawing/2014/main" id="{CBC4A746-B806-8F26-DEBF-E47B97715C9C}"/>
              </a:ext>
            </a:extLst>
          </p:cNvPr>
          <p:cNvSpPr>
            <a:spLocks noGrp="1" noChangeArrowheads="1"/>
          </p:cNvSpPr>
          <p:nvPr>
            <p:ph type="body" idx="1"/>
          </p:nvPr>
        </p:nvSpPr>
        <p:spPr>
          <a:xfrm>
            <a:off x="1814513" y="1909763"/>
            <a:ext cx="8518525" cy="4430712"/>
          </a:xfrm>
          <a:noFill/>
          <a:ln/>
        </p:spPr>
        <p:txBody>
          <a:bodyPr/>
          <a:lstStyle/>
          <a:p>
            <a:pPr>
              <a:lnSpc>
                <a:spcPct val="115000"/>
              </a:lnSpc>
            </a:pPr>
            <a:r>
              <a:rPr lang="hu-HU" altLang="hu-HU" sz="3200"/>
              <a:t>Aki figyelemmel kíséri az orvosi rend mai sociális viszonyait, lehetetlen észre nem venni azt, hogy ez az életpálya sajátszerű válságos korszakba jutott. Úgy tűnik fel, hogy míg az orvosi tudomány rohamos fejlődése e pálya követőinek napról napra több terhe és az orvoslás művészetének elsajátíthatására hovatovább nagyobb-nagyobb tudásbeli és anyagi nehézséget hárít vállaira:</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D5F762E-9B3A-491E-B550-3ABEE3B12537}"/>
              </a:ext>
            </a:extLst>
          </p:cNvPr>
          <p:cNvSpPr>
            <a:spLocks noGrp="1" noChangeArrowheads="1"/>
          </p:cNvSpPr>
          <p:nvPr>
            <p:ph type="title"/>
          </p:nvPr>
        </p:nvSpPr>
        <p:spPr>
          <a:xfrm>
            <a:off x="1957388" y="360363"/>
            <a:ext cx="8161337" cy="1179512"/>
          </a:xfrm>
          <a:noFill/>
          <a:ln/>
        </p:spPr>
        <p:txBody>
          <a:bodyPr/>
          <a:lstStyle/>
          <a:p>
            <a:r>
              <a:rPr lang="hu-HU" altLang="hu-HU" sz="3200"/>
              <a:t>Hőgyes gondolatai a MOKT 1897. évi közgyűlésének megnyitójából (2.)</a:t>
            </a:r>
            <a:br>
              <a:rPr lang="hu-HU" altLang="hu-HU" sz="3200"/>
            </a:br>
            <a:r>
              <a:rPr lang="hu-HU" altLang="hu-HU" sz="3200"/>
              <a:t>(OH, 1897, </a:t>
            </a:r>
            <a:r>
              <a:rPr lang="hu-HU" altLang="hu-HU" sz="3200" u="sng"/>
              <a:t>41</a:t>
            </a:r>
            <a:r>
              <a:rPr lang="hu-HU" altLang="hu-HU" sz="3200"/>
              <a:t>:171) (folyt.)</a:t>
            </a:r>
          </a:p>
        </p:txBody>
      </p:sp>
      <p:sp>
        <p:nvSpPr>
          <p:cNvPr id="24579" name="Rectangle 3">
            <a:extLst>
              <a:ext uri="{FF2B5EF4-FFF2-40B4-BE49-F238E27FC236}">
                <a16:creationId xmlns:a16="http://schemas.microsoft.com/office/drawing/2014/main" id="{B0A72EBC-6809-D325-1CE0-DEDC5557DA83}"/>
              </a:ext>
            </a:extLst>
          </p:cNvPr>
          <p:cNvSpPr>
            <a:spLocks noGrp="1" noChangeArrowheads="1"/>
          </p:cNvSpPr>
          <p:nvPr>
            <p:ph type="body" idx="1"/>
          </p:nvPr>
        </p:nvSpPr>
        <p:spPr>
          <a:xfrm>
            <a:off x="1885950" y="2747963"/>
            <a:ext cx="8447088" cy="4430712"/>
          </a:xfrm>
          <a:noFill/>
          <a:ln/>
        </p:spPr>
        <p:txBody>
          <a:bodyPr/>
          <a:lstStyle/>
          <a:p>
            <a:pPr>
              <a:lnSpc>
                <a:spcPct val="115000"/>
              </a:lnSpc>
            </a:pPr>
            <a:r>
              <a:rPr lang="hu-HU" altLang="hu-HU" sz="3200"/>
              <a:t>a gyakorlati élet cserében e fokozott testi és szellemi munkáért mindinkább  csekélyebb-csekélyebb recompensatiot ad úgy a rend összességének megbecsülésében, mint végzett szakmája anyagi renumerálásában.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E4D3D62E-6E24-476D-D820-D6A48242B652}"/>
              </a:ext>
            </a:extLst>
          </p:cNvPr>
          <p:cNvSpPr>
            <a:spLocks noGrp="1" noChangeArrowheads="1"/>
          </p:cNvSpPr>
          <p:nvPr>
            <p:ph type="title"/>
          </p:nvPr>
        </p:nvSpPr>
        <p:spPr>
          <a:xfrm>
            <a:off x="4549775" y="284163"/>
            <a:ext cx="6192838" cy="1179512"/>
          </a:xfrm>
          <a:noFill/>
          <a:ln/>
        </p:spPr>
        <p:txBody>
          <a:bodyPr/>
          <a:lstStyle/>
          <a:p>
            <a:r>
              <a:rPr lang="hu-HU" altLang="hu-HU" sz="3200"/>
              <a:t>Emlékirat a Pasteur-intézet tárgyában, részlet (1900 márc. 2)</a:t>
            </a:r>
          </a:p>
        </p:txBody>
      </p:sp>
      <p:sp>
        <p:nvSpPr>
          <p:cNvPr id="43011" name="Rectangle 3">
            <a:extLst>
              <a:ext uri="{FF2B5EF4-FFF2-40B4-BE49-F238E27FC236}">
                <a16:creationId xmlns:a16="http://schemas.microsoft.com/office/drawing/2014/main" id="{866256C5-81F3-D319-6DEF-65412DA72E5A}"/>
              </a:ext>
            </a:extLst>
          </p:cNvPr>
          <p:cNvSpPr>
            <a:spLocks noGrp="1" noChangeArrowheads="1"/>
          </p:cNvSpPr>
          <p:nvPr>
            <p:ph type="body" idx="1"/>
          </p:nvPr>
        </p:nvSpPr>
        <p:spPr>
          <a:xfrm>
            <a:off x="4981575" y="1909763"/>
            <a:ext cx="5686425" cy="4948237"/>
          </a:xfrm>
          <a:noFill/>
          <a:ln/>
        </p:spPr>
        <p:txBody>
          <a:bodyPr/>
          <a:lstStyle/>
          <a:p>
            <a:pPr>
              <a:lnSpc>
                <a:spcPct val="80000"/>
              </a:lnSpc>
            </a:pPr>
            <a:r>
              <a:rPr lang="hu-HU" altLang="hu-HU" sz="2400" b="1"/>
              <a:t>Minden valamire való, a művelt névre valamit tartó államban vannak már olyan intézetek, melyek betegségek okainak tanulmányozására vannak berendezve. Ezeket részint Pasteur-, részint preventív orvostani intézeteknek nevezik. A kar már a 70-es évek elején foglalkozott ilyen intézet létesítésével.</a:t>
            </a:r>
          </a:p>
          <a:p>
            <a:pPr>
              <a:lnSpc>
                <a:spcPct val="80000"/>
              </a:lnSpc>
            </a:pPr>
            <a:r>
              <a:rPr lang="hu-HU" altLang="hu-HU" sz="2400" b="1"/>
              <a:t> Ha nem lesz ilyen intézetünk, hátra maradunk e téren és ezért sem e tanszék tanárát , sem a tanártestületet nem érheti vád, hanem tisztán </a:t>
            </a:r>
            <a:r>
              <a:rPr lang="hu-HU" altLang="hu-HU" sz="2400" b="1" i="1"/>
              <a:t>az oktatási kormányzatot, </a:t>
            </a:r>
            <a:r>
              <a:rPr lang="hu-HU" altLang="hu-HU" sz="2400" b="1"/>
              <a:t>amely elmulasztott eddig a kultúra e modern szükségletének eleget tenni.</a:t>
            </a:r>
          </a:p>
        </p:txBody>
      </p:sp>
      <p:pic>
        <p:nvPicPr>
          <p:cNvPr id="43012" name="Picture 4">
            <a:extLst>
              <a:ext uri="{FF2B5EF4-FFF2-40B4-BE49-F238E27FC236}">
                <a16:creationId xmlns:a16="http://schemas.microsoft.com/office/drawing/2014/main" id="{685F8FAA-CE42-7971-9D45-8A20739A81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4488"/>
            <a:ext cx="4495800" cy="6719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6BFDDD01-270E-4677-BBBC-7604FD24F269}"/>
              </a:ext>
            </a:extLst>
          </p:cNvPr>
          <p:cNvSpPr>
            <a:spLocks noGrp="1" noChangeArrowheads="1"/>
          </p:cNvSpPr>
          <p:nvPr>
            <p:ph type="title"/>
          </p:nvPr>
        </p:nvSpPr>
        <p:spPr>
          <a:noFill/>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r>
              <a:rPr lang="hu-HU" altLang="hu-HU"/>
              <a:t>Édesapja, testvérei</a:t>
            </a:r>
          </a:p>
        </p:txBody>
      </p:sp>
      <p:graphicFrame>
        <p:nvGraphicFramePr>
          <p:cNvPr id="2" name="Diagram 1">
            <a:extLst>
              <a:ext uri="{FF2B5EF4-FFF2-40B4-BE49-F238E27FC236}">
                <a16:creationId xmlns:a16="http://schemas.microsoft.com/office/drawing/2014/main" id="{FCC06499-BE2F-8953-9EAE-F51A3FC33D19}"/>
              </a:ext>
            </a:extLst>
          </p:cNvPr>
          <p:cNvGraphicFramePr/>
          <p:nvPr/>
        </p:nvGraphicFramePr>
        <p:xfrm>
          <a:off x="446088" y="2182813"/>
          <a:ext cx="9936162" cy="4321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EDD1DD4-826F-41E4-396F-0298460E5FB6}"/>
              </a:ext>
            </a:extLst>
          </p:cNvPr>
          <p:cNvSpPr>
            <a:spLocks noGrp="1" noChangeArrowheads="1"/>
          </p:cNvSpPr>
          <p:nvPr>
            <p:ph type="title"/>
          </p:nvPr>
        </p:nvSpPr>
        <p:spPr>
          <a:xfrm>
            <a:off x="2030413" y="284163"/>
            <a:ext cx="8942387" cy="1179512"/>
          </a:xfrm>
          <a:noFill/>
          <a:ln/>
        </p:spPr>
        <p:txBody>
          <a:bodyPr/>
          <a:lstStyle/>
          <a:p>
            <a:r>
              <a:rPr lang="hu-HU" altLang="hu-HU" sz="4000"/>
              <a:t>Hőgyes Endre életének kronológiája</a:t>
            </a:r>
          </a:p>
        </p:txBody>
      </p:sp>
      <p:sp>
        <p:nvSpPr>
          <p:cNvPr id="15363" name="Rectangle 3">
            <a:extLst>
              <a:ext uri="{FF2B5EF4-FFF2-40B4-BE49-F238E27FC236}">
                <a16:creationId xmlns:a16="http://schemas.microsoft.com/office/drawing/2014/main" id="{BF816882-C515-C3AF-F638-CFAD5306ACBD}"/>
              </a:ext>
            </a:extLst>
          </p:cNvPr>
          <p:cNvSpPr>
            <a:spLocks noGrp="1" noChangeArrowheads="1"/>
          </p:cNvSpPr>
          <p:nvPr>
            <p:ph type="body" idx="1"/>
          </p:nvPr>
        </p:nvSpPr>
        <p:spPr>
          <a:xfrm>
            <a:off x="4478338" y="1570038"/>
            <a:ext cx="6197600" cy="5405437"/>
          </a:xfrm>
          <a:noFill/>
          <a:ln/>
        </p:spPr>
        <p:txBody>
          <a:bodyPr/>
          <a:lstStyle/>
          <a:p>
            <a:r>
              <a:rPr lang="hu-HU" altLang="hu-HU" sz="2800"/>
              <a:t>1901- készül az új Rákos-utcai Pasteur-kórház</a:t>
            </a:r>
          </a:p>
          <a:p>
            <a:r>
              <a:rPr lang="hu-HU" altLang="hu-HU" sz="2800"/>
              <a:t>1904 jan. 7 az új Pasteur-kórház és az új Kórtani Intézet megnyitása</a:t>
            </a:r>
          </a:p>
          <a:p>
            <a:pPr>
              <a:buFont typeface="Monotype Sorts" charset="2"/>
              <a:buNone/>
            </a:pPr>
            <a:r>
              <a:rPr lang="hu-HU" altLang="hu-HU" sz="2800"/>
              <a:t>    nov. 14 beszámol az Akadémián az új intézetről</a:t>
            </a:r>
          </a:p>
          <a:p>
            <a:r>
              <a:rPr lang="hu-HU" altLang="hu-HU" sz="2800"/>
              <a:t>1905 okt. 7 Betegsége miatt nyugalomba helyezéséről rendelkezés</a:t>
            </a:r>
          </a:p>
          <a:p>
            <a:r>
              <a:rPr lang="hu-HU" altLang="hu-HU" sz="2800"/>
              <a:t>1906 szept. 9 meghalt</a:t>
            </a:r>
          </a:p>
          <a:p>
            <a:pPr>
              <a:buFont typeface="Monotype Sorts" charset="2"/>
              <a:buNone/>
            </a:pPr>
            <a:r>
              <a:rPr lang="hu-HU" altLang="hu-HU" sz="2800"/>
              <a:t>             szept. 10 temetése a Kerepesi-temetőben</a:t>
            </a:r>
          </a:p>
        </p:txBody>
      </p:sp>
      <p:pic>
        <p:nvPicPr>
          <p:cNvPr id="15364" name="Picture 4">
            <a:extLst>
              <a:ext uri="{FF2B5EF4-FFF2-40B4-BE49-F238E27FC236}">
                <a16:creationId xmlns:a16="http://schemas.microsoft.com/office/drawing/2014/main" id="{8F7A16A1-AA62-6949-9766-E9D539449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1785938"/>
            <a:ext cx="3411537" cy="5153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B9D0D03C-6178-FF89-2C82-D24CD24DD199}"/>
              </a:ext>
            </a:extLst>
          </p:cNvPr>
          <p:cNvSpPr>
            <a:spLocks noGrp="1" noChangeArrowheads="1"/>
          </p:cNvSpPr>
          <p:nvPr>
            <p:ph type="title"/>
          </p:nvPr>
        </p:nvSpPr>
        <p:spPr>
          <a:xfrm>
            <a:off x="5486400" y="273050"/>
            <a:ext cx="5486400" cy="1179513"/>
          </a:xfrm>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r>
              <a:rPr lang="en-US" altLang="hu-HU" sz="3200"/>
              <a:t>A Pasteur</a:t>
            </a:r>
            <a:r>
              <a:rPr lang="hu-HU" altLang="hu-HU" sz="3200"/>
              <a:t>- I</a:t>
            </a:r>
            <a:r>
              <a:rPr lang="en-US" altLang="hu-HU" sz="3200"/>
              <a:t>nt</a:t>
            </a:r>
            <a:r>
              <a:rPr lang="hu-HU" altLang="hu-HU" sz="3200"/>
              <a:t>ézet,  Rákos </a:t>
            </a:r>
            <a:br>
              <a:rPr lang="hu-HU" altLang="hu-HU" sz="3200"/>
            </a:br>
            <a:r>
              <a:rPr lang="hu-HU" altLang="hu-HU" sz="3200"/>
              <a:t>(ma Hőgyes E. ) utca 9. sz. </a:t>
            </a:r>
          </a:p>
        </p:txBody>
      </p:sp>
      <p:pic>
        <p:nvPicPr>
          <p:cNvPr id="137219" name="Picture 3">
            <a:extLst>
              <a:ext uri="{FF2B5EF4-FFF2-40B4-BE49-F238E27FC236}">
                <a16:creationId xmlns:a16="http://schemas.microsoft.com/office/drawing/2014/main" id="{20A5A1FA-A78B-2C55-251C-90A8917B14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128588"/>
            <a:ext cx="4630738" cy="6843712"/>
          </a:xfrm>
          <a:prstGeom prst="rect">
            <a:avLst/>
          </a:prstGeom>
          <a:noFill/>
          <a:extLst>
            <a:ext uri="{909E8E84-426E-40DD-AFC4-6F175D3DCCD1}">
              <a14:hiddenFill xmlns:a14="http://schemas.microsoft.com/office/drawing/2010/main">
                <a:solidFill>
                  <a:srgbClr val="FFFFFF"/>
                </a:solidFill>
              </a14:hiddenFill>
            </a:ext>
          </a:extLst>
        </p:spPr>
      </p:pic>
      <p:pic>
        <p:nvPicPr>
          <p:cNvPr id="137220" name="Picture 4">
            <a:extLst>
              <a:ext uri="{FF2B5EF4-FFF2-40B4-BE49-F238E27FC236}">
                <a16:creationId xmlns:a16="http://schemas.microsoft.com/office/drawing/2014/main" id="{36F1772A-D513-7D06-395C-E6E9C64DB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289175"/>
            <a:ext cx="5184775" cy="3597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F74D4D7-6711-7DDD-8BFF-BC1B3DC8E820}"/>
              </a:ext>
            </a:extLst>
          </p:cNvPr>
          <p:cNvSpPr>
            <a:spLocks noGrp="1" noChangeArrowheads="1"/>
          </p:cNvSpPr>
          <p:nvPr>
            <p:ph type="title"/>
          </p:nvPr>
        </p:nvSpPr>
        <p:spPr>
          <a:xfrm>
            <a:off x="2030413" y="284163"/>
            <a:ext cx="7418387" cy="852487"/>
          </a:xfrm>
          <a:noFill/>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tIns="49212" bIns="49212"/>
          <a:lstStyle/>
          <a:p>
            <a:r>
              <a:rPr lang="en-US" altLang="hu-HU"/>
              <a:t>Legkiválóbb tanítványai </a:t>
            </a:r>
          </a:p>
        </p:txBody>
      </p:sp>
      <p:sp>
        <p:nvSpPr>
          <p:cNvPr id="74755" name="Rectangle 3">
            <a:extLst>
              <a:ext uri="{FF2B5EF4-FFF2-40B4-BE49-F238E27FC236}">
                <a16:creationId xmlns:a16="http://schemas.microsoft.com/office/drawing/2014/main" id="{D05410D9-AB55-755F-E244-0E07298E93A3}"/>
              </a:ext>
            </a:extLst>
          </p:cNvPr>
          <p:cNvSpPr>
            <a:spLocks noGrp="1" noChangeArrowheads="1"/>
          </p:cNvSpPr>
          <p:nvPr>
            <p:ph type="body" idx="1"/>
          </p:nvPr>
        </p:nvSpPr>
        <p:spPr>
          <a:xfrm>
            <a:off x="1844675" y="1497013"/>
            <a:ext cx="9128125" cy="5405437"/>
          </a:xfrm>
          <a:noFill/>
          <a:ln/>
        </p:spPr>
        <p:txBody>
          <a:bodyPr tIns="49212" bIns="49212"/>
          <a:lstStyle/>
          <a:p>
            <a:pPr>
              <a:buFont typeface="Monotype Sorts" charset="2"/>
              <a:buNone/>
            </a:pPr>
            <a:r>
              <a:rPr lang="en-US" altLang="hu-HU" sz="2800" b="1"/>
              <a:t>Marschalkó Tamás </a:t>
            </a:r>
            <a:r>
              <a:rPr lang="en-US" altLang="hu-HU" sz="2000" b="1"/>
              <a:t>(*1865-+1915, bõrgyógyász, kolozsvári egy.t.)</a:t>
            </a:r>
            <a:endParaRPr lang="en-US" altLang="hu-HU" sz="1400" b="1"/>
          </a:p>
          <a:p>
            <a:pPr>
              <a:buFont typeface="Monotype Sorts" charset="2"/>
              <a:buNone/>
            </a:pPr>
            <a:r>
              <a:rPr lang="en-US" altLang="hu-HU" sz="2800" b="1"/>
              <a:t>Bikfalvi Károly </a:t>
            </a:r>
            <a:r>
              <a:rPr lang="en-US" altLang="hu-HU" sz="2000" b="1"/>
              <a:t>(*1856-?, 1884 magántanár, körorvos Bánffy Hunyadon)</a:t>
            </a:r>
            <a:endParaRPr lang="en-US" altLang="hu-HU" sz="2800" b="1"/>
          </a:p>
          <a:p>
            <a:pPr>
              <a:buFont typeface="Monotype Sorts" charset="2"/>
              <a:buNone/>
            </a:pPr>
            <a:r>
              <a:rPr lang="en-US" altLang="hu-HU" sz="3200" b="1"/>
              <a:t>L</a:t>
            </a:r>
            <a:r>
              <a:rPr lang="hu-HU" altLang="hu-HU" sz="3200" b="1"/>
              <a:t>ő</a:t>
            </a:r>
            <a:r>
              <a:rPr lang="en-US" altLang="hu-HU" sz="3200" b="1"/>
              <a:t>te József </a:t>
            </a:r>
            <a:r>
              <a:rPr lang="en-US" altLang="hu-HU" sz="1800" b="1"/>
              <a:t>(*1856-+1938, 1883-1890 Bp. ts.,1891-1928 egy.t. Kolozsvár, Szeged)</a:t>
            </a:r>
            <a:endParaRPr lang="en-US" altLang="hu-HU" b="1"/>
          </a:p>
          <a:p>
            <a:pPr>
              <a:buFont typeface="Monotype Sorts" charset="2"/>
              <a:buNone/>
            </a:pPr>
            <a:r>
              <a:rPr lang="en-US" altLang="hu-HU" sz="2800" b="1"/>
              <a:t>Aujeszky Aladár </a:t>
            </a:r>
            <a:r>
              <a:rPr lang="en-US" altLang="hu-HU" sz="2000" b="1"/>
              <a:t>(*1869-+1933, a bp.-i állatorv. f</a:t>
            </a:r>
            <a:r>
              <a:rPr lang="hu-HU" altLang="hu-HU" sz="2000" b="1"/>
              <a:t>ő</a:t>
            </a:r>
            <a:r>
              <a:rPr lang="en-US" altLang="hu-HU" sz="2000" b="1"/>
              <a:t>iskola  pathológus tanára)</a:t>
            </a:r>
          </a:p>
          <a:p>
            <a:pPr>
              <a:buFont typeface="Monotype Sorts" charset="2"/>
              <a:buNone/>
            </a:pPr>
            <a:r>
              <a:rPr lang="en-US" altLang="hu-HU" sz="2800" b="1"/>
              <a:t>Tangl Ferenc </a:t>
            </a:r>
            <a:r>
              <a:rPr lang="en-US" altLang="hu-HU" sz="1800" b="1"/>
              <a:t>(*1866-+1917, egy.t., 1903-14 élet- és kórvegytan, 1906-14 ált. kórtan, 1914-17 élettan)</a:t>
            </a:r>
          </a:p>
          <a:p>
            <a:pPr>
              <a:buFont typeface="Monotype Sorts" charset="2"/>
              <a:buNone/>
            </a:pPr>
            <a:r>
              <a:rPr lang="en-US" altLang="hu-HU" sz="2800" b="1"/>
              <a:t>Korányi Sándor </a:t>
            </a:r>
            <a:r>
              <a:rPr lang="en-US" altLang="hu-HU" sz="2000" b="1"/>
              <a:t>(*1866-+1944, belgyógyász egy. t., 1908-1936)</a:t>
            </a:r>
            <a:endParaRPr lang="en-US" altLang="hu-HU" sz="2800" b="1"/>
          </a:p>
          <a:p>
            <a:pPr>
              <a:buFont typeface="Monotype Sorts" charset="2"/>
              <a:buNone/>
            </a:pPr>
            <a:r>
              <a:rPr lang="en-US" altLang="hu-HU" sz="2800" b="1"/>
              <a:t>Okolicsányi-Kuthy Dezsõ </a:t>
            </a:r>
            <a:r>
              <a:rPr lang="en-US" altLang="hu-HU" sz="2000" b="1"/>
              <a:t>(*1869-+1947, t</a:t>
            </a:r>
            <a:r>
              <a:rPr lang="hu-HU" altLang="hu-HU" sz="2000" b="1"/>
              <a:t>ű</a:t>
            </a:r>
            <a:r>
              <a:rPr lang="en-US" altLang="hu-HU" sz="2000" b="1"/>
              <a:t>d</a:t>
            </a:r>
            <a:r>
              <a:rPr lang="hu-HU" altLang="hu-HU" sz="2000" b="1"/>
              <a:t>ő</a:t>
            </a:r>
            <a:r>
              <a:rPr lang="en-US" altLang="hu-HU" sz="2000" b="1"/>
              <a:t>gyógyász, klimatológus)</a:t>
            </a:r>
          </a:p>
          <a:p>
            <a:pPr>
              <a:buFont typeface="Monotype Sorts" charset="2"/>
              <a:buNone/>
            </a:pPr>
            <a:r>
              <a:rPr lang="en-US" altLang="hu-HU" sz="2800" b="1"/>
              <a:t>Dalmady Zoltán </a:t>
            </a:r>
            <a:r>
              <a:rPr lang="en-US" altLang="hu-HU" sz="2000" b="1"/>
              <a:t>(*1880-+1934, balneológus, sportorvos, rk. egy. t.)</a:t>
            </a:r>
            <a:endParaRPr lang="en-US" altLang="hu-HU" sz="2800" b="1"/>
          </a:p>
          <a:p>
            <a:pPr>
              <a:buFont typeface="Monotype Sorts" charset="2"/>
              <a:buNone/>
            </a:pPr>
            <a:r>
              <a:rPr lang="en-US" altLang="hu-HU" sz="2800" b="1"/>
              <a:t>Székely Ágoston </a:t>
            </a:r>
            <a:r>
              <a:rPr lang="en-US" altLang="hu-HU" sz="2000" b="1"/>
              <a:t>(*1864-+1927, a Pasteur int. ig. 1905-1927, OH. 1905-1923)</a:t>
            </a:r>
          </a:p>
          <a:p>
            <a:pPr>
              <a:buFont typeface="Monotype Sorts" charset="2"/>
              <a:buNone/>
            </a:pPr>
            <a:r>
              <a:rPr lang="en-US" altLang="hu-HU" sz="2800" b="1"/>
              <a:t>Marikovszky György </a:t>
            </a:r>
            <a:r>
              <a:rPr lang="en-US" altLang="hu-HU" sz="2000" b="1"/>
              <a:t>(*1876-?, 1897- dr. els</a:t>
            </a:r>
            <a:r>
              <a:rPr lang="hu-HU" altLang="hu-HU" sz="2000" b="1"/>
              <a:t>ő</a:t>
            </a:r>
            <a:r>
              <a:rPr lang="en-US" altLang="hu-HU" sz="2000" b="1"/>
              <a:t> ts.)</a:t>
            </a:r>
            <a:endParaRPr lang="en-US" altLang="hu-HU" sz="2800" b="1"/>
          </a:p>
          <a:p>
            <a:pPr>
              <a:buFont typeface="Monotype Sorts" charset="2"/>
              <a:buNone/>
            </a:pPr>
            <a:endParaRPr lang="en-US" altLang="hu-HU" sz="2800" b="1"/>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5109509-A068-6B20-CEC6-1FC7D4180A19}"/>
              </a:ext>
            </a:extLst>
          </p:cNvPr>
          <p:cNvSpPr>
            <a:spLocks noGrp="1" noChangeArrowheads="1"/>
          </p:cNvSpPr>
          <p:nvPr>
            <p:ph type="title"/>
          </p:nvPr>
        </p:nvSpPr>
        <p:spPr>
          <a:xfrm>
            <a:off x="3513138" y="207963"/>
            <a:ext cx="6088062" cy="1239837"/>
          </a:xfrm>
          <a:noFill/>
          <a:ln/>
        </p:spPr>
        <p:txBody>
          <a:bodyPr/>
          <a:lstStyle/>
          <a:p>
            <a:r>
              <a:rPr lang="hu-HU" altLang="hu-HU"/>
              <a:t>Baráti köre</a:t>
            </a:r>
          </a:p>
        </p:txBody>
      </p:sp>
      <p:sp>
        <p:nvSpPr>
          <p:cNvPr id="36867" name="Rectangle 3">
            <a:extLst>
              <a:ext uri="{FF2B5EF4-FFF2-40B4-BE49-F238E27FC236}">
                <a16:creationId xmlns:a16="http://schemas.microsoft.com/office/drawing/2014/main" id="{3CAF7110-6858-D9D3-FD5A-A844FEFDEA6D}"/>
              </a:ext>
            </a:extLst>
          </p:cNvPr>
          <p:cNvSpPr>
            <a:spLocks noGrp="1" noChangeArrowheads="1"/>
          </p:cNvSpPr>
          <p:nvPr>
            <p:ph type="body" idx="1"/>
          </p:nvPr>
        </p:nvSpPr>
        <p:spPr>
          <a:xfrm>
            <a:off x="1997075" y="1528763"/>
            <a:ext cx="7756525" cy="4567237"/>
          </a:xfrm>
          <a:noFill/>
          <a:ln/>
        </p:spPr>
        <p:txBody>
          <a:bodyPr/>
          <a:lstStyle/>
          <a:p>
            <a:pPr algn="ctr">
              <a:buFont typeface="Monotype Sorts" charset="2"/>
              <a:buNone/>
            </a:pPr>
            <a:r>
              <a:rPr lang="hu-HU" altLang="hu-HU" sz="3200"/>
              <a:t>Szilágyi Dezső jogász. államférfi</a:t>
            </a:r>
          </a:p>
          <a:p>
            <a:pPr algn="ctr">
              <a:buFont typeface="Monotype Sorts" charset="2"/>
              <a:buNone/>
            </a:pPr>
            <a:r>
              <a:rPr lang="hu-HU" altLang="hu-HU" sz="3200"/>
              <a:t>Eötvös Lóránd fizikus</a:t>
            </a:r>
          </a:p>
          <a:p>
            <a:pPr algn="ctr">
              <a:buFont typeface="Monotype Sorts" charset="2"/>
              <a:buNone/>
            </a:pPr>
            <a:r>
              <a:rPr lang="hu-HU" altLang="hu-HU" sz="3200"/>
              <a:t>Székely Bertalan festő</a:t>
            </a:r>
          </a:p>
          <a:p>
            <a:pPr algn="ctr">
              <a:buFont typeface="Monotype Sorts" charset="2"/>
              <a:buNone/>
            </a:pPr>
            <a:r>
              <a:rPr lang="hu-HU" altLang="hu-HU" sz="3200"/>
              <a:t>Semsey Andor műgyűjtő mecénás</a:t>
            </a:r>
          </a:p>
          <a:p>
            <a:pPr algn="ctr">
              <a:buFont typeface="Monotype Sorts" charset="2"/>
              <a:buNone/>
            </a:pPr>
            <a:r>
              <a:rPr lang="hu-HU" altLang="hu-HU" sz="3200"/>
              <a:t>Pákozdy Károly főorvos</a:t>
            </a:r>
          </a:p>
          <a:p>
            <a:pPr algn="ctr">
              <a:buFont typeface="Monotype Sorts" charset="2"/>
              <a:buNone/>
            </a:pPr>
            <a:r>
              <a:rPr lang="hu-HU" altLang="hu-HU" sz="3200"/>
              <a:t>Magócsy-Dietz Sándor botanikus</a:t>
            </a:r>
          </a:p>
          <a:p>
            <a:pPr algn="ctr">
              <a:buFont typeface="Monotype Sorts" charset="2"/>
              <a:buNone/>
            </a:pPr>
            <a:r>
              <a:rPr lang="hu-HU" altLang="hu-HU" sz="3200"/>
              <a:t>Závory Sándor szoboszlói orvos (Aeskulap az Alföldön)</a:t>
            </a:r>
          </a:p>
          <a:p>
            <a:pPr algn="ctr">
              <a:buFont typeface="Monotype Sorts" charset="2"/>
              <a:buNone/>
            </a:pPr>
            <a:r>
              <a:rPr lang="hu-HU" altLang="hu-HU" sz="3200"/>
              <a:t>Révész Kálmán kassai lelkész</a:t>
            </a:r>
          </a:p>
          <a:p>
            <a:pPr algn="ctr">
              <a:buFont typeface="Monotype Sorts" charset="2"/>
              <a:buNone/>
            </a:pPr>
            <a:r>
              <a:rPr lang="hu-HU" altLang="hu-HU" sz="3200"/>
              <a:t>Fiók Károly orientalista</a:t>
            </a:r>
          </a:p>
          <a:p>
            <a:pPr algn="ctr">
              <a:buFont typeface="Monotype Sorts" charset="2"/>
              <a:buNone/>
            </a:pPr>
            <a:endParaRPr lang="hu-HU" altLang="hu-HU" sz="32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F1A10374-CD33-DECA-86E3-8F70BD84B138}"/>
              </a:ext>
            </a:extLst>
          </p:cNvPr>
          <p:cNvSpPr>
            <a:spLocks noGrp="1" noChangeArrowheads="1"/>
          </p:cNvSpPr>
          <p:nvPr>
            <p:ph type="title"/>
          </p:nvPr>
        </p:nvSpPr>
        <p:spPr>
          <a:xfrm>
            <a:off x="1309688" y="0"/>
            <a:ext cx="9348787" cy="777875"/>
          </a:xfrm>
        </p:spPr>
        <p:txBody>
          <a:bodyPr/>
          <a:lstStyle/>
          <a:p>
            <a:r>
              <a:rPr lang="hu-HU" altLang="hu-HU" sz="4300"/>
              <a:t>Budapesti lakásai- időrendben</a:t>
            </a:r>
          </a:p>
        </p:txBody>
      </p:sp>
      <p:grpSp>
        <p:nvGrpSpPr>
          <p:cNvPr id="122889" name="Group 9">
            <a:extLst>
              <a:ext uri="{FF2B5EF4-FFF2-40B4-BE49-F238E27FC236}">
                <a16:creationId xmlns:a16="http://schemas.microsoft.com/office/drawing/2014/main" id="{F49021B7-F185-4EEE-50FA-257584F5D12F}"/>
              </a:ext>
            </a:extLst>
          </p:cNvPr>
          <p:cNvGrpSpPr>
            <a:grpSpLocks/>
          </p:cNvGrpSpPr>
          <p:nvPr/>
        </p:nvGrpSpPr>
        <p:grpSpPr bwMode="auto">
          <a:xfrm>
            <a:off x="554038" y="849313"/>
            <a:ext cx="9864725" cy="6465887"/>
            <a:chOff x="417" y="157"/>
            <a:chExt cx="6214" cy="4254"/>
          </a:xfrm>
        </p:grpSpPr>
        <p:pic>
          <p:nvPicPr>
            <p:cNvPr id="122883" name="Picture 3">
              <a:extLst>
                <a:ext uri="{FF2B5EF4-FFF2-40B4-BE49-F238E27FC236}">
                  <a16:creationId xmlns:a16="http://schemas.microsoft.com/office/drawing/2014/main" id="{0E78C784-C093-77A4-9662-E02017F85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 y="157"/>
              <a:ext cx="6214" cy="4254"/>
            </a:xfrm>
            <a:prstGeom prst="rect">
              <a:avLst/>
            </a:prstGeom>
            <a:noFill/>
            <a:extLst>
              <a:ext uri="{909E8E84-426E-40DD-AFC4-6F175D3DCCD1}">
                <a14:hiddenFill xmlns:a14="http://schemas.microsoft.com/office/drawing/2010/main">
                  <a:solidFill>
                    <a:srgbClr val="FFFFFF"/>
                  </a:solidFill>
                </a14:hiddenFill>
              </a:ext>
            </a:extLst>
          </p:spPr>
        </p:pic>
        <p:sp>
          <p:nvSpPr>
            <p:cNvPr id="122884" name="Text Box 4">
              <a:extLst>
                <a:ext uri="{FF2B5EF4-FFF2-40B4-BE49-F238E27FC236}">
                  <a16:creationId xmlns:a16="http://schemas.microsoft.com/office/drawing/2014/main" id="{E0117012-969F-2BD0-1757-64FB1C85CE4F}"/>
                </a:ext>
              </a:extLst>
            </p:cNvPr>
            <p:cNvSpPr txBox="1">
              <a:spLocks noChangeArrowheads="1"/>
            </p:cNvSpPr>
            <p:nvPr/>
          </p:nvSpPr>
          <p:spPr bwMode="auto">
            <a:xfrm>
              <a:off x="2763" y="956"/>
              <a:ext cx="223" cy="301"/>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a:solidFill>
                    <a:srgbClr val="000000"/>
                  </a:solidFill>
                </a:rPr>
                <a:t>1</a:t>
              </a:r>
            </a:p>
          </p:txBody>
        </p:sp>
        <p:sp>
          <p:nvSpPr>
            <p:cNvPr id="122885" name="Text Box 5">
              <a:extLst>
                <a:ext uri="{FF2B5EF4-FFF2-40B4-BE49-F238E27FC236}">
                  <a16:creationId xmlns:a16="http://schemas.microsoft.com/office/drawing/2014/main" id="{2F194216-3D93-0D0E-16BD-0AA093480C57}"/>
                </a:ext>
              </a:extLst>
            </p:cNvPr>
            <p:cNvSpPr txBox="1">
              <a:spLocks noChangeArrowheads="1"/>
            </p:cNvSpPr>
            <p:nvPr/>
          </p:nvSpPr>
          <p:spPr bwMode="auto">
            <a:xfrm>
              <a:off x="5122" y="3178"/>
              <a:ext cx="223" cy="3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a:solidFill>
                    <a:srgbClr val="000000"/>
                  </a:solidFill>
                </a:rPr>
                <a:t>2</a:t>
              </a:r>
            </a:p>
          </p:txBody>
        </p:sp>
        <p:sp>
          <p:nvSpPr>
            <p:cNvPr id="122886" name="Text Box 6">
              <a:extLst>
                <a:ext uri="{FF2B5EF4-FFF2-40B4-BE49-F238E27FC236}">
                  <a16:creationId xmlns:a16="http://schemas.microsoft.com/office/drawing/2014/main" id="{DD78BF6E-F700-C060-2CD3-3886753D7AEE}"/>
                </a:ext>
              </a:extLst>
            </p:cNvPr>
            <p:cNvSpPr txBox="1">
              <a:spLocks noChangeArrowheads="1"/>
            </p:cNvSpPr>
            <p:nvPr/>
          </p:nvSpPr>
          <p:spPr bwMode="auto">
            <a:xfrm>
              <a:off x="2718" y="1771"/>
              <a:ext cx="223" cy="3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a:solidFill>
                    <a:srgbClr val="000000"/>
                  </a:solidFill>
                </a:rPr>
                <a:t>3</a:t>
              </a:r>
            </a:p>
          </p:txBody>
        </p:sp>
        <p:sp>
          <p:nvSpPr>
            <p:cNvPr id="122887" name="Text Box 7">
              <a:extLst>
                <a:ext uri="{FF2B5EF4-FFF2-40B4-BE49-F238E27FC236}">
                  <a16:creationId xmlns:a16="http://schemas.microsoft.com/office/drawing/2014/main" id="{9ADB93AB-A6DA-3FA7-9B68-200ED9575CA1}"/>
                </a:ext>
              </a:extLst>
            </p:cNvPr>
            <p:cNvSpPr txBox="1">
              <a:spLocks noChangeArrowheads="1"/>
            </p:cNvSpPr>
            <p:nvPr/>
          </p:nvSpPr>
          <p:spPr bwMode="auto">
            <a:xfrm>
              <a:off x="2445" y="2271"/>
              <a:ext cx="223" cy="301"/>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a:solidFill>
                    <a:srgbClr val="000000"/>
                  </a:solidFill>
                </a:rPr>
                <a:t>4</a:t>
              </a:r>
            </a:p>
          </p:txBody>
        </p:sp>
        <p:sp>
          <p:nvSpPr>
            <p:cNvPr id="122888" name="Text Box 8">
              <a:extLst>
                <a:ext uri="{FF2B5EF4-FFF2-40B4-BE49-F238E27FC236}">
                  <a16:creationId xmlns:a16="http://schemas.microsoft.com/office/drawing/2014/main" id="{2A191EE5-5818-9B04-558D-1977E5A516F7}"/>
                </a:ext>
              </a:extLst>
            </p:cNvPr>
            <p:cNvSpPr txBox="1">
              <a:spLocks noChangeArrowheads="1"/>
            </p:cNvSpPr>
            <p:nvPr/>
          </p:nvSpPr>
          <p:spPr bwMode="auto">
            <a:xfrm>
              <a:off x="3852" y="2452"/>
              <a:ext cx="223" cy="300"/>
            </a:xfrm>
            <a:prstGeom prst="rect">
              <a:avLst/>
            </a:prstGeom>
            <a:solidFill>
              <a:schemeClr val="tx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a:solidFill>
                    <a:srgbClr val="000000"/>
                  </a:solidFill>
                </a:rPr>
                <a:t>5</a:t>
              </a: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761F6541-1AE2-15F7-C5A2-37B8A16E136E}"/>
              </a:ext>
            </a:extLst>
          </p:cNvPr>
          <p:cNvSpPr>
            <a:spLocks noGrp="1" noChangeArrowheads="1"/>
          </p:cNvSpPr>
          <p:nvPr>
            <p:ph type="title"/>
          </p:nvPr>
        </p:nvSpPr>
        <p:spPr>
          <a:xfrm>
            <a:off x="811213" y="0"/>
            <a:ext cx="9348787" cy="1179513"/>
          </a:xfrm>
        </p:spPr>
        <p:txBody>
          <a:bodyPr/>
          <a:lstStyle/>
          <a:p>
            <a:r>
              <a:rPr lang="hu-HU" altLang="hu-HU"/>
              <a:t>(2) Rákos u 17</a:t>
            </a:r>
          </a:p>
        </p:txBody>
      </p:sp>
      <p:pic>
        <p:nvPicPr>
          <p:cNvPr id="112643" name="Picture 3">
            <a:extLst>
              <a:ext uri="{FF2B5EF4-FFF2-40B4-BE49-F238E27FC236}">
                <a16:creationId xmlns:a16="http://schemas.microsoft.com/office/drawing/2014/main" id="{E65DC570-8460-82B2-8C56-8638AEC7A9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888" y="1192213"/>
            <a:ext cx="3911600" cy="5921375"/>
          </a:xfrm>
          <a:prstGeom prst="rect">
            <a:avLst/>
          </a:prstGeom>
          <a:noFill/>
          <a:extLst>
            <a:ext uri="{909E8E84-426E-40DD-AFC4-6F175D3DCCD1}">
              <a14:hiddenFill xmlns:a14="http://schemas.microsoft.com/office/drawing/2010/main">
                <a:solidFill>
                  <a:srgbClr val="FFFFFF"/>
                </a:solidFill>
              </a14:hiddenFill>
            </a:ext>
          </a:extLst>
        </p:spPr>
      </p:pic>
      <p:pic>
        <p:nvPicPr>
          <p:cNvPr id="112645" name="Picture 5">
            <a:extLst>
              <a:ext uri="{FF2B5EF4-FFF2-40B4-BE49-F238E27FC236}">
                <a16:creationId xmlns:a16="http://schemas.microsoft.com/office/drawing/2014/main" id="{25F123B8-1D80-66B0-A145-7A7E65010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3738" y="488950"/>
            <a:ext cx="4127500" cy="6362700"/>
          </a:xfrm>
          <a:prstGeom prst="rect">
            <a:avLst/>
          </a:prstGeom>
          <a:noFill/>
          <a:extLst>
            <a:ext uri="{909E8E84-426E-40DD-AFC4-6F175D3DCCD1}">
              <a14:hiddenFill xmlns:a14="http://schemas.microsoft.com/office/drawing/2010/main">
                <a:solidFill>
                  <a:srgbClr val="FFFFFF"/>
                </a:solidFill>
              </a14:hiddenFill>
            </a:ext>
          </a:extLst>
        </p:spPr>
      </p:pic>
      <p:sp>
        <p:nvSpPr>
          <p:cNvPr id="112646" name="Line 6">
            <a:extLst>
              <a:ext uri="{FF2B5EF4-FFF2-40B4-BE49-F238E27FC236}">
                <a16:creationId xmlns:a16="http://schemas.microsoft.com/office/drawing/2014/main" id="{89A8AC2D-AF20-67DD-8F33-F8116FC66B23}"/>
              </a:ext>
            </a:extLst>
          </p:cNvPr>
          <p:cNvSpPr>
            <a:spLocks noChangeShapeType="1"/>
          </p:cNvSpPr>
          <p:nvPr/>
        </p:nvSpPr>
        <p:spPr bwMode="auto">
          <a:xfrm>
            <a:off x="1957388" y="2649538"/>
            <a:ext cx="360362" cy="431800"/>
          </a:xfrm>
          <a:prstGeom prst="line">
            <a:avLst/>
          </a:prstGeom>
          <a:noFill/>
          <a:ln w="2857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a:extLst>
              <a:ext uri="{FF2B5EF4-FFF2-40B4-BE49-F238E27FC236}">
                <a16:creationId xmlns:a16="http://schemas.microsoft.com/office/drawing/2014/main" id="{0FC834D7-9A65-72D1-0919-75990387D056}"/>
              </a:ext>
            </a:extLst>
          </p:cNvPr>
          <p:cNvSpPr>
            <a:spLocks noGrp="1" noChangeArrowheads="1"/>
          </p:cNvSpPr>
          <p:nvPr>
            <p:ph type="title"/>
          </p:nvPr>
        </p:nvSpPr>
        <p:spPr/>
        <p:txBody>
          <a:bodyPr/>
          <a:lstStyle/>
          <a:p>
            <a:pPr algn="ctr"/>
            <a:r>
              <a:rPr lang="hu-HU" altLang="hu-HU"/>
              <a:t>(3) Kálvin tér 4</a:t>
            </a:r>
          </a:p>
        </p:txBody>
      </p:sp>
      <p:pic>
        <p:nvPicPr>
          <p:cNvPr id="116741" name="Picture 5">
            <a:extLst>
              <a:ext uri="{FF2B5EF4-FFF2-40B4-BE49-F238E27FC236}">
                <a16:creationId xmlns:a16="http://schemas.microsoft.com/office/drawing/2014/main" id="{E3F1D857-3EE8-BF63-85D9-DB2B21FF17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388" y="1712913"/>
            <a:ext cx="7920037" cy="5165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C8CD2CEE-DD11-DE68-2792-A8EA4B1AD7B6}"/>
              </a:ext>
            </a:extLst>
          </p:cNvPr>
          <p:cNvSpPr>
            <a:spLocks noGrp="1" noChangeArrowheads="1"/>
          </p:cNvSpPr>
          <p:nvPr>
            <p:ph type="title"/>
          </p:nvPr>
        </p:nvSpPr>
        <p:spPr>
          <a:xfrm>
            <a:off x="1624013" y="273050"/>
            <a:ext cx="9348787" cy="1179513"/>
          </a:xfrm>
        </p:spPr>
        <p:txBody>
          <a:bodyPr/>
          <a:lstStyle/>
          <a:p>
            <a:pPr algn="ctr"/>
            <a:r>
              <a:rPr lang="hu-HU" altLang="hu-HU" sz="4300"/>
              <a:t>(4) Vámház krt 9 (Breselmayer pék háza)</a:t>
            </a:r>
          </a:p>
        </p:txBody>
      </p:sp>
      <p:pic>
        <p:nvPicPr>
          <p:cNvPr id="125955" name="Picture 3">
            <a:extLst>
              <a:ext uri="{FF2B5EF4-FFF2-40B4-BE49-F238E27FC236}">
                <a16:creationId xmlns:a16="http://schemas.microsoft.com/office/drawing/2014/main" id="{0A06BAAC-34D8-9907-C643-AAEF46724B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7638" y="1570038"/>
            <a:ext cx="8135937" cy="55292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ED761026-4A91-F7BD-2732-F3534C88215D}"/>
              </a:ext>
            </a:extLst>
          </p:cNvPr>
          <p:cNvSpPr>
            <a:spLocks noGrp="1" noChangeArrowheads="1"/>
          </p:cNvSpPr>
          <p:nvPr>
            <p:ph type="title"/>
          </p:nvPr>
        </p:nvSpPr>
        <p:spPr>
          <a:xfrm>
            <a:off x="811213" y="0"/>
            <a:ext cx="9348787" cy="1179513"/>
          </a:xfrm>
        </p:spPr>
        <p:txBody>
          <a:bodyPr/>
          <a:lstStyle/>
          <a:p>
            <a:pPr algn="ctr"/>
            <a:r>
              <a:rPr lang="hu-HU" altLang="hu-HU"/>
              <a:t>(5) Üllői út 21</a:t>
            </a:r>
          </a:p>
        </p:txBody>
      </p:sp>
      <p:pic>
        <p:nvPicPr>
          <p:cNvPr id="129027" name="Picture 3">
            <a:extLst>
              <a:ext uri="{FF2B5EF4-FFF2-40B4-BE49-F238E27FC236}">
                <a16:creationId xmlns:a16="http://schemas.microsoft.com/office/drawing/2014/main" id="{3C3CE0CA-4A38-A69C-9DBE-C48B93C713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925" y="1146175"/>
            <a:ext cx="7921625" cy="5818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4">
            <a:extLst>
              <a:ext uri="{FF2B5EF4-FFF2-40B4-BE49-F238E27FC236}">
                <a16:creationId xmlns:a16="http://schemas.microsoft.com/office/drawing/2014/main" id="{0D8E97C1-B8F7-4D3D-93B8-10C43FF7BD4F}"/>
              </a:ext>
            </a:extLst>
          </p:cNvPr>
          <p:cNvSpPr>
            <a:spLocks noGrp="1" noChangeArrowheads="1"/>
          </p:cNvSpPr>
          <p:nvPr>
            <p:ph type="title"/>
          </p:nvPr>
        </p:nvSpPr>
        <p:spPr/>
        <p:txBody>
          <a:bodyPr/>
          <a:lstStyle/>
          <a:p>
            <a:endParaRPr lang="hu-HU" altLang="hu-HU"/>
          </a:p>
        </p:txBody>
      </p:sp>
      <p:pic>
        <p:nvPicPr>
          <p:cNvPr id="171015" name="Picture 7">
            <a:extLst>
              <a:ext uri="{FF2B5EF4-FFF2-40B4-BE49-F238E27FC236}">
                <a16:creationId xmlns:a16="http://schemas.microsoft.com/office/drawing/2014/main" id="{4A28B8CE-13ED-3711-8FFD-AF32C6132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417513"/>
            <a:ext cx="3657600" cy="6432550"/>
          </a:xfrm>
          <a:prstGeom prst="rect">
            <a:avLst/>
          </a:prstGeom>
          <a:noFill/>
          <a:extLst>
            <a:ext uri="{909E8E84-426E-40DD-AFC4-6F175D3DCCD1}">
              <a14:hiddenFill xmlns:a14="http://schemas.microsoft.com/office/drawing/2010/main">
                <a:solidFill>
                  <a:srgbClr val="FFFFFF"/>
                </a:solidFill>
              </a14:hiddenFill>
            </a:ext>
          </a:extLst>
        </p:spPr>
      </p:pic>
      <p:pic>
        <p:nvPicPr>
          <p:cNvPr id="171016" name="Picture 8">
            <a:extLst>
              <a:ext uri="{FF2B5EF4-FFF2-40B4-BE49-F238E27FC236}">
                <a16:creationId xmlns:a16="http://schemas.microsoft.com/office/drawing/2014/main" id="{DF9649BF-9B02-094A-B7DC-13680607C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777875"/>
            <a:ext cx="4408488" cy="5934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A0C80E32-2BE4-05DB-925C-CFB422ADEFB3}"/>
              </a:ext>
            </a:extLst>
          </p:cNvPr>
          <p:cNvSpPr>
            <a:spLocks noGrp="1" noChangeArrowheads="1"/>
          </p:cNvSpPr>
          <p:nvPr>
            <p:ph type="title"/>
          </p:nvPr>
        </p:nvSpPr>
        <p:spPr>
          <a:xfrm>
            <a:off x="0" y="284163"/>
            <a:ext cx="10972800" cy="1179512"/>
          </a:xfrm>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pPr algn="ctr"/>
            <a:r>
              <a:rPr lang="hu-HU" altLang="hu-HU" sz="2400"/>
              <a:t>Álló sor, balról jobbra: Diescher János ,Wagner János, Arányi Lajos, Semmelweis Ignác, Lippay Gáspár, Lenhossék József, Jendrassik Jenő, Nedelkó Döme, Linczbauer Ferenc, Wachtel Dávid, Stockinger Tamás</a:t>
            </a:r>
            <a:br>
              <a:rPr lang="hu-HU" altLang="hu-HU" sz="2400"/>
            </a:br>
            <a:r>
              <a:rPr lang="hu-HU" altLang="hu-HU" sz="2400"/>
              <a:t>Ülő sor, balról: Zlamál Vilmos, Sauer Ignác, Rupp N. János, Balassa János</a:t>
            </a:r>
          </a:p>
        </p:txBody>
      </p:sp>
      <p:pic>
        <p:nvPicPr>
          <p:cNvPr id="141316" name="Picture 4">
            <a:extLst>
              <a:ext uri="{FF2B5EF4-FFF2-40B4-BE49-F238E27FC236}">
                <a16:creationId xmlns:a16="http://schemas.microsoft.com/office/drawing/2014/main" id="{06E6663C-7157-E3AD-3985-8BD24E8CE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00" y="1570038"/>
            <a:ext cx="7416800" cy="5487987"/>
          </a:xfrm>
          <a:prstGeom prst="rect">
            <a:avLst/>
          </a:prstGeom>
          <a:noFill/>
          <a:extLst>
            <a:ext uri="{909E8E84-426E-40DD-AFC4-6F175D3DCCD1}">
              <a14:hiddenFill xmlns:a14="http://schemas.microsoft.com/office/drawing/2010/main">
                <a:solidFill>
                  <a:srgbClr val="FFFFFF"/>
                </a:solidFill>
              </a14:hiddenFill>
            </a:ext>
          </a:extLst>
        </p:spPr>
      </p:pic>
      <p:sp>
        <p:nvSpPr>
          <p:cNvPr id="141317" name="Text Box 5">
            <a:extLst>
              <a:ext uri="{FF2B5EF4-FFF2-40B4-BE49-F238E27FC236}">
                <a16:creationId xmlns:a16="http://schemas.microsoft.com/office/drawing/2014/main" id="{6C640FC3-D646-B47D-1125-873B79851808}"/>
              </a:ext>
            </a:extLst>
          </p:cNvPr>
          <p:cNvSpPr txBox="1">
            <a:spLocks noChangeArrowheads="1"/>
          </p:cNvSpPr>
          <p:nvPr/>
        </p:nvSpPr>
        <p:spPr bwMode="auto">
          <a:xfrm>
            <a:off x="9642475" y="2787650"/>
            <a:ext cx="9969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sz="3200" b="1">
                <a:latin typeface="Times New Roman" panose="02020603050405020304" pitchFamily="18" charset="0"/>
              </a:rPr>
              <a:t>1863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FE32E01-22A6-FA4F-B280-B133533714AC}"/>
              </a:ext>
            </a:extLst>
          </p:cNvPr>
          <p:cNvSpPr>
            <a:spLocks noGrp="1" noChangeArrowheads="1"/>
          </p:cNvSpPr>
          <p:nvPr>
            <p:ph type="title"/>
          </p:nvPr>
        </p:nvSpPr>
        <p:spPr>
          <a:xfrm>
            <a:off x="2030413" y="360363"/>
            <a:ext cx="8088312" cy="1179512"/>
          </a:xfrm>
          <a:noFill/>
          <a:ln/>
        </p:spPr>
        <p:txBody>
          <a:bodyPr/>
          <a:lstStyle/>
          <a:p>
            <a:r>
              <a:rPr lang="hu-HU" altLang="hu-HU" sz="3200"/>
              <a:t>Emlékbeszéd Balogh Kálmán fölött (részlet)</a:t>
            </a:r>
            <a:br>
              <a:rPr lang="hu-HU" altLang="hu-HU" sz="3200"/>
            </a:br>
            <a:r>
              <a:rPr lang="hu-HU" altLang="hu-HU" sz="3200"/>
              <a:t>(1890 okt. 27) </a:t>
            </a:r>
            <a:br>
              <a:rPr lang="hu-HU" altLang="hu-HU" sz="3200"/>
            </a:br>
            <a:r>
              <a:rPr lang="hu-HU" altLang="hu-HU" sz="3200"/>
              <a:t>Akadémiai emlékbeszédek VI. kötet 9. szám</a:t>
            </a:r>
          </a:p>
        </p:txBody>
      </p:sp>
      <p:sp>
        <p:nvSpPr>
          <p:cNvPr id="25603" name="Rectangle 3">
            <a:extLst>
              <a:ext uri="{FF2B5EF4-FFF2-40B4-BE49-F238E27FC236}">
                <a16:creationId xmlns:a16="http://schemas.microsoft.com/office/drawing/2014/main" id="{2AE7617E-7ABA-2045-574C-70157EF599F6}"/>
              </a:ext>
            </a:extLst>
          </p:cNvPr>
          <p:cNvSpPr>
            <a:spLocks noGrp="1" noChangeArrowheads="1"/>
          </p:cNvSpPr>
          <p:nvPr>
            <p:ph type="body" idx="1"/>
          </p:nvPr>
        </p:nvSpPr>
        <p:spPr>
          <a:xfrm>
            <a:off x="1741488" y="1909763"/>
            <a:ext cx="8591550" cy="4430712"/>
          </a:xfrm>
          <a:noFill/>
          <a:ln/>
        </p:spPr>
        <p:txBody>
          <a:bodyPr/>
          <a:lstStyle/>
          <a:p>
            <a:pPr>
              <a:lnSpc>
                <a:spcPct val="115000"/>
              </a:lnSpc>
            </a:pPr>
            <a:r>
              <a:rPr lang="hu-HU" altLang="hu-HU"/>
              <a:t>A szellemi munka, mit agyveleje kifejtett, megmarad részben írott műveiben, részben bennünk, tanítványaiban, akik azt tőle átvettük, akik azt másoknak részint eredeti alakjában részint átdolgozva, csiszolva, tovább fejlesztve megint tovább adják. E szellemi munka ma még részben az ő nevéhez van kötve, azután majd egy része a mienkhez fog fűződni,</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A64D700C-6A54-EBC3-D344-7906301E867F}"/>
              </a:ext>
            </a:extLst>
          </p:cNvPr>
          <p:cNvSpPr>
            <a:spLocks noGrp="1" noChangeArrowheads="1"/>
          </p:cNvSpPr>
          <p:nvPr>
            <p:ph type="title"/>
          </p:nvPr>
        </p:nvSpPr>
        <p:spPr>
          <a:xfrm>
            <a:off x="2317750" y="360363"/>
            <a:ext cx="8655050" cy="1179512"/>
          </a:xfrm>
          <a:noFill/>
          <a:ln/>
        </p:spPr>
        <p:txBody>
          <a:bodyPr/>
          <a:lstStyle/>
          <a:p>
            <a:r>
              <a:rPr lang="hu-HU" altLang="hu-HU" sz="3200"/>
              <a:t>Emlékbeszéd Balogh Kálmán fölött (részlet, 2.)</a:t>
            </a:r>
            <a:br>
              <a:rPr lang="hu-HU" altLang="hu-HU" sz="3200"/>
            </a:br>
            <a:r>
              <a:rPr lang="hu-HU" altLang="hu-HU" sz="3200"/>
              <a:t>(1890 okt. 27) </a:t>
            </a:r>
            <a:br>
              <a:rPr lang="hu-HU" altLang="hu-HU" sz="3200"/>
            </a:br>
            <a:r>
              <a:rPr lang="hu-HU" altLang="hu-HU" sz="3200"/>
              <a:t>Akadémiai emlékbeszédek VI. kötet 9. szám</a:t>
            </a:r>
          </a:p>
        </p:txBody>
      </p:sp>
      <p:sp>
        <p:nvSpPr>
          <p:cNvPr id="26627" name="Rectangle 3">
            <a:extLst>
              <a:ext uri="{FF2B5EF4-FFF2-40B4-BE49-F238E27FC236}">
                <a16:creationId xmlns:a16="http://schemas.microsoft.com/office/drawing/2014/main" id="{BB7F4B64-E323-A1EF-3F94-496EB8F080A9}"/>
              </a:ext>
            </a:extLst>
          </p:cNvPr>
          <p:cNvSpPr>
            <a:spLocks noGrp="1" noChangeArrowheads="1"/>
          </p:cNvSpPr>
          <p:nvPr>
            <p:ph type="body" idx="1"/>
          </p:nvPr>
        </p:nvSpPr>
        <p:spPr>
          <a:xfrm>
            <a:off x="1646238" y="2001838"/>
            <a:ext cx="9326562" cy="4430712"/>
          </a:xfrm>
          <a:noFill/>
          <a:ln/>
        </p:spPr>
        <p:txBody>
          <a:bodyPr/>
          <a:lstStyle/>
          <a:p>
            <a:pPr>
              <a:lnSpc>
                <a:spcPct val="115000"/>
              </a:lnSpc>
            </a:pPr>
            <a:r>
              <a:rPr lang="hu-HU" altLang="hu-HU"/>
              <a:t>majdan ismét utódaink veszik át, végre lassanként belevegyül nemzeti kultúránk szellemi munkájának közös nagy áradatába, melynek tova hömpölygő és folyton erősödő hullámvetéseiből sem olvassa ki többé, hol volt, ki volt, mi volt az a mozdító erő, mely azoknak egyes részleteit legelső útnak indította.</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60E3C7E-D20F-1266-794F-B430D893DE1C}"/>
              </a:ext>
            </a:extLst>
          </p:cNvPr>
          <p:cNvSpPr>
            <a:spLocks noGrp="1" noChangeArrowheads="1"/>
          </p:cNvSpPr>
          <p:nvPr>
            <p:ph type="title"/>
          </p:nvPr>
        </p:nvSpPr>
        <p:spPr>
          <a:xfrm>
            <a:off x="2390775" y="284163"/>
            <a:ext cx="7575550" cy="1179512"/>
          </a:xfrm>
          <a:noFill/>
          <a:ln/>
        </p:spPr>
        <p:txBody>
          <a:bodyPr/>
          <a:lstStyle/>
          <a:p>
            <a:r>
              <a:rPr lang="hu-HU" altLang="hu-HU"/>
              <a:t>Néhány jellemzés:</a:t>
            </a:r>
          </a:p>
        </p:txBody>
      </p:sp>
      <p:sp>
        <p:nvSpPr>
          <p:cNvPr id="35843" name="Rectangle 3">
            <a:extLst>
              <a:ext uri="{FF2B5EF4-FFF2-40B4-BE49-F238E27FC236}">
                <a16:creationId xmlns:a16="http://schemas.microsoft.com/office/drawing/2014/main" id="{AA3FFB65-224A-5163-101C-2B80805BF6A6}"/>
              </a:ext>
            </a:extLst>
          </p:cNvPr>
          <p:cNvSpPr>
            <a:spLocks noGrp="1" noChangeArrowheads="1"/>
          </p:cNvSpPr>
          <p:nvPr>
            <p:ph type="body" idx="1"/>
          </p:nvPr>
        </p:nvSpPr>
        <p:spPr>
          <a:xfrm>
            <a:off x="1957388" y="1833563"/>
            <a:ext cx="8863012" cy="5024437"/>
          </a:xfrm>
          <a:noFill/>
          <a:ln/>
        </p:spPr>
        <p:txBody>
          <a:bodyPr/>
          <a:lstStyle/>
          <a:p>
            <a:r>
              <a:rPr lang="hu-HU" altLang="hu-HU" sz="2800" b="1" u="sng"/>
              <a:t>Lenhossék</a:t>
            </a:r>
            <a:r>
              <a:rPr lang="hu-HU" altLang="hu-HU" sz="2800"/>
              <a:t>: </a:t>
            </a:r>
          </a:p>
          <a:p>
            <a:pPr>
              <a:buFont typeface="Monotype Sorts" charset="2"/>
              <a:buNone/>
            </a:pPr>
            <a:r>
              <a:rPr lang="hu-HU" altLang="hu-HU" sz="2800"/>
              <a:t>    ...kemény fából faragott tősgyökeres magyar...</a:t>
            </a:r>
          </a:p>
          <a:p>
            <a:pPr>
              <a:buFont typeface="Monotype Sorts" charset="2"/>
              <a:buNone/>
            </a:pPr>
            <a:r>
              <a:rPr lang="hu-HU" altLang="hu-HU" sz="2800"/>
              <a:t>    ...szűkszavú, de annál tartalmasabb...</a:t>
            </a:r>
          </a:p>
          <a:p>
            <a:pPr>
              <a:buFont typeface="Monotype Sorts" charset="2"/>
              <a:buNone/>
            </a:pPr>
            <a:r>
              <a:rPr lang="hu-HU" altLang="hu-HU" sz="2800"/>
              <a:t>    ...igazlelkű és szilárd jellemű, puritán erkölcsű, nagyműveltségű ember...</a:t>
            </a:r>
          </a:p>
          <a:p>
            <a:r>
              <a:rPr lang="hu-HU" altLang="hu-HU" sz="2800" b="1" u="sng"/>
              <a:t>Lőte</a:t>
            </a:r>
            <a:r>
              <a:rPr lang="hu-HU" altLang="hu-HU" sz="2800"/>
              <a:t>:</a:t>
            </a:r>
          </a:p>
          <a:p>
            <a:pPr>
              <a:buFont typeface="Monotype Sorts" charset="2"/>
              <a:buNone/>
            </a:pPr>
            <a:r>
              <a:rPr lang="hu-HU" altLang="hu-HU" sz="2800"/>
              <a:t>    ...igazi magyar és igazi tudós...</a:t>
            </a:r>
          </a:p>
          <a:p>
            <a:r>
              <a:rPr lang="hu-HU" altLang="hu-HU" sz="2800" b="1" u="sng"/>
              <a:t>Berde</a:t>
            </a:r>
            <a:r>
              <a:rPr lang="hu-HU" altLang="hu-HU" sz="2800"/>
              <a:t>:</a:t>
            </a:r>
          </a:p>
          <a:p>
            <a:pPr>
              <a:buFont typeface="Monotype Sorts" charset="2"/>
              <a:buNone/>
            </a:pPr>
            <a:r>
              <a:rPr lang="hu-HU" altLang="hu-HU" sz="2800"/>
              <a:t>    ...nagy volt mint ember, mint karakter, mint tudós, mint szervező, nevelő és kartárs.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a:extLst>
              <a:ext uri="{FF2B5EF4-FFF2-40B4-BE49-F238E27FC236}">
                <a16:creationId xmlns:a16="http://schemas.microsoft.com/office/drawing/2014/main" id="{20DD3F71-5052-806C-85B0-19175526CD9F}"/>
              </a:ext>
            </a:extLst>
          </p:cNvPr>
          <p:cNvSpPr>
            <a:spLocks noGrp="1" noChangeArrowheads="1"/>
          </p:cNvSpPr>
          <p:nvPr>
            <p:ph type="title"/>
          </p:nvPr>
        </p:nvSpPr>
        <p:spPr>
          <a:xfrm>
            <a:off x="5773738" y="273050"/>
            <a:ext cx="4695825" cy="1179513"/>
          </a:xfrm>
        </p:spPr>
        <p:txBody>
          <a:bodyPr/>
          <a:lstStyle/>
          <a:p>
            <a:pPr algn="ctr"/>
            <a:r>
              <a:rPr lang="hu-HU" altLang="hu-HU" sz="4300"/>
              <a:t>Sírja a Kerepesi-temetőben</a:t>
            </a:r>
          </a:p>
        </p:txBody>
      </p:sp>
      <p:pic>
        <p:nvPicPr>
          <p:cNvPr id="136195" name="Picture 3">
            <a:extLst>
              <a:ext uri="{FF2B5EF4-FFF2-40B4-BE49-F238E27FC236}">
                <a16:creationId xmlns:a16="http://schemas.microsoft.com/office/drawing/2014/main" id="{F2D6F9AC-5F69-F4D2-2E1E-190957C3C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520700"/>
            <a:ext cx="4537075" cy="6794500"/>
          </a:xfrm>
          <a:prstGeom prst="rect">
            <a:avLst/>
          </a:prstGeom>
          <a:noFill/>
          <a:extLst>
            <a:ext uri="{909E8E84-426E-40DD-AFC4-6F175D3DCCD1}">
              <a14:hiddenFill xmlns:a14="http://schemas.microsoft.com/office/drawing/2010/main">
                <a:solidFill>
                  <a:srgbClr val="FFFFFF"/>
                </a:solidFill>
              </a14:hiddenFill>
            </a:ext>
          </a:extLst>
        </p:spPr>
      </p:pic>
      <p:pic>
        <p:nvPicPr>
          <p:cNvPr id="136196" name="Picture 4">
            <a:extLst>
              <a:ext uri="{FF2B5EF4-FFF2-40B4-BE49-F238E27FC236}">
                <a16:creationId xmlns:a16="http://schemas.microsoft.com/office/drawing/2014/main" id="{CB0031DE-D025-2306-4C5F-F24787287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4100" y="1905000"/>
            <a:ext cx="3624263" cy="5208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2E52CF0-0271-E3D3-0642-46EFCA8832A4}"/>
              </a:ext>
            </a:extLst>
          </p:cNvPr>
          <p:cNvSpPr>
            <a:spLocks noGrp="1" noChangeArrowheads="1"/>
          </p:cNvSpPr>
          <p:nvPr>
            <p:ph type="title"/>
          </p:nvPr>
        </p:nvSpPr>
        <p:spPr>
          <a:xfrm>
            <a:off x="1885950" y="0"/>
            <a:ext cx="8777288" cy="1011238"/>
          </a:xfrm>
          <a:noFill/>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tIns="49212" bIns="49212"/>
          <a:lstStyle/>
          <a:p>
            <a:r>
              <a:rPr lang="en-US" altLang="hu-HU" sz="4000"/>
              <a:t>Híresebb, egy korosztályú tanulótársai</a:t>
            </a:r>
          </a:p>
        </p:txBody>
      </p:sp>
      <p:sp>
        <p:nvSpPr>
          <p:cNvPr id="72707" name="Rectangle 3">
            <a:extLst>
              <a:ext uri="{FF2B5EF4-FFF2-40B4-BE49-F238E27FC236}">
                <a16:creationId xmlns:a16="http://schemas.microsoft.com/office/drawing/2014/main" id="{D9835A3B-758D-FBF2-726E-937739FA71D7}"/>
              </a:ext>
            </a:extLst>
          </p:cNvPr>
          <p:cNvSpPr>
            <a:spLocks noGrp="1" noChangeArrowheads="1"/>
          </p:cNvSpPr>
          <p:nvPr>
            <p:ph type="body" idx="1"/>
          </p:nvPr>
        </p:nvSpPr>
        <p:spPr>
          <a:xfrm>
            <a:off x="2149475" y="1681163"/>
            <a:ext cx="8670925" cy="5405437"/>
          </a:xfrm>
          <a:noFill/>
          <a:ln/>
        </p:spPr>
        <p:txBody>
          <a:bodyPr tIns="49212" bIns="49212"/>
          <a:lstStyle/>
          <a:p>
            <a:r>
              <a:rPr lang="en-US" altLang="hu-HU"/>
              <a:t>Antal Géza </a:t>
            </a:r>
            <a:r>
              <a:rPr lang="en-US" altLang="hu-HU" sz="1800"/>
              <a:t>(1846-1889, urológus sebész, a Rókus kh. f</a:t>
            </a:r>
            <a:r>
              <a:rPr lang="hu-HU" altLang="hu-HU" sz="1800"/>
              <a:t>ő</a:t>
            </a:r>
            <a:r>
              <a:rPr lang="en-US" altLang="hu-HU" sz="1800"/>
              <a:t>o., az OH társszerkeszt</a:t>
            </a:r>
            <a:r>
              <a:rPr lang="hu-HU" altLang="hu-HU" sz="1800"/>
              <a:t>ő</a:t>
            </a:r>
            <a:r>
              <a:rPr lang="en-US" altLang="hu-HU" sz="1800"/>
              <a:t>je, az MTA  lev. tagja)</a:t>
            </a:r>
          </a:p>
          <a:p>
            <a:r>
              <a:rPr lang="en-US" altLang="hu-HU" sz="3600"/>
              <a:t>Klug Nándor </a:t>
            </a:r>
            <a:r>
              <a:rPr lang="en-US" altLang="hu-HU" sz="1600"/>
              <a:t>(1845-1909, fiziológus, egy. t., Kolozsvár 1878-1891, 1891-1909 Bp., az  MTA tagja)</a:t>
            </a:r>
          </a:p>
          <a:p>
            <a:r>
              <a:rPr lang="en-US" altLang="hu-HU" sz="3600"/>
              <a:t>Kresz Géza </a:t>
            </a:r>
            <a:r>
              <a:rPr lang="en-US" altLang="hu-HU" sz="1600"/>
              <a:t>(1846-1901, bp.-i kerületi orvos, a Bp.-i Önkéntes Mentõ Egyesület alapítója, 1887) </a:t>
            </a:r>
            <a:endParaRPr lang="en-US" altLang="hu-HU" sz="3600"/>
          </a:p>
          <a:p>
            <a:r>
              <a:rPr lang="en-US" altLang="hu-HU" sz="3600"/>
              <a:t>Nádaskay Béla </a:t>
            </a:r>
            <a:r>
              <a:rPr lang="en-US" altLang="hu-HU" sz="1600"/>
              <a:t>(1848-1933, a bp.-i állatorvosi fõisk. bonctan tanára 1887-1909)</a:t>
            </a:r>
            <a:endParaRPr lang="en-US" altLang="hu-HU" sz="1400"/>
          </a:p>
          <a:p>
            <a:r>
              <a:rPr lang="en-US" altLang="hu-HU" sz="3600"/>
              <a:t>Purjesz Zsigmond </a:t>
            </a:r>
            <a:r>
              <a:rPr lang="en-US" altLang="hu-HU" sz="1600"/>
              <a:t>(1846-1918, belgyógyász, kolozsvári egy. t. 1880-1911)</a:t>
            </a:r>
          </a:p>
          <a:p>
            <a:r>
              <a:rPr lang="en-US" altLang="hu-HU" sz="3600"/>
              <a:t>Wittmann Lázár </a:t>
            </a:r>
            <a:r>
              <a:rPr lang="en-US" altLang="hu-HU" sz="1800"/>
              <a:t>(1846-1887, 1874-, az Orsz.Védhiml</a:t>
            </a:r>
            <a:r>
              <a:rPr lang="hu-HU" altLang="hu-HU" sz="1800"/>
              <a:t>ő</a:t>
            </a:r>
            <a:r>
              <a:rPr lang="en-US" altLang="hu-HU" sz="1800"/>
              <a:t>int.ig.)</a:t>
            </a:r>
          </a:p>
          <a:p>
            <a:r>
              <a:rPr lang="en-US" altLang="hu-HU" sz="3600"/>
              <a:t>Zelizy Dániel </a:t>
            </a:r>
            <a:r>
              <a:rPr lang="en-US" altLang="hu-HU" sz="1800"/>
              <a:t>(1847-1889, debreceni orvos)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0A407BC5-E2C0-F9BB-E044-A2D0FCF3BF8D}"/>
              </a:ext>
            </a:extLst>
          </p:cNvPr>
          <p:cNvSpPr>
            <a:spLocks noGrp="1" noChangeArrowheads="1"/>
          </p:cNvSpPr>
          <p:nvPr>
            <p:ph type="title"/>
          </p:nvPr>
        </p:nvSpPr>
        <p:spPr>
          <a:xfrm>
            <a:off x="811213" y="0"/>
            <a:ext cx="4387850" cy="1179513"/>
          </a:xfrm>
        </p:spPr>
        <p:txBody>
          <a:bodyPr/>
          <a:lstStyle/>
          <a:p>
            <a:r>
              <a:rPr lang="hu-HU" altLang="hu-HU" sz="3200"/>
              <a:t>Wagner János, a belgyógyászat tanára</a:t>
            </a:r>
          </a:p>
        </p:txBody>
      </p:sp>
      <p:pic>
        <p:nvPicPr>
          <p:cNvPr id="148483" name="Picture 3">
            <a:extLst>
              <a:ext uri="{FF2B5EF4-FFF2-40B4-BE49-F238E27FC236}">
                <a16:creationId xmlns:a16="http://schemas.microsoft.com/office/drawing/2014/main" id="{DDFA823C-B63F-A710-4FDA-7B88DADD7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325" y="1641475"/>
            <a:ext cx="3752850" cy="5403850"/>
          </a:xfrm>
          <a:prstGeom prst="rect">
            <a:avLst/>
          </a:prstGeom>
          <a:noFill/>
          <a:extLst>
            <a:ext uri="{909E8E84-426E-40DD-AFC4-6F175D3DCCD1}">
              <a14:hiddenFill xmlns:a14="http://schemas.microsoft.com/office/drawing/2010/main">
                <a:solidFill>
                  <a:srgbClr val="FFFFFF"/>
                </a:solidFill>
              </a14:hiddenFill>
            </a:ext>
          </a:extLst>
        </p:spPr>
      </p:pic>
      <p:pic>
        <p:nvPicPr>
          <p:cNvPr id="148484" name="Picture 4">
            <a:extLst>
              <a:ext uri="{FF2B5EF4-FFF2-40B4-BE49-F238E27FC236}">
                <a16:creationId xmlns:a16="http://schemas.microsoft.com/office/drawing/2014/main" id="{C0FA9628-FF17-4E7D-1B05-8063A86EA3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128588"/>
            <a:ext cx="4240213" cy="6970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a:extLst>
              <a:ext uri="{FF2B5EF4-FFF2-40B4-BE49-F238E27FC236}">
                <a16:creationId xmlns:a16="http://schemas.microsoft.com/office/drawing/2014/main" id="{BA59AD89-70F4-AC0B-09F4-0254E3138D36}"/>
              </a:ext>
            </a:extLst>
          </p:cNvPr>
          <p:cNvSpPr>
            <a:spLocks noGrp="1" noChangeArrowheads="1"/>
          </p:cNvSpPr>
          <p:nvPr>
            <p:ph type="title"/>
          </p:nvPr>
        </p:nvSpPr>
        <p:spPr>
          <a:xfrm>
            <a:off x="2173288" y="284163"/>
            <a:ext cx="8497887" cy="1179512"/>
          </a:xfrm>
          <a:noFill/>
          <a:ln/>
        </p:spPr>
        <p:txBody>
          <a:bodyPr/>
          <a:lstStyle/>
          <a:p>
            <a:r>
              <a:rPr lang="hu-HU" altLang="hu-HU" sz="4000"/>
              <a:t>Hőgyes Endre életének kronológiája</a:t>
            </a:r>
          </a:p>
        </p:txBody>
      </p:sp>
      <p:sp>
        <p:nvSpPr>
          <p:cNvPr id="176131" name="Rectangle 3">
            <a:extLst>
              <a:ext uri="{FF2B5EF4-FFF2-40B4-BE49-F238E27FC236}">
                <a16:creationId xmlns:a16="http://schemas.microsoft.com/office/drawing/2014/main" id="{B9D89C08-3114-69F9-61FC-25E426844269}"/>
              </a:ext>
            </a:extLst>
          </p:cNvPr>
          <p:cNvSpPr>
            <a:spLocks noGrp="1" noChangeArrowheads="1"/>
          </p:cNvSpPr>
          <p:nvPr>
            <p:ph type="body" idx="1"/>
          </p:nvPr>
        </p:nvSpPr>
        <p:spPr>
          <a:xfrm>
            <a:off x="1885950" y="1641475"/>
            <a:ext cx="9086850" cy="4430713"/>
          </a:xfrm>
          <a:noFill/>
          <a:ln/>
        </p:spPr>
        <p:txBody>
          <a:bodyPr/>
          <a:lstStyle/>
          <a:p>
            <a:r>
              <a:rPr lang="hu-HU" altLang="hu-HU" sz="2800"/>
              <a:t>1874 febr. 5 </a:t>
            </a:r>
            <a:r>
              <a:rPr lang="hu-HU" altLang="hu-HU" sz="2800" b="1"/>
              <a:t>magántanári megerősítés Kísérletes kórtan tárgykörből</a:t>
            </a:r>
          </a:p>
          <a:p>
            <a:r>
              <a:rPr lang="hu-HU" altLang="hu-HU" sz="2800"/>
              <a:t>1875 márc. 8 </a:t>
            </a:r>
            <a:r>
              <a:rPr lang="hu-HU" altLang="hu-HU" sz="2800" b="1"/>
              <a:t>tanári kinevezés Kolozsvárott az Általános Kór- és Gyógyszertani Tanszékre </a:t>
            </a:r>
          </a:p>
          <a:p>
            <a:r>
              <a:rPr lang="hu-HU" altLang="hu-HU" sz="2800"/>
              <a:t>1880 ápr. 15 Balogh Kálmán az MTA ülésén bemutatja a labyrinthus működését leíró munkáját.</a:t>
            </a:r>
          </a:p>
          <a:p>
            <a:r>
              <a:rPr lang="hu-HU" altLang="hu-HU" sz="2800"/>
              <a:t>1882 jún. 1 az </a:t>
            </a:r>
            <a:r>
              <a:rPr lang="hu-HU" altLang="hu-HU" sz="2800" b="1"/>
              <a:t>Akadémia levelező tagja</a:t>
            </a:r>
          </a:p>
          <a:p>
            <a:r>
              <a:rPr lang="hu-HU" altLang="hu-HU" sz="2800"/>
              <a:t>1883 jan. 17 kinevezik a budapesti m. k. tudományegyetem orvosi karának újonnan létrehozott </a:t>
            </a:r>
            <a:r>
              <a:rPr lang="hu-HU" altLang="hu-HU" sz="2800" b="1"/>
              <a:t>általános kórtani tanszékére ny. r. Tanárként</a:t>
            </a:r>
          </a:p>
          <a:p>
            <a:r>
              <a:rPr lang="hu-HU" altLang="hu-HU" sz="2800"/>
              <a:t>1884 nov. 17 székfoglaló előadás az Akadémián</a:t>
            </a:r>
          </a:p>
          <a:p>
            <a:endParaRPr lang="hu-HU" altLang="hu-HU" sz="2800" b="1"/>
          </a:p>
          <a:p>
            <a:endParaRPr lang="hu-HU" altLang="hu-HU" sz="3200" b="1"/>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EF3ED034-5C35-711F-4AD2-6DC4683CE2D3}"/>
              </a:ext>
            </a:extLst>
          </p:cNvPr>
          <p:cNvSpPr>
            <a:spLocks noGrp="1" noChangeArrowheads="1"/>
          </p:cNvSpPr>
          <p:nvPr>
            <p:ph type="title"/>
          </p:nvPr>
        </p:nvSpPr>
        <p:spPr>
          <a:xfrm>
            <a:off x="1165225" y="360363"/>
            <a:ext cx="9731375" cy="1011237"/>
          </a:xfrm>
          <a:noFill/>
          <a:ln/>
          <a:effectLst/>
          <a:extLs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tIns="49212" bIns="49212"/>
          <a:lstStyle/>
          <a:p>
            <a:pPr algn="ctr"/>
            <a:r>
              <a:rPr lang="en-US" altLang="hu-HU" sz="3200"/>
              <a:t>A kórtan viszonya a többi természettudományokhoz</a:t>
            </a:r>
            <a:br>
              <a:rPr lang="en-US" altLang="hu-HU" sz="3200"/>
            </a:br>
            <a:r>
              <a:rPr lang="en-US" altLang="hu-HU" sz="3200"/>
              <a:t>(Orv. Hetilap 18:</a:t>
            </a:r>
            <a:r>
              <a:rPr lang="en-US" altLang="hu-HU" sz="3200" i="1"/>
              <a:t>141-,181-,201-,221- </a:t>
            </a:r>
            <a:r>
              <a:rPr lang="en-US" altLang="hu-HU" sz="3200"/>
              <a:t>(1874)</a:t>
            </a:r>
          </a:p>
        </p:txBody>
      </p:sp>
      <p:sp>
        <p:nvSpPr>
          <p:cNvPr id="76803" name="Rectangle 3">
            <a:extLst>
              <a:ext uri="{FF2B5EF4-FFF2-40B4-BE49-F238E27FC236}">
                <a16:creationId xmlns:a16="http://schemas.microsoft.com/office/drawing/2014/main" id="{7B8F82B0-46D2-DF23-E5C4-1417D706FAA9}"/>
              </a:ext>
            </a:extLst>
          </p:cNvPr>
          <p:cNvSpPr>
            <a:spLocks noGrp="1" noChangeArrowheads="1"/>
          </p:cNvSpPr>
          <p:nvPr>
            <p:ph type="body" idx="1"/>
          </p:nvPr>
        </p:nvSpPr>
        <p:spPr>
          <a:xfrm>
            <a:off x="4191000" y="2433638"/>
            <a:ext cx="6480175" cy="4679950"/>
          </a:xfrm>
          <a:noFill/>
          <a:ln/>
        </p:spPr>
        <p:txBody>
          <a:bodyPr tIns="49212" bIns="49212"/>
          <a:lstStyle/>
          <a:p>
            <a:pPr>
              <a:lnSpc>
                <a:spcPct val="130000"/>
              </a:lnSpc>
            </a:pPr>
            <a:r>
              <a:rPr lang="en-US" altLang="hu-HU"/>
              <a:t>A </a:t>
            </a:r>
            <a:r>
              <a:rPr lang="en-US" altLang="hu-HU" b="1"/>
              <a:t>kórtan</a:t>
            </a:r>
            <a:r>
              <a:rPr lang="en-US" altLang="hu-HU"/>
              <a:t>, melyet  helyesen nem tekinthetünk másképen, mint olyan tudományt, </a:t>
            </a:r>
            <a:r>
              <a:rPr lang="en-US" altLang="hu-HU" b="1"/>
              <a:t>melynek feladatát az életjelenségekben fellép</a:t>
            </a:r>
            <a:r>
              <a:rPr lang="hu-HU" altLang="hu-HU" b="1"/>
              <a:t>ő</a:t>
            </a:r>
            <a:r>
              <a:rPr lang="en-US" altLang="hu-HU" b="1"/>
              <a:t> zavarok törvényeinek kutatása kell, hogy képezze</a:t>
            </a:r>
            <a:r>
              <a:rPr lang="en-US" altLang="hu-HU"/>
              <a:t>....</a:t>
            </a:r>
          </a:p>
        </p:txBody>
      </p:sp>
      <p:pic>
        <p:nvPicPr>
          <p:cNvPr id="76805" name="Picture 5">
            <a:extLst>
              <a:ext uri="{FF2B5EF4-FFF2-40B4-BE49-F238E27FC236}">
                <a16:creationId xmlns:a16="http://schemas.microsoft.com/office/drawing/2014/main" id="{6C96D67C-0B89-9A71-7511-D29FE159E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8" y="1641475"/>
            <a:ext cx="3721100" cy="54721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332971B4-4659-D148-0F5C-51DECE7CBF29}"/>
              </a:ext>
            </a:extLst>
          </p:cNvPr>
          <p:cNvSpPr>
            <a:spLocks noGrp="1" noChangeArrowheads="1"/>
          </p:cNvSpPr>
          <p:nvPr>
            <p:ph type="title"/>
          </p:nvPr>
        </p:nvSpPr>
        <p:spPr/>
        <p:txBody>
          <a:bodyPr/>
          <a:lstStyle/>
          <a:p>
            <a:endParaRPr lang="hu-HU" altLang="hu-HU"/>
          </a:p>
        </p:txBody>
      </p:sp>
      <p:pic>
        <p:nvPicPr>
          <p:cNvPr id="153603" name="Picture 3">
            <a:extLst>
              <a:ext uri="{FF2B5EF4-FFF2-40B4-BE49-F238E27FC236}">
                <a16:creationId xmlns:a16="http://schemas.microsoft.com/office/drawing/2014/main" id="{15906351-E55C-D45C-DBB2-88F83B709C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85938"/>
            <a:ext cx="6769100" cy="5145087"/>
          </a:xfrm>
          <a:prstGeom prst="rect">
            <a:avLst/>
          </a:prstGeom>
          <a:noFill/>
          <a:extLst>
            <a:ext uri="{909E8E84-426E-40DD-AFC4-6F175D3DCCD1}">
              <a14:hiddenFill xmlns:a14="http://schemas.microsoft.com/office/drawing/2010/main">
                <a:solidFill>
                  <a:srgbClr val="FFFFFF"/>
                </a:solidFill>
              </a14:hiddenFill>
            </a:ext>
          </a:extLst>
        </p:spPr>
      </p:pic>
      <p:pic>
        <p:nvPicPr>
          <p:cNvPr id="153604" name="Picture 4">
            <a:extLst>
              <a:ext uri="{FF2B5EF4-FFF2-40B4-BE49-F238E27FC236}">
                <a16:creationId xmlns:a16="http://schemas.microsoft.com/office/drawing/2014/main" id="{6F288F99-1CC1-91BA-CFBB-36C393315A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0725" y="1712913"/>
            <a:ext cx="3489325" cy="5200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idefads">
  <a:themeElements>
    <a:clrScheme name="">
      <a:dk1>
        <a:srgbClr val="8E733D"/>
      </a:dk1>
      <a:lt1>
        <a:srgbClr val="FFFFFF"/>
      </a:lt1>
      <a:dk2>
        <a:srgbClr val="076841"/>
      </a:dk2>
      <a:lt2>
        <a:srgbClr val="F8A800"/>
      </a:lt2>
      <a:accent1>
        <a:srgbClr val="D49E4A"/>
      </a:accent1>
      <a:accent2>
        <a:srgbClr val="5FA9CA"/>
      </a:accent2>
      <a:accent3>
        <a:srgbClr val="AAB9B0"/>
      </a:accent3>
      <a:accent4>
        <a:srgbClr val="DADADA"/>
      </a:accent4>
      <a:accent5>
        <a:srgbClr val="E6CCB1"/>
      </a:accent5>
      <a:accent6>
        <a:srgbClr val="5599B7"/>
      </a:accent6>
      <a:hlink>
        <a:srgbClr val="B478BB"/>
      </a:hlink>
      <a:folHlink>
        <a:srgbClr val="47D79E"/>
      </a:folHlink>
    </a:clrScheme>
    <a:fontScheme name="sidefa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altLang="hu-HU" sz="2400" b="0" i="0" u="none" strike="noStrike" cap="none" normalizeH="0" baseline="0" smtClean="0">
            <a:ln>
              <a:noFill/>
            </a:ln>
            <a:solidFill>
              <a:schemeClr val="tx1"/>
            </a:solidFill>
            <a:effectLst/>
            <a:latin typeface="Book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altLang="hu-HU" sz="2400" b="0" i="0" u="none" strike="noStrike" cap="none" normalizeH="0" baseline="0" smtClean="0">
            <a:ln>
              <a:noFill/>
            </a:ln>
            <a:solidFill>
              <a:schemeClr val="tx1"/>
            </a:solidFill>
            <a:effectLst/>
            <a:latin typeface="Bookman" charset="0"/>
          </a:defRPr>
        </a:defPPr>
      </a:lstStyle>
    </a:lnDef>
  </a:objectDefaults>
  <a:extraClrSchemeLst>
    <a:extraClrScheme>
      <a:clrScheme name="sidefad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defad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defad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defad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defad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defad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defad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defad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defad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defad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defad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defad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c:\app\pwrpnt40\template\sldshow\sidefads.ppt</Template>
  <TotalTime>2747</TotalTime>
  <Pages>41</Pages>
  <Words>1548</Words>
  <Application>Microsoft Office PowerPoint</Application>
  <PresentationFormat>Egyéni</PresentationFormat>
  <Paragraphs>132</Paragraphs>
  <Slides>43</Slides>
  <Notes>1</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43</vt:i4>
      </vt:variant>
    </vt:vector>
  </HeadingPairs>
  <TitlesOfParts>
    <vt:vector size="48" baseType="lpstr">
      <vt:lpstr>Arial</vt:lpstr>
      <vt:lpstr>Bookman</vt:lpstr>
      <vt:lpstr>Monotype Sorts</vt:lpstr>
      <vt:lpstr>Times New Roman</vt:lpstr>
      <vt:lpstr>sidefads</vt:lpstr>
      <vt:lpstr>Hőgyes Endre élete és kora  1847-1906</vt:lpstr>
      <vt:lpstr>Hőgyes Endre életének kronológiája</vt:lpstr>
      <vt:lpstr>Édesapja, testvérei</vt:lpstr>
      <vt:lpstr>Álló sor, balról jobbra: Diescher János ,Wagner János, Arányi Lajos, Semmelweis Ignác, Lippay Gáspár, Lenhossék József, Jendrassik Jenő, Nedelkó Döme, Linczbauer Ferenc, Wachtel Dávid, Stockinger Tamás Ülő sor, balról: Zlamál Vilmos, Sauer Ignác, Rupp N. János, Balassa János</vt:lpstr>
      <vt:lpstr>Híresebb, egy korosztályú tanulótársai</vt:lpstr>
      <vt:lpstr>Wagner János, a belgyógyászat tanára</vt:lpstr>
      <vt:lpstr>Hőgyes Endre életének kronológiája</vt:lpstr>
      <vt:lpstr>A kórtan viszonya a többi természettudományokhoz (Orv. Hetilap 18:141-,181-,201-,221- (1874)</vt:lpstr>
      <vt:lpstr>PowerPoint-bemutató</vt:lpstr>
      <vt:lpstr>Részlet az 1882 okt. 31-i kari jegyzőkönyvből</vt:lpstr>
      <vt:lpstr>PowerPoint-bemutató</vt:lpstr>
      <vt:lpstr>PowerPoint-bemutató</vt:lpstr>
      <vt:lpstr>Üllői út 26 III. emelet</vt:lpstr>
      <vt:lpstr>PowerPoint-bemutató</vt:lpstr>
      <vt:lpstr>Louis Pasteur, első oltás: 1885. július 7, Meister József 1885. október 26 bejelentés a Francia Akadémián </vt:lpstr>
      <vt:lpstr>Hőgyes Endre életének kronológiája</vt:lpstr>
      <vt:lpstr>PowerPoint-bemutató</vt:lpstr>
      <vt:lpstr>Hőgyes Endre életének kronológiája</vt:lpstr>
      <vt:lpstr>PowerPoint-bemutató</vt:lpstr>
      <vt:lpstr>Az első megmentett:1890 július Bali Katalin, Somogy vm.</vt:lpstr>
      <vt:lpstr>PowerPoint-bemutató</vt:lpstr>
      <vt:lpstr>A Pasteur –intézet személyzete 1900 k.</vt:lpstr>
      <vt:lpstr>PowerPoint-bemutató</vt:lpstr>
      <vt:lpstr>PowerPoint-bemutató</vt:lpstr>
      <vt:lpstr>PowerPoint-bemutató</vt:lpstr>
      <vt:lpstr>Hőgyes Endre: Emlékönyv a Budapesti Királyi Magyar Tudomány Egyetem orvosi karának múltjáról és jelenérõl Athenaeum Bp. 1896</vt:lpstr>
      <vt:lpstr>Hőgyes gondolatai a MOKT 1897. évi közgyűlésének megnyitójából (OH, 1897, 41:171)</vt:lpstr>
      <vt:lpstr>Hőgyes gondolatai a MOKT 1897. évi közgyűlésének megnyitójából (2.) (OH, 1897, 41:171) (folyt.)</vt:lpstr>
      <vt:lpstr>Emlékirat a Pasteur-intézet tárgyában, részlet (1900 márc. 2)</vt:lpstr>
      <vt:lpstr>Hőgyes Endre életének kronológiája</vt:lpstr>
      <vt:lpstr>A Pasteur- Intézet,  Rákos  (ma Hőgyes E. ) utca 9. sz. </vt:lpstr>
      <vt:lpstr>Legkiválóbb tanítványai </vt:lpstr>
      <vt:lpstr>Baráti köre</vt:lpstr>
      <vt:lpstr>Budapesti lakásai- időrendben</vt:lpstr>
      <vt:lpstr>(2) Rákos u 17</vt:lpstr>
      <vt:lpstr>(3) Kálvin tér 4</vt:lpstr>
      <vt:lpstr>(4) Vámház krt 9 (Breselmayer pék háza)</vt:lpstr>
      <vt:lpstr>(5) Üllői út 21</vt:lpstr>
      <vt:lpstr>PowerPoint-bemutató</vt:lpstr>
      <vt:lpstr>Emlékbeszéd Balogh Kálmán fölött (részlet) (1890 okt. 27)  Akadémiai emlékbeszédek VI. kötet 9. szám</vt:lpstr>
      <vt:lpstr>Emlékbeszéd Balogh Kálmán fölött (részlet, 2.) (1890 okt. 27)  Akadémiai emlékbeszédek VI. kötet 9. szám</vt:lpstr>
      <vt:lpstr>Néhány jellemzés:</vt:lpstr>
      <vt:lpstr>Sírja a Kerepesi-temetőben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Hőgyes Endre 1847-1906</dc:title>
  <dc:subject/>
  <dc:creator>PAPA</dc:creator>
  <cp:keywords/>
  <dc:description/>
  <cp:lastModifiedBy>Csokonai Dániel (EOK Informatika)</cp:lastModifiedBy>
  <cp:revision>83</cp:revision>
  <cp:lastPrinted>1997-11-03T11:49:48Z</cp:lastPrinted>
  <dcterms:created xsi:type="dcterms:W3CDTF">1997-06-21T18:18:26Z</dcterms:created>
  <dcterms:modified xsi:type="dcterms:W3CDTF">2023-04-13T08:40:40Z</dcterms:modified>
</cp:coreProperties>
</file>