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1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5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6.xml" ContentType="application/vnd.openxmlformats-officedocument.theme+xml"/>
  <Override PartName="/ppt/slideLayouts/slideLayout172.xml" ContentType="application/vnd.openxmlformats-officedocument.presentationml.slideLayout+xml"/>
  <Override PartName="/ppt/theme/theme17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8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9.xml" ContentType="application/vnd.openxmlformats-officedocument.theme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theme/theme20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1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2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3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4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5.xml" ContentType="application/vnd.openxmlformats-officedocument.theme+xml"/>
  <Override PartName="/ppt/slideLayouts/slideLayout266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4" r:id="rId3"/>
    <p:sldMasterId id="2147483737" r:id="rId4"/>
    <p:sldMasterId id="2147483770" r:id="rId5"/>
    <p:sldMasterId id="2147483795" r:id="rId6"/>
    <p:sldMasterId id="2147483824" r:id="rId7"/>
    <p:sldMasterId id="2147483836" r:id="rId8"/>
    <p:sldMasterId id="2147484319" r:id="rId9"/>
    <p:sldMasterId id="2147487671" r:id="rId10"/>
    <p:sldMasterId id="2147487687" r:id="rId11"/>
    <p:sldMasterId id="2147487699" r:id="rId12"/>
    <p:sldMasterId id="2147487711" r:id="rId13"/>
    <p:sldMasterId id="2147487724" r:id="rId14"/>
    <p:sldMasterId id="2147487736" r:id="rId15"/>
    <p:sldMasterId id="2147487753" r:id="rId16"/>
    <p:sldMasterId id="2147487779" r:id="rId17"/>
    <p:sldMasterId id="2147487865" r:id="rId18"/>
    <p:sldMasterId id="2147487877" r:id="rId19"/>
    <p:sldMasterId id="2147487889" r:id="rId20"/>
    <p:sldMasterId id="2147487915" r:id="rId21"/>
    <p:sldMasterId id="2147487928" r:id="rId22"/>
    <p:sldMasterId id="2147487940" r:id="rId23"/>
    <p:sldMasterId id="2147487954" r:id="rId24"/>
    <p:sldMasterId id="2147487966" r:id="rId25"/>
    <p:sldMasterId id="2147487980" r:id="rId26"/>
  </p:sldMasterIdLst>
  <p:notesMasterIdLst>
    <p:notesMasterId r:id="rId73"/>
  </p:notesMasterIdLst>
  <p:sldIdLst>
    <p:sldId id="276" r:id="rId27"/>
    <p:sldId id="605" r:id="rId28"/>
    <p:sldId id="606" r:id="rId29"/>
    <p:sldId id="607" r:id="rId30"/>
    <p:sldId id="532" r:id="rId31"/>
    <p:sldId id="283" r:id="rId32"/>
    <p:sldId id="284" r:id="rId33"/>
    <p:sldId id="337" r:id="rId34"/>
    <p:sldId id="530" r:id="rId35"/>
    <p:sldId id="289" r:id="rId36"/>
    <p:sldId id="294" r:id="rId37"/>
    <p:sldId id="423" r:id="rId38"/>
    <p:sldId id="311" r:id="rId39"/>
    <p:sldId id="533" r:id="rId40"/>
    <p:sldId id="290" r:id="rId41"/>
    <p:sldId id="316" r:id="rId42"/>
    <p:sldId id="426" r:id="rId43"/>
    <p:sldId id="559" r:id="rId44"/>
    <p:sldId id="609" r:id="rId45"/>
    <p:sldId id="611" r:id="rId46"/>
    <p:sldId id="612" r:id="rId47"/>
    <p:sldId id="600" r:id="rId48"/>
    <p:sldId id="602" r:id="rId49"/>
    <p:sldId id="603" r:id="rId50"/>
    <p:sldId id="604" r:id="rId51"/>
    <p:sldId id="430" r:id="rId52"/>
    <p:sldId id="534" r:id="rId53"/>
    <p:sldId id="523" r:id="rId54"/>
    <p:sldId id="524" r:id="rId55"/>
    <p:sldId id="440" r:id="rId56"/>
    <p:sldId id="573" r:id="rId57"/>
    <p:sldId id="575" r:id="rId58"/>
    <p:sldId id="576" r:id="rId59"/>
    <p:sldId id="577" r:id="rId60"/>
    <p:sldId id="578" r:id="rId61"/>
    <p:sldId id="579" r:id="rId62"/>
    <p:sldId id="580" r:id="rId63"/>
    <p:sldId id="484" r:id="rId64"/>
    <p:sldId id="519" r:id="rId65"/>
    <p:sldId id="319" r:id="rId66"/>
    <p:sldId id="510" r:id="rId67"/>
    <p:sldId id="511" r:id="rId68"/>
    <p:sldId id="614" r:id="rId69"/>
    <p:sldId id="613" r:id="rId70"/>
    <p:sldId id="608" r:id="rId71"/>
    <p:sldId id="601" r:id="rId7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97230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6.xml"/><Relationship Id="rId47" Type="http://schemas.openxmlformats.org/officeDocument/2006/relationships/slide" Target="slides/slide21.xml"/><Relationship Id="rId63" Type="http://schemas.openxmlformats.org/officeDocument/2006/relationships/slide" Target="slides/slide37.xml"/><Relationship Id="rId68" Type="http://schemas.openxmlformats.org/officeDocument/2006/relationships/slide" Target="slides/slide4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53" Type="http://schemas.openxmlformats.org/officeDocument/2006/relationships/slide" Target="slides/slide27.xml"/><Relationship Id="rId58" Type="http://schemas.openxmlformats.org/officeDocument/2006/relationships/slide" Target="slides/slide32.xml"/><Relationship Id="rId66" Type="http://schemas.openxmlformats.org/officeDocument/2006/relationships/slide" Target="slides/slide4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slide" Target="slides/slide17.xml"/><Relationship Id="rId48" Type="http://schemas.openxmlformats.org/officeDocument/2006/relationships/slide" Target="slides/slide22.xml"/><Relationship Id="rId56" Type="http://schemas.openxmlformats.org/officeDocument/2006/relationships/slide" Target="slides/slide30.xml"/><Relationship Id="rId64" Type="http://schemas.openxmlformats.org/officeDocument/2006/relationships/slide" Target="slides/slide38.xml"/><Relationship Id="rId69" Type="http://schemas.openxmlformats.org/officeDocument/2006/relationships/slide" Target="slides/slide43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slide" Target="slides/slide20.xml"/><Relationship Id="rId59" Type="http://schemas.openxmlformats.org/officeDocument/2006/relationships/slide" Target="slides/slide33.xml"/><Relationship Id="rId67" Type="http://schemas.openxmlformats.org/officeDocument/2006/relationships/slide" Target="slides/slide41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54" Type="http://schemas.openxmlformats.org/officeDocument/2006/relationships/slide" Target="slides/slide28.xml"/><Relationship Id="rId62" Type="http://schemas.openxmlformats.org/officeDocument/2006/relationships/slide" Target="slides/slide36.xml"/><Relationship Id="rId70" Type="http://schemas.openxmlformats.org/officeDocument/2006/relationships/slide" Target="slides/slide4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49" Type="http://schemas.openxmlformats.org/officeDocument/2006/relationships/slide" Target="slides/slide23.xml"/><Relationship Id="rId57" Type="http://schemas.openxmlformats.org/officeDocument/2006/relationships/slide" Target="slides/slide3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44" Type="http://schemas.openxmlformats.org/officeDocument/2006/relationships/slide" Target="slides/slide18.xml"/><Relationship Id="rId52" Type="http://schemas.openxmlformats.org/officeDocument/2006/relationships/slide" Target="slides/slide26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Relationship Id="rId34" Type="http://schemas.openxmlformats.org/officeDocument/2006/relationships/slide" Target="slides/slide8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00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CA3B62-3068-4059-9B67-F41EC94DE1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863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1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208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6A0A5-45A8-48B0-8411-8A30DD72FF73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0113E-7B29-4B99-8BD7-555CCE434252}" type="slidenum">
              <a:rPr lang="hu-HU" smtClean="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hu-H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57238"/>
            <a:ext cx="4381500" cy="3287712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37025"/>
          </a:xfrm>
          <a:noFill/>
          <a:ln/>
        </p:spPr>
        <p:txBody>
          <a:bodyPr/>
          <a:lstStyle/>
          <a:p>
            <a:pPr defTabSz="928688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79887" cy="3135313"/>
          </a:xfrm>
          <a:solidFill>
            <a:srgbClr val="FFFFFF"/>
          </a:solidFill>
          <a:ln/>
        </p:spPr>
      </p:sp>
      <p:sp>
        <p:nvSpPr>
          <p:cNvPr id="328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3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075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33E4DC-D984-43C4-9F48-F412FD55231F}" type="slidenum">
              <a:rPr lang="hu-HU" smtClean="0"/>
              <a:pPr/>
              <a:t>17</a:t>
            </a:fld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E8B24-6571-418D-9BFF-4C6A4732D15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914400"/>
            <a:ext cx="4181475" cy="3135313"/>
          </a:xfrm>
          <a:solidFill>
            <a:srgbClr val="FFFFFF"/>
          </a:solidFill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1338"/>
            <a:ext cx="4772025" cy="3481387"/>
          </a:xfrm>
          <a:noFill/>
          <a:ln/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hu-H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3A350-6DBC-4B90-B375-7F132F063D40}" type="slidenum">
              <a:rPr lang="hu-HU" smtClean="0"/>
              <a:pPr/>
              <a:t>23</a:t>
            </a:fld>
            <a:endParaRPr lang="hu-HU" smtClean="0"/>
          </a:p>
        </p:txBody>
      </p:sp>
      <p:sp>
        <p:nvSpPr>
          <p:cNvPr id="338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389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This is an activation pattern resulting from IL-7 activation. Many excitations resulting in network-wide spreading give a similar pattern. Let’s suppose that this is a cancerous response.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We have generated an intervention with this state as the starting state, and the fully deactivated net as the target state.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Solver returned us three proteins: Phoshpholipase CG1 (inhibition), interferon A1 (activation), CD45 (activation).</a:t>
            </a:r>
          </a:p>
          <a:p>
            <a:pPr>
              <a:spcBef>
                <a:spcPct val="0"/>
              </a:spcBef>
            </a:pPr>
            <a:r>
              <a:rPr lang="en-US" smtClean="0"/>
              <a:t>Check the results </a:t>
            </a:r>
            <a:r>
              <a:rPr lang="en-US" smtClean="0">
                <a:sym typeface="Wingdings" pitchFamily="2" charset="2"/>
              </a:rPr>
              <a:t></a:t>
            </a:r>
          </a:p>
          <a:p>
            <a:pPr>
              <a:spcBef>
                <a:spcPct val="0"/>
              </a:spcBef>
            </a:pPr>
            <a:endParaRPr lang="en-US" smtClean="0"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mtClean="0">
                <a:sym typeface="Wingdings" pitchFamily="2" charset="2"/>
              </a:rPr>
              <a:t>It’s a &gt;90% decrease, but the most important part is the initiation of apoptosis. This result may mean that even in the case of genetic defects, by temporarily shifting the cell to a healthy state, we can make them realize that there is a problem, and selectively initiate apoptosis. </a:t>
            </a:r>
          </a:p>
          <a:p>
            <a:pPr>
              <a:spcBef>
                <a:spcPct val="0"/>
              </a:spcBef>
            </a:pPr>
            <a:endParaRPr lang="en-US" smtClean="0"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mtClean="0">
                <a:sym typeface="Wingdings" pitchFamily="2" charset="2"/>
              </a:rPr>
              <a:t>This gives us the chance to create a proof-of-concept; </a:t>
            </a:r>
            <a:endParaRPr lang="en-US" smtClean="0"/>
          </a:p>
        </p:txBody>
      </p:sp>
      <p:sp>
        <p:nvSpPr>
          <p:cNvPr id="338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872E2F-C556-482E-8137-7E33C4333DB3}" type="slidenum">
              <a:rPr lang="hu-HU" sz="1200">
                <a:latin typeface="Calibri" pitchFamily="34" charset="0"/>
              </a:rPr>
              <a:pPr algn="r"/>
              <a:t>23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AC74B-BF39-4711-A490-E187291BD155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340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409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This is an activation pattern resulting from IL-7 activation. Many excitations resulting in network-wide spreading give a similar pattern. Let’s suppose that this is a cancerous response.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We have generated an intervention with this state as the starting state, and the fully deactivated net as the target state.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Solver returned us three proteins: Phoshpholipase CG1 (inhibition), interferon A1 (activation), CD45 (activation).</a:t>
            </a:r>
          </a:p>
          <a:p>
            <a:pPr>
              <a:spcBef>
                <a:spcPct val="0"/>
              </a:spcBef>
            </a:pPr>
            <a:r>
              <a:rPr lang="en-US" smtClean="0"/>
              <a:t>Check the results </a:t>
            </a:r>
            <a:r>
              <a:rPr lang="en-US" smtClean="0">
                <a:sym typeface="Wingdings" pitchFamily="2" charset="2"/>
              </a:rPr>
              <a:t></a:t>
            </a:r>
          </a:p>
          <a:p>
            <a:pPr>
              <a:spcBef>
                <a:spcPct val="0"/>
              </a:spcBef>
            </a:pPr>
            <a:endParaRPr lang="en-US" smtClean="0"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mtClean="0">
                <a:sym typeface="Wingdings" pitchFamily="2" charset="2"/>
              </a:rPr>
              <a:t>It’s a &gt;90% decrease, but the most important part is the initiation of apoptosis. This result may mean that even in the case of genetic defects, by temporarily shifting the cell to a healthy state, we can make them realize that there is a problem, and selectively initiate apoptosis. </a:t>
            </a:r>
          </a:p>
          <a:p>
            <a:pPr>
              <a:spcBef>
                <a:spcPct val="0"/>
              </a:spcBef>
            </a:pPr>
            <a:endParaRPr lang="en-US" smtClean="0"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mtClean="0">
                <a:sym typeface="Wingdings" pitchFamily="2" charset="2"/>
              </a:rPr>
              <a:t>This gives us the chance to create a proof-of-concept; </a:t>
            </a:r>
            <a:endParaRPr lang="en-US" smtClean="0"/>
          </a:p>
        </p:txBody>
      </p:sp>
      <p:sp>
        <p:nvSpPr>
          <p:cNvPr id="340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8940AB-3376-4517-94C8-34661D739F75}" type="slidenum">
              <a:rPr lang="hu-HU" sz="1200">
                <a:latin typeface="Calibri" pitchFamily="34" charset="0"/>
              </a:rPr>
              <a:pPr algn="r"/>
              <a:t>24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76F3FC-8CE5-4631-B2BE-0ECC07C3691D}" type="slidenum">
              <a:rPr lang="hu-HU" smtClean="0"/>
              <a:pPr/>
              <a:t>25</a:t>
            </a:fld>
            <a:endParaRPr lang="hu-HU" smtClean="0"/>
          </a:p>
        </p:txBody>
      </p:sp>
      <p:sp>
        <p:nvSpPr>
          <p:cNvPr id="343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</p:spPr>
      </p:sp>
      <p:sp>
        <p:nvSpPr>
          <p:cNvPr id="3430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This is an activation pattern resulting from IL-7 activation. Many excitations resulting in network-wide spreading give a similar pattern. Let’s suppose that this is a cancerous response.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We have generated an intervention with this state as the starting state, and the fully deactivated net as the target state.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Solver returned us three proteins: Phoshpholipase CG1 (inhibition), interferon A1 (activation), CD45 (activation).</a:t>
            </a:r>
          </a:p>
          <a:p>
            <a:pPr>
              <a:spcBef>
                <a:spcPct val="0"/>
              </a:spcBef>
            </a:pPr>
            <a:r>
              <a:rPr lang="en-US" smtClean="0"/>
              <a:t>Check the results </a:t>
            </a:r>
            <a:r>
              <a:rPr lang="en-US" smtClean="0">
                <a:sym typeface="Wingdings" pitchFamily="2" charset="2"/>
              </a:rPr>
              <a:t></a:t>
            </a:r>
          </a:p>
          <a:p>
            <a:pPr>
              <a:spcBef>
                <a:spcPct val="0"/>
              </a:spcBef>
            </a:pPr>
            <a:endParaRPr lang="en-US" smtClean="0"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mtClean="0">
                <a:sym typeface="Wingdings" pitchFamily="2" charset="2"/>
              </a:rPr>
              <a:t>It’s a &gt;90% decrease, but the most important part is the initiation of apoptosis. This result may mean that even in the case of genetic defects, by temporarily shifting the cell to a healthy state, we can make them realize that there is a problem, and selectively initiate apoptosis. </a:t>
            </a:r>
          </a:p>
          <a:p>
            <a:pPr>
              <a:spcBef>
                <a:spcPct val="0"/>
              </a:spcBef>
            </a:pPr>
            <a:endParaRPr lang="en-US" smtClean="0">
              <a:sym typeface="Wingdings" pitchFamily="2" charset="2"/>
            </a:endParaRPr>
          </a:p>
          <a:p>
            <a:pPr>
              <a:spcBef>
                <a:spcPct val="0"/>
              </a:spcBef>
            </a:pPr>
            <a:r>
              <a:rPr lang="en-US" smtClean="0">
                <a:sym typeface="Wingdings" pitchFamily="2" charset="2"/>
              </a:rPr>
              <a:t>This gives us the chance to create a proof-of-concept; </a:t>
            </a:r>
            <a:endParaRPr lang="en-US" smtClean="0"/>
          </a:p>
        </p:txBody>
      </p:sp>
      <p:sp>
        <p:nvSpPr>
          <p:cNvPr id="343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D8CD99-BE6C-4099-96E1-D97EDF8D6E80}" type="slidenum">
              <a:rPr lang="hu-HU" sz="1200">
                <a:latin typeface="Calibri" pitchFamily="34" charset="0"/>
              </a:rPr>
              <a:pPr algn="r"/>
              <a:t>25</a:t>
            </a:fld>
            <a:endParaRPr lang="hu-H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713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hu-HU" smtClean="0"/>
          </a:p>
        </p:txBody>
      </p:sp>
      <p:sp>
        <p:nvSpPr>
          <p:cNvPr id="347139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7200"/>
            <a:fld id="{2A46FC40-A379-4EB1-8072-313A7B287076}" type="slidenum">
              <a:rPr lang="en-US" smtClean="0">
                <a:solidFill>
                  <a:srgbClr val="000000"/>
                </a:solidFill>
              </a:rPr>
              <a:pPr defTabSz="457200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F9F99-9562-4E94-AFD1-413FCFF76D26}" type="slidenum">
              <a:rPr lang="de-CH" smtClean="0">
                <a:solidFill>
                  <a:srgbClr val="FFFF00"/>
                </a:solidFill>
              </a:rPr>
              <a:pPr/>
              <a:t>29</a:t>
            </a:fld>
            <a:endParaRPr lang="de-CH" smtClean="0">
              <a:solidFill>
                <a:srgbClr val="FFFF00"/>
              </a:solidFill>
            </a:endParaRPr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4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1235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A03979-9983-49CA-8829-159930FDBE9B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0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C1A2B-AF95-4931-B2C4-23E519EE3C23}" type="slidenum">
              <a:rPr lang="da-DK" smtClean="0">
                <a:solidFill>
                  <a:srgbClr val="000000"/>
                </a:solidFill>
              </a:rPr>
              <a:pPr/>
              <a:t>5</a:t>
            </a:fld>
            <a:endParaRPr lang="da-DK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AB7F7-8E8F-438A-9B6E-F23F571209E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98C08-8320-4D78-A9CB-785BD3F6140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1400" b="1" smtClean="0">
                <a:solidFill>
                  <a:srgbClr val="000099"/>
                </a:solidFill>
              </a:rPr>
              <a:t>CpG island hypermethylation is heritable in tumor cells.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z="1400" b="1" smtClean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r>
              <a:rPr lang="en-US" sz="1400" b="1" smtClean="0">
                <a:solidFill>
                  <a:srgbClr val="000099"/>
                </a:solidFill>
              </a:rPr>
              <a:t>Multiple methylated loci are progressively accumulated during tumorigenesis.</a:t>
            </a:r>
          </a:p>
          <a:p>
            <a:pPr>
              <a:spcBef>
                <a:spcPct val="0"/>
              </a:spcBef>
            </a:pPr>
            <a:endParaRPr lang="en-US" sz="1400" b="1" smtClean="0">
              <a:solidFill>
                <a:srgbClr val="000099"/>
              </a:solidFill>
            </a:endParaRPr>
          </a:p>
          <a:p>
            <a:pPr>
              <a:spcBef>
                <a:spcPct val="0"/>
              </a:spcBef>
            </a:pPr>
            <a:r>
              <a:rPr lang="en-US" sz="1400" b="1" smtClean="0">
                <a:solidFill>
                  <a:srgbClr val="000099"/>
                </a:solidFill>
              </a:rPr>
              <a:t>As a result, tumor cells can generate unique epigenetic signatures that are associated with specific cancer subtypes.</a:t>
            </a:r>
          </a:p>
          <a:p>
            <a:pPr>
              <a:spcBef>
                <a:spcPct val="0"/>
              </a:spcBef>
            </a:pPr>
            <a:r>
              <a:rPr lang="en-US" sz="1400" b="1" smtClean="0">
                <a:solidFill>
                  <a:srgbClr val="000099"/>
                </a:solidFill>
              </a:rPr>
              <a:t>Patterns of CpG island methylation differ between and within tumor types – methylation is not a random process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FB553-A8C2-403F-A917-D1B38789EF3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C56B7-06B1-47DF-8090-A3DC61D5F57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9E2F49-BD4E-4352-95CD-0E0D25ED290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1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352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6352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AAE34-FB56-4808-B867-D9407B76A7E4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9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557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  <p:sp>
        <p:nvSpPr>
          <p:cNvPr id="365571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72E4E5-0596-45F8-93BA-83E241446EE7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5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966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966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9084E-BA94-486E-B15F-C19B97930CDF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7656E-4B96-4CF7-BE3E-C44C1A27BA8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EDE6D-BA77-476E-915C-E85A34B520E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581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75811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F1227-6540-4A44-8B4D-598565ABFFB3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DA5BC-AD16-4689-B358-EB4E1799F45D}" type="slidenum">
              <a:rPr lang="hu-HU" smtClean="0">
                <a:solidFill>
                  <a:srgbClr val="000000"/>
                </a:solidFill>
              </a:rPr>
              <a:pPr/>
              <a:t>7</a:t>
            </a:fld>
            <a:endParaRPr lang="hu-HU" smtClean="0">
              <a:solidFill>
                <a:srgbClr val="000000"/>
              </a:solidFill>
            </a:endParaRPr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3347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CDAA0-E198-427B-9963-DEDE531EE5BD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1EF74-7DCA-4C6A-B8A2-1AB66D089965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Figure 21.7 Types of DNA sequences in the human genome.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04C4CF7-0D8C-40F3-9D21-76FA7EAABB24}" type="slidenum">
              <a:rPr lang="hu-HU" smtClean="0">
                <a:solidFill>
                  <a:srgbClr val="000000"/>
                </a:solidFill>
                <a:latin typeface="Times New Roman" pitchFamily="18" charset="0"/>
              </a:rPr>
              <a:pPr eaLnBrk="0" hangingPunct="0"/>
              <a:t>10</a:t>
            </a:fld>
            <a:endParaRPr lang="hu-H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0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9491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D1EDA-E7A0-411B-B2FB-45E902B956B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2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2563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9C073-79FC-4329-A4A5-3BA4875E243E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D902-3587-4046-B8C2-50EEE8B37F17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CC74E-C106-4912-BAE8-D40DA46E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D9D4-8CB1-4703-A768-A68A3547190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6B0E8-CB6F-48B4-88C3-61CEFAE1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512" y="2130519"/>
            <a:ext cx="7772977" cy="146937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023" y="3885640"/>
            <a:ext cx="6401955" cy="1753721"/>
          </a:xfrm>
        </p:spPr>
        <p:txBody>
          <a:bodyPr/>
          <a:lstStyle>
            <a:lvl1pPr marL="0" indent="0" algn="ctr">
              <a:buNone/>
              <a:defRPr/>
            </a:lvl1pPr>
            <a:lvl2pPr marL="410291" indent="0" algn="ctr">
              <a:buNone/>
              <a:defRPr/>
            </a:lvl2pPr>
            <a:lvl3pPr marL="820583" indent="0" algn="ctr">
              <a:buNone/>
              <a:defRPr/>
            </a:lvl3pPr>
            <a:lvl4pPr marL="1230874" indent="0" algn="ctr">
              <a:buNone/>
              <a:defRPr/>
            </a:lvl4pPr>
            <a:lvl5pPr marL="1641165" indent="0" algn="ctr">
              <a:buNone/>
              <a:defRPr/>
            </a:lvl5pPr>
            <a:lvl6pPr marL="2051456" indent="0" algn="ctr">
              <a:buNone/>
              <a:defRPr/>
            </a:lvl6pPr>
            <a:lvl7pPr marL="2461748" indent="0" algn="ctr">
              <a:buNone/>
              <a:defRPr/>
            </a:lvl7pPr>
            <a:lvl8pPr marL="2872039" indent="0" algn="ctr">
              <a:buNone/>
              <a:defRPr/>
            </a:lvl8pPr>
            <a:lvl9pPr marL="328233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B914A-12FD-4463-87ED-3ADF2880C106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DCB48-9D7A-4670-9C74-CCAAB9D27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1B8E-3E06-4505-98D9-A30C4B1D6B06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3716D-3EE1-49B6-9D73-08C1A998D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3035" y="4406713"/>
            <a:ext cx="7771534" cy="136291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3035" y="2906526"/>
            <a:ext cx="7771534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291" indent="0">
              <a:buNone/>
              <a:defRPr sz="1600"/>
            </a:lvl2pPr>
            <a:lvl3pPr marL="820583" indent="0">
              <a:buNone/>
              <a:defRPr sz="1400"/>
            </a:lvl3pPr>
            <a:lvl4pPr marL="1230874" indent="0">
              <a:buNone/>
              <a:defRPr sz="1300"/>
            </a:lvl4pPr>
            <a:lvl5pPr marL="1641165" indent="0">
              <a:buNone/>
              <a:defRPr sz="1300"/>
            </a:lvl5pPr>
            <a:lvl6pPr marL="2051456" indent="0">
              <a:buNone/>
              <a:defRPr sz="1300"/>
            </a:lvl6pPr>
            <a:lvl7pPr marL="2461748" indent="0">
              <a:buNone/>
              <a:defRPr sz="1300"/>
            </a:lvl7pPr>
            <a:lvl8pPr marL="2872039" indent="0">
              <a:buNone/>
              <a:defRPr sz="1300"/>
            </a:lvl8pPr>
            <a:lvl9pPr marL="3282330" indent="0">
              <a:buNone/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2D04-B324-4C80-AD6B-662FC8986509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BDFC4-A755-46D6-AE21-D075E9A26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15636" y="1411942"/>
            <a:ext cx="3671455" cy="39934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225636" y="1411942"/>
            <a:ext cx="3671455" cy="3993497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5055B-5F5D-4EF3-B5D9-CC2F74D23F0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22156-EE91-45B0-B95F-00873020A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11F00-B15A-4F48-98EC-365A307E33CF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832F2-C554-4E88-A4FA-89515C1E8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C57F9-689D-4C8E-A991-8850EEA68A8B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DCD2-49E8-4BB4-B067-1DC1109C2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E319-5271-48BF-B6BA-82EE637B6D2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29D7-C798-4DA3-8A40-2A2DB3EB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AC20-E552-47B3-97D1-14E95DCDCCF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EA0E-F844-4468-8D6F-6BA82C0A5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77D48-BF19-4947-9276-1AF3293FC37B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AAF3D-B050-4DEB-9A02-006313226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4410-E3E0-40AA-BC6F-61282F7BE07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8B057-66EE-4EBA-BBF6-B4B65733F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98D6-B308-404E-ADC4-9B96FB12C0B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82EA-4450-4347-99D4-23E90143D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026727" y="242328"/>
            <a:ext cx="1870364" cy="516311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15637" y="242328"/>
            <a:ext cx="5472545" cy="516311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123C-8139-4BDF-8C83-116BCEC8F4C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CD1E8-8328-4797-92A5-FF4C8B421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6F80-31D1-4383-8C78-7F1A597D8A7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C66C1-66E5-4C7B-AD0F-C65784C19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A91FA-FBB7-4DA4-864A-5FB906DAF57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4143-DB5C-4386-8A22-F5EC1F6A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DF5D-5C06-4854-B6FD-3A67C3A1951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1D4D3-8471-403C-B098-8B3647145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2527D-DB0A-4558-B92A-25AC94B05059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B1E8-888A-4628-A3DC-2B1E3CC99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D9AA-B539-46EC-B64B-9D4E378E41D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C4F3E-FAAB-4992-983A-30B1B27F4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6E704-0A80-42B4-B42E-45CBFABCA57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16F8E-434E-494D-B921-7FFFF0A13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106EA-2DFA-40FB-9A78-F9D0861196F6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5727-E1F0-4DDB-9F0F-E149D284B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B5B37-D5BA-448A-9635-EE2C81C59F5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E93D1-31A8-4B88-88F7-C0CD24819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EAFEF-93B0-4967-9641-56045A793EF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25E4-A6FB-4B9D-8C8C-FA0528C3E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FFB65EBA-954E-465D-B9F0-36C40C9CE352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B62CE0-06EE-4FF4-963E-98ED3C02B7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872C-3123-4574-82BB-D20B7C5980C9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E3843-66A1-4073-93BE-51865A47A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28AE3-E49F-4FD0-BD37-213DA688BD2F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99E3-F2B9-48CD-901B-B3EA51866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8ED9-880E-4A3D-8B5D-1FA88C7202C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91EC-1553-4FAE-9868-C67895054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F8F5-901C-439C-BB06-93DC7C418459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480A-2143-4ECC-9359-786833AE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6D7B-E13B-4CF4-A0F0-5A358BFE440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A5B9-2C3D-4751-9345-CC0C1AD3B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244B1-BE5D-4032-8DDA-9C83EBD6748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4C23A-B032-4FDB-8115-710387510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3FFC-CBEE-4FCE-9F5B-F2FFAC72E46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3B58-7B22-4B0E-916B-605DA8374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191D-4984-4F2D-B649-01CD8E363F5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FB14-479E-489B-ACF6-2FFE584EF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80322-7823-4E3B-904B-4D1578700C4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400A-8AA6-4B96-BBCB-500A2797B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A9517-B103-4C41-9F9F-F29B47EDB94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3B22-F4A3-4943-83B5-DA0C5C33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4C61C68-D335-4084-BB7E-3D38FCA0422B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DB81A6-B7D5-48A1-8194-3944E97981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035DD-6F13-4E65-9D6D-D89A7D8F1056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3E9C8-6D1B-4A54-930F-C4F183965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509A4-C212-44F8-9DAD-FFB62E64F5A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E69C-644F-452D-8519-295D7EB1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9C824-9D9B-4D60-9980-EE10F958376E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BF2C2-AAB3-42A5-B2A5-1DC171E23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18A9D-EE1A-456C-AD62-ADEBA73FC23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AB917-374F-4408-90B7-9257D2D0A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5E5AD-B3DF-4587-BEAB-370DA5CCF246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CB75D-8505-4D67-80D8-9A79B5195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08FCA-D292-40D2-BB50-301E4853752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BF92-D84A-4723-BBEC-C53ED3B0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0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4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6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25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1D423-80BB-4295-B74B-734F309DB96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52F05-6C5E-4021-A20A-2F0551816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6882-C2A1-48C8-85E0-B1664FA277B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185C6-4FA9-4EB7-911F-F74664684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86" indent="0">
              <a:buNone/>
              <a:defRPr sz="2000" b="1"/>
            </a:lvl2pPr>
            <a:lvl3pPr marL="912172" indent="0">
              <a:buNone/>
              <a:defRPr sz="1800" b="1"/>
            </a:lvl3pPr>
            <a:lvl4pPr marL="1368259" indent="0">
              <a:buNone/>
              <a:defRPr sz="1600" b="1"/>
            </a:lvl4pPr>
            <a:lvl5pPr marL="1824343" indent="0">
              <a:buNone/>
              <a:defRPr sz="1600" b="1"/>
            </a:lvl5pPr>
            <a:lvl6pPr marL="2280428" indent="0">
              <a:buNone/>
              <a:defRPr sz="1600" b="1"/>
            </a:lvl6pPr>
            <a:lvl7pPr marL="2736515" indent="0">
              <a:buNone/>
              <a:defRPr sz="1600" b="1"/>
            </a:lvl7pPr>
            <a:lvl8pPr marL="3192597" indent="0">
              <a:buNone/>
              <a:defRPr sz="1600" b="1"/>
            </a:lvl8pPr>
            <a:lvl9pPr marL="3648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86" indent="0">
              <a:buNone/>
              <a:defRPr sz="2000" b="1"/>
            </a:lvl2pPr>
            <a:lvl3pPr marL="912172" indent="0">
              <a:buNone/>
              <a:defRPr sz="1800" b="1"/>
            </a:lvl3pPr>
            <a:lvl4pPr marL="1368259" indent="0">
              <a:buNone/>
              <a:defRPr sz="1600" b="1"/>
            </a:lvl4pPr>
            <a:lvl5pPr marL="1824343" indent="0">
              <a:buNone/>
              <a:defRPr sz="1600" b="1"/>
            </a:lvl5pPr>
            <a:lvl6pPr marL="2280428" indent="0">
              <a:buNone/>
              <a:defRPr sz="1600" b="1"/>
            </a:lvl6pPr>
            <a:lvl7pPr marL="2736515" indent="0">
              <a:buNone/>
              <a:defRPr sz="1600" b="1"/>
            </a:lvl7pPr>
            <a:lvl8pPr marL="3192597" indent="0">
              <a:buNone/>
              <a:defRPr sz="1600" b="1"/>
            </a:lvl8pPr>
            <a:lvl9pPr marL="36486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897EF-0169-4170-A89C-E3B31E52050D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859C-A7ED-4BF3-83CB-91D62A2C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C6D2E-3D38-4584-A02F-5B3EE3EA38A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DCB3-A8A6-401D-8CF2-41A6BC8EE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D7D4F963-CE69-4E2B-94D9-40E5BF35FF05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59AA92-B8D7-4917-AA7F-E3ED8276B8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B449A-FEC5-4314-8179-0A15480B8D4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B9802-DDA9-4A7A-B709-D2742337F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086" indent="0">
              <a:buNone/>
              <a:defRPr sz="1200"/>
            </a:lvl2pPr>
            <a:lvl3pPr marL="912172" indent="0">
              <a:buNone/>
              <a:defRPr sz="1000"/>
            </a:lvl3pPr>
            <a:lvl4pPr marL="1368259" indent="0">
              <a:buNone/>
              <a:defRPr sz="900"/>
            </a:lvl4pPr>
            <a:lvl5pPr marL="1824343" indent="0">
              <a:buNone/>
              <a:defRPr sz="900"/>
            </a:lvl5pPr>
            <a:lvl6pPr marL="2280428" indent="0">
              <a:buNone/>
              <a:defRPr sz="900"/>
            </a:lvl6pPr>
            <a:lvl7pPr marL="2736515" indent="0">
              <a:buNone/>
              <a:defRPr sz="900"/>
            </a:lvl7pPr>
            <a:lvl8pPr marL="3192597" indent="0">
              <a:buNone/>
              <a:defRPr sz="900"/>
            </a:lvl8pPr>
            <a:lvl9pPr marL="3648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DD4E3-E156-4A55-800A-B0E0D045702A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BE015-4BC0-4744-969C-288AA9922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086" indent="0">
              <a:buNone/>
              <a:defRPr sz="2800"/>
            </a:lvl2pPr>
            <a:lvl3pPr marL="912172" indent="0">
              <a:buNone/>
              <a:defRPr sz="2400"/>
            </a:lvl3pPr>
            <a:lvl4pPr marL="1368259" indent="0">
              <a:buNone/>
              <a:defRPr sz="2000"/>
            </a:lvl4pPr>
            <a:lvl5pPr marL="1824343" indent="0">
              <a:buNone/>
              <a:defRPr sz="2000"/>
            </a:lvl5pPr>
            <a:lvl6pPr marL="2280428" indent="0">
              <a:buNone/>
              <a:defRPr sz="2000"/>
            </a:lvl6pPr>
            <a:lvl7pPr marL="2736515" indent="0">
              <a:buNone/>
              <a:defRPr sz="2000"/>
            </a:lvl7pPr>
            <a:lvl8pPr marL="3192597" indent="0">
              <a:buNone/>
              <a:defRPr sz="2000"/>
            </a:lvl8pPr>
            <a:lvl9pPr marL="364868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086" indent="0">
              <a:buNone/>
              <a:defRPr sz="1200"/>
            </a:lvl2pPr>
            <a:lvl3pPr marL="912172" indent="0">
              <a:buNone/>
              <a:defRPr sz="1000"/>
            </a:lvl3pPr>
            <a:lvl4pPr marL="1368259" indent="0">
              <a:buNone/>
              <a:defRPr sz="900"/>
            </a:lvl4pPr>
            <a:lvl5pPr marL="1824343" indent="0">
              <a:buNone/>
              <a:defRPr sz="900"/>
            </a:lvl5pPr>
            <a:lvl6pPr marL="2280428" indent="0">
              <a:buNone/>
              <a:defRPr sz="900"/>
            </a:lvl6pPr>
            <a:lvl7pPr marL="2736515" indent="0">
              <a:buNone/>
              <a:defRPr sz="900"/>
            </a:lvl7pPr>
            <a:lvl8pPr marL="3192597" indent="0">
              <a:buNone/>
              <a:defRPr sz="900"/>
            </a:lvl8pPr>
            <a:lvl9pPr marL="36486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6B27-97B9-4C08-9081-E7AE3E9EBC4E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4F2C-1B62-4B53-8FAC-9F49B7CB2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03FA-5CC9-4318-87F1-95A6386774B3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D396-F330-449F-85DD-2430A25C0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5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AB62-993E-41FE-8D95-E22F0E078FA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3338-6E57-4F47-B975-E3C211EFD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6CD7200-AD4F-4447-9962-64FF5B7D7262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6DE65F-C56E-490E-80F0-AE398A68995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E60310B-FAF4-42CB-8F47-6D639206E659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C3494F4-2608-4F6D-A673-05D07DFBB2E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C796BA4-51B6-4539-ADD3-DC96ECF600F1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D004053-9A46-4562-9B19-9BB0152D98B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0177445-D3B3-4E2A-AAF2-4EA5E4F2F3A5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C77F41D-E630-4927-BF2C-1146A1A5AF96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0CD1D0A-A3D2-47BD-AD2C-261839439EBF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C096CF6-ED81-4B3A-B4E8-ADFB58D7C6E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F733B5B5-2DC4-4D5F-8DAC-B8C99DB23994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9A72CA-50AA-4782-8021-84DCBE95D7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CF2F811-4F7F-49F3-A2BC-29157E541D21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FE2C37A-01B7-492A-A5C5-F2F2A74E1E6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3759E54-E0D8-489F-8346-3E4FA34D0D39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9CE3EE-93B8-4EDC-8435-B56894A6CE3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6772BF5-C4A8-454A-99AA-05B90ADA89A1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AE520C-5228-4143-8E53-B2532DDB19A5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C820DED-C3B5-4C81-826A-2CBB07FF5098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132B0A9-E482-49E1-820E-9D24DA56DDC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53DD008C-A30D-40A1-AB86-9ACC8741BD5F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AEB5E14-6A72-451E-872F-684E0EA1DD37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41A9ED5-1A19-4C25-B469-6589C32C5D83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FAFAADC-5B66-45D0-8AAC-598DFADD3A5D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FFC7A1B-51BD-41BD-B4EC-49AEC817E526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CFBDD6-1132-4A8A-97F9-8F9363971B0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AD31B42-6252-4E05-B75E-ED6CA9427824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2C13333-02E1-4151-929C-D807F2847B5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5D3CF57-0D82-4A2F-8720-EE21D13DDB43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7B8B092-85DE-4149-8857-D6A321B2FEE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9DDB665-6A7D-4D27-B2F6-190BB782C16A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B30243D-409D-46AF-A452-7640F9E1018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4D745C75-11B9-4236-A81D-82ECB08D446F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B6A0FB-D898-47D4-A0E9-BE0E61510E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Cím, 2 objektu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94D7C41-A2E2-430F-BF0B-8A39C3B9338E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E3B1AD-401E-46CF-91CD-B929E183AA83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232" indent="0" algn="ctr">
              <a:buNone/>
              <a:defRPr/>
            </a:lvl2pPr>
            <a:lvl3pPr marL="912454" indent="0" algn="ctr">
              <a:buNone/>
              <a:defRPr/>
            </a:lvl3pPr>
            <a:lvl4pPr marL="1368684" indent="0" algn="ctr">
              <a:buNone/>
              <a:defRPr/>
            </a:lvl4pPr>
            <a:lvl5pPr marL="1824912" indent="0" algn="ctr">
              <a:buNone/>
              <a:defRPr/>
            </a:lvl5pPr>
            <a:lvl6pPr marL="2281138" indent="0" algn="ctr">
              <a:buNone/>
              <a:defRPr/>
            </a:lvl6pPr>
            <a:lvl7pPr marL="2737366" indent="0" algn="ctr">
              <a:buNone/>
              <a:defRPr/>
            </a:lvl7pPr>
            <a:lvl8pPr marL="3193593" indent="0" algn="ctr">
              <a:buNone/>
              <a:defRPr/>
            </a:lvl8pPr>
            <a:lvl9pPr marL="364982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10FE-6DD9-462A-A3E5-CB7BD3136EA0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76CC7-8C4E-4BDD-96A0-BFDD7FA54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6F592-1201-4D94-9D17-B72D197CDC09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BD5C-0243-4189-A88B-DFA70395C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232" indent="0">
              <a:buNone/>
              <a:defRPr sz="1800"/>
            </a:lvl2pPr>
            <a:lvl3pPr marL="912454" indent="0">
              <a:buNone/>
              <a:defRPr sz="1600"/>
            </a:lvl3pPr>
            <a:lvl4pPr marL="1368684" indent="0">
              <a:buNone/>
              <a:defRPr sz="1400"/>
            </a:lvl4pPr>
            <a:lvl5pPr marL="1824912" indent="0">
              <a:buNone/>
              <a:defRPr sz="1400"/>
            </a:lvl5pPr>
            <a:lvl6pPr marL="2281138" indent="0">
              <a:buNone/>
              <a:defRPr sz="1400"/>
            </a:lvl6pPr>
            <a:lvl7pPr marL="2737366" indent="0">
              <a:buNone/>
              <a:defRPr sz="1400"/>
            </a:lvl7pPr>
            <a:lvl8pPr marL="3193593" indent="0">
              <a:buNone/>
              <a:defRPr sz="1400"/>
            </a:lvl8pPr>
            <a:lvl9pPr marL="364982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2C434-CCDF-450D-B7A6-CF18DAE1CA3B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2E3F-36C7-4B96-8B52-A02E0311AD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04800" y="1295403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95403"/>
            <a:ext cx="4191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34516-E926-430D-A2B2-8E9AD8F3D78C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9D36B-818A-4148-8740-449EE1355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2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84" indent="0">
              <a:buNone/>
              <a:defRPr sz="1600" b="1"/>
            </a:lvl4pPr>
            <a:lvl5pPr marL="1824912" indent="0">
              <a:buNone/>
              <a:defRPr sz="1600" b="1"/>
            </a:lvl5pPr>
            <a:lvl6pPr marL="2281138" indent="0">
              <a:buNone/>
              <a:defRPr sz="1600" b="1"/>
            </a:lvl6pPr>
            <a:lvl7pPr marL="2737366" indent="0">
              <a:buNone/>
              <a:defRPr sz="1600" b="1"/>
            </a:lvl7pPr>
            <a:lvl8pPr marL="3193593" indent="0">
              <a:buNone/>
              <a:defRPr sz="1600" b="1"/>
            </a:lvl8pPr>
            <a:lvl9pPr marL="364982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32" indent="0">
              <a:buNone/>
              <a:defRPr sz="2000" b="1"/>
            </a:lvl2pPr>
            <a:lvl3pPr marL="912454" indent="0">
              <a:buNone/>
              <a:defRPr sz="1800" b="1"/>
            </a:lvl3pPr>
            <a:lvl4pPr marL="1368684" indent="0">
              <a:buNone/>
              <a:defRPr sz="1600" b="1"/>
            </a:lvl4pPr>
            <a:lvl5pPr marL="1824912" indent="0">
              <a:buNone/>
              <a:defRPr sz="1600" b="1"/>
            </a:lvl5pPr>
            <a:lvl6pPr marL="2281138" indent="0">
              <a:buNone/>
              <a:defRPr sz="1600" b="1"/>
            </a:lvl6pPr>
            <a:lvl7pPr marL="2737366" indent="0">
              <a:buNone/>
              <a:defRPr sz="1600" b="1"/>
            </a:lvl7pPr>
            <a:lvl8pPr marL="3193593" indent="0">
              <a:buNone/>
              <a:defRPr sz="1600" b="1"/>
            </a:lvl8pPr>
            <a:lvl9pPr marL="364982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5F74F-9D68-424D-A0E1-635F2B537F59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B83C0-A3CC-47EC-AB7A-ECD1DD350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D543-F308-4F5D-A2A5-BF48C4DBE177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8840-01CF-4492-B199-7A35FE82F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77D03-07CD-45D0-8218-CF072D39B47D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70447-F865-460C-BC91-6251AEBF2B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4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32" indent="0">
              <a:buNone/>
              <a:defRPr sz="1200"/>
            </a:lvl2pPr>
            <a:lvl3pPr marL="912454" indent="0">
              <a:buNone/>
              <a:defRPr sz="1000"/>
            </a:lvl3pPr>
            <a:lvl4pPr marL="1368684" indent="0">
              <a:buNone/>
              <a:defRPr sz="900"/>
            </a:lvl4pPr>
            <a:lvl5pPr marL="1824912" indent="0">
              <a:buNone/>
              <a:defRPr sz="900"/>
            </a:lvl5pPr>
            <a:lvl6pPr marL="2281138" indent="0">
              <a:buNone/>
              <a:defRPr sz="900"/>
            </a:lvl6pPr>
            <a:lvl7pPr marL="2737366" indent="0">
              <a:buNone/>
              <a:defRPr sz="900"/>
            </a:lvl7pPr>
            <a:lvl8pPr marL="3193593" indent="0">
              <a:buNone/>
              <a:defRPr sz="900"/>
            </a:lvl8pPr>
            <a:lvl9pPr marL="364982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CA1D6-3DE5-40D5-A3C8-3CC772502AC5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1AD2-9EA1-45A8-AE65-6A9DE6E516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32" indent="0">
              <a:buNone/>
              <a:defRPr sz="2800"/>
            </a:lvl2pPr>
            <a:lvl3pPr marL="912454" indent="0">
              <a:buNone/>
              <a:defRPr sz="2400"/>
            </a:lvl3pPr>
            <a:lvl4pPr marL="1368684" indent="0">
              <a:buNone/>
              <a:defRPr sz="2000"/>
            </a:lvl4pPr>
            <a:lvl5pPr marL="1824912" indent="0">
              <a:buNone/>
              <a:defRPr sz="2000"/>
            </a:lvl5pPr>
            <a:lvl6pPr marL="2281138" indent="0">
              <a:buNone/>
              <a:defRPr sz="2000"/>
            </a:lvl6pPr>
            <a:lvl7pPr marL="2737366" indent="0">
              <a:buNone/>
              <a:defRPr sz="2000"/>
            </a:lvl7pPr>
            <a:lvl8pPr marL="3193593" indent="0">
              <a:buNone/>
              <a:defRPr sz="2000"/>
            </a:lvl8pPr>
            <a:lvl9pPr marL="364982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32" indent="0">
              <a:buNone/>
              <a:defRPr sz="1200"/>
            </a:lvl2pPr>
            <a:lvl3pPr marL="912454" indent="0">
              <a:buNone/>
              <a:defRPr sz="1000"/>
            </a:lvl3pPr>
            <a:lvl4pPr marL="1368684" indent="0">
              <a:buNone/>
              <a:defRPr sz="900"/>
            </a:lvl4pPr>
            <a:lvl5pPr marL="1824912" indent="0">
              <a:buNone/>
              <a:defRPr sz="900"/>
            </a:lvl5pPr>
            <a:lvl6pPr marL="2281138" indent="0">
              <a:buNone/>
              <a:defRPr sz="900"/>
            </a:lvl6pPr>
            <a:lvl7pPr marL="2737366" indent="0">
              <a:buNone/>
              <a:defRPr sz="900"/>
            </a:lvl7pPr>
            <a:lvl8pPr marL="3193593" indent="0">
              <a:buNone/>
              <a:defRPr sz="900"/>
            </a:lvl8pPr>
            <a:lvl9pPr marL="364982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FD3A-763C-4363-A82B-0980B75A2ECC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E34A6-54DE-4CAB-89D8-604492FCC2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D91D7816-4270-4175-84C9-2197561617A6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4FB9FA2-DE84-4488-9F7B-B23EDC27FB0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6B21-E00F-469E-8F16-5DBA7331E1B6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F718C-D140-4DA7-9C4D-0366C1A0D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6248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1" y="381000"/>
            <a:ext cx="6248400" cy="6248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312E8-8C45-4054-8140-AEF049FBAC53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EA6D8-A5CC-49D4-80D1-6C74AD7A78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6B5C-5E17-42BC-9506-7AFEA8314A53}" type="datetime1">
              <a:rPr lang="en-US" altLang="zh-CN"/>
              <a:pPr>
                <a:defRPr/>
              </a:pPr>
              <a:t>9/29/2014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20F39-8C84-4D36-BE6B-AA09897878C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74FC-A63B-4D0C-B4F8-F3E3A88E908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EC365-5488-4367-9D79-0FABB2B3F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31382-897C-4F70-A096-F1247A621AC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40AB5-0B39-4E29-AC18-2C729EFF8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130BA-6861-4C47-B433-4F2055D4458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7CE7-008D-4E94-B944-8678E9E78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229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6B68F-3770-44CA-80C9-98898FD79EE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6B69-9840-49E6-83CD-D7AEED63A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C59E9-5543-46F0-9E74-AB0CF08D9F8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4A2F9-889E-41E6-B7C9-4F0434F81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A28DE-B9F1-4B1A-AF39-515C29E7847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D89E-77BB-4846-B122-4B40ACBFC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D950-190D-45B2-8FCD-B46379CEA6E7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EE18-CD57-4F14-ADFE-9E5470A8D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EDF37A25-A944-4A89-9620-14A83D4EB9E9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91601E-1525-4BF9-9964-28969BA809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8D3E1-C481-402B-B8E5-0E52E6F5642E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18AF0-1A42-47DC-ADAD-B7C3ACFDA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363F7-99C9-48D7-B535-E995515BBB5D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8C03-AE72-4B6B-96BB-04B351109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ED1CF-48EC-4614-9471-2CFFD7C1C2B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2516-ED39-4F9E-975F-E5EEA581E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526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055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8E063-75FC-43FD-8594-9F4F8BFF26C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7795A-079E-496A-A6C0-879F76FDB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606D-2573-4CCA-AFEE-D0BF9BA98B16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A238-3002-4DB1-B02B-9FCFB48466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0522-7C96-4554-8974-5F6848A791D7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0F7B-72F5-413C-8EC3-37C4D43A13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BA3F5-2B39-4888-A988-027BB3E89DB3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7DC91-2A5A-46B9-BF0A-81A86FDA81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DBD5-9FC9-489D-8E77-85237B0090B2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8FAD1-F7B5-4D9E-A9AF-B93EE257EE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CD2E-2902-49AB-82B6-4149C4F1CFC0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F652-591A-45A9-A7F4-6E423B9E31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4B28-ABF6-416E-9E63-CE3C34A6ACF3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885B-2622-4905-942B-035D4542FC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003528DE-C24D-430F-9FEA-33DB515FC104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7CB095-BD02-4363-ABC4-E8F67A5DE6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166B-9138-485B-A2E7-9E383083DFEE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F361-C41B-4131-BF90-941FBA63D0D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4049A-7605-4D02-ACB2-886C7344900D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56387-233E-4CEA-9334-9BEC92E3C6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9FCBC-7C88-4A3C-ACF6-5EF85E6D0A68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E3BB-0788-4ADA-B1D7-8E5C00C2E28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6D22-9359-4AFC-9C1B-08E3FB784096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6B69-5BEA-4BD7-849E-E7329C493D9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A76EB-B95C-422E-885F-A38200E0C0A0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BADC-20A3-4C2A-BD65-4906CA658C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EC94-85F3-47F7-BAA3-D51F6C5857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BD058-BE1F-42E0-AE06-A3D310A951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1C6E-2A71-4C79-9345-4C279FC295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8BD07-4BFB-4319-B963-38680D1CB5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ABBE5-4FFF-453C-ABB3-71E62950AB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B12C-5012-477A-9B70-327626EBF30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767CD-18DD-44A1-BE64-B815DF79A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21BEEC9E-6815-41B5-83AA-F21CAB1E4560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D234008-F3BC-45D3-9572-E3C54628E9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D3A8-9B6B-4699-8421-53C19EBAA6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36328-5552-4B46-8BC9-8E7893914DF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DF65-9E0D-4BF0-9DDB-A8D4835665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9AB65-7D7B-4775-8073-885C720F3E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90126-0DAC-4DBD-90E4-B8C2C65CFF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81231-8623-4941-BA3F-473CBA307F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06847-C802-4DB0-9C17-FCB3AC3B0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82678-A8ED-4645-B267-65374FE62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24E85-2752-4243-9885-CB27BF11B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A7F0-D55D-437D-8D0D-BF272C46E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CD99F160-93CA-4CD1-AA2A-EAB86E58A6F6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C17490-3A42-475F-BF1C-3FCE9496F5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98D7A-607D-4E84-B9E5-F3A2A8F2F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C80D-B00D-49BF-97E5-4BD8BEB9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B3A9E-30FC-467D-AF89-32BF1C22C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7DEC-CFCF-4FB7-8F87-C63A1200C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6030C-3330-4E3D-9785-5CAA94680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E2732-8EBE-4BE9-87A6-30C4B3A59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917C8-F4AA-44D7-8B7F-305A7FF1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2400" cy="1139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2488" cy="4667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4013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4075" cy="4667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45660-D0DB-4DD8-80A3-1759CFBB7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Átellenes sarkain kerekített téglalap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5" name="Dátum helye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7A5982B-775B-4CB7-8CD2-F40DD0C450B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31637D-97EF-4F4C-B683-DECDEC1CD23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BFC878DF-45EF-4FEC-9D3F-8AD3E3AD70D2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D12C01-6045-4094-B3A2-F96F97EDFD6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F06233C-ADD1-49F7-9A9A-423F553455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A7056C-1ED5-4D05-BD3D-B6D06DFA577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églalap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9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0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1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F11EAE-4D13-4D2C-8B60-7CC760611B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5ECBF7-8215-4E93-9D92-DDE5E4CC4F0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DB576-398C-4258-82D8-38B5E71CAA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1917F5-77F2-4A4F-AA7D-E8A6A4128C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8" name="Élőláb helye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5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98E7740-600B-4EEA-9711-3D64AFB585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879C2C-8398-42FC-8495-AAA3DC1EA02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641D66-4989-4480-97C3-60891CBB50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757CD-E2D0-43A5-A389-C06854A6AD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39FC4FEC-63BE-467A-A2E5-98FC4BF883C8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392180E-1864-4713-AB83-A3340181E9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2F5F8-FEBE-481B-A198-81D5FA6D73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97CAC-BB93-47A8-A9DD-6AE6394A82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4B1C1-7CF1-4EBB-82AF-CBAC90C66C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AECE-52D3-4511-BB95-82F8E9CDCB7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4B6BC-95E2-432A-86C5-13285732FE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F37D-AD51-4D1C-BC58-E943B4EC5E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1E284-9A84-4DAE-AA28-CDC235106D8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76C3-C42E-4655-8B7F-1DC99BE655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0F7B-282A-45E9-8A24-8340B15277B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B8717-0D78-4657-B52D-CA6BAE355E3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>
              <a:defRPr/>
            </a:pPr>
            <a:fld id="{80DEB32E-184C-4ED3-9266-3993CF09F1F6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C19302-7776-4390-80D2-ED9C1B6B469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Cím é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gram helye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39AF1-FB0A-485F-A0EA-6541369696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9E41-CD80-4759-99B0-DFF41580632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6C5A-E520-47C3-825B-24BBF2E055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E9FA-DAFA-45FA-869A-C6704AF172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E3219-5017-45AB-9967-9029287674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CAC7-1C82-4980-BAFF-336AC4CF49F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38554-E54A-41A0-9B21-D481F461D1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BEB8-B497-41EF-A7D2-2E052A6F00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6A06-4ACC-4F31-A4D8-D34556A7B30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9890-98A8-407C-BBD9-72D6B212738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A12B-812C-4161-9A4C-0E3AEBEE2DC8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1513-E2C2-4D3F-AAFD-36BF1317A0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BAD0-3199-48E6-BE21-2BA67DECD7F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455B-EE1E-4186-8879-A17A1A118DF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880F-0CF0-4E9A-BA0E-E77C46127D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7D80-AAF1-4F9A-B879-C1A8537949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0A45A-AF6A-4D3E-89DF-A91B2FD6EE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8444-25B2-4AC9-A6D7-29B32BDE20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4BC6-BC11-47A3-A250-AECEB08704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DCDF-BD6C-4A60-9956-8ED1A92FF1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892B8-C508-4039-AD0A-201AC6F788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E7A08-F1AC-4957-A9FE-7D1B5456B8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E3798-7F8E-4A50-83EB-783D8A13B941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6F9BA-489C-494D-A87B-1A47779E09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E935-3E83-4A09-B7F9-EAE52AA870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8592F-C666-491B-A972-17589E327ED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0CC8F-4195-44A8-A2F2-AF54582547C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9D0F-B819-4C90-AECA-67B76373A8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E7512A9-17CF-4243-B7DF-2553166C832A}" type="datetime1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1A2081F-764F-4635-9E49-7EF7DBCC43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OEFI - Fridrich Elbert Alapítvány, 2010. április 22.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1169AB-4C40-4E8B-AA71-31EC2D98167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DB58-03B6-4CD9-A985-9DFAD7BE1B0A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3248-5C3E-4C88-AB04-5CC10A85072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641E-1E0A-409B-B98F-A4562F028B75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8B95-15DA-4C5E-8B52-D494F36317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9528-99EC-45C4-9F35-5D446E884797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D7AE3-98FD-442C-980C-56266240458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D677-770D-4549-A14A-BAE6E89EEE6E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51251-4CC3-41DF-A0FC-B2F73F5C1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67DD4-ED0A-4E4C-892F-3B27FE8B5E90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6787D-939E-4B34-AF34-03AFAF6D06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C0E27-C712-449E-83E8-EF3C50FB8087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EBA69-207A-4A01-8241-75652A9036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CCBDF-DE58-448B-9AF6-896CF6F2533D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FA4C6-67B3-4346-87A6-0801508EEC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DFAED-FF51-4565-AAA6-FAE9FB5BCA4B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B555E-B369-4BC2-878E-FE1C9AEC48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4059-7A45-49DC-B30F-6D3C2FBADB4E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AD0F0-2C03-4EC8-865F-0ADA6B2A57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90063-FCD9-4D7A-8E11-5E7414CBEEC9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F4695-5D8A-4808-BE55-BC7C6DFAC4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25F4-DD80-4246-9097-284AE20E5A97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9DF57-032C-48E5-970C-0340C23E85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A7C57421-6030-4141-B2DD-FDD9F3CC08EA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F058C4B-7C4C-43A0-A257-0063A0D41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8394759B-4B80-4B81-B575-70AAE620A3D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F7FD5B-8438-4DB7-A069-F43AD2BB7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703CD3D9-CB1C-4F08-8C95-330BED4CD32B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9933BAC-099C-4992-B862-3E8C4242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095D-30CE-4B86-B609-DA3C7CBB2E5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7B43-0C19-4982-89CF-AFFCD4717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38138" y="1524000"/>
            <a:ext cx="4164012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4550" y="1524000"/>
            <a:ext cx="4165600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A78C33FF-0C9B-4968-BBC7-934FF762320D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DA5BCB0-40C7-4934-A2FB-9B3AD4FAD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EFF4FB8C-4550-4449-9AA2-B34C9C0B2DD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02B6250-954B-40A5-A7DE-47700B054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B0997D46-419A-4EA0-ADD1-D10CBF0BEB72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8885E0-87FC-4403-86E4-F98F2E3D4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54330E7B-993A-4323-806A-707E1019976A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C4D45F6-FB21-46B7-AF2F-C7C06B0C2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88CA70AB-11BD-4800-B35D-3CDC2BCDF93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363DA86-F783-4155-A9C3-139AAB8AF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B88D58C6-7493-4BC0-B796-79BAF5317BE8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600C928-D70A-4077-9E61-63D64ED2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E6001716-45C9-4BFD-9E3D-48CD711FA230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5A234AA-0BA9-4089-BCBF-BBBB50DB9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34175" y="228600"/>
            <a:ext cx="2132013" cy="60579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38138" y="228600"/>
            <a:ext cx="6243637" cy="60579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cs typeface="Arial" pitchFamily="34" charset="0"/>
              </a:defRPr>
            </a:lvl1pPr>
          </a:lstStyle>
          <a:p>
            <a:pPr>
              <a:defRPr/>
            </a:pPr>
            <a:fld id="{1E9386A3-7C9E-4861-B1D5-060E00CAEA8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F2EC44B-D1B2-496A-93AB-3C56973D4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798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589C0F-AC40-46BB-82AF-65C76D136D5B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5D74D9-0791-4549-A0C6-7CE22A06F8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1F7C862-7E56-496C-A041-89C2A744043B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12288A3-F3E1-41EC-AE6E-E0D953B96C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822D3-F7CD-4E8C-B24C-9C761A416A13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5E755-1F3F-4241-AF56-D3DD72F5F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536353-DFCC-4B9E-B2EE-2BC06F15903A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9AA41A-A9C5-4E47-8F85-FE8CAC49D9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F2B841-2899-45C5-8517-0F9678989F91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A6DC6B-7751-4AE6-A9D4-0816DA3B88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D96E8B7-EF8D-43DF-A3BF-3D57D7E596D9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1B58F4-FFAB-4DF8-BB81-2033B97DB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2BE520-60FD-4A89-A205-60F8C7CBC182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F9A54C-5E50-4BE9-8E83-05272BC1B9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9B41E4-5165-4B73-9908-DD08FEFA0347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7D694-4F96-457A-92AD-9D6DAB7E7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236C66-3A55-4C73-AC05-C588AF36B6AA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07E7769-8A2A-4470-B779-F223388EB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33A260-217F-4130-A101-6462C2E64A4E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41173E-B6FA-4002-B95D-44047CF57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5C2752-880D-4A41-821B-AD1D55CA1029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238812-F4EC-4A33-B5F9-7BA0163CB7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59A37B-EE6C-418A-97DD-6DE0DBBC8537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59E139-1049-4B7F-9805-6F7E9B0A9F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Cím, ábra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lipArt-elem helye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1ED459-E3F6-4801-8460-835AE6578E8A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2FA5D1-0A96-4D94-9234-1DCF4A050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974CD-930D-4B15-8D45-816FB81FADF1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74BC-F528-4147-9AE6-1973A0AAD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7EFC0A-798B-44C1-9B26-CBE7ECDCA6E7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A725-CBC8-4DB5-B4AD-57AF5D66C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296" indent="0" algn="ctr">
              <a:buNone/>
              <a:defRPr/>
            </a:lvl2pPr>
            <a:lvl3pPr marL="828592" indent="0" algn="ctr">
              <a:buNone/>
              <a:defRPr/>
            </a:lvl3pPr>
            <a:lvl4pPr marL="1242888" indent="0" algn="ctr">
              <a:buNone/>
              <a:defRPr/>
            </a:lvl4pPr>
            <a:lvl5pPr marL="1657185" indent="0" algn="ctr">
              <a:buNone/>
              <a:defRPr/>
            </a:lvl5pPr>
            <a:lvl6pPr marL="2071482" indent="0" algn="ctr">
              <a:buNone/>
              <a:defRPr/>
            </a:lvl6pPr>
            <a:lvl7pPr marL="2485778" indent="0" algn="ctr">
              <a:buNone/>
              <a:defRPr/>
            </a:lvl7pPr>
            <a:lvl8pPr marL="2900074" indent="0" algn="ctr">
              <a:buNone/>
              <a:defRPr/>
            </a:lvl8pPr>
            <a:lvl9pPr marL="3314372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880" y="440687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296" indent="0">
              <a:buNone/>
              <a:defRPr sz="1600"/>
            </a:lvl2pPr>
            <a:lvl3pPr marL="828592" indent="0">
              <a:buNone/>
              <a:defRPr sz="1500"/>
            </a:lvl3pPr>
            <a:lvl4pPr marL="1242888" indent="0">
              <a:buNone/>
              <a:defRPr sz="1300"/>
            </a:lvl4pPr>
            <a:lvl5pPr marL="1657185" indent="0">
              <a:buNone/>
              <a:defRPr sz="1300"/>
            </a:lvl5pPr>
            <a:lvl6pPr marL="2071482" indent="0">
              <a:buNone/>
              <a:defRPr sz="1300"/>
            </a:lvl6pPr>
            <a:lvl7pPr marL="2485778" indent="0">
              <a:buNone/>
              <a:defRPr sz="1300"/>
            </a:lvl7pPr>
            <a:lvl8pPr marL="2900074" indent="0">
              <a:buNone/>
              <a:defRPr sz="1300"/>
            </a:lvl8pPr>
            <a:lvl9pPr marL="3314372" indent="0">
              <a:buNone/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2480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442" y="1906761"/>
            <a:ext cx="3834720" cy="431901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922" y="27508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96" indent="0">
              <a:buNone/>
              <a:defRPr sz="1800" b="1"/>
            </a:lvl2pPr>
            <a:lvl3pPr marL="828592" indent="0">
              <a:buNone/>
              <a:defRPr sz="1600" b="1"/>
            </a:lvl3pPr>
            <a:lvl4pPr marL="1242888" indent="0">
              <a:buNone/>
              <a:defRPr sz="1500" b="1"/>
            </a:lvl4pPr>
            <a:lvl5pPr marL="1657185" indent="0">
              <a:buNone/>
              <a:defRPr sz="1500" b="1"/>
            </a:lvl5pPr>
            <a:lvl6pPr marL="2071482" indent="0">
              <a:buNone/>
              <a:defRPr sz="1500" b="1"/>
            </a:lvl6pPr>
            <a:lvl7pPr marL="2485778" indent="0">
              <a:buNone/>
              <a:defRPr sz="1500" b="1"/>
            </a:lvl7pPr>
            <a:lvl8pPr marL="2900074" indent="0">
              <a:buNone/>
              <a:defRPr sz="1500" b="1"/>
            </a:lvl8pPr>
            <a:lvl9pPr marL="3314372" indent="0">
              <a:buNone/>
              <a:defRPr sz="15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296" indent="0">
              <a:buNone/>
              <a:defRPr sz="1800" b="1"/>
            </a:lvl2pPr>
            <a:lvl3pPr marL="828592" indent="0">
              <a:buNone/>
              <a:defRPr sz="1600" b="1"/>
            </a:lvl3pPr>
            <a:lvl4pPr marL="1242888" indent="0">
              <a:buNone/>
              <a:defRPr sz="1500" b="1"/>
            </a:lvl4pPr>
            <a:lvl5pPr marL="1657185" indent="0">
              <a:buNone/>
              <a:defRPr sz="1500" b="1"/>
            </a:lvl5pPr>
            <a:lvl6pPr marL="2071482" indent="0">
              <a:buNone/>
              <a:defRPr sz="1500" b="1"/>
            </a:lvl6pPr>
            <a:lvl7pPr marL="2485778" indent="0">
              <a:buNone/>
              <a:defRPr sz="1500" b="1"/>
            </a:lvl7pPr>
            <a:lvl8pPr marL="2900074" indent="0">
              <a:buNone/>
              <a:defRPr sz="1500" b="1"/>
            </a:lvl8pPr>
            <a:lvl9pPr marL="3314372" indent="0">
              <a:buNone/>
              <a:defRPr sz="15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920" y="143440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296" indent="0">
              <a:buNone/>
              <a:defRPr sz="1100"/>
            </a:lvl2pPr>
            <a:lvl3pPr marL="828592" indent="0">
              <a:buNone/>
              <a:defRPr sz="900"/>
            </a:lvl3pPr>
            <a:lvl4pPr marL="1242888" indent="0">
              <a:buNone/>
              <a:defRPr sz="800"/>
            </a:lvl4pPr>
            <a:lvl5pPr marL="1657185" indent="0">
              <a:buNone/>
              <a:defRPr sz="800"/>
            </a:lvl5pPr>
            <a:lvl6pPr marL="2071482" indent="0">
              <a:buNone/>
              <a:defRPr sz="800"/>
            </a:lvl6pPr>
            <a:lvl7pPr marL="2485778" indent="0">
              <a:buNone/>
              <a:defRPr sz="800"/>
            </a:lvl7pPr>
            <a:lvl8pPr marL="2900074" indent="0">
              <a:buNone/>
              <a:defRPr sz="800"/>
            </a:lvl8pPr>
            <a:lvl9pPr marL="3314372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296" indent="0">
              <a:buNone/>
              <a:defRPr sz="2500"/>
            </a:lvl2pPr>
            <a:lvl3pPr marL="828592" indent="0">
              <a:buNone/>
              <a:defRPr sz="2200"/>
            </a:lvl3pPr>
            <a:lvl4pPr marL="1242888" indent="0">
              <a:buNone/>
              <a:defRPr sz="1800"/>
            </a:lvl4pPr>
            <a:lvl5pPr marL="1657185" indent="0">
              <a:buNone/>
              <a:defRPr sz="1800"/>
            </a:lvl5pPr>
            <a:lvl6pPr marL="2071482" indent="0">
              <a:buNone/>
              <a:defRPr sz="1800"/>
            </a:lvl6pPr>
            <a:lvl7pPr marL="2485778" indent="0">
              <a:buNone/>
              <a:defRPr sz="1800"/>
            </a:lvl7pPr>
            <a:lvl8pPr marL="2900074" indent="0">
              <a:buNone/>
              <a:defRPr sz="1800"/>
            </a:lvl8pPr>
            <a:lvl9pPr marL="3314372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296" indent="0">
              <a:buNone/>
              <a:defRPr sz="1100"/>
            </a:lvl2pPr>
            <a:lvl3pPr marL="828592" indent="0">
              <a:buNone/>
              <a:defRPr sz="900"/>
            </a:lvl3pPr>
            <a:lvl4pPr marL="1242888" indent="0">
              <a:buNone/>
              <a:defRPr sz="800"/>
            </a:lvl4pPr>
            <a:lvl5pPr marL="1657185" indent="0">
              <a:buNone/>
              <a:defRPr sz="800"/>
            </a:lvl5pPr>
            <a:lvl6pPr marL="2071482" indent="0">
              <a:buNone/>
              <a:defRPr sz="800"/>
            </a:lvl6pPr>
            <a:lvl7pPr marL="2485778" indent="0">
              <a:buNone/>
              <a:defRPr sz="800"/>
            </a:lvl7pPr>
            <a:lvl8pPr marL="2900074" indent="0">
              <a:buNone/>
              <a:defRPr sz="800"/>
            </a:lvl8pPr>
            <a:lvl9pPr marL="3314372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F380-D450-4AB1-B3D5-BFD860E1AA56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72ED-8202-4A8D-804A-C198E04B5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28962" y="568860"/>
            <a:ext cx="1951200" cy="565691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72480" y="568860"/>
            <a:ext cx="5718240" cy="565691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E5AC0E4-C4F6-49B9-BEC7-8E4FA8B4FE1D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B53FA9C-2DA4-4DE0-B3E7-A8C51C6A93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82CAF-C01F-4EDA-9B31-89F307CE03D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7C4F-B5FE-433D-B12C-A0C910AA7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B90B-90B8-4D96-B22B-65D9A7FCBA65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749D3-B604-44E1-A284-BD54D78DD2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7D14-6558-4D3B-9B78-9A73B2441B31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00CB2-F69B-4379-B9B8-7681D7BD45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4DE1-8CE6-4E87-9B31-F8729AEEE6C2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BB6FE-2B41-4978-9FFA-BF6E2B59B5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9C49B-C8E1-47EC-A7FB-0A3C19166EA0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C2FE-01C5-4FB3-A4FA-1B9E9C3C42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5E2A2-5AAA-4EA0-B6A1-16A8931017CE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1C02-BE96-4A5F-AB50-C1DE385A63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B1EA3-6E6B-480C-84BE-E6B31282CC25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787C-F56F-46D1-98E0-C13E3A9620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181E-CC23-456E-8E0B-F587539399E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5AB8-49BF-4BBF-84BF-E684BBFD1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B379-FD41-46FD-8F30-DF51B804DABA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C6DF8-37E3-4971-B6F5-C75A1C8279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CC05A-7AA8-4FCB-AECD-0497419AC28C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2344-3A54-41C8-8E0E-F6C38082E1A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AA688-7DDF-461C-8EDD-5B9FBFC2799C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9A6C-D523-49AC-905B-1FF9F54A59C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81C4-DDF1-4E69-80F2-84FC64847D08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B189D-36DC-4A13-A62F-5EED33A064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7546-D608-4D36-B678-A23334BA43CE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2A6BE-8152-4298-B4BC-8CEFDABAB5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52EC-6E38-4C41-8493-99C7E268A41D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D1F2-170C-4DCE-B965-5A407F7089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8BF0D-6CAB-4E71-9564-6599E572A767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42B19-FF74-4BA2-8D03-9E82FCE8F4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1A23-53BE-4632-AE32-3BBF8CE10CF5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A4C3-8C18-4B5E-87ED-868809ACDD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EB413-59F6-46B8-9594-30374985A723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1AEC-BC42-46F1-86FA-8D7E02462C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48B5E-ADC2-49CE-B03F-E9569C5B9B9D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0C15-8DF3-4A84-8B04-F854A0CAAA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4A89-E5E3-46DA-8B98-7B334538D8A3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4DC1-4278-4B66-BC5E-7BC070DC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18ED7-A964-4E36-935A-2EB8CD149958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35127-A2F2-4885-80B7-E796750E5B3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D9B21-4802-4431-B142-C72C27EA076B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2FEC7-9465-4CC9-9A7E-502358A7829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9FE5-645A-467E-BE4A-372B1BC69DAF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0784-E754-4977-8FC0-1BDE25C795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33F63-11B0-4537-AD58-B50A4AC3D87C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79394-0100-45E6-AB88-EDCFB98EFE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18402-1531-40FA-A5EB-0ABCA644A8DA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F411F-F4AD-41FC-92B7-E295F203372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2E0C9-9BAB-4854-83AF-FB9ED6CB4658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B3BF-7216-48A2-A15B-B39B78650C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1EFA5-C2F0-452A-AD05-D00131E2C02F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F9268-2EB0-4ABC-B687-3A10AF86B6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2BB0A-05B5-4F4C-997E-57D8E77A28F6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607C-B03C-42BD-B1AF-8460AC3B5D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Cím, tartalo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01B48-DDB1-4B69-958C-4F1713E823C4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2E6BD-FF7D-48C2-AABF-3B56482214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Cím és szerkezeti vagy szervezeti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martArt-ábra helye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D613-7DB8-40A5-81A3-B9A68F47AD0F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31FE-5906-4D4D-97D4-A7587D7449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46.xml"/><Relationship Id="rId16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F638B-FDAC-47DE-910F-C3E43437B46D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F11A5C-87ED-451C-8EB2-D3C4F516E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61" r:id="rId1"/>
    <p:sldLayoutId id="2147488060" r:id="rId2"/>
    <p:sldLayoutId id="2147488059" r:id="rId3"/>
    <p:sldLayoutId id="2147488058" r:id="rId4"/>
    <p:sldLayoutId id="2147488057" r:id="rId5"/>
    <p:sldLayoutId id="2147488056" r:id="rId6"/>
    <p:sldLayoutId id="2147488055" r:id="rId7"/>
    <p:sldLayoutId id="2147488054" r:id="rId8"/>
    <p:sldLayoutId id="2147488053" r:id="rId9"/>
    <p:sldLayoutId id="2147488052" r:id="rId10"/>
    <p:sldLayoutId id="214748805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97C2290-A197-4812-AAC8-F55C2F3D5F7C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55C5C3-CBF2-4060-84B8-D9D5969448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10" r:id="rId1"/>
    <p:sldLayoutId id="2147488109" r:id="rId2"/>
    <p:sldLayoutId id="2147488108" r:id="rId3"/>
    <p:sldLayoutId id="2147488107" r:id="rId4"/>
    <p:sldLayoutId id="2147488106" r:id="rId5"/>
    <p:sldLayoutId id="2147488105" r:id="rId6"/>
    <p:sldLayoutId id="2147488104" r:id="rId7"/>
    <p:sldLayoutId id="2147488103" r:id="rId8"/>
    <p:sldLayoutId id="2147488102" r:id="rId9"/>
    <p:sldLayoutId id="2147488101" r:id="rId10"/>
    <p:sldLayoutId id="2147488100" r:id="rId11"/>
    <p:sldLayoutId id="2147488099" r:id="rId12"/>
    <p:sldLayoutId id="2147488098" r:id="rId13"/>
    <p:sldLayoutId id="2147488097" r:id="rId14"/>
    <p:sldLayoutId id="2147488096" r:id="rId15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242888"/>
            <a:ext cx="74818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5925" y="1411288"/>
            <a:ext cx="7481888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5925" y="5510213"/>
            <a:ext cx="19399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6036D06-B04A-4E2D-BFAB-37992197BD87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0038" y="5510213"/>
            <a:ext cx="263207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7888" y="5510213"/>
            <a:ext cx="19399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227E4-68AE-41BB-B9AF-497F5B777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21" r:id="rId1"/>
    <p:sldLayoutId id="2147488120" r:id="rId2"/>
    <p:sldLayoutId id="2147488119" r:id="rId3"/>
    <p:sldLayoutId id="2147488118" r:id="rId4"/>
    <p:sldLayoutId id="2147488117" r:id="rId5"/>
    <p:sldLayoutId id="2147488116" r:id="rId6"/>
    <p:sldLayoutId id="2147488115" r:id="rId7"/>
    <p:sldLayoutId id="2147488114" r:id="rId8"/>
    <p:sldLayoutId id="2147488113" r:id="rId9"/>
    <p:sldLayoutId id="2147488112" r:id="rId10"/>
    <p:sldLayoutId id="214748811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5pPr>
      <a:lvl6pPr marL="410291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6pPr>
      <a:lvl7pPr marL="820583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7pPr>
      <a:lvl8pPr marL="1230874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8pPr>
      <a:lvl9pPr marL="1641165" algn="ctr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pitchFamily="34" charset="0"/>
        </a:defRPr>
      </a:lvl9pPr>
    </p:titleStyle>
    <p:bodyStyle>
      <a:lvl1pPr marL="306388" indent="-30638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5163" indent="-255588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5525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5100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46263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56602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66893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77185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87476" indent="-205146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82058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EDD4C6-7D51-44EE-BDD8-F448E7E659B4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64E904-0B29-49DD-9E04-7783E9759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32" r:id="rId1"/>
    <p:sldLayoutId id="2147488131" r:id="rId2"/>
    <p:sldLayoutId id="2147488130" r:id="rId3"/>
    <p:sldLayoutId id="2147488129" r:id="rId4"/>
    <p:sldLayoutId id="2147488128" r:id="rId5"/>
    <p:sldLayoutId id="2147488127" r:id="rId6"/>
    <p:sldLayoutId id="2147488126" r:id="rId7"/>
    <p:sldLayoutId id="2147488125" r:id="rId8"/>
    <p:sldLayoutId id="2147488124" r:id="rId9"/>
    <p:sldLayoutId id="2147488123" r:id="rId10"/>
    <p:sldLayoutId id="214748812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C4A19C8-6CE1-4B68-B4F6-13352F60323D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4A9666-B9E6-471A-8DFD-D7AB547C5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4" r:id="rId1"/>
    <p:sldLayoutId id="2147488143" r:id="rId2"/>
    <p:sldLayoutId id="2147488142" r:id="rId3"/>
    <p:sldLayoutId id="2147488141" r:id="rId4"/>
    <p:sldLayoutId id="2147488140" r:id="rId5"/>
    <p:sldLayoutId id="2147488139" r:id="rId6"/>
    <p:sldLayoutId id="2147488138" r:id="rId7"/>
    <p:sldLayoutId id="2147488137" r:id="rId8"/>
    <p:sldLayoutId id="2147488136" r:id="rId9"/>
    <p:sldLayoutId id="2147488135" r:id="rId10"/>
    <p:sldLayoutId id="2147488134" r:id="rId11"/>
    <p:sldLayoutId id="2147488133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05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13" tIns="45609" rIns="91213" bIns="456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E527405-6178-47EF-90C2-AB978667A54A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213" tIns="45609" rIns="91213" bIns="45609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991B063-56FC-42CC-B559-5177EC4EB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55" r:id="rId1"/>
    <p:sldLayoutId id="2147488154" r:id="rId2"/>
    <p:sldLayoutId id="2147488153" r:id="rId3"/>
    <p:sldLayoutId id="2147488152" r:id="rId4"/>
    <p:sldLayoutId id="2147488151" r:id="rId5"/>
    <p:sldLayoutId id="2147488150" r:id="rId6"/>
    <p:sldLayoutId id="2147488149" r:id="rId7"/>
    <p:sldLayoutId id="2147488148" r:id="rId8"/>
    <p:sldLayoutId id="2147488147" r:id="rId9"/>
    <p:sldLayoutId id="2147488146" r:id="rId10"/>
    <p:sldLayoutId id="2147488145" r:id="rId11"/>
  </p:sldLayoutIdLst>
  <p:hf sldNum="0" hdr="0" ftr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086" algn="ctr" defTabSz="4560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172" algn="ctr" defTabSz="4560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259" algn="ctr" defTabSz="4560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343" algn="ctr" defTabSz="45608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474" indent="-228045" algn="l" defTabSz="456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559" indent="-228045" algn="l" defTabSz="456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644" indent="-228045" algn="l" defTabSz="456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6729" indent="-228045" algn="l" defTabSz="4560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086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172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259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343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428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515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2597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8686" algn="l" defTabSz="4560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Titelmasterformat durch Klicken bearbeiten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Textmasterformate durch Klicken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1AD6206-1DB8-4C35-8BF8-E9F50D3C4251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7EF6004-2796-4F3F-A97F-611C1663519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6" r:id="rId1"/>
    <p:sldLayoutId id="2147488287" r:id="rId2"/>
    <p:sldLayoutId id="2147488288" r:id="rId3"/>
    <p:sldLayoutId id="2147488289" r:id="rId4"/>
    <p:sldLayoutId id="2147488290" r:id="rId5"/>
    <p:sldLayoutId id="2147488291" r:id="rId6"/>
    <p:sldLayoutId id="2147488292" r:id="rId7"/>
    <p:sldLayoutId id="2147488293" r:id="rId8"/>
    <p:sldLayoutId id="2147488294" r:id="rId9"/>
    <p:sldLayoutId id="2147488295" r:id="rId10"/>
    <p:sldLayoutId id="2147488296" r:id="rId11"/>
    <p:sldLayoutId id="2147488297" r:id="rId12"/>
    <p:sldLayoutId id="2147488298" r:id="rId13"/>
    <p:sldLayoutId id="2147488299" r:id="rId14"/>
    <p:sldLayoutId id="2147488300" r:id="rId15"/>
    <p:sldLayoutId id="2147488301" r:id="rId16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7772400" cy="762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vert="horz" wrap="square" lIns="91241" tIns="45623" rIns="91241" bIns="456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41" tIns="45623" rIns="91241" bIns="45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1" tIns="45623" rIns="91241" bIns="45623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E09E7E98-3CE6-41E8-B504-759EE11F60C9}" type="datetime1">
              <a:rPr lang="en-US" altLang="en-US"/>
              <a:pPr>
                <a:defRPr/>
              </a:pPr>
              <a:t>9/29/2014</a:t>
            </a:fld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1" tIns="45623" rIns="91241" bIns="4562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41" tIns="45623" rIns="91241" bIns="4562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6BFD296D-B8AB-484D-8262-034B936B47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66" r:id="rId1"/>
    <p:sldLayoutId id="2147488165" r:id="rId2"/>
    <p:sldLayoutId id="2147488164" r:id="rId3"/>
    <p:sldLayoutId id="2147488163" r:id="rId4"/>
    <p:sldLayoutId id="2147488162" r:id="rId5"/>
    <p:sldLayoutId id="2147488161" r:id="rId6"/>
    <p:sldLayoutId id="2147488160" r:id="rId7"/>
    <p:sldLayoutId id="2147488159" r:id="rId8"/>
    <p:sldLayoutId id="2147488158" r:id="rId9"/>
    <p:sldLayoutId id="2147488157" r:id="rId10"/>
    <p:sldLayoutId id="2147488156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5pPr>
      <a:lvl6pPr marL="456232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6pPr>
      <a:lvl7pPr marL="912454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7pPr>
      <a:lvl8pPr marL="1368684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8pPr>
      <a:lvl9pPr marL="1824912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09253" indent="-22811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5482" indent="-22811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1709" indent="-22811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7936" indent="-22811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32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54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684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12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138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366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593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20" algn="l" defTabSz="9124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925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9FD726B-3AD3-46A1-BA09-DEA847DCE6D0}" type="datetime1">
              <a:rPr lang="en-US" altLang="zh-CN"/>
              <a:pPr>
                <a:defRPr/>
              </a:pPr>
              <a:t>9/29/2014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4A88287-519D-4412-9CA1-B207C88B15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67" r:id="rId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SimSun" pitchFamily="2" charset="-122"/>
          <a:cs typeface="SimSu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SimSun" pitchFamily="2" charset="-122"/>
          <a:cs typeface="SimSu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SimSun" pitchFamily="2" charset="-122"/>
          <a:cs typeface="SimSu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SimSun" pitchFamily="2" charset="-122"/>
          <a:cs typeface="SimSu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SimSun" pitchFamily="2" charset="-122"/>
          <a:cs typeface="SimSun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SimSun" pitchFamily="2" charset="-122"/>
          <a:cs typeface="SimSu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SimSun" pitchFamily="2" charset="-122"/>
          <a:cs typeface="SimSu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SimSun" pitchFamily="2" charset="-122"/>
          <a:cs typeface="SimSun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SimSun" pitchFamily="2" charset="-122"/>
          <a:cs typeface="SimSun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SimSun" pitchFamily="2" charset="-122"/>
          <a:cs typeface="SimSun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7C591F-1033-46F1-99DC-03E223270705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F619C6E-6520-4FD2-BD48-C829AFE96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78" r:id="rId1"/>
    <p:sldLayoutId id="2147488177" r:id="rId2"/>
    <p:sldLayoutId id="2147488176" r:id="rId3"/>
    <p:sldLayoutId id="2147488175" r:id="rId4"/>
    <p:sldLayoutId id="2147488174" r:id="rId5"/>
    <p:sldLayoutId id="2147488173" r:id="rId6"/>
    <p:sldLayoutId id="2147488172" r:id="rId7"/>
    <p:sldLayoutId id="2147488171" r:id="rId8"/>
    <p:sldLayoutId id="2147488170" r:id="rId9"/>
    <p:sldLayoutId id="2147488169" r:id="rId10"/>
    <p:sldLayoutId id="2147488168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68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939D5D-928B-4178-9205-E0BE88AFF7DD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004EB-C37C-4937-8563-55E5A91BE5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89" r:id="rId1"/>
    <p:sldLayoutId id="2147488188" r:id="rId2"/>
    <p:sldLayoutId id="2147488187" r:id="rId3"/>
    <p:sldLayoutId id="2147488186" r:id="rId4"/>
    <p:sldLayoutId id="2147488185" r:id="rId5"/>
    <p:sldLayoutId id="2147488184" r:id="rId6"/>
    <p:sldLayoutId id="2147488183" r:id="rId7"/>
    <p:sldLayoutId id="2147488182" r:id="rId8"/>
    <p:sldLayoutId id="2147488181" r:id="rId9"/>
    <p:sldLayoutId id="2147488180" r:id="rId10"/>
    <p:sldLayoutId id="214748817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C8424F4-203B-499E-A789-CFB7CE33D979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1CA729D-1193-45CF-A4CE-75D9B5D666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47" r:id="rId1"/>
    <p:sldLayoutId id="2147488248" r:id="rId2"/>
    <p:sldLayoutId id="2147488249" r:id="rId3"/>
    <p:sldLayoutId id="2147488250" r:id="rId4"/>
    <p:sldLayoutId id="2147488251" r:id="rId5"/>
    <p:sldLayoutId id="2147488252" r:id="rId6"/>
    <p:sldLayoutId id="2147488253" r:id="rId7"/>
    <p:sldLayoutId id="2147488254" r:id="rId8"/>
    <p:sldLayoutId id="2147488255" r:id="rId9"/>
    <p:sldLayoutId id="2147488256" r:id="rId10"/>
    <p:sldLayoutId id="2147488257" r:id="rId11"/>
    <p:sldLayoutId id="2147488258" r:id="rId12"/>
    <p:sldLayoutId id="2147488259" r:id="rId1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35F37A-95C9-471E-93A8-392DCD01B3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0" r:id="rId1"/>
    <p:sldLayoutId id="2147488199" r:id="rId2"/>
    <p:sldLayoutId id="2147488198" r:id="rId3"/>
    <p:sldLayoutId id="2147488197" r:id="rId4"/>
    <p:sldLayoutId id="2147488196" r:id="rId5"/>
    <p:sldLayoutId id="2147488195" r:id="rId6"/>
    <p:sldLayoutId id="2147488194" r:id="rId7"/>
    <p:sldLayoutId id="2147488193" r:id="rId8"/>
    <p:sldLayoutId id="2147488192" r:id="rId9"/>
    <p:sldLayoutId id="2147488191" r:id="rId10"/>
    <p:sldLayoutId id="21474881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4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36CFB6-92DF-4BA4-B367-CDF2BDBA67E1}" type="datetimeFigureOut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9BBB88-060D-440D-8AD0-4962E2778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11" r:id="rId1"/>
    <p:sldLayoutId id="2147488210" r:id="rId2"/>
    <p:sldLayoutId id="2147488209" r:id="rId3"/>
    <p:sldLayoutId id="2147488208" r:id="rId4"/>
    <p:sldLayoutId id="2147488207" r:id="rId5"/>
    <p:sldLayoutId id="2147488206" r:id="rId6"/>
    <p:sldLayoutId id="2147488205" r:id="rId7"/>
    <p:sldLayoutId id="2147488204" r:id="rId8"/>
    <p:sldLayoutId id="2147488203" r:id="rId9"/>
    <p:sldLayoutId id="2147488202" r:id="rId10"/>
    <p:sldLayoutId id="2147488201" r:id="rId11"/>
    <p:sldLayoutId id="2147488302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1B0044E-74AE-42C6-B53D-B8D5E5874653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A5C3F551-9706-4717-8879-53FD1A85318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44745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D30FBB-A282-4B89-8C84-44DC7312E2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4" r:id="rId1"/>
    <p:sldLayoutId id="2147488223" r:id="rId2"/>
    <p:sldLayoutId id="2147488222" r:id="rId3"/>
    <p:sldLayoutId id="2147488221" r:id="rId4"/>
    <p:sldLayoutId id="2147488220" r:id="rId5"/>
    <p:sldLayoutId id="2147488219" r:id="rId6"/>
    <p:sldLayoutId id="2147488218" r:id="rId7"/>
    <p:sldLayoutId id="2147488217" r:id="rId8"/>
    <p:sldLayoutId id="2147488216" r:id="rId9"/>
    <p:sldLayoutId id="2147488215" r:id="rId10"/>
    <p:sldLayoutId id="2147488214" r:id="rId11"/>
    <p:sldLayoutId id="2147488213" r:id="rId12"/>
    <p:sldLayoutId id="21474882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7136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8F2B7-C0DD-47D3-AC04-926AF99977E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35" r:id="rId1"/>
    <p:sldLayoutId id="2147488234" r:id="rId2"/>
    <p:sldLayoutId id="2147488233" r:id="rId3"/>
    <p:sldLayoutId id="2147488232" r:id="rId4"/>
    <p:sldLayoutId id="2147488231" r:id="rId5"/>
    <p:sldLayoutId id="2147488230" r:id="rId6"/>
    <p:sldLayoutId id="2147488229" r:id="rId7"/>
    <p:sldLayoutId id="2147488228" r:id="rId8"/>
    <p:sldLayoutId id="2147488227" r:id="rId9"/>
    <p:sldLayoutId id="2147488226" r:id="rId10"/>
    <p:sldLayoutId id="21474882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836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4D279-3322-4FCC-994D-9E6DA48B313C}" type="datetimeFigureOut">
              <a:rPr lang="hu-HU"/>
              <a:pPr>
                <a:defRPr/>
              </a:pPr>
              <a:t>2014.09.29.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5C6A07-B40C-4071-B8F1-450C69CDF6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46" r:id="rId1"/>
    <p:sldLayoutId id="2147488245" r:id="rId2"/>
    <p:sldLayoutId id="2147488244" r:id="rId3"/>
    <p:sldLayoutId id="2147488243" r:id="rId4"/>
    <p:sldLayoutId id="2147488242" r:id="rId5"/>
    <p:sldLayoutId id="2147488241" r:id="rId6"/>
    <p:sldLayoutId id="2147488240" r:id="rId7"/>
    <p:sldLayoutId id="2147488239" r:id="rId8"/>
    <p:sldLayoutId id="2147488238" r:id="rId9"/>
    <p:sldLayoutId id="2147488237" r:id="rId10"/>
    <p:sldLayoutId id="2147488236" r:id="rId11"/>
    <p:sldLayoutId id="2147488314" r:id="rId12"/>
    <p:sldLayoutId id="21474883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fld id="{2D8BD1E6-0EBB-4FCE-A8CE-9BFEA0405F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SimSun" pitchFamily="2" charset="-122"/>
          <a:cs typeface="SimSu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SimSu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SimSu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SimSu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SimSun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SimSun" pitchFamily="2" charset="-122"/>
          <a:cs typeface="SimSu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SimSun" pitchFamily="2" charset="-122"/>
          <a:cs typeface="SimSu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SimSun" pitchFamily="2" charset="-122"/>
          <a:cs typeface="SimSun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SimSun" pitchFamily="2" charset="-122"/>
          <a:cs typeface="SimSun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SimSun" pitchFamily="2" charset="-122"/>
          <a:cs typeface="SimSun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000000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9F61C88B-07BD-4B5D-8B45-A791698695E6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cs typeface="Arial"/>
              </a:defRPr>
            </a:lvl1pPr>
          </a:lstStyle>
          <a:p>
            <a:pPr>
              <a:defRPr/>
            </a:pPr>
            <a:fld id="{6F12DFAB-622F-43D8-83A2-6156779508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73" r:id="rId1"/>
    <p:sldLayoutId id="2147488072" r:id="rId2"/>
    <p:sldLayoutId id="2147488071" r:id="rId3"/>
    <p:sldLayoutId id="2147488070" r:id="rId4"/>
    <p:sldLayoutId id="2147488069" r:id="rId5"/>
    <p:sldLayoutId id="2147488068" r:id="rId6"/>
    <p:sldLayoutId id="2147488067" r:id="rId7"/>
    <p:sldLayoutId id="2147488066" r:id="rId8"/>
    <p:sldLayoutId id="2147488065" r:id="rId9"/>
    <p:sldLayoutId id="2147488064" r:id="rId10"/>
    <p:sldLayoutId id="2147488063" r:id="rId11"/>
    <p:sldLayoutId id="2147488062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66"/>
            </a:gs>
            <a:gs pos="100000">
              <a:srgbClr val="00484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4050" y="6286500"/>
            <a:ext cx="192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38" tIns="47625" rIns="96838" bIns="47625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500" smtClean="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969E344-40AB-4F08-A0A9-3F8AE8E2900C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6425" y="6286500"/>
            <a:ext cx="28495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38" tIns="47625" rIns="96838" bIns="47625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5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4975" y="6381750"/>
            <a:ext cx="1920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838" tIns="47625" rIns="96838" bIns="47625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5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266BAEE-072F-43B1-94AA-75739359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8138" y="1524000"/>
            <a:ext cx="8482012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68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8138" y="228600"/>
            <a:ext cx="8528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8156575" y="960438"/>
            <a:ext cx="609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81D58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u-HU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76840" name="Line 8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hu-HU" sz="2400">
              <a:solidFill>
                <a:srgbClr val="FFFFFF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260" r:id="rId1"/>
    <p:sldLayoutId id="2147488261" r:id="rId2"/>
    <p:sldLayoutId id="2147488262" r:id="rId3"/>
    <p:sldLayoutId id="2147488263" r:id="rId4"/>
    <p:sldLayoutId id="2147488264" r:id="rId5"/>
    <p:sldLayoutId id="2147488265" r:id="rId6"/>
    <p:sldLayoutId id="2147488266" r:id="rId7"/>
    <p:sldLayoutId id="2147488267" r:id="rId8"/>
    <p:sldLayoutId id="2147488268" r:id="rId9"/>
    <p:sldLayoutId id="2147488269" r:id="rId10"/>
    <p:sldLayoutId id="2147488270" r:id="rId11"/>
  </p:sldLayoutIdLst>
  <p:hf sldNum="0" hdr="0" ftr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Times New Roman" pitchFamily="18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Times New Roman" pitchFamily="18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Times New Roman" pitchFamily="18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Times New Roman" pitchFamily="18" charset="0"/>
        </a:defRPr>
      </a:lvl5pPr>
      <a:lvl6pPr marL="457200" algn="ctr" defTabSz="909638" rtl="0" fontAlgn="base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Times New Roman" pitchFamily="18" charset="0"/>
        </a:defRPr>
      </a:lvl6pPr>
      <a:lvl7pPr marL="914400" algn="ctr" defTabSz="909638" rtl="0" fontAlgn="base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Times New Roman" pitchFamily="18" charset="0"/>
        </a:defRPr>
      </a:lvl7pPr>
      <a:lvl8pPr marL="1371600" algn="ctr" defTabSz="909638" rtl="0" fontAlgn="base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Times New Roman" pitchFamily="18" charset="0"/>
        </a:defRPr>
      </a:lvl8pPr>
      <a:lvl9pPr marL="1828800" algn="ctr" defTabSz="909638" rtl="0" fontAlgn="base">
        <a:spcBef>
          <a:spcPct val="0"/>
        </a:spcBef>
        <a:spcAft>
          <a:spcPct val="0"/>
        </a:spcAft>
        <a:defRPr sz="3600" b="1">
          <a:solidFill>
            <a:srgbClr val="FDC119"/>
          </a:solidFill>
          <a:latin typeface="Times New Roman" pitchFamily="18" charset="0"/>
        </a:defRPr>
      </a:lvl9pPr>
    </p:titleStyle>
    <p:bodyStyle>
      <a:lvl1pPr marL="341313" indent="-341313" algn="l" defTabSz="9096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75000"/>
        <a:buFont typeface="Monotype Sorts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39775" indent="-279400" algn="l" defTabSz="909638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36650" indent="-227013" algn="l" defTabSz="909638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19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3850" indent="-228600" algn="l" defTabSz="909638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17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46288" indent="-227013" algn="l" defTabSz="909638" rtl="0" eaLnBrk="0" fontAlgn="base" hangingPunct="0">
        <a:spcBef>
          <a:spcPct val="20000"/>
        </a:spcBef>
        <a:spcAft>
          <a:spcPct val="0"/>
        </a:spcAft>
        <a:buSzPct val="125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03488" indent="-227013" algn="l" defTabSz="909638" rtl="0" fontAlgn="base">
        <a:spcBef>
          <a:spcPct val="20000"/>
        </a:spcBef>
        <a:spcAft>
          <a:spcPct val="0"/>
        </a:spcAft>
        <a:buSzPct val="125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0688" indent="-227013" algn="l" defTabSz="909638" rtl="0" fontAlgn="base">
        <a:spcBef>
          <a:spcPct val="20000"/>
        </a:spcBef>
        <a:spcAft>
          <a:spcPct val="0"/>
        </a:spcAft>
        <a:buSzPct val="125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17888" indent="-227013" algn="l" defTabSz="909638" rtl="0" fontAlgn="base">
        <a:spcBef>
          <a:spcPct val="20000"/>
        </a:spcBef>
        <a:spcAft>
          <a:spcPct val="0"/>
        </a:spcAft>
        <a:buSzPct val="125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75088" indent="-227013" algn="l" defTabSz="909638" rtl="0" fontAlgn="base">
        <a:spcBef>
          <a:spcPct val="20000"/>
        </a:spcBef>
        <a:spcAft>
          <a:spcPct val="0"/>
        </a:spcAft>
        <a:buSzPct val="125000"/>
        <a:buChar char="•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C66DC631-C756-4A50-87E2-BCE654BC9CDF}" type="datetime1">
              <a:rPr lang="en-US"/>
              <a:pPr>
                <a:defRPr/>
              </a:pPr>
              <a:t>9/29/2014</a:t>
            </a:fld>
            <a:endParaRPr lang="en-GB"/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41AA9BF7-17E5-41B6-9F16-561720708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1" r:id="rId1"/>
    <p:sldLayoutId id="2147488272" r:id="rId2"/>
    <p:sldLayoutId id="2147488273" r:id="rId3"/>
    <p:sldLayoutId id="2147488274" r:id="rId4"/>
    <p:sldLayoutId id="2147488275" r:id="rId5"/>
    <p:sldLayoutId id="2147488276" r:id="rId6"/>
    <p:sldLayoutId id="2147488277" r:id="rId7"/>
    <p:sldLayoutId id="2147488278" r:id="rId8"/>
    <p:sldLayoutId id="2147488279" r:id="rId9"/>
    <p:sldLayoutId id="2147488280" r:id="rId10"/>
    <p:sldLayoutId id="2147488281" r:id="rId11"/>
    <p:sldLayoutId id="2147488282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A54F08C-4133-4A0C-ABBA-2C685D8B0531}" type="datetime1">
              <a:rPr lang="en-US"/>
              <a:pPr>
                <a:defRPr/>
              </a:pPr>
              <a:t>9/29/2014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2731CFE-FB59-4724-9353-C287B4E5C0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3" r:id="rId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568325"/>
            <a:ext cx="7807325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906588"/>
            <a:ext cx="78073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84" r:id="rId1"/>
    <p:sldLayoutId id="2147488083" r:id="rId2"/>
    <p:sldLayoutId id="2147488082" r:id="rId3"/>
    <p:sldLayoutId id="2147488081" r:id="rId4"/>
    <p:sldLayoutId id="2147488080" r:id="rId5"/>
    <p:sldLayoutId id="2147488079" r:id="rId6"/>
    <p:sldLayoutId id="2147488078" r:id="rId7"/>
    <p:sldLayoutId id="2147488077" r:id="rId8"/>
    <p:sldLayoutId id="2147488076" r:id="rId9"/>
    <p:sldLayoutId id="2147488075" r:id="rId10"/>
    <p:sldLayoutId id="2147488074" r:id="rId11"/>
  </p:sldLayoutIdLst>
  <p:hf sldNum="0" hdr="0" ftr="0"/>
  <p:txStyles>
    <p:titleStyle>
      <a:lvl1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2pPr>
      <a:lvl3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3pPr>
      <a:lvl4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4pPr>
      <a:lvl5pPr algn="ctr" defTabSz="412750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5pPr>
      <a:lvl6pPr marL="1392496" indent="-195641" algn="l" defTabSz="41429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6pPr>
      <a:lvl7pPr marL="1806794" indent="-195641" algn="l" defTabSz="41429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7pPr>
      <a:lvl8pPr marL="2221088" indent="-195641" algn="l" defTabSz="41429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8pPr>
      <a:lvl9pPr marL="2635389" indent="-195641" algn="l" defTabSz="414296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000">
          <a:solidFill>
            <a:srgbClr val="000000"/>
          </a:solidFill>
          <a:latin typeface="Times New Roman" pitchFamily="16" charset="0"/>
          <a:ea typeface="Lucida Sans Unicode" charset="0"/>
          <a:cs typeface="Lucida Sans Unicode" charset="0"/>
        </a:defRPr>
      </a:lvl9pPr>
    </p:titleStyle>
    <p:bodyStyle>
      <a:lvl1pPr marL="390525" indent="-292100" algn="l" defTabSz="412750" rtl="0" eaLnBrk="0" fontAlgn="base" hangingPunct="0">
        <a:lnSpc>
          <a:spcPct val="97000"/>
        </a:lnSpc>
        <a:spcBef>
          <a:spcPct val="0"/>
        </a:spcBef>
        <a:spcAft>
          <a:spcPts val="1288"/>
        </a:spcAft>
        <a:buClr>
          <a:srgbClr val="000000"/>
        </a:buClr>
        <a:buSzPct val="45000"/>
        <a:buFont typeface="StarSymbol"/>
        <a:buChar char="●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81050" indent="-260350" algn="l" defTabSz="412750" rtl="0" eaLnBrk="0" fontAlgn="base" hangingPunct="0">
        <a:lnSpc>
          <a:spcPct val="97000"/>
        </a:lnSpc>
        <a:spcBef>
          <a:spcPct val="0"/>
        </a:spcBef>
        <a:spcAft>
          <a:spcPts val="1038"/>
        </a:spcAft>
        <a:buClr>
          <a:srgbClr val="000000"/>
        </a:buClr>
        <a:buSzPct val="75000"/>
        <a:buFont typeface="StarSymbol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73163" indent="-195263" algn="l" defTabSz="412750" rtl="0" eaLnBrk="0" fontAlgn="base" hangingPunct="0">
        <a:lnSpc>
          <a:spcPct val="97000"/>
        </a:lnSpc>
        <a:spcBef>
          <a:spcPct val="0"/>
        </a:spcBef>
        <a:spcAft>
          <a:spcPts val="775"/>
        </a:spcAft>
        <a:buClr>
          <a:srgbClr val="000000"/>
        </a:buClr>
        <a:buSzPct val="45000"/>
        <a:buFont typeface="StarSymbol"/>
        <a:buChar char="●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63688" indent="-195263" algn="l" defTabSz="412750" rtl="0" eaLnBrk="0" fontAlgn="base" hangingPunct="0">
        <a:lnSpc>
          <a:spcPct val="97000"/>
        </a:lnSpc>
        <a:spcBef>
          <a:spcPct val="0"/>
        </a:spcBef>
        <a:spcAft>
          <a:spcPts val="525"/>
        </a:spcAft>
        <a:buClr>
          <a:srgbClr val="000000"/>
        </a:buClr>
        <a:buSzPct val="75000"/>
        <a:buFont typeface="StarSymbol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1955800" indent="-195263" algn="l" defTabSz="412750" rtl="0" eaLnBrk="0" fontAlgn="base" hangingPunct="0">
        <a:lnSpc>
          <a:spcPct val="97000"/>
        </a:lnSpc>
        <a:spcBef>
          <a:spcPct val="0"/>
        </a:spcBef>
        <a:spcAft>
          <a:spcPts val="263"/>
        </a:spcAft>
        <a:buClr>
          <a:srgbClr val="000000"/>
        </a:buClr>
        <a:buSzPct val="45000"/>
        <a:buFont typeface="StarSymbol"/>
        <a:buChar char="●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370697" indent="-195641" algn="l" defTabSz="414296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784991" indent="-195641" algn="l" defTabSz="414296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99287" indent="-195641" algn="l" defTabSz="414296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613584" indent="-195641" algn="l" defTabSz="414296" rtl="0" fontAlgn="base" hangingPunct="0">
        <a:lnSpc>
          <a:spcPct val="97000"/>
        </a:lnSpc>
        <a:spcBef>
          <a:spcPct val="0"/>
        </a:spcBef>
        <a:spcAft>
          <a:spcPts val="261"/>
        </a:spcAft>
        <a:buClr>
          <a:srgbClr val="000000"/>
        </a:buClr>
        <a:buSzPct val="45000"/>
        <a:buFont typeface="StarSymbol" charset="0"/>
        <a:buChar char="●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296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859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2888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185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148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5778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0074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4372" algn="l" defTabSz="8285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en-US" altLang="zh-CN" smtClean="0"/>
          </a:p>
          <a:p>
            <a:pPr lvl="1"/>
            <a:r>
              <a:rPr lang="zh-CN" altLang="en-US" smtClean="0"/>
              <a:t>第二级</a:t>
            </a:r>
            <a:endParaRPr lang="en-US" altLang="zh-CN" smtClean="0"/>
          </a:p>
          <a:p>
            <a:pPr lvl="2"/>
            <a:r>
              <a:rPr lang="zh-CN" altLang="en-US" smtClean="0"/>
              <a:t>第三级</a:t>
            </a:r>
            <a:endParaRPr lang="en-US" altLang="zh-CN" smtClean="0"/>
          </a:p>
          <a:p>
            <a:pPr lvl="3"/>
            <a:r>
              <a:rPr lang="zh-CN" altLang="en-US" smtClean="0"/>
              <a:t>第四级</a:t>
            </a:r>
            <a:endParaRPr lang="en-US" altLang="zh-CN" smtClean="0"/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 smtClean="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fld id="{8C447143-AAF4-4F7E-ADCF-718B2AC67B40}" type="datetime1">
              <a:rPr lang="en-US" altLang="zh-CN"/>
              <a:pPr>
                <a:defRPr/>
              </a:pPr>
              <a:t>9/29/2014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rgbClr val="000000"/>
                </a:solidFill>
                <a:latin typeface="Times New Roman" pitchFamily="-65" charset="0"/>
                <a:ea typeface="宋体" pitchFamily="-65" charset="-122"/>
                <a:cs typeface="宋体" pitchFamily="-65" charset="-122"/>
              </a:defRPr>
            </a:lvl1pPr>
          </a:lstStyle>
          <a:p>
            <a:pPr>
              <a:defRPr/>
            </a:pPr>
            <a:fld id="{DE26D93B-F074-4673-9CD4-FEF0FEB68F6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285" r:id="rId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SimSun" pitchFamily="2" charset="-122"/>
          <a:cs typeface="SimSu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SimSu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SimSu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SimSu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SimSun" pitchFamily="2" charset="-122"/>
          <a:cs typeface="SimSun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-65" charset="0"/>
          <a:ea typeface="宋体" pitchFamily="-65" charset="-122"/>
          <a:cs typeface="宋体" pitchFamily="-65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SimSun" pitchFamily="2" charset="-122"/>
          <a:cs typeface="SimSu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SimSun" pitchFamily="2" charset="-122"/>
          <a:cs typeface="SimSu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SimSun" pitchFamily="2" charset="-122"/>
          <a:cs typeface="SimSun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SimSun" pitchFamily="2" charset="-122"/>
          <a:cs typeface="SimSun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SimSun" pitchFamily="2" charset="-122"/>
          <a:cs typeface="SimSun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83971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55F8F2-C063-4414-8F4C-254D025F5A3B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D70255-9908-4434-A3F8-05CB6422C0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95" r:id="rId1"/>
    <p:sldLayoutId id="2147488094" r:id="rId2"/>
    <p:sldLayoutId id="2147488093" r:id="rId3"/>
    <p:sldLayoutId id="2147488092" r:id="rId4"/>
    <p:sldLayoutId id="2147488091" r:id="rId5"/>
    <p:sldLayoutId id="2147488090" r:id="rId6"/>
    <p:sldLayoutId id="2147488089" r:id="rId7"/>
    <p:sldLayoutId id="2147488088" r:id="rId8"/>
    <p:sldLayoutId id="2147488087" r:id="rId9"/>
    <p:sldLayoutId id="2147488086" r:id="rId10"/>
    <p:sldLayoutId id="2147488085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4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jpe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24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7" name="Szövegdoboz 4"/>
          <p:cNvSpPr txBox="1">
            <a:spLocks noChangeArrowheads="1"/>
          </p:cNvSpPr>
          <p:nvPr/>
        </p:nvSpPr>
        <p:spPr bwMode="auto">
          <a:xfrm>
            <a:off x="6500813" y="6286500"/>
            <a:ext cx="1638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000000"/>
                </a:solidFill>
              </a:rPr>
              <a:t>Falus András</a:t>
            </a:r>
          </a:p>
        </p:txBody>
      </p:sp>
      <p:pic>
        <p:nvPicPr>
          <p:cNvPr id="301058" name="Picture 4" descr="KISKISK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B0053"/>
              </a:clrFrom>
              <a:clrTo>
                <a:srgbClr val="0B005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13" y="6186488"/>
            <a:ext cx="92868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64306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2179638"/>
            <a:ext cx="2662238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794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1000125"/>
            <a:ext cx="1147763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1062" name="Picture 3" descr="rasszok"/>
          <p:cNvPicPr>
            <a:picLocks noChangeAspect="1" noChangeArrowheads="1"/>
          </p:cNvPicPr>
          <p:nvPr/>
        </p:nvPicPr>
        <p:blipFill>
          <a:blip r:embed="rId7" cstate="screen">
            <a:lum bright="16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5" y="4456113"/>
            <a:ext cx="15525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428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hu-H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Epigenetikai</a:t>
            </a:r>
            <a:r>
              <a:rPr lang="hu-H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szabályozások, mint a tumor génhálózatok szoftvere</a:t>
            </a:r>
            <a:endParaRPr lang="hu-H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071688" y="5072063"/>
            <a:ext cx="64008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hu-HU" dirty="0">
              <a:solidFill>
                <a:schemeClr val="tx1">
                  <a:tint val="75000"/>
                </a:schemeClr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301065" name="Picture 2" descr="http://i.huffpost.com/gen/1061092/thumbs/o-SCHIZOPHRENIA-facebook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87838"/>
            <a:ext cx="257175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6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3929063"/>
            <a:ext cx="2492375" cy="176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1067" name="Szövegdoboz 12"/>
          <p:cNvSpPr txBox="1">
            <a:spLocks noChangeArrowheads="1"/>
          </p:cNvSpPr>
          <p:nvPr/>
        </p:nvSpPr>
        <p:spPr bwMode="auto">
          <a:xfrm>
            <a:off x="214313" y="6488113"/>
            <a:ext cx="189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2014. április 25.</a:t>
            </a:r>
          </a:p>
        </p:txBody>
      </p:sp>
      <p:sp>
        <p:nvSpPr>
          <p:cNvPr id="15" name="Dátum helye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2DA24D-3365-4CC6-A05B-A00274822496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7" name="Text Box 2"/>
          <p:cNvSpPr txBox="1">
            <a:spLocks noChangeArrowheads="1"/>
          </p:cNvSpPr>
          <p:nvPr/>
        </p:nvSpPr>
        <p:spPr bwMode="auto">
          <a:xfrm>
            <a:off x="1243013" y="18891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200">
              <a:solidFill>
                <a:srgbClr val="FFFF00"/>
              </a:solidFill>
            </a:endParaRPr>
          </a:p>
        </p:txBody>
      </p:sp>
      <p:grpSp>
        <p:nvGrpSpPr>
          <p:cNvPr id="316418" name="Group 3"/>
          <p:cNvGrpSpPr>
            <a:grpSpLocks/>
          </p:cNvGrpSpPr>
          <p:nvPr/>
        </p:nvGrpSpPr>
        <p:grpSpPr bwMode="auto">
          <a:xfrm>
            <a:off x="3505200" y="762000"/>
            <a:ext cx="3387725" cy="871538"/>
            <a:chOff x="2208" y="480"/>
            <a:chExt cx="2134" cy="549"/>
          </a:xfrm>
        </p:grpSpPr>
        <p:sp>
          <p:nvSpPr>
            <p:cNvPr id="316442" name="Text Box 4"/>
            <p:cNvSpPr txBox="1">
              <a:spLocks noChangeArrowheads="1"/>
            </p:cNvSpPr>
            <p:nvPr/>
          </p:nvSpPr>
          <p:spPr bwMode="auto">
            <a:xfrm>
              <a:off x="2256" y="480"/>
              <a:ext cx="2086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GCAAT</a:t>
              </a:r>
              <a:r>
                <a:rPr lang="en-US" sz="1400" b="1">
                  <a:solidFill>
                    <a:srgbClr val="FF0000"/>
                  </a:solidFill>
                </a:rPr>
                <a:t>C</a:t>
              </a:r>
              <a:r>
                <a:rPr lang="en-US" sz="1400" b="1">
                  <a:solidFill>
                    <a:srgbClr val="000000"/>
                  </a:solidFill>
                </a:rPr>
                <a:t>GATC</a:t>
              </a:r>
              <a:r>
                <a:rPr lang="en-US" sz="1400" b="1">
                  <a:solidFill>
                    <a:srgbClr val="FF0000"/>
                  </a:solidFill>
                </a:rPr>
                <a:t>T</a:t>
              </a:r>
              <a:r>
                <a:rPr lang="en-US" sz="1400" b="1">
                  <a:solidFill>
                    <a:srgbClr val="000000"/>
                  </a:solidFill>
                </a:rPr>
                <a:t>GGTACA</a:t>
              </a:r>
              <a:r>
                <a:rPr lang="en-US" sz="1400" b="1">
                  <a:solidFill>
                    <a:srgbClr val="FF0000"/>
                  </a:solidFill>
                </a:rPr>
                <a:t>G</a:t>
              </a:r>
              <a:r>
                <a:rPr lang="en-US" sz="1400" b="1">
                  <a:solidFill>
                    <a:srgbClr val="000000"/>
                  </a:solidFill>
                </a:rPr>
                <a:t>TAGCTA</a:t>
              </a:r>
            </a:p>
            <a:p>
              <a:pPr eaLnBrk="0" hangingPunct="0"/>
              <a:r>
                <a:rPr lang="en-US" sz="1400" b="1">
                  <a:solidFill>
                    <a:srgbClr val="000000"/>
                  </a:solidFill>
                </a:rPr>
                <a:t>GCAAT</a:t>
              </a:r>
              <a:r>
                <a:rPr lang="en-US" sz="1400" b="1">
                  <a:solidFill>
                    <a:srgbClr val="FF0000"/>
                  </a:solidFill>
                </a:rPr>
                <a:t>T</a:t>
              </a:r>
              <a:r>
                <a:rPr lang="en-US" sz="1400" b="1">
                  <a:solidFill>
                    <a:srgbClr val="000000"/>
                  </a:solidFill>
                </a:rPr>
                <a:t>GATC</a:t>
              </a:r>
              <a:r>
                <a:rPr lang="en-US" sz="1400" b="1">
                  <a:solidFill>
                    <a:srgbClr val="FF0000"/>
                  </a:solidFill>
                </a:rPr>
                <a:t>G</a:t>
              </a:r>
              <a:r>
                <a:rPr lang="en-US" sz="1400" b="1">
                  <a:solidFill>
                    <a:srgbClr val="000000"/>
                  </a:solidFill>
                </a:rPr>
                <a:t>GGTACA</a:t>
              </a:r>
              <a:r>
                <a:rPr lang="en-US" sz="1400" b="1">
                  <a:solidFill>
                    <a:srgbClr val="FF0000"/>
                  </a:solidFill>
                </a:rPr>
                <a:t>T</a:t>
              </a:r>
              <a:r>
                <a:rPr lang="en-US" sz="1400" b="1">
                  <a:solidFill>
                    <a:srgbClr val="000000"/>
                  </a:solidFill>
                </a:rPr>
                <a:t>TAGCTA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316443" name="Text Box 5"/>
            <p:cNvSpPr txBox="1">
              <a:spLocks noChangeArrowheads="1"/>
            </p:cNvSpPr>
            <p:nvPr/>
          </p:nvSpPr>
          <p:spPr bwMode="auto">
            <a:xfrm>
              <a:off x="2208" y="816"/>
              <a:ext cx="193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1600">
                  <a:solidFill>
                    <a:srgbClr val="003300"/>
                  </a:solidFill>
                </a:rPr>
                <a:t>Hap-Map/ 20 millió pontmutáció</a:t>
              </a:r>
            </a:p>
          </p:txBody>
        </p:sp>
      </p:grpSp>
      <p:grpSp>
        <p:nvGrpSpPr>
          <p:cNvPr id="316419" name="Group 6"/>
          <p:cNvGrpSpPr>
            <a:grpSpLocks/>
          </p:cNvGrpSpPr>
          <p:nvPr/>
        </p:nvGrpSpPr>
        <p:grpSpPr bwMode="auto">
          <a:xfrm>
            <a:off x="142875" y="3857625"/>
            <a:ext cx="1714500" cy="1781175"/>
            <a:chOff x="82" y="2571"/>
            <a:chExt cx="1736" cy="1742"/>
          </a:xfrm>
        </p:grpSpPr>
        <p:pic>
          <p:nvPicPr>
            <p:cNvPr id="316440" name="Picture 7"/>
            <p:cNvPicPr>
              <a:picLocks noChangeAspect="1" noChangeArrowheads="1"/>
            </p:cNvPicPr>
            <p:nvPr/>
          </p:nvPicPr>
          <p:blipFill>
            <a:blip r:embed="rId3" cstate="screen">
              <a:lum bright="36000" contras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71"/>
              <a:ext cx="1536" cy="1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7" name="Text Box 8"/>
            <p:cNvSpPr txBox="1">
              <a:spLocks noChangeArrowheads="1"/>
            </p:cNvSpPr>
            <p:nvPr/>
          </p:nvSpPr>
          <p:spPr bwMode="auto">
            <a:xfrm>
              <a:off x="82" y="3906"/>
              <a:ext cx="173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hu-HU" sz="1200" dirty="0">
                  <a:solidFill>
                    <a:srgbClr val="003300"/>
                  </a:solidFill>
                  <a:cs typeface="Arial"/>
                </a:rPr>
                <a:t>EXPRESSZIÓS MICROARRAY/CHIP</a:t>
              </a:r>
            </a:p>
            <a:p>
              <a:pPr eaLnBrk="0" hangingPunct="0">
                <a:defRPr/>
              </a:pPr>
              <a:r>
                <a:rPr lang="hu-HU" sz="12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NANOTECHNOLÓGIA, </a:t>
              </a:r>
            </a:p>
            <a:p>
              <a:pPr eaLnBrk="0" hangingPunct="0">
                <a:defRPr/>
              </a:pPr>
              <a:r>
                <a:rPr lang="hu-HU" sz="12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Szilárd Fázisú KÉMIA</a:t>
              </a:r>
            </a:p>
          </p:txBody>
        </p:sp>
      </p:grpSp>
      <p:grpSp>
        <p:nvGrpSpPr>
          <p:cNvPr id="316420" name="Group 9"/>
          <p:cNvGrpSpPr>
            <a:grpSpLocks/>
          </p:cNvGrpSpPr>
          <p:nvPr/>
        </p:nvGrpSpPr>
        <p:grpSpPr bwMode="auto">
          <a:xfrm>
            <a:off x="152400" y="609600"/>
            <a:ext cx="1919288" cy="1319213"/>
            <a:chOff x="2256" y="1584"/>
            <a:chExt cx="1138" cy="942"/>
          </a:xfrm>
        </p:grpSpPr>
        <p:pic>
          <p:nvPicPr>
            <p:cNvPr id="316438" name="Picture 10" descr="ma-ebat8"/>
            <p:cNvPicPr>
              <a:picLocks noChangeAspect="1" noChangeArrowheads="1"/>
            </p:cNvPicPr>
            <p:nvPr/>
          </p:nvPicPr>
          <p:blipFill>
            <a:blip r:embed="rId4" cstate="screen">
              <a:lum bright="-8000"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584"/>
              <a:ext cx="1138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35" name="Text Box 11"/>
            <p:cNvSpPr txBox="1">
              <a:spLocks noChangeArrowheads="1"/>
            </p:cNvSpPr>
            <p:nvPr/>
          </p:nvSpPr>
          <p:spPr bwMode="auto">
            <a:xfrm>
              <a:off x="2256" y="2307"/>
              <a:ext cx="1061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hu-HU" sz="1200" dirty="0">
                  <a:solidFill>
                    <a:srgbClr val="003300"/>
                  </a:solidFill>
                  <a:cs typeface="Arial"/>
                </a:rPr>
                <a:t>FEHÉRJE</a:t>
              </a:r>
              <a:r>
                <a:rPr lang="hu-HU" sz="1200" b="1" dirty="0">
                  <a:solidFill>
                    <a:srgbClr val="003300"/>
                  </a:solidFill>
                  <a:cs typeface="Arial"/>
                </a:rPr>
                <a:t> </a:t>
              </a:r>
              <a:r>
                <a:rPr lang="hu-HU" sz="12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FIZIKAI TEC</a:t>
              </a:r>
              <a:r>
                <a:rPr lang="en-US" sz="12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H</a:t>
              </a:r>
              <a:r>
                <a:rPr lang="hu-HU" sz="12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NIKÁK</a:t>
              </a:r>
            </a:p>
            <a:p>
              <a:pPr eaLnBrk="0" hangingPunct="0">
                <a:defRPr/>
              </a:pPr>
              <a:r>
                <a:rPr lang="hu-HU" sz="12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Biofizika, </a:t>
              </a:r>
              <a:r>
                <a:rPr lang="hu-HU" sz="1200" b="1" dirty="0" err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/>
                </a:rPr>
                <a:t>nanofizika</a:t>
              </a:r>
              <a:endParaRPr lang="hu-HU" sz="1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endParaRPr>
            </a:p>
          </p:txBody>
        </p:sp>
      </p:grpSp>
      <p:sp>
        <p:nvSpPr>
          <p:cNvPr id="316421" name="Text Box 12"/>
          <p:cNvSpPr txBox="1">
            <a:spLocks noChangeArrowheads="1"/>
          </p:cNvSpPr>
          <p:nvPr/>
        </p:nvSpPr>
        <p:spPr bwMode="auto">
          <a:xfrm>
            <a:off x="2286000" y="0"/>
            <a:ext cx="3986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u-HU" sz="2400" b="1">
                <a:solidFill>
                  <a:srgbClr val="00B0F0"/>
                </a:solidFill>
              </a:rPr>
              <a:t>METODIKAI REPERTOIRE</a:t>
            </a:r>
          </a:p>
        </p:txBody>
      </p:sp>
      <p:grpSp>
        <p:nvGrpSpPr>
          <p:cNvPr id="316422" name="Group 14"/>
          <p:cNvGrpSpPr>
            <a:grpSpLocks/>
          </p:cNvGrpSpPr>
          <p:nvPr/>
        </p:nvGrpSpPr>
        <p:grpSpPr bwMode="auto">
          <a:xfrm>
            <a:off x="6858000" y="357188"/>
            <a:ext cx="1606550" cy="2571750"/>
            <a:chOff x="4979" y="87"/>
            <a:chExt cx="877" cy="1509"/>
          </a:xfrm>
        </p:grpSpPr>
        <p:pic>
          <p:nvPicPr>
            <p:cNvPr id="316436" name="Picture 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" y="312"/>
              <a:ext cx="676" cy="12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6437" name="Text Box 16"/>
            <p:cNvSpPr txBox="1">
              <a:spLocks noChangeArrowheads="1"/>
            </p:cNvSpPr>
            <p:nvPr/>
          </p:nvSpPr>
          <p:spPr bwMode="auto">
            <a:xfrm>
              <a:off x="4979" y="87"/>
              <a:ext cx="8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hu-HU" sz="1200" b="1">
                  <a:solidFill>
                    <a:srgbClr val="003300"/>
                  </a:solidFill>
                </a:rPr>
                <a:t>TELJES GENOM</a:t>
              </a:r>
            </a:p>
            <a:p>
              <a:pPr eaLnBrk="0" hangingPunct="0"/>
              <a:r>
                <a:rPr lang="hu-HU" sz="1200" b="1">
                  <a:solidFill>
                    <a:srgbClr val="003300"/>
                  </a:solidFill>
                </a:rPr>
                <a:t>VIZSGÁLAT</a:t>
              </a:r>
            </a:p>
          </p:txBody>
        </p:sp>
      </p:grpSp>
      <p:grpSp>
        <p:nvGrpSpPr>
          <p:cNvPr id="316423" name="Group 18"/>
          <p:cNvGrpSpPr>
            <a:grpSpLocks/>
          </p:cNvGrpSpPr>
          <p:nvPr/>
        </p:nvGrpSpPr>
        <p:grpSpPr bwMode="auto">
          <a:xfrm>
            <a:off x="4214813" y="2071688"/>
            <a:ext cx="2471737" cy="1779587"/>
            <a:chOff x="363" y="11"/>
            <a:chExt cx="2852" cy="1630"/>
          </a:xfrm>
        </p:grpSpPr>
        <p:pic>
          <p:nvPicPr>
            <p:cNvPr id="316434" name="Picture 19"/>
            <p:cNvPicPr>
              <a:picLocks noChangeAspect="1" noChangeArrowheads="1"/>
            </p:cNvPicPr>
            <p:nvPr/>
          </p:nvPicPr>
          <p:blipFill>
            <a:blip r:embed="rId6" cstate="screen">
              <a:lum bright="-18000" contrast="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" y="11"/>
              <a:ext cx="1828" cy="1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1509" name="Text Box 20"/>
            <p:cNvSpPr txBox="1">
              <a:spLocks noChangeArrowheads="1"/>
            </p:cNvSpPr>
            <p:nvPr/>
          </p:nvSpPr>
          <p:spPr bwMode="auto">
            <a:xfrm>
              <a:off x="803" y="1387"/>
              <a:ext cx="241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hu-HU" sz="1200" b="1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Adatbázisok</a:t>
              </a:r>
            </a:p>
          </p:txBody>
        </p:sp>
      </p:grpSp>
      <p:grpSp>
        <p:nvGrpSpPr>
          <p:cNvPr id="316424" name="Group 22"/>
          <p:cNvGrpSpPr>
            <a:grpSpLocks/>
          </p:cNvGrpSpPr>
          <p:nvPr/>
        </p:nvGrpSpPr>
        <p:grpSpPr bwMode="auto">
          <a:xfrm>
            <a:off x="5857875" y="3321050"/>
            <a:ext cx="3286125" cy="3581400"/>
            <a:chOff x="3538" y="2112"/>
            <a:chExt cx="2070" cy="2256"/>
          </a:xfrm>
        </p:grpSpPr>
        <p:pic>
          <p:nvPicPr>
            <p:cNvPr id="316431" name="Picture 23"/>
            <p:cNvPicPr>
              <a:picLocks noChangeAspect="1" noChangeArrowheads="1"/>
            </p:cNvPicPr>
            <p:nvPr/>
          </p:nvPicPr>
          <p:blipFill>
            <a:blip r:embed="rId7" cstate="screen">
              <a:lum bright="-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112"/>
              <a:ext cx="1734" cy="1606"/>
            </a:xfrm>
            <a:prstGeom prst="rect">
              <a:avLst/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90126" name="Text Box 24"/>
            <p:cNvSpPr txBox="1">
              <a:spLocks noChangeArrowheads="1"/>
            </p:cNvSpPr>
            <p:nvPr/>
          </p:nvSpPr>
          <p:spPr bwMode="auto">
            <a:xfrm>
              <a:off x="3538" y="3845"/>
              <a:ext cx="2070" cy="52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hu-HU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/>
                </a:rPr>
                <a:t>BIOINFORMATIKA</a:t>
              </a:r>
            </a:p>
            <a:p>
              <a:pPr algn="ctr" eaLnBrk="0" hangingPunct="0">
                <a:defRPr/>
              </a:pPr>
              <a:r>
                <a:rPr lang="hu-HU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/>
                </a:rPr>
                <a:t>GÉNHÁLÓZATOK- ÚTVONAL ANALÍZIS</a:t>
              </a:r>
              <a:endParaRPr lang="hu-HU" sz="1600" dirty="0">
                <a:solidFill>
                  <a:schemeClr val="accent2">
                    <a:lumMod val="60000"/>
                    <a:lumOff val="40000"/>
                  </a:schemeClr>
                </a:solidFill>
                <a:cs typeface="Arial"/>
              </a:endParaRPr>
            </a:p>
          </p:txBody>
        </p:sp>
        <p:pic>
          <p:nvPicPr>
            <p:cNvPr id="316433" name="Picture 25"/>
            <p:cNvPicPr>
              <a:picLocks noChangeAspect="1" noChangeArrowheads="1"/>
            </p:cNvPicPr>
            <p:nvPr/>
          </p:nvPicPr>
          <p:blipFill>
            <a:blip r:embed="rId8" cstate="screen">
              <a:lum bright="-18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120"/>
              <a:ext cx="624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6425" name="Picture 2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4357688"/>
            <a:ext cx="198437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églalap 28"/>
          <p:cNvSpPr/>
          <p:nvPr/>
        </p:nvSpPr>
        <p:spPr>
          <a:xfrm>
            <a:off x="2786063" y="5643563"/>
            <a:ext cx="3160712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hu-HU" sz="1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DNS „NYELVÉSZETI” ELJÁRÁSOK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0" y="6027738"/>
            <a:ext cx="5572125" cy="83026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ÚJ GENERÁCIÓS SZEKVENÁLÁSOK</a:t>
            </a:r>
          </a:p>
          <a:p>
            <a:pPr>
              <a:defRPr/>
            </a:pPr>
            <a:r>
              <a:rPr lang="hu-HU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CRISP/Cas9 rendszer</a:t>
            </a:r>
          </a:p>
        </p:txBody>
      </p:sp>
      <p:pic>
        <p:nvPicPr>
          <p:cNvPr id="316428" name="Picture 2" descr="C:\Users\Falus András\Dropbox\teaching\immunology\chattop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1857375"/>
            <a:ext cx="216217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2071688" y="3929063"/>
            <a:ext cx="2500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hu-HU" sz="1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 sejt analitika (</a:t>
            </a:r>
            <a:r>
              <a:rPr lang="hu-HU" sz="1200" b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subnano</a:t>
            </a:r>
            <a:r>
              <a:rPr lang="hu-HU" sz="1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16430" name="Dátum helye 3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2C218E6-181E-4711-B9BA-FC2D554B9013}" type="datetime1">
              <a:rPr lang="en-US">
                <a:cs typeface="Arial" charset="0"/>
              </a:rPr>
              <a:pPr/>
              <a:t>9/29/2014</a:t>
            </a:fld>
            <a:endParaRPr lang="hu-HU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5" name="Téglalap 3"/>
          <p:cNvSpPr>
            <a:spLocks noChangeArrowheads="1"/>
          </p:cNvSpPr>
          <p:nvPr/>
        </p:nvSpPr>
        <p:spPr bwMode="auto">
          <a:xfrm>
            <a:off x="0" y="990600"/>
            <a:ext cx="66294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57313"/>
            <a:ext cx="9144000" cy="4343400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33CC"/>
                </a:solidFill>
                <a:cs typeface="Times New Roman" pitchFamily="18" charset="0"/>
              </a:rPr>
              <a:t> </a:t>
            </a:r>
            <a:endParaRPr lang="hu-HU" sz="2800" b="1" dirty="0" smtClean="0">
              <a:solidFill>
                <a:srgbClr val="0033CC"/>
              </a:solidFill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hu-HU" sz="2800" b="1" dirty="0" smtClean="0">
                <a:solidFill>
                  <a:srgbClr val="000066"/>
                </a:solidFill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00B0F0"/>
                </a:solidFill>
                <a:cs typeface="Times New Roman" pitchFamily="18" charset="0"/>
              </a:rPr>
              <a:t>DN</a:t>
            </a:r>
            <a:r>
              <a:rPr lang="hu-HU" sz="2800" b="1" dirty="0" smtClean="0">
                <a:solidFill>
                  <a:srgbClr val="00B0F0"/>
                </a:solidFill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rgbClr val="00B0F0"/>
                </a:solidFill>
                <a:cs typeface="Times New Roman" pitchFamily="18" charset="0"/>
              </a:rPr>
              <a:t>szekvencia adatok </a:t>
            </a:r>
            <a:r>
              <a:rPr lang="en-US" sz="28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rgbClr val="000066"/>
                </a:solidFill>
                <a:cs typeface="Times New Roman" pitchFamily="18" charset="0"/>
              </a:rPr>
              <a:t>megkétszereződnek 18 havonta</a:t>
            </a:r>
            <a:endParaRPr lang="en-US" sz="2800" b="1" dirty="0" smtClean="0">
              <a:solidFill>
                <a:srgbClr val="000066"/>
              </a:solidFill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200" b="1" dirty="0" smtClean="0">
              <a:solidFill>
                <a:srgbClr val="00006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rgbClr val="000066"/>
                </a:solidFill>
                <a:cs typeface="Times New Roman" pitchFamily="18" charset="0"/>
              </a:rPr>
              <a:t>A megismert </a:t>
            </a:r>
            <a:r>
              <a:rPr lang="hu-HU" sz="2800" b="1" dirty="0" smtClean="0">
                <a:solidFill>
                  <a:srgbClr val="00B0F0"/>
                </a:solidFill>
                <a:cs typeface="Times New Roman" pitchFamily="18" charset="0"/>
              </a:rPr>
              <a:t>genomok száma </a:t>
            </a:r>
            <a:r>
              <a:rPr lang="hu-HU" sz="2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duplázódik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hu-HU" sz="2800" b="1" dirty="0" smtClean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hu-HU" sz="2800" b="1" dirty="0" smtClean="0">
                <a:solidFill>
                  <a:srgbClr val="000066"/>
                </a:solidFill>
                <a:cs typeface="Times New Roman" pitchFamily="18" charset="0"/>
              </a:rPr>
              <a:t>18 havonta</a:t>
            </a:r>
            <a:endParaRPr lang="en-US" sz="2800" b="1" dirty="0" smtClean="0">
              <a:solidFill>
                <a:srgbClr val="000066"/>
              </a:solidFill>
              <a:ea typeface="MS Mincho" pitchFamily="49" charset="-128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200" b="1" dirty="0" smtClean="0">
              <a:solidFill>
                <a:srgbClr val="000066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000066"/>
                </a:solidFill>
                <a:cs typeface="Times New Roman" pitchFamily="18" charset="0"/>
              </a:rPr>
              <a:t> </a:t>
            </a:r>
            <a:r>
              <a:rPr lang="hu-HU" sz="2800" b="1" dirty="0" smtClean="0">
                <a:solidFill>
                  <a:srgbClr val="000066"/>
                </a:solidFill>
                <a:cs typeface="Times New Roman" pitchFamily="18" charset="0"/>
              </a:rPr>
              <a:t>A </a:t>
            </a:r>
            <a:r>
              <a:rPr lang="hu-HU" sz="2800" b="1" dirty="0" err="1" smtClean="0">
                <a:solidFill>
                  <a:srgbClr val="00B0F0"/>
                </a:solidFill>
                <a:cs typeface="Times New Roman" pitchFamily="18" charset="0"/>
              </a:rPr>
              <a:t>szekvenálás</a:t>
            </a:r>
            <a:r>
              <a:rPr lang="hu-HU" sz="2800" b="1" dirty="0" smtClean="0">
                <a:solidFill>
                  <a:srgbClr val="00B0F0"/>
                </a:solidFill>
                <a:cs typeface="Times New Roman" pitchFamily="18" charset="0"/>
              </a:rPr>
              <a:t> költségei </a:t>
            </a:r>
            <a:r>
              <a:rPr lang="hu-HU" sz="2800" b="1" dirty="0" smtClean="0">
                <a:solidFill>
                  <a:srgbClr val="000066"/>
                </a:solidFill>
                <a:cs typeface="Times New Roman" pitchFamily="18" charset="0"/>
              </a:rPr>
              <a:t>a feleződnek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hu-HU" sz="2800" b="1" dirty="0" smtClean="0">
                <a:solidFill>
                  <a:srgbClr val="000066"/>
                </a:solidFill>
                <a:cs typeface="Times New Roman" pitchFamily="18" charset="0"/>
              </a:rPr>
              <a:t>    18 havonta</a:t>
            </a:r>
            <a:r>
              <a:rPr lang="en-US" sz="2800" b="1" dirty="0" smtClean="0">
                <a:solidFill>
                  <a:srgbClr val="000066"/>
                </a:solidFill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0066"/>
                </a:solidFill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 smtClean="0"/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285750" y="214313"/>
            <a:ext cx="8356600" cy="58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b="1" dirty="0">
                <a:latin typeface="Arial" pitchFamily="34" charset="0"/>
                <a:cs typeface="Arial" pitchFamily="34" charset="0"/>
              </a:rPr>
              <a:t>Gyorsuló genetikai/</a:t>
            </a:r>
            <a:r>
              <a:rPr lang="hu-HU" sz="3200" b="1" dirty="0" err="1">
                <a:latin typeface="Arial" pitchFamily="34" charset="0"/>
                <a:cs typeface="Arial" pitchFamily="34" charset="0"/>
              </a:rPr>
              <a:t>genomikai</a:t>
            </a:r>
            <a:r>
              <a:rPr lang="hu-HU" sz="3200" b="1" dirty="0">
                <a:latin typeface="Arial" pitchFamily="34" charset="0"/>
                <a:cs typeface="Arial" pitchFamily="34" charset="0"/>
              </a:rPr>
              <a:t> adathalmaz</a:t>
            </a:r>
          </a:p>
        </p:txBody>
      </p:sp>
      <p:sp>
        <p:nvSpPr>
          <p:cNvPr id="318468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64E7F30-CD06-4AE3-873F-ADB4354B2659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en-GB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sz="4000" b="1" smtClean="0">
                <a:solidFill>
                  <a:srgbClr val="00B0F0"/>
                </a:solidFill>
                <a:latin typeface="Arial" charset="0"/>
                <a:cs typeface="Arial" charset="0"/>
              </a:rPr>
              <a:t>Paradigmaváltás</a:t>
            </a:r>
            <a:endParaRPr lang="en-US" altLang="en-US" sz="4000" b="1" smtClean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839200" cy="4953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hu-HU" altLang="en-US" b="1" dirty="0" smtClean="0">
                <a:solidFill>
                  <a:schemeClr val="tx2">
                    <a:lumMod val="75000"/>
                  </a:schemeClr>
                </a:solidFill>
              </a:rPr>
              <a:t>A teljes genom annotálása (funkció megfejtése)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altLang="en-US" b="1" dirty="0" smtClean="0">
                <a:solidFill>
                  <a:schemeClr val="tx2">
                    <a:lumMod val="75000"/>
                  </a:schemeClr>
                </a:solidFill>
              </a:rPr>
              <a:t>Nem egyes géneket vizsgálunk, hanem az egész genomot, illetve  génhálózatokat (GWAS)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altLang="en-US" b="1" dirty="0" err="1" smtClean="0">
                <a:solidFill>
                  <a:schemeClr val="tx2">
                    <a:lumMod val="75000"/>
                  </a:schemeClr>
                </a:solidFill>
              </a:rPr>
              <a:t>Epigenetika</a:t>
            </a:r>
            <a:r>
              <a:rPr lang="hu-HU" altLang="en-US" b="1" dirty="0" smtClean="0">
                <a:solidFill>
                  <a:schemeClr val="tx2">
                    <a:lumMod val="75000"/>
                  </a:schemeClr>
                </a:solidFill>
              </a:rPr>
              <a:t> (EWAS)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hu-HU" altLang="en-US" b="1" dirty="0" err="1" smtClean="0">
                <a:solidFill>
                  <a:schemeClr val="tx2">
                    <a:lumMod val="75000"/>
                  </a:schemeClr>
                </a:solidFill>
              </a:rPr>
              <a:t>Genomika</a:t>
            </a:r>
            <a:r>
              <a:rPr lang="hu-HU" altLang="en-US" b="1" dirty="0" smtClean="0">
                <a:solidFill>
                  <a:schemeClr val="tx2">
                    <a:lumMod val="75000"/>
                  </a:schemeClr>
                </a:solidFill>
              </a:rPr>
              <a:t> + </a:t>
            </a:r>
            <a:r>
              <a:rPr lang="hu-HU" altLang="en-US" b="1" dirty="0" err="1" smtClean="0">
                <a:solidFill>
                  <a:schemeClr val="tx2">
                    <a:lumMod val="75000"/>
                  </a:schemeClr>
                </a:solidFill>
              </a:rPr>
              <a:t>metagenomika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56E53D-27F5-417B-81AF-5074D9633254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Cím 1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7772400" cy="1470025"/>
          </a:xfrm>
        </p:spPr>
        <p:txBody>
          <a:bodyPr/>
          <a:lstStyle/>
          <a:p>
            <a:r>
              <a:rPr lang="hu-HU" b="1" smtClean="0">
                <a:solidFill>
                  <a:srgbClr val="00B0F0"/>
                </a:solidFill>
              </a:rPr>
              <a:t>„missing heritability”</a:t>
            </a:r>
            <a:endParaRPr lang="en-US" b="1" smtClean="0">
              <a:solidFill>
                <a:srgbClr val="00B0F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14313" y="2500313"/>
            <a:ext cx="8715375" cy="1752600"/>
          </a:xfrm>
        </p:spPr>
        <p:txBody>
          <a:bodyPr/>
          <a:lstStyle/>
          <a:p>
            <a:pPr algn="l"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Etnikai eltérések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Multifaktoriális</a:t>
            </a:r>
            <a:r>
              <a:rPr lang="hu-H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hu-H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fenotípusok</a:t>
            </a:r>
            <a:r>
              <a:rPr lang="hu-H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(betegségek)  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hálózati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hatások-káosz-elméletek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Környezeti hatások (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epigenetika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-reverzibilitás</a:t>
            </a:r>
            <a:endParaRPr lang="hu-H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Kódoló-nem kódoló</a:t>
            </a:r>
          </a:p>
          <a:p>
            <a:pPr algn="l"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Ritka és nagy hatású  </a:t>
            </a:r>
            <a:r>
              <a:rPr lang="hu-H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vs</a:t>
            </a:r>
            <a:r>
              <a:rPr lang="hu-H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gyakori és kishatású </a:t>
            </a:r>
            <a:r>
              <a:rPr lang="hu-HU" sz="2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allélek</a:t>
            </a:r>
            <a:endParaRPr lang="hu-HU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chemeClr val="tx1"/>
                </a:solidFill>
              </a:rPr>
              <a:t> 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Metagenomika-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 genomok szimbiózisa (</a:t>
            </a:r>
            <a:r>
              <a:rPr lang="hu-HU" sz="2400" dirty="0" err="1" smtClean="0">
                <a:solidFill>
                  <a:schemeClr val="accent2">
                    <a:lumMod val="75000"/>
                  </a:schemeClr>
                </a:solidFill>
              </a:rPr>
              <a:t>microbiom</a:t>
            </a:r>
            <a:r>
              <a:rPr lang="hu-HU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l">
              <a:buFont typeface="Wingdings" pitchFamily="2" charset="2"/>
              <a:buChar char="Ø"/>
              <a:defRPr/>
            </a:pPr>
            <a:endParaRPr lang="hu-HU" sz="2400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F280089-51CD-40C5-B54E-A34FF466D61D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5925" y="1411288"/>
            <a:ext cx="8513763" cy="3994150"/>
          </a:xfrm>
        </p:spPr>
        <p:txBody>
          <a:bodyPr/>
          <a:lstStyle/>
          <a:p>
            <a:pPr marL="307718" indent="-307718" eaLnBrk="1" hangingPunct="1">
              <a:buFontTx/>
              <a:buNone/>
              <a:defRPr/>
            </a:pPr>
            <a:r>
              <a:rPr lang="hu-HU" sz="4000" dirty="0" smtClean="0"/>
              <a:t>                   </a:t>
            </a:r>
            <a:r>
              <a:rPr lang="hu-HU" sz="4000" b="1" dirty="0">
                <a:solidFill>
                  <a:srgbClr val="00B0F0"/>
                </a:solidFill>
              </a:rPr>
              <a:t>	</a:t>
            </a:r>
            <a:r>
              <a:rPr lang="hu-HU" sz="4000" b="1" dirty="0" smtClean="0">
                <a:solidFill>
                  <a:srgbClr val="00B0F0"/>
                </a:solidFill>
              </a:rPr>
              <a:t>	</a:t>
            </a:r>
          </a:p>
          <a:p>
            <a:pPr marL="307718" indent="-307718" eaLnBrk="1" hangingPunct="1">
              <a:buFont typeface="Wingdings" pitchFamily="2" charset="2"/>
              <a:buChar char="q"/>
              <a:defRPr/>
            </a:pP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	HÁLÓZATOK</a:t>
            </a:r>
          </a:p>
          <a:p>
            <a:pPr marL="307718" indent="-307718" eaLnBrk="1" hangingPunct="1">
              <a:buFont typeface="Wingdings" pitchFamily="2" charset="2"/>
              <a:buChar char="q"/>
              <a:defRPr/>
            </a:pPr>
            <a:r>
              <a:rPr lang="hu-HU" sz="40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hu-HU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EPIGENETIKA (</a:t>
            </a:r>
            <a:r>
              <a:rPr lang="hu-HU" sz="40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microbiom</a:t>
            </a:r>
            <a:r>
              <a:rPr lang="hu-HU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  <a:endParaRPr lang="hu-HU" sz="4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1795463" indent="-1795463" eaLnBrk="1" hangingPunct="1">
              <a:buFontTx/>
              <a:buNone/>
              <a:defRPr/>
            </a:pPr>
            <a:endParaRPr lang="hu-HU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3586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sp>
        <p:nvSpPr>
          <p:cNvPr id="323587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DD383D-9AB1-4A67-A7DA-88277CB9B91E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603250" y="1009650"/>
            <a:ext cx="3919538" cy="495776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4768850" y="1009650"/>
            <a:ext cx="3917950" cy="49593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54" name="Picture 4" descr="Sce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10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3860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Sce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60000" contrast="-100000"/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0" y="1076325"/>
            <a:ext cx="38608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6" name="Group 6"/>
          <p:cNvGrpSpPr>
            <a:grpSpLocks/>
          </p:cNvGrpSpPr>
          <p:nvPr/>
        </p:nvGrpSpPr>
        <p:grpSpPr bwMode="auto">
          <a:xfrm>
            <a:off x="4981575" y="1268413"/>
            <a:ext cx="3481388" cy="4454525"/>
            <a:chOff x="3818" y="1004"/>
            <a:chExt cx="2467" cy="2806"/>
          </a:xfrm>
        </p:grpSpPr>
        <p:grpSp>
          <p:nvGrpSpPr>
            <p:cNvPr id="2138" name="Group 7"/>
            <p:cNvGrpSpPr>
              <a:grpSpLocks/>
            </p:cNvGrpSpPr>
            <p:nvPr/>
          </p:nvGrpSpPr>
          <p:grpSpPr bwMode="auto">
            <a:xfrm>
              <a:off x="3818" y="1004"/>
              <a:ext cx="2467" cy="2710"/>
              <a:chOff x="3818" y="1004"/>
              <a:chExt cx="2467" cy="2710"/>
            </a:xfrm>
          </p:grpSpPr>
          <p:sp>
            <p:nvSpPr>
              <p:cNvPr id="2140" name="Line 8"/>
              <p:cNvSpPr>
                <a:spLocks noChangeShapeType="1"/>
              </p:cNvSpPr>
              <p:nvPr/>
            </p:nvSpPr>
            <p:spPr bwMode="auto">
              <a:xfrm>
                <a:off x="3818" y="1786"/>
                <a:ext cx="546" cy="22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1" name="Line 9"/>
              <p:cNvSpPr>
                <a:spLocks noChangeShapeType="1"/>
              </p:cNvSpPr>
              <p:nvPr/>
            </p:nvSpPr>
            <p:spPr bwMode="auto">
              <a:xfrm flipH="1">
                <a:off x="3944" y="2119"/>
                <a:ext cx="220" cy="2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2" name="Line 10"/>
              <p:cNvSpPr>
                <a:spLocks noChangeShapeType="1"/>
              </p:cNvSpPr>
              <p:nvPr/>
            </p:nvSpPr>
            <p:spPr bwMode="auto">
              <a:xfrm>
                <a:off x="5856" y="3167"/>
                <a:ext cx="126" cy="259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3" name="Line 11"/>
              <p:cNvSpPr>
                <a:spLocks noChangeShapeType="1"/>
              </p:cNvSpPr>
              <p:nvPr/>
            </p:nvSpPr>
            <p:spPr bwMode="auto">
              <a:xfrm flipH="1">
                <a:off x="4106" y="2732"/>
                <a:ext cx="244" cy="1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4" name="Line 12"/>
              <p:cNvSpPr>
                <a:spLocks noChangeShapeType="1"/>
              </p:cNvSpPr>
              <p:nvPr/>
            </p:nvSpPr>
            <p:spPr bwMode="auto">
              <a:xfrm flipV="1">
                <a:off x="5723" y="1683"/>
                <a:ext cx="229" cy="1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5" name="Line 13"/>
              <p:cNvSpPr>
                <a:spLocks noChangeShapeType="1"/>
              </p:cNvSpPr>
              <p:nvPr/>
            </p:nvSpPr>
            <p:spPr bwMode="auto">
              <a:xfrm>
                <a:off x="5930" y="2451"/>
                <a:ext cx="155" cy="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6" name="Line 14"/>
              <p:cNvSpPr>
                <a:spLocks noChangeShapeType="1"/>
              </p:cNvSpPr>
              <p:nvPr/>
            </p:nvSpPr>
            <p:spPr bwMode="auto">
              <a:xfrm flipH="1" flipV="1">
                <a:off x="3899" y="2370"/>
                <a:ext cx="60" cy="243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7" name="Line 15"/>
              <p:cNvSpPr>
                <a:spLocks noChangeShapeType="1"/>
              </p:cNvSpPr>
              <p:nvPr/>
            </p:nvSpPr>
            <p:spPr bwMode="auto">
              <a:xfrm flipV="1">
                <a:off x="5243" y="2835"/>
                <a:ext cx="325" cy="81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8" name="Line 16"/>
              <p:cNvSpPr>
                <a:spLocks noChangeShapeType="1"/>
              </p:cNvSpPr>
              <p:nvPr/>
            </p:nvSpPr>
            <p:spPr bwMode="auto">
              <a:xfrm flipH="1">
                <a:off x="4697" y="2045"/>
                <a:ext cx="143" cy="45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49" name="Line 17"/>
              <p:cNvSpPr>
                <a:spLocks noChangeShapeType="1"/>
              </p:cNvSpPr>
              <p:nvPr/>
            </p:nvSpPr>
            <p:spPr bwMode="auto">
              <a:xfrm flipH="1">
                <a:off x="4638" y="3404"/>
                <a:ext cx="155" cy="31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0" name="Line 18"/>
              <p:cNvSpPr>
                <a:spLocks noChangeShapeType="1"/>
              </p:cNvSpPr>
              <p:nvPr/>
            </p:nvSpPr>
            <p:spPr bwMode="auto">
              <a:xfrm>
                <a:off x="5421" y="3404"/>
                <a:ext cx="139" cy="31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1" name="Line 19"/>
              <p:cNvSpPr>
                <a:spLocks noChangeShapeType="1"/>
              </p:cNvSpPr>
              <p:nvPr/>
            </p:nvSpPr>
            <p:spPr bwMode="auto">
              <a:xfrm>
                <a:off x="5406" y="3404"/>
                <a:ext cx="0" cy="30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2" name="Line 20"/>
              <p:cNvSpPr>
                <a:spLocks noChangeShapeType="1"/>
              </p:cNvSpPr>
              <p:nvPr/>
            </p:nvSpPr>
            <p:spPr bwMode="auto">
              <a:xfrm>
                <a:off x="5864" y="3175"/>
                <a:ext cx="177" cy="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3" name="Line 21"/>
              <p:cNvSpPr>
                <a:spLocks noChangeShapeType="1"/>
              </p:cNvSpPr>
              <p:nvPr/>
            </p:nvSpPr>
            <p:spPr bwMode="auto">
              <a:xfrm flipV="1">
                <a:off x="6085" y="2724"/>
                <a:ext cx="163" cy="7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4" name="Line 22"/>
              <p:cNvSpPr>
                <a:spLocks noChangeShapeType="1"/>
              </p:cNvSpPr>
              <p:nvPr/>
            </p:nvSpPr>
            <p:spPr bwMode="auto">
              <a:xfrm>
                <a:off x="6085" y="2790"/>
                <a:ext cx="155" cy="7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5" name="Line 23"/>
              <p:cNvSpPr>
                <a:spLocks noChangeShapeType="1"/>
              </p:cNvSpPr>
              <p:nvPr/>
            </p:nvSpPr>
            <p:spPr bwMode="auto">
              <a:xfrm>
                <a:off x="6122" y="3116"/>
                <a:ext cx="111" cy="147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6" name="Line 24"/>
              <p:cNvSpPr>
                <a:spLocks noChangeShapeType="1"/>
              </p:cNvSpPr>
              <p:nvPr/>
            </p:nvSpPr>
            <p:spPr bwMode="auto">
              <a:xfrm flipV="1">
                <a:off x="6122" y="3027"/>
                <a:ext cx="163" cy="7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7" name="Line 25"/>
              <p:cNvSpPr>
                <a:spLocks noChangeShapeType="1"/>
              </p:cNvSpPr>
              <p:nvPr/>
            </p:nvSpPr>
            <p:spPr bwMode="auto">
              <a:xfrm>
                <a:off x="5139" y="1395"/>
                <a:ext cx="71" cy="16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8" name="Line 26"/>
              <p:cNvSpPr>
                <a:spLocks noChangeShapeType="1"/>
              </p:cNvSpPr>
              <p:nvPr/>
            </p:nvSpPr>
            <p:spPr bwMode="auto">
              <a:xfrm flipH="1">
                <a:off x="5028" y="1373"/>
                <a:ext cx="109" cy="15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59" name="Line 27"/>
              <p:cNvSpPr>
                <a:spLocks noChangeShapeType="1"/>
              </p:cNvSpPr>
              <p:nvPr/>
            </p:nvSpPr>
            <p:spPr bwMode="auto">
              <a:xfrm flipV="1">
                <a:off x="4239" y="1004"/>
                <a:ext cx="29" cy="15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60" name="Line 28"/>
              <p:cNvSpPr>
                <a:spLocks noChangeShapeType="1"/>
              </p:cNvSpPr>
              <p:nvPr/>
            </p:nvSpPr>
            <p:spPr bwMode="auto">
              <a:xfrm flipV="1">
                <a:off x="6071" y="2732"/>
                <a:ext cx="155" cy="8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61" name="Line 29"/>
              <p:cNvSpPr>
                <a:spLocks noChangeShapeType="1"/>
              </p:cNvSpPr>
              <p:nvPr/>
            </p:nvSpPr>
            <p:spPr bwMode="auto">
              <a:xfrm>
                <a:off x="6101" y="3108"/>
                <a:ext cx="102" cy="185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62" name="Line 30"/>
              <p:cNvSpPr>
                <a:spLocks noChangeShapeType="1"/>
              </p:cNvSpPr>
              <p:nvPr/>
            </p:nvSpPr>
            <p:spPr bwMode="auto">
              <a:xfrm flipH="1">
                <a:off x="4239" y="3308"/>
                <a:ext cx="443" cy="185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63" name="Line 31"/>
              <p:cNvSpPr>
                <a:spLocks noChangeShapeType="1"/>
              </p:cNvSpPr>
              <p:nvPr/>
            </p:nvSpPr>
            <p:spPr bwMode="auto">
              <a:xfrm>
                <a:off x="5140" y="2223"/>
                <a:ext cx="88" cy="465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64" name="Line 32"/>
              <p:cNvSpPr>
                <a:spLocks noChangeShapeType="1"/>
              </p:cNvSpPr>
              <p:nvPr/>
            </p:nvSpPr>
            <p:spPr bwMode="auto">
              <a:xfrm flipH="1">
                <a:off x="4586" y="1418"/>
                <a:ext cx="295" cy="51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65" name="Line 33"/>
              <p:cNvSpPr>
                <a:spLocks noChangeShapeType="1"/>
              </p:cNvSpPr>
              <p:nvPr/>
            </p:nvSpPr>
            <p:spPr bwMode="auto">
              <a:xfrm flipV="1">
                <a:off x="5516" y="1167"/>
                <a:ext cx="90" cy="391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66" name="Line 34"/>
              <p:cNvSpPr>
                <a:spLocks noChangeShapeType="1"/>
              </p:cNvSpPr>
              <p:nvPr/>
            </p:nvSpPr>
            <p:spPr bwMode="auto">
              <a:xfrm>
                <a:off x="5450" y="1913"/>
                <a:ext cx="199" cy="509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2139" name="Line 35"/>
            <p:cNvSpPr>
              <a:spLocks noChangeShapeType="1"/>
            </p:cNvSpPr>
            <p:nvPr/>
          </p:nvSpPr>
          <p:spPr bwMode="auto">
            <a:xfrm>
              <a:off x="4808" y="3404"/>
              <a:ext cx="81" cy="40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2057" name="Group 38"/>
          <p:cNvGrpSpPr>
            <a:grpSpLocks/>
          </p:cNvGrpSpPr>
          <p:nvPr/>
        </p:nvGrpSpPr>
        <p:grpSpPr bwMode="auto">
          <a:xfrm>
            <a:off x="5099050" y="1333500"/>
            <a:ext cx="3067050" cy="4368800"/>
            <a:chOff x="3937" y="903"/>
            <a:chExt cx="2174" cy="2752"/>
          </a:xfrm>
        </p:grpSpPr>
        <p:grpSp>
          <p:nvGrpSpPr>
            <p:cNvPr id="2109" name="Group 39"/>
            <p:cNvGrpSpPr>
              <a:grpSpLocks/>
            </p:cNvGrpSpPr>
            <p:nvPr/>
          </p:nvGrpSpPr>
          <p:grpSpPr bwMode="auto">
            <a:xfrm>
              <a:off x="3937" y="903"/>
              <a:ext cx="2174" cy="2370"/>
              <a:chOff x="3937" y="903"/>
              <a:chExt cx="2174" cy="2370"/>
            </a:xfrm>
          </p:grpSpPr>
          <p:sp>
            <p:nvSpPr>
              <p:cNvPr id="2111" name="Line 40"/>
              <p:cNvSpPr>
                <a:spLocks noChangeShapeType="1"/>
              </p:cNvSpPr>
              <p:nvPr/>
            </p:nvSpPr>
            <p:spPr bwMode="auto">
              <a:xfrm rot="10800000">
                <a:off x="5565" y="2620"/>
                <a:ext cx="546" cy="325"/>
              </a:xfrm>
              <a:prstGeom prst="line">
                <a:avLst/>
              </a:prstGeom>
              <a:noFill/>
              <a:ln w="76200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12" name="Line 41"/>
              <p:cNvSpPr>
                <a:spLocks noChangeShapeType="1"/>
              </p:cNvSpPr>
              <p:nvPr/>
            </p:nvSpPr>
            <p:spPr bwMode="auto">
              <a:xfrm rot="10800000" flipH="1" flipV="1">
                <a:off x="5770" y="2445"/>
                <a:ext cx="244" cy="175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13" name="Line 42"/>
              <p:cNvSpPr>
                <a:spLocks noChangeShapeType="1"/>
              </p:cNvSpPr>
              <p:nvPr/>
            </p:nvSpPr>
            <p:spPr bwMode="auto">
              <a:xfrm rot="10800000">
                <a:off x="5143" y="1463"/>
                <a:ext cx="126" cy="259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14" name="Line 43"/>
              <p:cNvSpPr>
                <a:spLocks noChangeShapeType="1"/>
              </p:cNvSpPr>
              <p:nvPr/>
            </p:nvSpPr>
            <p:spPr bwMode="auto">
              <a:xfrm rot="10800000" flipH="1">
                <a:off x="5586" y="1924"/>
                <a:ext cx="244" cy="14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15" name="Line 44"/>
              <p:cNvSpPr>
                <a:spLocks noChangeShapeType="1"/>
              </p:cNvSpPr>
              <p:nvPr/>
            </p:nvSpPr>
            <p:spPr bwMode="auto">
              <a:xfrm rot="10800000" flipV="1">
                <a:off x="3983" y="2971"/>
                <a:ext cx="227" cy="15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16" name="Line 45"/>
              <p:cNvSpPr>
                <a:spLocks noChangeShapeType="1"/>
              </p:cNvSpPr>
              <p:nvPr/>
            </p:nvSpPr>
            <p:spPr bwMode="auto">
              <a:xfrm rot="10800000">
                <a:off x="4933" y="1203"/>
                <a:ext cx="155" cy="7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17" name="Line 46"/>
              <p:cNvSpPr>
                <a:spLocks noChangeShapeType="1"/>
              </p:cNvSpPr>
              <p:nvPr/>
            </p:nvSpPr>
            <p:spPr bwMode="auto">
              <a:xfrm rot="10800000" flipH="1" flipV="1">
                <a:off x="5977" y="2056"/>
                <a:ext cx="60" cy="243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18" name="Line 47"/>
              <p:cNvSpPr>
                <a:spLocks noChangeShapeType="1"/>
              </p:cNvSpPr>
              <p:nvPr/>
            </p:nvSpPr>
            <p:spPr bwMode="auto">
              <a:xfrm rot="10800000" flipV="1">
                <a:off x="4367" y="1753"/>
                <a:ext cx="325" cy="81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19" name="Line 48"/>
              <p:cNvSpPr>
                <a:spLocks noChangeShapeType="1"/>
              </p:cNvSpPr>
              <p:nvPr/>
            </p:nvSpPr>
            <p:spPr bwMode="auto">
              <a:xfrm rot="10800000" flipH="1">
                <a:off x="5099" y="2175"/>
                <a:ext cx="140" cy="45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0" name="Line 49"/>
              <p:cNvSpPr>
                <a:spLocks noChangeShapeType="1"/>
              </p:cNvSpPr>
              <p:nvPr/>
            </p:nvSpPr>
            <p:spPr bwMode="auto">
              <a:xfrm rot="10800000" flipH="1">
                <a:off x="5128" y="903"/>
                <a:ext cx="154" cy="31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1" name="Line 50"/>
              <p:cNvSpPr>
                <a:spLocks noChangeShapeType="1"/>
              </p:cNvSpPr>
              <p:nvPr/>
            </p:nvSpPr>
            <p:spPr bwMode="auto">
              <a:xfrm rot="10800000">
                <a:off x="4375" y="956"/>
                <a:ext cx="142" cy="310"/>
              </a:xfrm>
              <a:prstGeom prst="line">
                <a:avLst/>
              </a:prstGeom>
              <a:noFill/>
              <a:ln w="76200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2" name="Line 51"/>
              <p:cNvSpPr>
                <a:spLocks noChangeShapeType="1"/>
              </p:cNvSpPr>
              <p:nvPr/>
            </p:nvSpPr>
            <p:spPr bwMode="auto">
              <a:xfrm rot="10800000">
                <a:off x="4530" y="964"/>
                <a:ext cx="0" cy="30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3" name="Line 52"/>
              <p:cNvSpPr>
                <a:spLocks noChangeShapeType="1"/>
              </p:cNvSpPr>
              <p:nvPr/>
            </p:nvSpPr>
            <p:spPr bwMode="auto">
              <a:xfrm rot="10800000">
                <a:off x="5083" y="1707"/>
                <a:ext cx="180" cy="7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4" name="Line 53"/>
              <p:cNvSpPr>
                <a:spLocks noChangeShapeType="1"/>
              </p:cNvSpPr>
              <p:nvPr/>
            </p:nvSpPr>
            <p:spPr bwMode="auto">
              <a:xfrm rot="10800000" flipV="1">
                <a:off x="4875" y="2092"/>
                <a:ext cx="162" cy="74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5" name="Line 54"/>
              <p:cNvSpPr>
                <a:spLocks noChangeShapeType="1"/>
              </p:cNvSpPr>
              <p:nvPr/>
            </p:nvSpPr>
            <p:spPr bwMode="auto">
              <a:xfrm rot="10800000">
                <a:off x="4884" y="2026"/>
                <a:ext cx="153" cy="74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6" name="Line 55"/>
              <p:cNvSpPr>
                <a:spLocks noChangeShapeType="1"/>
              </p:cNvSpPr>
              <p:nvPr/>
            </p:nvSpPr>
            <p:spPr bwMode="auto">
              <a:xfrm rot="10800000">
                <a:off x="4891" y="1626"/>
                <a:ext cx="110" cy="147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7" name="Line 56"/>
              <p:cNvSpPr>
                <a:spLocks noChangeShapeType="1"/>
              </p:cNvSpPr>
              <p:nvPr/>
            </p:nvSpPr>
            <p:spPr bwMode="auto">
              <a:xfrm rot="10800000" flipV="1">
                <a:off x="4839" y="1789"/>
                <a:ext cx="162" cy="74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8" name="Line 57"/>
              <p:cNvSpPr>
                <a:spLocks noChangeShapeType="1"/>
              </p:cNvSpPr>
              <p:nvPr/>
            </p:nvSpPr>
            <p:spPr bwMode="auto">
              <a:xfrm rot="10800000">
                <a:off x="4819" y="3105"/>
                <a:ext cx="68" cy="16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29" name="Line 58"/>
              <p:cNvSpPr>
                <a:spLocks noChangeShapeType="1"/>
              </p:cNvSpPr>
              <p:nvPr/>
            </p:nvSpPr>
            <p:spPr bwMode="auto">
              <a:xfrm rot="10800000" flipH="1">
                <a:off x="4901" y="3118"/>
                <a:ext cx="109" cy="155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30" name="Line 59"/>
              <p:cNvSpPr>
                <a:spLocks noChangeShapeType="1"/>
              </p:cNvSpPr>
              <p:nvPr/>
            </p:nvSpPr>
            <p:spPr bwMode="auto">
              <a:xfrm rot="10800000" flipH="1" flipV="1">
                <a:off x="3937" y="3154"/>
                <a:ext cx="176" cy="102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31" name="Line 60"/>
              <p:cNvSpPr>
                <a:spLocks noChangeShapeType="1"/>
              </p:cNvSpPr>
              <p:nvPr/>
            </p:nvSpPr>
            <p:spPr bwMode="auto">
              <a:xfrm rot="10800000" flipV="1">
                <a:off x="4898" y="2076"/>
                <a:ext cx="155" cy="81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32" name="Line 61"/>
              <p:cNvSpPr>
                <a:spLocks noChangeShapeType="1"/>
              </p:cNvSpPr>
              <p:nvPr/>
            </p:nvSpPr>
            <p:spPr bwMode="auto">
              <a:xfrm rot="10800000">
                <a:off x="4920" y="1596"/>
                <a:ext cx="104" cy="185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33" name="Line 62"/>
              <p:cNvSpPr>
                <a:spLocks noChangeShapeType="1"/>
              </p:cNvSpPr>
              <p:nvPr/>
            </p:nvSpPr>
            <p:spPr bwMode="auto">
              <a:xfrm rot="10800000" flipH="1">
                <a:off x="5254" y="1176"/>
                <a:ext cx="442" cy="185"/>
              </a:xfrm>
              <a:prstGeom prst="line">
                <a:avLst/>
              </a:prstGeom>
              <a:noFill/>
              <a:ln w="76200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34" name="Line 63"/>
              <p:cNvSpPr>
                <a:spLocks noChangeShapeType="1"/>
              </p:cNvSpPr>
              <p:nvPr/>
            </p:nvSpPr>
            <p:spPr bwMode="auto">
              <a:xfrm rot="10800000">
                <a:off x="4716" y="2224"/>
                <a:ext cx="88" cy="465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35" name="Line 64"/>
              <p:cNvSpPr>
                <a:spLocks noChangeShapeType="1"/>
              </p:cNvSpPr>
              <p:nvPr/>
            </p:nvSpPr>
            <p:spPr bwMode="auto">
              <a:xfrm rot="10800000" flipH="1">
                <a:off x="5054" y="2734"/>
                <a:ext cx="295" cy="517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36" name="Line 65"/>
              <p:cNvSpPr>
                <a:spLocks noChangeShapeType="1"/>
              </p:cNvSpPr>
              <p:nvPr/>
            </p:nvSpPr>
            <p:spPr bwMode="auto">
              <a:xfrm rot="10800000" flipV="1">
                <a:off x="4246" y="2937"/>
                <a:ext cx="324" cy="254"/>
              </a:xfrm>
              <a:prstGeom prst="line">
                <a:avLst/>
              </a:prstGeom>
              <a:noFill/>
              <a:ln w="12700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2137" name="Line 66"/>
              <p:cNvSpPr>
                <a:spLocks noChangeShapeType="1"/>
              </p:cNvSpPr>
              <p:nvPr/>
            </p:nvSpPr>
            <p:spPr bwMode="auto">
              <a:xfrm rot="10800000">
                <a:off x="4225" y="1868"/>
                <a:ext cx="199" cy="509"/>
              </a:xfrm>
              <a:prstGeom prst="line">
                <a:avLst/>
              </a:prstGeom>
              <a:noFill/>
              <a:ln w="76200">
                <a:solidFill>
                  <a:srgbClr val="003366"/>
                </a:solidFill>
                <a:round/>
                <a:headEnd type="oval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2110" name="Line 67"/>
            <p:cNvSpPr>
              <a:spLocks noChangeShapeType="1"/>
            </p:cNvSpPr>
            <p:nvPr/>
          </p:nvSpPr>
          <p:spPr bwMode="auto">
            <a:xfrm rot="10800000" flipH="1">
              <a:off x="4915" y="3295"/>
              <a:ext cx="3" cy="36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 type="oval" w="med" len="med"/>
              <a:tailEnd type="oval" w="med" len="med"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2058" name="Group 68"/>
          <p:cNvGrpSpPr>
            <a:grpSpLocks/>
          </p:cNvGrpSpPr>
          <p:nvPr/>
        </p:nvGrpSpPr>
        <p:grpSpPr bwMode="auto">
          <a:xfrm>
            <a:off x="419100" y="3222625"/>
            <a:ext cx="1611313" cy="2524125"/>
            <a:chOff x="297" y="2229"/>
            <a:chExt cx="1142" cy="1590"/>
          </a:xfrm>
        </p:grpSpPr>
        <p:sp>
          <p:nvSpPr>
            <p:cNvPr id="2105" name="Oval 69"/>
            <p:cNvSpPr>
              <a:spLocks noChangeArrowheads="1"/>
            </p:cNvSpPr>
            <p:nvPr/>
          </p:nvSpPr>
          <p:spPr bwMode="auto">
            <a:xfrm>
              <a:off x="509" y="2229"/>
              <a:ext cx="930" cy="893"/>
            </a:xfrm>
            <a:prstGeom prst="ellips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050" name="Object 70"/>
            <p:cNvGraphicFramePr>
              <a:graphicFrameLocks noChangeAspect="1"/>
            </p:cNvGraphicFramePr>
            <p:nvPr/>
          </p:nvGraphicFramePr>
          <p:xfrm>
            <a:off x="566" y="2345"/>
            <a:ext cx="799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Image" r:id="rId5" imgW="1713681" imgH="1511111" progId="">
                    <p:embed/>
                  </p:oleObj>
                </mc:Choice>
                <mc:Fallback>
                  <p:oleObj name="Image" r:id="rId5" imgW="1713681" imgH="1511111" progId="">
                    <p:embed/>
                    <p:pic>
                      <p:nvPicPr>
                        <p:cNvPr id="0" name="Object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" y="2345"/>
                          <a:ext cx="799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EAEC5E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06" name="Rectangle 71"/>
            <p:cNvSpPr>
              <a:spLocks noChangeArrowheads="1"/>
            </p:cNvSpPr>
            <p:nvPr/>
          </p:nvSpPr>
          <p:spPr bwMode="auto">
            <a:xfrm rot="2351663">
              <a:off x="297" y="2914"/>
              <a:ext cx="147" cy="905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107" name="Line 72"/>
            <p:cNvSpPr>
              <a:spLocks noChangeShapeType="1"/>
            </p:cNvSpPr>
            <p:nvPr/>
          </p:nvSpPr>
          <p:spPr bwMode="auto">
            <a:xfrm flipH="1">
              <a:off x="1167" y="2485"/>
              <a:ext cx="99" cy="2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2108" name="Line 73"/>
            <p:cNvSpPr>
              <a:spLocks noChangeShapeType="1"/>
            </p:cNvSpPr>
            <p:nvPr/>
          </p:nvSpPr>
          <p:spPr bwMode="auto">
            <a:xfrm flipV="1">
              <a:off x="1169" y="2380"/>
              <a:ext cx="129" cy="30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sp>
        <p:nvSpPr>
          <p:cNvPr id="2059" name="Rectangle 74"/>
          <p:cNvSpPr>
            <a:spLocks noChangeArrowheads="1"/>
          </p:cNvSpPr>
          <p:nvPr/>
        </p:nvSpPr>
        <p:spPr bwMode="auto">
          <a:xfrm>
            <a:off x="3935413" y="5422900"/>
            <a:ext cx="534987" cy="4937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060" name="Rectangle 75"/>
          <p:cNvSpPr>
            <a:spLocks noChangeArrowheads="1"/>
          </p:cNvSpPr>
          <p:nvPr/>
        </p:nvSpPr>
        <p:spPr bwMode="auto">
          <a:xfrm>
            <a:off x="8151813" y="5410200"/>
            <a:ext cx="534987" cy="493713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2061" name="Group 76"/>
          <p:cNvGrpSpPr>
            <a:grpSpLocks/>
          </p:cNvGrpSpPr>
          <p:nvPr/>
        </p:nvGrpSpPr>
        <p:grpSpPr bwMode="auto">
          <a:xfrm>
            <a:off x="5094288" y="2381250"/>
            <a:ext cx="2822575" cy="2846388"/>
            <a:chOff x="3946" y="1563"/>
            <a:chExt cx="2000" cy="1793"/>
          </a:xfrm>
        </p:grpSpPr>
        <p:sp>
          <p:nvSpPr>
            <p:cNvPr id="379981" name="Oval 77"/>
            <p:cNvSpPr>
              <a:spLocks noChangeArrowheads="1"/>
            </p:cNvSpPr>
            <p:nvPr/>
          </p:nvSpPr>
          <p:spPr bwMode="auto">
            <a:xfrm>
              <a:off x="4243" y="1563"/>
              <a:ext cx="205" cy="20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hu-HU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9982" name="Oval 78"/>
            <p:cNvSpPr>
              <a:spLocks noChangeArrowheads="1"/>
            </p:cNvSpPr>
            <p:nvPr/>
          </p:nvSpPr>
          <p:spPr bwMode="auto">
            <a:xfrm>
              <a:off x="5349" y="3116"/>
              <a:ext cx="206" cy="21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hu-HU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9983" name="Oval 79"/>
            <p:cNvSpPr>
              <a:spLocks noChangeArrowheads="1"/>
            </p:cNvSpPr>
            <p:nvPr/>
          </p:nvSpPr>
          <p:spPr bwMode="auto">
            <a:xfrm>
              <a:off x="4690" y="2168"/>
              <a:ext cx="72" cy="8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hu-HU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9984" name="Oval 80"/>
            <p:cNvSpPr>
              <a:spLocks noChangeArrowheads="1"/>
            </p:cNvSpPr>
            <p:nvPr/>
          </p:nvSpPr>
          <p:spPr bwMode="auto">
            <a:xfrm>
              <a:off x="4857" y="3235"/>
              <a:ext cx="114" cy="12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9985" name="Oval 81"/>
            <p:cNvSpPr>
              <a:spLocks noChangeArrowheads="1"/>
            </p:cNvSpPr>
            <p:nvPr/>
          </p:nvSpPr>
          <p:spPr bwMode="auto">
            <a:xfrm>
              <a:off x="3954" y="2613"/>
              <a:ext cx="114" cy="12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9986" name="Oval 82"/>
            <p:cNvSpPr>
              <a:spLocks noChangeArrowheads="1"/>
            </p:cNvSpPr>
            <p:nvPr/>
          </p:nvSpPr>
          <p:spPr bwMode="auto">
            <a:xfrm>
              <a:off x="3946" y="2340"/>
              <a:ext cx="114" cy="12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9987" name="Oval 83"/>
            <p:cNvSpPr>
              <a:spLocks noChangeArrowheads="1"/>
            </p:cNvSpPr>
            <p:nvPr/>
          </p:nvSpPr>
          <p:spPr bwMode="auto">
            <a:xfrm>
              <a:off x="5067" y="2195"/>
              <a:ext cx="114" cy="12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79988" name="Oval 84"/>
            <p:cNvSpPr>
              <a:spLocks noChangeArrowheads="1"/>
            </p:cNvSpPr>
            <p:nvPr/>
          </p:nvSpPr>
          <p:spPr bwMode="auto">
            <a:xfrm>
              <a:off x="5832" y="2202"/>
              <a:ext cx="114" cy="12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hu-HU" sz="2400">
                <a:solidFill>
                  <a:srgbClr val="FFFFFF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grpSp>
        <p:nvGrpSpPr>
          <p:cNvPr id="2062" name="Group 85"/>
          <p:cNvGrpSpPr>
            <a:grpSpLocks/>
          </p:cNvGrpSpPr>
          <p:nvPr/>
        </p:nvGrpSpPr>
        <p:grpSpPr bwMode="auto">
          <a:xfrm>
            <a:off x="5248275" y="1417638"/>
            <a:ext cx="2917825" cy="3381375"/>
            <a:chOff x="4043" y="956"/>
            <a:chExt cx="2068" cy="2130"/>
          </a:xfrm>
        </p:grpSpPr>
        <p:sp>
          <p:nvSpPr>
            <p:cNvPr id="2088" name="Oval 86"/>
            <p:cNvSpPr>
              <a:spLocks noChangeArrowheads="1"/>
            </p:cNvSpPr>
            <p:nvPr/>
          </p:nvSpPr>
          <p:spPr bwMode="auto">
            <a:xfrm>
              <a:off x="5551" y="2035"/>
              <a:ext cx="115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89" name="Oval 87"/>
            <p:cNvSpPr>
              <a:spLocks noChangeArrowheads="1"/>
            </p:cNvSpPr>
            <p:nvPr/>
          </p:nvSpPr>
          <p:spPr bwMode="auto">
            <a:xfrm>
              <a:off x="5096" y="2762"/>
              <a:ext cx="114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0" name="Oval 88"/>
            <p:cNvSpPr>
              <a:spLocks noChangeArrowheads="1"/>
            </p:cNvSpPr>
            <p:nvPr/>
          </p:nvSpPr>
          <p:spPr bwMode="auto">
            <a:xfrm>
              <a:off x="4043" y="1814"/>
              <a:ext cx="114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1" name="Oval 89"/>
            <p:cNvSpPr>
              <a:spLocks noChangeArrowheads="1"/>
            </p:cNvSpPr>
            <p:nvPr/>
          </p:nvSpPr>
          <p:spPr bwMode="auto">
            <a:xfrm>
              <a:off x="4284" y="2556"/>
              <a:ext cx="115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2" name="Oval 90"/>
            <p:cNvSpPr>
              <a:spLocks noChangeArrowheads="1"/>
            </p:cNvSpPr>
            <p:nvPr/>
          </p:nvSpPr>
          <p:spPr bwMode="auto">
            <a:xfrm>
              <a:off x="5997" y="2594"/>
              <a:ext cx="114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3" name="Oval 91"/>
            <p:cNvSpPr>
              <a:spLocks noChangeArrowheads="1"/>
            </p:cNvSpPr>
            <p:nvPr/>
          </p:nvSpPr>
          <p:spPr bwMode="auto">
            <a:xfrm>
              <a:off x="5785" y="2965"/>
              <a:ext cx="115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4" name="Oval 92"/>
            <p:cNvSpPr>
              <a:spLocks noChangeArrowheads="1"/>
            </p:cNvSpPr>
            <p:nvPr/>
          </p:nvSpPr>
          <p:spPr bwMode="auto">
            <a:xfrm>
              <a:off x="4192" y="956"/>
              <a:ext cx="117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5" name="Oval 93"/>
            <p:cNvSpPr>
              <a:spLocks noChangeArrowheads="1"/>
            </p:cNvSpPr>
            <p:nvPr/>
          </p:nvSpPr>
          <p:spPr bwMode="auto">
            <a:xfrm>
              <a:off x="5071" y="1168"/>
              <a:ext cx="114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096" name="Oval 94"/>
            <p:cNvSpPr>
              <a:spLocks noChangeArrowheads="1"/>
            </p:cNvSpPr>
            <p:nvPr/>
          </p:nvSpPr>
          <p:spPr bwMode="auto">
            <a:xfrm>
              <a:off x="5578" y="1456"/>
              <a:ext cx="115" cy="121"/>
            </a:xfrm>
            <a:prstGeom prst="ellipse">
              <a:avLst/>
            </a:prstGeom>
            <a:gradFill rotWithShape="1">
              <a:gsLst>
                <a:gs pos="0">
                  <a:srgbClr val="339933"/>
                </a:gs>
                <a:gs pos="100000">
                  <a:srgbClr val="184718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063" name="Group 96"/>
          <p:cNvGrpSpPr>
            <a:grpSpLocks/>
          </p:cNvGrpSpPr>
          <p:nvPr/>
        </p:nvGrpSpPr>
        <p:grpSpPr bwMode="auto">
          <a:xfrm>
            <a:off x="4797425" y="1066800"/>
            <a:ext cx="3929063" cy="4835525"/>
            <a:chOff x="3400" y="672"/>
            <a:chExt cx="2784" cy="3046"/>
          </a:xfrm>
        </p:grpSpPr>
        <p:grpSp>
          <p:nvGrpSpPr>
            <p:cNvPr id="2070" name="Group 97"/>
            <p:cNvGrpSpPr>
              <a:grpSpLocks/>
            </p:cNvGrpSpPr>
            <p:nvPr/>
          </p:nvGrpSpPr>
          <p:grpSpPr bwMode="auto">
            <a:xfrm>
              <a:off x="3400" y="672"/>
              <a:ext cx="2784" cy="3040"/>
              <a:chOff x="3360" y="912"/>
              <a:chExt cx="2784" cy="3040"/>
            </a:xfrm>
          </p:grpSpPr>
          <p:pic>
            <p:nvPicPr>
              <p:cNvPr id="2072" name="Picture 98" descr="Scer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0" y="912"/>
                <a:ext cx="2736" cy="3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073" name="Group 99"/>
              <p:cNvGrpSpPr>
                <a:grpSpLocks/>
              </p:cNvGrpSpPr>
              <p:nvPr/>
            </p:nvGrpSpPr>
            <p:grpSpPr bwMode="auto">
              <a:xfrm>
                <a:off x="3609" y="1616"/>
                <a:ext cx="2535" cy="1846"/>
                <a:chOff x="3609" y="1616"/>
                <a:chExt cx="2535" cy="1846"/>
              </a:xfrm>
            </p:grpSpPr>
            <p:sp>
              <p:nvSpPr>
                <p:cNvPr id="2074" name="Rectangle 100"/>
                <p:cNvSpPr>
                  <a:spLocks noChangeArrowheads="1"/>
                </p:cNvSpPr>
                <p:nvPr/>
              </p:nvSpPr>
              <p:spPr bwMode="auto">
                <a:xfrm>
                  <a:off x="4992" y="2544"/>
                  <a:ext cx="1152" cy="76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75" name="Line 101"/>
                <p:cNvSpPr>
                  <a:spLocks noChangeShapeType="1"/>
                </p:cNvSpPr>
                <p:nvPr/>
              </p:nvSpPr>
              <p:spPr bwMode="auto">
                <a:xfrm>
                  <a:off x="3712" y="2672"/>
                  <a:ext cx="187" cy="78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076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4367" y="2696"/>
                  <a:ext cx="472" cy="656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077" name="Line 103"/>
                <p:cNvSpPr>
                  <a:spLocks noChangeShapeType="1"/>
                </p:cNvSpPr>
                <p:nvPr/>
              </p:nvSpPr>
              <p:spPr bwMode="auto">
                <a:xfrm flipH="1" flipV="1">
                  <a:off x="4376" y="1699"/>
                  <a:ext cx="471" cy="973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078" name="Oval 104"/>
                <p:cNvSpPr>
                  <a:spLocks noChangeArrowheads="1"/>
                </p:cNvSpPr>
                <p:nvPr/>
              </p:nvSpPr>
              <p:spPr bwMode="auto">
                <a:xfrm>
                  <a:off x="4281" y="3288"/>
                  <a:ext cx="135" cy="136"/>
                </a:xfrm>
                <a:prstGeom prst="ellipse">
                  <a:avLst/>
                </a:prstGeom>
                <a:solidFill>
                  <a:srgbClr val="DBFF75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7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3956" y="1718"/>
                  <a:ext cx="391" cy="1035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080" name="Oval 106"/>
                <p:cNvSpPr>
                  <a:spLocks noChangeArrowheads="1"/>
                </p:cNvSpPr>
                <p:nvPr/>
              </p:nvSpPr>
              <p:spPr bwMode="auto">
                <a:xfrm>
                  <a:off x="3609" y="2590"/>
                  <a:ext cx="136" cy="136"/>
                </a:xfrm>
                <a:prstGeom prst="ellipse">
                  <a:avLst/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81" name="Oval 107"/>
                <p:cNvSpPr>
                  <a:spLocks noChangeArrowheads="1"/>
                </p:cNvSpPr>
                <p:nvPr/>
              </p:nvSpPr>
              <p:spPr bwMode="auto">
                <a:xfrm>
                  <a:off x="3875" y="2704"/>
                  <a:ext cx="135" cy="136"/>
                </a:xfrm>
                <a:prstGeom prst="ellipse">
                  <a:avLst/>
                </a:prstGeom>
                <a:solidFill>
                  <a:srgbClr val="FF99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82" name="Oval 108"/>
                <p:cNvSpPr>
                  <a:spLocks noChangeArrowheads="1"/>
                </p:cNvSpPr>
                <p:nvPr/>
              </p:nvSpPr>
              <p:spPr bwMode="auto">
                <a:xfrm>
                  <a:off x="4290" y="1616"/>
                  <a:ext cx="136" cy="136"/>
                </a:xfrm>
                <a:prstGeom prst="ellipse">
                  <a:avLst/>
                </a:prstGeom>
                <a:solidFill>
                  <a:srgbClr val="DBFF75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83" name="Line 109"/>
                <p:cNvSpPr>
                  <a:spLocks noChangeShapeType="1"/>
                </p:cNvSpPr>
                <p:nvPr/>
              </p:nvSpPr>
              <p:spPr bwMode="auto">
                <a:xfrm flipH="1" flipV="1">
                  <a:off x="4828" y="2689"/>
                  <a:ext cx="573" cy="42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084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4848" y="2731"/>
                  <a:ext cx="198" cy="675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2085" name="Oval 111"/>
                <p:cNvSpPr>
                  <a:spLocks noChangeArrowheads="1"/>
                </p:cNvSpPr>
                <p:nvPr/>
              </p:nvSpPr>
              <p:spPr bwMode="auto">
                <a:xfrm>
                  <a:off x="4982" y="3326"/>
                  <a:ext cx="136" cy="136"/>
                </a:xfrm>
                <a:prstGeom prst="ellipse">
                  <a:avLst/>
                </a:prstGeom>
                <a:solidFill>
                  <a:srgbClr val="DBFF75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86" name="Oval 112"/>
                <p:cNvSpPr>
                  <a:spLocks noChangeArrowheads="1"/>
                </p:cNvSpPr>
                <p:nvPr/>
              </p:nvSpPr>
              <p:spPr bwMode="auto">
                <a:xfrm>
                  <a:off x="4776" y="2633"/>
                  <a:ext cx="136" cy="136"/>
                </a:xfrm>
                <a:prstGeom prst="ellipse">
                  <a:avLst/>
                </a:prstGeom>
                <a:solidFill>
                  <a:srgbClr val="DBFF75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087" name="Oval 113"/>
                <p:cNvSpPr>
                  <a:spLocks noChangeArrowheads="1"/>
                </p:cNvSpPr>
                <p:nvPr/>
              </p:nvSpPr>
              <p:spPr bwMode="auto">
                <a:xfrm>
                  <a:off x="5333" y="3051"/>
                  <a:ext cx="136" cy="136"/>
                </a:xfrm>
                <a:prstGeom prst="ellipse">
                  <a:avLst/>
                </a:prstGeom>
                <a:solidFill>
                  <a:srgbClr val="DBFF75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 sz="240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2071" name="Rectangle 114"/>
            <p:cNvSpPr>
              <a:spLocks noChangeArrowheads="1"/>
            </p:cNvSpPr>
            <p:nvPr/>
          </p:nvSpPr>
          <p:spPr bwMode="auto">
            <a:xfrm>
              <a:off x="5708" y="3407"/>
              <a:ext cx="379" cy="311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064" name="Szövegdoboz 114"/>
          <p:cNvSpPr txBox="1">
            <a:spLocks noChangeArrowheads="1"/>
          </p:cNvSpPr>
          <p:nvPr/>
        </p:nvSpPr>
        <p:spPr bwMode="auto">
          <a:xfrm>
            <a:off x="6429375" y="6286500"/>
            <a:ext cx="2325688" cy="3381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 b="1">
                <a:solidFill>
                  <a:srgbClr val="031F74"/>
                </a:solidFill>
              </a:rPr>
              <a:t>Pongor Sándor ábrája</a:t>
            </a:r>
            <a:endParaRPr lang="en-US" sz="1600" b="1">
              <a:solidFill>
                <a:srgbClr val="031F74"/>
              </a:solidFill>
            </a:endParaRPr>
          </a:p>
        </p:txBody>
      </p:sp>
      <p:sp>
        <p:nvSpPr>
          <p:cNvPr id="2065" name="Szövegdoboz 115"/>
          <p:cNvSpPr txBox="1">
            <a:spLocks noChangeArrowheads="1"/>
          </p:cNvSpPr>
          <p:nvPr/>
        </p:nvSpPr>
        <p:spPr bwMode="auto">
          <a:xfrm>
            <a:off x="214313" y="500063"/>
            <a:ext cx="9836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00B0F0"/>
                </a:solidFill>
              </a:rPr>
              <a:t>     Hagyományos biológia          Rendszer (hálózat)-szemléletű biológia          </a:t>
            </a:r>
            <a:endParaRPr lang="en-US" sz="2000" b="1">
              <a:solidFill>
                <a:srgbClr val="00B0F0"/>
              </a:solidFill>
            </a:endParaRPr>
          </a:p>
        </p:txBody>
      </p:sp>
      <p:sp>
        <p:nvSpPr>
          <p:cNvPr id="114" name="Lekerekített téglalap 113"/>
          <p:cNvSpPr/>
          <p:nvPr/>
        </p:nvSpPr>
        <p:spPr>
          <a:xfrm>
            <a:off x="0" y="1000125"/>
            <a:ext cx="714375" cy="428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5" name="Lekerekített téglalap 114"/>
          <p:cNvSpPr/>
          <p:nvPr/>
        </p:nvSpPr>
        <p:spPr>
          <a:xfrm>
            <a:off x="8572500" y="1071563"/>
            <a:ext cx="714375" cy="428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6" name="Lekerekített téglalap 115"/>
          <p:cNvSpPr/>
          <p:nvPr/>
        </p:nvSpPr>
        <p:spPr>
          <a:xfrm>
            <a:off x="4214813" y="1000125"/>
            <a:ext cx="714375" cy="42862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069" name="Dátum helye 11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77C3BC-132B-49C4-A483-75B6CC376AB1}" type="datetime1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9/29/2014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3713"/>
            <a:ext cx="8918575" cy="636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2" name="Text Box 5"/>
          <p:cNvSpPr txBox="1">
            <a:spLocks noChangeArrowheads="1"/>
          </p:cNvSpPr>
          <p:nvPr/>
        </p:nvSpPr>
        <p:spPr bwMode="auto">
          <a:xfrm>
            <a:off x="327025" y="165100"/>
            <a:ext cx="88169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91050" algn="l"/>
                <a:tab pos="5246688" algn="l"/>
                <a:tab pos="5902325" algn="l"/>
                <a:tab pos="6557963" algn="l"/>
                <a:tab pos="7213600" algn="l"/>
                <a:tab pos="7869238" algn="l"/>
                <a:tab pos="8526463" algn="l"/>
              </a:tabLst>
            </a:pPr>
            <a:r>
              <a:rPr lang="hu-HU" sz="2400" b="1">
                <a:solidFill>
                  <a:srgbClr val="00B0F0"/>
                </a:solidFill>
                <a:cs typeface="Lucida Sans Unicode" pitchFamily="34" charset="0"/>
              </a:rPr>
              <a:t>Örökölt</a:t>
            </a:r>
            <a:r>
              <a:rPr lang="hu-HU" sz="2400" b="1">
                <a:solidFill>
                  <a:srgbClr val="000000"/>
                </a:solidFill>
                <a:cs typeface="Lucida Sans Unicode" pitchFamily="34" charset="0"/>
              </a:rPr>
              <a:t> és </a:t>
            </a:r>
            <a:r>
              <a:rPr lang="hu-HU" sz="2400" b="1">
                <a:solidFill>
                  <a:srgbClr val="FF0000"/>
                </a:solidFill>
                <a:cs typeface="Lucida Sans Unicode" pitchFamily="34" charset="0"/>
              </a:rPr>
              <a:t>szerzett</a:t>
            </a:r>
            <a:r>
              <a:rPr lang="hu-HU" sz="2400" b="1">
                <a:solidFill>
                  <a:srgbClr val="000000"/>
                </a:solidFill>
                <a:cs typeface="Lucida Sans Unicode" pitchFamily="34" charset="0"/>
              </a:rPr>
              <a:t> mutációk az emberi vastagbél rákban</a:t>
            </a:r>
            <a:endParaRPr lang="en-GB" sz="2400" b="1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327683" name="Rectangle 7"/>
          <p:cNvSpPr>
            <a:spLocks noChangeArrowheads="1"/>
          </p:cNvSpPr>
          <p:nvPr/>
        </p:nvSpPr>
        <p:spPr bwMode="auto">
          <a:xfrm>
            <a:off x="20638" y="5380038"/>
            <a:ext cx="1841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cs typeface="Lucida Sans Unicode" pitchFamily="34" charset="0"/>
            </a:endParaRPr>
          </a:p>
        </p:txBody>
      </p:sp>
      <p:pic>
        <p:nvPicPr>
          <p:cNvPr id="327684" name="Picture 8" descr="{rho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29075" y="274638"/>
            <a:ext cx="762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685" name="Téglalap 5"/>
          <p:cNvSpPr>
            <a:spLocks noChangeArrowheads="1"/>
          </p:cNvSpPr>
          <p:nvPr/>
        </p:nvSpPr>
        <p:spPr bwMode="auto">
          <a:xfrm>
            <a:off x="285750" y="1071563"/>
            <a:ext cx="428625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686" name="Téglalap 6"/>
          <p:cNvSpPr>
            <a:spLocks noChangeArrowheads="1"/>
          </p:cNvSpPr>
          <p:nvPr/>
        </p:nvSpPr>
        <p:spPr bwMode="auto">
          <a:xfrm>
            <a:off x="285750" y="2643188"/>
            <a:ext cx="2000250" cy="32146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687" name="Téglalap 7"/>
          <p:cNvSpPr>
            <a:spLocks noChangeArrowheads="1"/>
          </p:cNvSpPr>
          <p:nvPr/>
        </p:nvSpPr>
        <p:spPr bwMode="auto">
          <a:xfrm>
            <a:off x="1857375" y="5357813"/>
            <a:ext cx="2571750" cy="1500187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688" name="Háromszög 8"/>
          <p:cNvSpPr>
            <a:spLocks noChangeArrowheads="1"/>
          </p:cNvSpPr>
          <p:nvPr/>
        </p:nvSpPr>
        <p:spPr bwMode="auto">
          <a:xfrm>
            <a:off x="500063" y="5572125"/>
            <a:ext cx="357187" cy="3571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689" name="Ellipszis 9"/>
          <p:cNvSpPr>
            <a:spLocks noChangeArrowheads="1"/>
          </p:cNvSpPr>
          <p:nvPr/>
        </p:nvSpPr>
        <p:spPr bwMode="auto">
          <a:xfrm>
            <a:off x="428625" y="6143625"/>
            <a:ext cx="428625" cy="428625"/>
          </a:xfrm>
          <a:prstGeom prst="ellipse">
            <a:avLst/>
          </a:prstGeom>
          <a:solidFill>
            <a:schemeClr val="bg1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hu-HU" sz="2400">
              <a:latin typeface="Times New Roman" pitchFamily="18" charset="0"/>
              <a:cs typeface="Lucida Sans Unicode" pitchFamily="34" charset="0"/>
            </a:endParaRPr>
          </a:p>
        </p:txBody>
      </p:sp>
      <p:sp>
        <p:nvSpPr>
          <p:cNvPr id="327690" name="Szövegdoboz 10"/>
          <p:cNvSpPr txBox="1">
            <a:spLocks noChangeArrowheads="1"/>
          </p:cNvSpPr>
          <p:nvPr/>
        </p:nvSpPr>
        <p:spPr bwMode="auto">
          <a:xfrm>
            <a:off x="1143000" y="5643563"/>
            <a:ext cx="18780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cs typeface="Lucida Sans Unicode" pitchFamily="34" charset="0"/>
              </a:rPr>
              <a:t>DNS repair</a:t>
            </a:r>
          </a:p>
          <a:p>
            <a:r>
              <a:rPr lang="hu-HU" b="1">
                <a:cs typeface="Lucida Sans Unicode" pitchFamily="34" charset="0"/>
              </a:rPr>
              <a:t>                gének</a:t>
            </a:r>
          </a:p>
          <a:p>
            <a:r>
              <a:rPr lang="hu-HU" b="1">
                <a:cs typeface="Lucida Sans Unicode" pitchFamily="34" charset="0"/>
              </a:rPr>
              <a:t>apoptózis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00B0F0"/>
                </a:solidFill>
                <a:latin typeface="Arial" charset="0"/>
                <a:cs typeface="Arial" charset="0"/>
              </a:rPr>
              <a:t>Betegségtérkép: közös génhálózat</a:t>
            </a:r>
          </a:p>
        </p:txBody>
      </p:sp>
      <p:pic>
        <p:nvPicPr>
          <p:cNvPr id="329730" name="Picture 4" descr="rb_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132"/>
          <a:stretch>
            <a:fillRect/>
          </a:stretch>
        </p:blipFill>
        <p:spPr bwMode="auto">
          <a:xfrm>
            <a:off x="0" y="987425"/>
            <a:ext cx="871537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Cím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582613"/>
          </a:xfrm>
        </p:spPr>
        <p:txBody>
          <a:bodyPr/>
          <a:lstStyle/>
          <a:p>
            <a:pPr eaLnBrk="1" hangingPunct="1"/>
            <a:r>
              <a:rPr lang="hu-HU" sz="2800" b="1" smtClean="0">
                <a:solidFill>
                  <a:srgbClr val="00B0F0"/>
                </a:solidFill>
              </a:rPr>
              <a:t>Betegadatoktól a hálózatokig</a:t>
            </a:r>
          </a:p>
        </p:txBody>
      </p:sp>
      <p:pic>
        <p:nvPicPr>
          <p:cNvPr id="331778" name="Picture 2" descr="C:\Users\Falus András\Dropbox\teaching\immunology\kidd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819150"/>
            <a:ext cx="7858125" cy="6038850"/>
          </a:xfrm>
        </p:spPr>
      </p:pic>
      <p:sp>
        <p:nvSpPr>
          <p:cNvPr id="331779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9E3377-FC89-4A25-834A-71CD86B97964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hu-HU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A görög mitológia hálózatos megközelítésben</a:t>
            </a:r>
            <a:br>
              <a:rPr lang="hu-HU" sz="3200" smtClean="0"/>
            </a:br>
            <a:endParaRPr lang="hu-HU" sz="3200" smtClean="0"/>
          </a:p>
        </p:txBody>
      </p:sp>
      <p:sp>
        <p:nvSpPr>
          <p:cNvPr id="332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26628" name="Picture 4" descr="Aphrodit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1330325"/>
            <a:ext cx="6924675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6715125" y="1071563"/>
            <a:ext cx="1938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/>
              <a:t>Aphrodité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5" name="Rectangle 2"/>
          <p:cNvSpPr>
            <a:spLocks noChangeArrowheads="1"/>
          </p:cNvSpPr>
          <p:nvPr/>
        </p:nvSpPr>
        <p:spPr bwMode="auto">
          <a:xfrm>
            <a:off x="0" y="-166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303106" name="Picture 3" descr="koppujv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642938"/>
            <a:ext cx="2403475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7" name="Rectangle 4"/>
          <p:cNvSpPr>
            <a:spLocks noChangeArrowheads="1"/>
          </p:cNvSpPr>
          <p:nvPr/>
        </p:nvSpPr>
        <p:spPr bwMode="auto">
          <a:xfrm>
            <a:off x="0" y="702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u-HU"/>
          </a:p>
        </p:txBody>
      </p:sp>
      <p:pic>
        <p:nvPicPr>
          <p:cNvPr id="303108" name="Picture 2" descr="kopp_nyomd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0"/>
            <a:ext cx="235743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09" name="Picture 2" descr="http://www.semmelweiskiado.hu/gallery/items/large/000/001/14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1143000"/>
            <a:ext cx="23018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929063"/>
            <a:ext cx="9144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hu-HU" sz="2400" b="1" dirty="0" err="1">
                <a:latin typeface="Arial" pitchFamily="34" charset="0"/>
                <a:cs typeface="Arial" pitchFamily="34" charset="0"/>
              </a:rPr>
              <a:t>Hungarostudy</a:t>
            </a:r>
            <a:r>
              <a:rPr lang="hu-HU" sz="2400" b="1" dirty="0">
                <a:latin typeface="Arial" pitchFamily="34" charset="0"/>
                <a:cs typeface="Arial" pitchFamily="34" charset="0"/>
              </a:rPr>
              <a:t> Epidemiológiai Panel (HEP) </a:t>
            </a:r>
          </a:p>
          <a:p>
            <a:pPr algn="ctr">
              <a:spcBef>
                <a:spcPct val="20000"/>
              </a:spcBef>
              <a:defRPr/>
            </a:pPr>
            <a:endParaRPr lang="hu-HU" sz="2400" b="1" kern="0" dirty="0"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defRPr/>
            </a:pPr>
            <a:r>
              <a:rPr lang="hu-HU" sz="2400" kern="0" dirty="0">
                <a:latin typeface="+mn-lt"/>
                <a:cs typeface="+mn-cs"/>
              </a:rPr>
              <a:t>2002-ben 12.640 embert kérdeztek ki, közülük 2005-ben 4689 személyt sikerült újra kikérdezni, 322 ember halt meg  az újból felkeresettek közül. </a:t>
            </a:r>
          </a:p>
          <a:p>
            <a:pPr algn="ctr">
              <a:spcBef>
                <a:spcPct val="20000"/>
              </a:spcBef>
              <a:defRPr/>
            </a:pPr>
            <a:r>
              <a:rPr lang="hu-HU" sz="2400" kern="0" dirty="0">
                <a:latin typeface="+mn-lt"/>
                <a:cs typeface="+mn-cs"/>
              </a:rPr>
              <a:t>A 2002-ben </a:t>
            </a:r>
            <a:r>
              <a:rPr lang="en-US" sz="2400" kern="0" dirty="0">
                <a:latin typeface="+mn-lt"/>
                <a:cs typeface="+mn-cs"/>
              </a:rPr>
              <a:t>40-69</a:t>
            </a:r>
            <a:r>
              <a:rPr lang="hu-HU" sz="2400" kern="0" dirty="0">
                <a:latin typeface="+mn-lt"/>
                <a:cs typeface="+mn-cs"/>
              </a:rPr>
              <a:t> éves korosztályból </a:t>
            </a:r>
            <a:r>
              <a:rPr lang="en-US" sz="2400" kern="0" dirty="0">
                <a:latin typeface="+mn-lt"/>
                <a:cs typeface="+mn-cs"/>
              </a:rPr>
              <a:t>99 </a:t>
            </a:r>
            <a:r>
              <a:rPr lang="hu-HU" sz="2400" kern="0" dirty="0">
                <a:latin typeface="+mn-lt"/>
                <a:cs typeface="+mn-cs"/>
              </a:rPr>
              <a:t>férfi </a:t>
            </a:r>
            <a:r>
              <a:rPr lang="en-US" sz="2400" kern="0" dirty="0">
                <a:latin typeface="+mn-lt"/>
                <a:cs typeface="+mn-cs"/>
              </a:rPr>
              <a:t>(8.8%), </a:t>
            </a:r>
            <a:r>
              <a:rPr lang="hu-HU" sz="2400" kern="0" dirty="0">
                <a:latin typeface="+mn-lt"/>
                <a:cs typeface="+mn-cs"/>
              </a:rPr>
              <a:t>és </a:t>
            </a:r>
            <a:r>
              <a:rPr lang="en-US" sz="2400" kern="0" dirty="0">
                <a:latin typeface="+mn-lt"/>
                <a:cs typeface="+mn-cs"/>
              </a:rPr>
              <a:t>53 </a:t>
            </a:r>
            <a:r>
              <a:rPr lang="hu-HU" sz="2400" kern="0" dirty="0">
                <a:latin typeface="+mn-lt"/>
                <a:cs typeface="+mn-cs"/>
              </a:rPr>
              <a:t>nő </a:t>
            </a:r>
            <a:r>
              <a:rPr lang="en-US" sz="2400" kern="0" dirty="0">
                <a:latin typeface="+mn-lt"/>
                <a:cs typeface="+mn-cs"/>
              </a:rPr>
              <a:t>(3.6%) </a:t>
            </a:r>
            <a:r>
              <a:rPr lang="hu-HU" sz="2400" kern="0" dirty="0">
                <a:latin typeface="+mn-lt"/>
                <a:cs typeface="+mn-cs"/>
              </a:rPr>
              <a:t>halt meg </a:t>
            </a:r>
            <a:r>
              <a:rPr lang="en-US" sz="2400" kern="0" dirty="0">
                <a:latin typeface="+mn-lt"/>
                <a:cs typeface="+mn-cs"/>
              </a:rPr>
              <a:t>2005</a:t>
            </a:r>
            <a:r>
              <a:rPr lang="hu-HU" sz="2400" kern="0" dirty="0" err="1">
                <a:latin typeface="+mn-lt"/>
                <a:cs typeface="+mn-cs"/>
              </a:rPr>
              <a:t>-ig</a:t>
            </a:r>
            <a:endParaRPr lang="hu-HU" sz="2400" kern="0" dirty="0">
              <a:latin typeface="+mn-lt"/>
              <a:cs typeface="+mn-cs"/>
            </a:endParaRPr>
          </a:p>
        </p:txBody>
      </p:sp>
      <p:sp>
        <p:nvSpPr>
          <p:cNvPr id="303111" name="AutoShape 2" descr="data:image/jpeg;base64,/9j/4AAQSkZJRgABAQAAAQABAAD/2wCEAAkGBhQSERQTEhQVFRUWFxoYGBcYGBgYGBcXFxQWFxYUFRUXGyYfFxojGRUUHy8gJCcpLCwsFR4xNTAqNSYrLCkBCQoKDgwOGg8PGiwkHyQsKSksLCwsLCwqKSwpLCkpLCksLCwsKSwsKSwsLCksLCksLCkpLCwsLCkpLCksLCksKf/AABEIAQEAxAMBIgACEQEDEQH/xAAcAAABBQEBAQAAAAAAAAAAAAAAAwQFBgcCAQj/xAA+EAABAwIDBgMHAgYBAgcAAAABAAIRAyEEEjEFBkFRYXEigZETMqGxwdHwB0IzUmJy4fGSFoIjJFNjorLC/8QAGwEAAgMBAQEAAAAAAAAAAAAAAwQAAgUBBgf/xAAvEQACAQMDBAEDAgYDAAAAAAAAAQIDESEEEjETIkFRBTJhcVKRFCOBobHRBjNC/9oADAMBAAIRAxEAPwDFMW6XLmhWyuB5LyqbrhcSwQv2ycUKjQrDRbZUvdUGFd6egSU8MajweOCSKVekiVS5aw2xNOxVXo7LqPxILWEgG5AtrxOgVz8I1GY8G/dctJJsByFtOgaPqqdbbwEVHdybFufjGDDtaXCQBbyVhDwVheG3mfS8LcsiJMCR3cIhTGB30q/vqmT/AC6/CEWGqXDQOWmfg12UBUTAb0wAfavP98XHKZ17gJfEfqdQZFqjhza3jykkJhV4MA6UkXVeSs6r/q+yYZSjkXOMRzMCyUp/qmI9wO7Ej01lR6iCOqjNmhIVIofqXTIu1w7sMf8ALNCncDvRTqC2bvlJHqJ+MK0a0JcMq6clyiaQkqeJDtCClUW4MEIQoQEIQoQEIQoQEIQoQ+H3IaJIQ5KYVsvb3UfBC97AwYDQrGAozY1OGhSp1CzpMcSE39UxxONaywu6P+IXO0No5RY/nPsq8MXJvcuOnMzaeiFmQeMbcljwtWRrAN50JHAk8B05JR1W0CxMehGnTn5jmmFF2Rskyfr0Hb4QijUEOc4zePPU35CyC0MRFQQ0TNuH+BxPVJU9rkOsGeZBPeVG18WalQAT/KAL25DqbdlOYTACiM0Bzou4+63+3ry49hr2yisk54FqW2Ko1bI6scB6xb0T6ljG1NQL8eM6FvQ+fovMHha1SCZDTpIaJHDWSVNUd3CWnNE2gjjyVNyR102yl7S2blc43LbhukRw17cOKcYINNvACdAWxPWYHzVp23us5wtwH+/iFVW7Hq0j+/8A7ZNuo5Im9NAuk0cY+nUpmQ0cwWkgx+dElhd630XWk/8AEntKeY1zgJu4dsp7WMehUJi2sqXAE8ZEH4aHuFE8nduDS92N/wD2guTOhmLHgTNxylaRsvawqgfl+I7r5hotLHgtJHxt3BM9lpm5m9QsCQHNjjZ0c+ovHomIVXB/YXqUbq6NkBXqb4PFCo0OB1ThaKd1dGe8AhCF0gIQhQgIQhQh8PJ1s1s1Gpu9sJ1sr+ICuS+lnY8mj7K90JfauL9mwmYtA7myZ7Jqw2eSr+8G1DUdY2aT6rOau7D8F5GmOx5cYE8vvP5xSuzqckH8A4nuVG0m/wCzx7D6p0a8Atbx+2vp8wruNltQRPyyVr47MYbb9re18z/n6JXaNfK1tNlyRYdTIk9LEnso3ZbvGXHQCw7AWHZTWEwoecx4+ETyAAcdOkeqBK0X+A0U2g3fwQa4vMu4CeJPPvN+6t2EwWYtJAdB8IIBGaPFUcO1gOGqgqBAIjqb8P6u6uW72HkCRaNO+g+EpOrNt3GoQsiRwWzh7z7nW5nqAFKUaZPRc0aWY9PmpKlRVErlJy2iTmSFGbQ2U03yA/BTxprk0ldoDGpYpOLwliHUwf6rz68+qoW3dhtklhLTyIkdj91tVfAh3BQ20d32u1E9VVTlF3DrZPBhGIa+n7zXRzuR3kH5pTZu3CxwIvBvJPrK0Xa+54uWyD0+qzLblD2NQsewidHC0jton6NSNbFsgK0HTV74N+/TLekV2ZZ5W5Hl1utBC+aP0n277LGNZPhqQ2Osgg+RHxX0rTdIT1G6W1mXWWbnaEIRwAIQhQgIQhQh8R4l0uSuzvfEJs4qS2JRl4PUek3KpN2iXgryLhVxAp0DwLhlHci6q2NcLR1PnwTza1fPq6GtNhxsoKtiMxStKF3uHJS2qzF6Ll2yXaWJPw/3CasP5z/wpXB0y4wNTZzu/wC1p5xN+QRZYydh3DzAU/2tvzI4mbNHc8einHVhTpkgiQMo6E/VMaTg0QLchy4SfKSm1avmc1o0bc9SdB+c1nvvY/FbUWDYlD2jmz0nsDMeZWkbPoQAB5lU7djAmAYgn7fQK+4KkIA4ALPm90xt9sSSwzOCeUzzTQD8CWa7p8ExFWM6eWOc0/mq4I/LIZHJdnREaA8CbgkagsEtMyuHCR+d1Rq5dYGdXDgqgfqJum2tQc5jYe3xDy1C0WoxRuPoyCChpuD3LwMxtJbWfN+7+ONDE0n/AMj2ntDgV9jYd8tB5ifXivkTebACli3tFg4+l4X1FuNjPa7PwryZJosBPMtblPyW7CSlaS8ox6qtj0TyEIRgAIQhQgIQhQh8Pqa2EwCXcR8BN1DgcVPbJDRSJMiZv5wECu+2weh9QntphNxx17jWVDNYp0PDswkG41tMj5ymhwgm1uh4qlOW1WY5Uo9R7kJYVjjZtuZBupJtcNaGtN+J5Dvxsm1NsC+WPzkQEGsxugk/nkPJVl3MJCGwf1MQALkn62sn27myzUcCRYmfL/fqo7ZuyXVnBz9OV5K1LdvYoY0OPS3Pl2A/ykq81BbY8jtKDfcyW2Xs/IzS/wAhyUxhhx/PJNNI/O5TXGY0tIDePI/50SCVg08loolsJdj2wPFxlUx2JqvBiAPsonaVHFG7HHvl07WTUWJyo34Zp2URYpN9YDU/lljb9o41ph7nR/3BS+ydu1S4AkkCLkk6H7SryljANUGuTSmVLnt9Vwypr5fUKMw2NJk9APj9gvH46JJPD6oO4v0WSFSp+eaaVmA8lR9tfqE6kS2m0EyRxPoob/rzFVD4aZPllXenKSLJbSC/VXZxZic0WMH1F/jK3f8AS187KwkzIpgLHdv+0x1NlMsPtZtPW5Ejstu3KwtSlhKdOrTbTLGhsN90wB4gtPTS7VH0Z2qjm5YELxep0RBCEKEBCEKEPiTLGoJUhiWZG5c0QBA5mePaU1qaDqb/AE+qkNoxAHJs8580CTyhmmsNkZTxLgZ15hSlGmHC+h4cfRRuGABkgR1n5KyYPA1KgAADGlsgn3iIkGAbKlZpDelTdyOfhGC0/VOtn4KnItP50J+i6xW7mUklxcZ5KU3e2Qc4LiRwjil5TTjhjOU8otm7uxLBxaAPn+QrlRpchb/CicHV91o0A05Xj1spvDOmyzWryG03tuJ1abusjiASPMKtbRDw7xC3QSCOn2VwpYbNNyO0fYqE23sNzzJe+BqAYkf3NCtwVi03Yrzt7qVI5GNLqmmQDM7zaDlaL8SoXaX6mYpphlKmzxZYcczyfIRCueC3Yw7QC2m0Hnxn5oxe52He7OWS60w94BI4kA/KE1TlSSyrgqsardouxU9lb/uqEMxFMNkTm1EcPDH1UlgcUx+JDRZrv3dVJYnd/DiC6kwZbCJsOEXTqjgGljIaGjMXWbB0t5oM9rfaNKLUVuLPhMGwMhvLmoHekinTJmCSAPPVSGDrlpMmBCY7zYD27A13OQZiLR9UNpOwGMZKTyUOvt3D0TGR1R39IGvmucJvthjZ9B9MTGaAQO+UyO91OYrdYOoikwmm4Sc4mXAiDmLTPmFA1txSKBptMumRAd7oBABLgNSSfRNKNK2WBk6ylxgvO42Ca/Fe0jM0NgOsRJ0PXutVaqR+nGDFOg1oEEQD1GUfb4q609E9plaODK1TvNnaEITQqCEIUICEIUIfFOGpZnhqlto4fLldqIMDzUfst01ovcKc2uPDHIfHRKVJWmhyjwV8VJ/b/noFe91oq0WEasaWkcRlNvgQs/rm9lZ/0+2llqvY42e35akdY+S5qIXp39DGkqtVdvvBY6mDLiXmY0ANhMhOMNQFMhxgDj6207KWZRmm4C41kGxt0TVzpblIFuRtb6LL3ejTlG/JJ7NqZiOwnvE/VWDDPAVW2a7Ke5n4Kap15gj0QZPJeKVrE/QxGUfgS7of3/OCh6dYxdd08UJtaeavGfsHKl5QticNewjrH1lMqlGobNIHqfW6fZnE8+/JOqFKNUZJM7v2IjsJsNrfFWJeeVonsnOLdPugDlCeupc7ymGIqhpgCeXZdaUVgpGbnK7EWMv9E8xlIOpgxwvKbciRZP2OzUySqRV0zs3ZplWr56ZBAzM1jUj7p5SxYqiADPYj5hOA7gRaUe0y6Kn5GW7rgsO7GHyl0dD8CCrK1VfdnFZqrgP5fqFaGha2ld4HnNWrVGdIQhOCgIQhQgIQhQh8ZbL/AIgy8fkOHrdT+16NgeCi936EvzG6tG0cJNPqPskaz7hyjwZ9iWw4rvA4w0qjKjdWkH04FPMbhZMadVGvbFk1GSkrAZJwldG0bGqe2Y2rhzDX3I4A8WlSG0sI6znRyIGglZVuhvi7BuLXAupuMkcjzC0Fm/FHEMLGHxEToeF4+Cxq1CdOTxg3qOohWgs58okcPRBshtRzHdNF1g6kwed0vi6ctKWYZErhqcjU/ZOBh0w2PXlgBUi0311K4iSbHLDH4F2avOyRbWvwSVetNhfgmYuyAbbs6rYyTlaCT0+aiMTtJtDMahu0fkc1Y9mYUME6uOp+gXO0NkU6t3NBI0Kttclc7GrGEttsGfYT9Uqb6hY5j2NFs5FumbiFZcPvIzLEi/y5hMttbtNDTkY3/iL9+areG2Q8nxcDH+guSt4wEVms5LjT2g17iGmYNzwvwStQBNMJgstMZbQlDUPFL38B0sFo3OwIDXVOZjyEfVWkKH3bp5aDOon1Kl2hbtCO2CPL6iW6o2dIQhMAAQhChAQhChD5M3eoxrzVuygsg+qruy6al6mJiAkJZY3HAxxmwg6+k8VX9p7Gy9+Vr9egV1puzD8/AExr4QFxPb4f5+SpGTiwryimN3fdq4x+clJbEwJo1b6G/lpeOhS20tsNa6Jk6mL9APRR+z9qOqYhs2kER5I0t84O/BylthURpWzMV4Rz0UoKstVTw2KiDwPzUzRxVljzRtRJXA1C02Uo2tKiMFWBjmpOi6QhBkLPxB0uvaOKGs6LmrhszeVlXsYysPDSbMAC5geqNHJWTRaxtGATJt+WS1Hagddjpbr5xz+izTFbVx9M5XYZ3Qg5h5EJMYjG1PDmDLTF2jsYEplU5exdxjzI0/FbRYfDIUTXa2ZbBWb1aGJGrWExMio6T6hNW7yPw7vFLT/KTmDrwbhSVGT4LRlRtZS/c1Kni4jkm2JxPiAHHTrOiquD3l9rGWb8xHzVt3TwDqlel7QkwZvybeEuodyizrntg5Gl4CjkYxn8rQPQfdPAVxC7at2OFY8y3fJ6F6vESrlT2ULxC6Q9QhClyHy9s1sDzUnVo2HMpjh6JtZO69V3YBZspq5t6f46vV4Vl9x1TEAFVzb21tWsMCbkcRa3aycY2tDS9xMBVzH7QY6CwF3MG0a2t2VoJyfAzV01PSL+ZLI2q4UmHRb53sfzkucF4a1M/wBQ+cLsbSLyc8CYAgQBGlkjUdD2xzB+X2TVnlMzJSg7Sj7L1hmyHN8wlsNiiLFd4SlJB5pXG4DiFjtq9jWWCQwGMgqfoYsHoqTh6pGqlsNjkJxCp4Llh3kgkAmF0yiAJ5/BNdgbXERZTuJw4d4m2ld24ugc24ysyExFXJpp8Ek7Gs4gH4/Ap87Z88p4gqLxm7L3zlMR5eitByO70IvxWHBuGjvp6JvUdhnXyU78mg/6TSvudVF84PmUyOyqjDBnt/lXcn7C716H9HAsNRpAAAOnTgFdNzm5sQ4jRrT6n8KqGGeGtknQH16JPA7z4rD4gGgxjqWWamYgSZsG8Z+6rRa6icnwLVoSnTcY8s2oO0SrVTtmfqTg3taXv9k4i4eDAP8AcBCs+D2hTqtBpva8c2kH5LajKL4ZhVKNSm7Ti0OpXq8lEqwA9hCAUSuogIRK8XTh86NYk6reaVCb4uuGsLnGALlYiyz6rNqMbvhFc3pxcBrAep8tPqq4DYpzj8T7Wo53DgOQ4BNqgstenHbFI+ca/UdevKa48fgRlPqDJLDHG/kQmIUxgGQ1pOhm/W9vRWqOyAUVdl9wOjQeQI8/z4KVe2WpjTwx9gyo2+TXsn9CoHBYEuT0S4IqrSv1ST5TrGNgps0yrongcbDxTm12gnwzdabhdpsMN5hZTlg2sVMbB2y81BTgl35ddeOCyiqqtJ5RonsQbTfgVB47abqbsr7fmqkBUeMocCJSm2NjsxFIsdYxIdxB4FDvZgE9jzkr9TbQA6cFBbZ3htA942trCr21aOJo1TSqWjQ3hw5gptVYGNLnmT8+kI2xNhnPAptLef2TQLF591vAd+cJ8HOZTaSZcRJPMn/aofirYgDqLcAJ0V72w7QA6AD4IlWmqe2K85ZzSVpPdJrCwRzTmBadD8DKc7Oc6mZbUqMdza4tPwTOna6VqVsptqRKt+DfShKKc1cuOz988ZS92u5/Sp4x8b/FSuF/VXFB3/iUqLh/TmafiXfJUWlVcWyu31XRM6dFVVakfICroNLUy4ftg1fAfqnRd/Fp1KfaHj6H4KwYHezC1YyVmSeBOU+joWFUKsg3SoqdSfJEWqmuRGp8FQmrwbX9z6FFQG4goWANxzm2D3AcgXD4BCL/ABa/SJP/AI/P9a/YQCru9lfwsHN1/JpVgJsqvvJTc/3QSGguPQaSfVL6dd+Te+WbWlml5/2V6iyRPNeYkWWh7F3NoPw9JxDpcxrjfiWyfmojfTdylQY005DuM8R+SmIaynKpsR42Xx1VU+pji5S2q24TBNOEpVJ90uBnjc+HubQq3QwLzTfUA8LIBPVxgK/7o7OFbAZHCQS4x58PRG1M0lf7gtLB7mn5RP7m4gPo5TB1B49NV5isEcPUy/sPunpyVZ3H2v7KqaZOpkT3gjmtLr4dtZmV3H1B5hZVWOybTNmnLfBNFeq0A4KLrYQtKkcQHYd2Wpdp91/3SdTEtN5kLkVYu2Rd1J7t4xrK+Y6xYnumuIrN4JkW3kFXtc7Gy5Nfw+0W1RBHmusxFtQs12LvK6m7K9XnZ+1w+LhDm/YOdHbmPBzvJsIYmlaPaNu09f5T0Kw7adSrnrGq0t9jYMNvETAPWLlfRToi1p16qtb57oNxrHBsMqFsBxGvIO6IlGooPID6sN25/wAGIbvPZTqB9RwF55nsAFP4jHMqvJY4ED18wdFXNpbs4jDV/ZVqbg7hxa4Di12hCaYqi+m+btPp8loypxm73KUPkp0I9PZ2+fZbGPmy5xjLUz3Hx/yorZ+2Q7wv8LuDrAHp0Uw+7GHlUE9JS8ouDyei09enXp3gyTFEBq6LRew4Lh1eQMo8+CT9vz5DQ/BLWbNNyih3RFl2muGrSNDr1SxPdVady0XdHRevEwxDnB2p/PJCtsKOoh1WdATUH/ymKdp+3yj7le4kw2TwTDbdVzMJSbmI9oSXDnp8FdRvZfcU18ux/guWx8RloUhGlNg4cGhVrfLECoYI0iJ6m/zVjwDIpM/tHyVa23hjUqhuoJ+vBK0FHquX5F5Qi6dkJYvZrW7PfAgvdmieANhCtG5+B9nSAaLfG/8AmVDbz08uHa2BaBp8la91YNJrpsR+XRt7cL+2xGtSjCat6sU3f3ZDqNdtZjCA4e+Jj2k8eRiNbGSp3dfegVWCbOFnDsrnicI2owseLEEfCJHVZdi91MVhqzQyDFmOBAa9ozOObi0gc5HVFVq0Nr5XAhd0J7v/AC+fsaaajKjS14DgbX4qtbQ3Qp3NJ72f0zPkJTHY28wzGnU8FQatdqOPO40M9VaaVUPFil3uhhjq2yW6LKNiN3ni3tXejfnCS/6bd/6r/h9ldKuEBOp9UkcODouqsznTbKizdwzOdxPl9lKbFxxY7KSQ4GCpHFVadIS4gKsV9rMrVopGXxrwt1Cs1Kojl1DDZqWz8fmaFJNeHWlZvsHazxBdwNwrzgtotIlpugcYYOpDyhTbGyGYmlkqCRNj+5rho5pGhWMb0bAdhi5j5Pi8PFrmk2Mc1t2HxfijgVBb7bt08ZRIjxtksIsZ5TyKLSq7H9hdwWU1cxbEbJa4NcybiDxAPWLgJ/u9UPjo1Ln9p59J6GF1RwDme8fcdlyTD9Y1APhjlpqk8VWDBTqBuV7cwfBnMDdpcexIvGiecty28ltNKNCsqkcLyiYcCY76cAumYaxv+cFzga+em2eIzJwx0pZto9fFRkrnlGkY1Sns+q6phekobeQqVhpUwt/9IS1XVCtuBuCI/aj4Z6D1KZb1uBq0aY4MbA6kpxtAgvpMJ1eJ7ApntB4ftGBcAtAtygo0F3J+k2Y/yE3KexcNpF6p0S1rRyH0UPh2TiXj+QTJ6lORVd/MdVHbMrvFWsQZ90SRFxNrJGFNpSdy1TSyjawb1YmWAAmxnQjjHFRm5O+4wtV9Ktei9xh3GmSdereY80925XzUn52a6EHSNPis6K09JSUqbjIwvkpVKE4n0vhsSHtBa4OaRIIMgjmCNQuNpbNZXZlfMAyC0lrmnm1wuCsN3W33rYIwDnpE+KmTbuw/tPw6LVdgfqDhcRlaHllRxgU3iHEngCLH1QKmmnTd1lHaWqp1VZ4fojtpbrtY9xdSqYprmkB3hNVhc4l5zG83kPMkHnoorDbNfSzTialMjLlY8NJ/qsbn+niZE5bxpUyPikXMaSCQ0kcwDHYnRSOoxaSuW/hrZg2il4V1c06j6mIa32ZIyQGlxDZgl4mS6GgASSeFpduwGak6tUxDmkPLW0m5ofDg3KXEBwcXS27RGtrTZKuCpOeHmmwkRBIE209F0/DtnNlaDpMCY017KdWms7TnQqvDmVU7uUX4YMFIvr5wc9XNZudsl9y2MgcIab5pzSIE3gtzqdWjTa5wYaemSwJgiYNwPE6GzabJ06oFE4nar6NXK4+FxkH6Kj1EpY8BYaKKzfP3I7auwq+Gfny52HUtv5kKR2TWIggWPwU/hNqghsuBU9FItBytQGky85uGGiOwmHmCErXoEFPMIGatt0XVWCLXVduBfqdxmm/e7Rc04mhmFRv8Ro/cP5o4kLN62Mc5pBIPcD6AL6AcwKk7f3IpOJrMZr7wBIg8wAUxR1CjiZSellVn/Ldr+yl7Cxeem3mBlI+Cc4J/hMzOvpquKez2UK2VshrxNzxHJOcKPr80aTTyuD1GnjPpxjPlYYrh6pjVdmsZXPsgDb88l5I5/BCwOK9jirVdOvyXq8eR0+CFaxwYZQ+vJuKbcx9JULhsVlrGu4T4xAFtZKY0sfVyOIe4Taxj4BNxjnlop6+KRa86J+NFq54+v8pCo7xTTV2vz4Lgd7//AGv/AJf4XOA3gpEPJOQvdMEE2gDUCOagzgKuX3HadPumYpENEtPcgx6whqhTadgC+W1UXeWfyi3bRxdJ9OGPa63A39NVQampStapfVIJmjS6awLa3XS1dtytYFMbo4dz8bh2tMH2jXTMQGnMT6AqHU7uW+MbSPU//Uq9R2g39hSgr1Ip+0buwrx7TrHxXFAnKJnRL9l549XewiXRrC8c+ev5zSoYNYErkAlcyduVvfrbNTC4X2lKA/O1sxIaDMmDbgBfmsix28OIrODqtV7iNJNh2AsFrm/eGz4SqP6SfS4+SxFa2iUXB4MT5KU41FZ4sW3YO+LmECo7TQ/dXvZ+9z3WzLGArbg6BbSpPBIlov1VdTp4ruQXR151U082VzYsBtuWy4x9T0Uls7H5hMrHMPteoDBkwrfsfbzhCz5U2ht5ReK4BhIC8wo5m1A4i8R8VKUIIS8jqtYq28m7jCDVA0u4f/pvJVV2EIk6halWoBzXNPEEfT6rOalMtcW/ymPQwjUpu1ja0FRzTT8ERXeQ9p6DkpEUwRMLjF4cOE6EJDDVi2zxHXgfNHbusD8e12Y4dT6D0Xq4diwhcswmCqY3d7Iz32nU28XrlJhQ9HCZXiSNY4x5xdWHaDHRGVwMWnw3J1voPUHyUXi3tbUZMxeTrJmDEk8lpUpSazk8BV08Kb3LwSldw9i13gl74LYjLAMSQZnv6JLZ9ZviABbluSTm8IJufXgFxV2swggZgSZBIHpbh8U4p+zMgFpkGcvE8ww+SpZpZOqpTlJWtx+7IfaFFpbmkGZMgQdYuNfNRClcd4WR/TA5jxTfr2UUm6fAjqFFNWBOtm400atOoNWOB7wdE1QrtXwLptO6PoTZW0m1aTKjDmDhIPT8t5KRa/z6LDt1N834M5T46RMlvEH+Zh4HpoVrGxt5KGJbNGoCeLTZ47tN/osOvp5Un7R6bT6qFaPpk6YSJbfW3dcZj+T+BVrbv6g4fDyA4VXx7rCCJvZztG/EoEIym7RQeU401eTOf1F2qylhHj91QZGjnI8R8m/MLFlKbf3hq4ur7SqdLNaNGjkPuVFrc01HpQs+Tzurr9ad1wuAV92RTDsKwHTKFQlft3DOGZ2j0JVNV9KNX4CzrST8xGraRa4tcf7XfdSmz6h0zBIY6iSNEzwdcA8Uk1dD2roqjLHBfcFSGUOLvJP8NtoA5QVVtm44G3+grLs/ZrXEEA9/slZQE08liwJLgCeKoW0f41T+93zK0Fjm0mEnRomfJZbX2iHPJixJPxXIQfg1vjZLfK/oclJXFhcckNrA6JOo+D5IiTNt7WhKrgmkzlI6DT4FCWL+6Fa8inTgU3G6+X3UJU1Qha0D53V4Z4uihCIxSPJ7X0SCELseC1TkEIQrAwTjBe+3v9UIXJcF4fUiexPuO/tKraEIVIY1HCOUIQjCgKa2b/DCEIVXge0X/Z/QXemB1QhBiO6gWoqQpIQrCj4FK3ulMBoEIXJB6Hk6Yu3oQqDfg8QhChw//9k="/>
          <p:cNvSpPr>
            <a:spLocks noChangeAspect="1" noChangeArrowheads="1"/>
          </p:cNvSpPr>
          <p:nvPr/>
        </p:nvSpPr>
        <p:spPr bwMode="auto">
          <a:xfrm>
            <a:off x="155575" y="-1766888"/>
            <a:ext cx="2828925" cy="36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03112" name="AutoShape 4" descr="data:image/jpeg;base64,/9j/4AAQSkZJRgABAQAAAQABAAD/2wCEAAkGBhQSERQTEhQVFRUWFxoYGBcYGBgYGBcXFxQWFxYUFRUXGyYfFxojGRUUHy8gJCcpLCwsFR4xNTAqNSYrLCkBCQoKDgwOGg8PGiwkHyQsKSksLCwsLCwqKSwpLCkpLCksLCwsKSwsKSwsLCksLCksLCkpLCwsLCkpLCksLCksKf/AABEIAQEAxAMBIgACEQEDEQH/xAAcAAABBQEBAQAAAAAAAAAAAAAAAwQFBgcCAQj/xAA+EAABAwIDBgMHAgYBAgcAAAABAAIRAyEEEjEFBkFRYXEigZETMqGxwdHwB0IzUmJy4fGSFoIjJFNjorLC/8QAGwEAAgMBAQEAAAAAAAAAAAAAAwQAAgUBBgf/xAAvEQACAQMDBAEDAgYDAAAAAAAAAQIDESEEEjETIkFRBTJhcVKRFCOBobHRBjNC/9oADAMBAAIRAxEAPwDFMW6XLmhWyuB5LyqbrhcSwQv2ycUKjQrDRbZUvdUGFd6egSU8MajweOCSKVekiVS5aw2xNOxVXo7LqPxILWEgG5AtrxOgVz8I1GY8G/dctJJsByFtOgaPqqdbbwEVHdybFufjGDDtaXCQBbyVhDwVheG3mfS8LcsiJMCR3cIhTGB30q/vqmT/AC6/CEWGqXDQOWmfg12UBUTAb0wAfavP98XHKZ17gJfEfqdQZFqjhza3jykkJhV4MA6UkXVeSs6r/q+yYZSjkXOMRzMCyUp/qmI9wO7Ej01lR6iCOqjNmhIVIofqXTIu1w7sMf8ALNCncDvRTqC2bvlJHqJ+MK0a0JcMq6clyiaQkqeJDtCClUW4MEIQoQEIQoQEIQoQEIQoQ+H3IaJIQ5KYVsvb3UfBC97AwYDQrGAozY1OGhSp1CzpMcSE39UxxONaywu6P+IXO0No5RY/nPsq8MXJvcuOnMzaeiFmQeMbcljwtWRrAN50JHAk8B05JR1W0CxMehGnTn5jmmFF2Rskyfr0Hb4QijUEOc4zePPU35CyC0MRFQQ0TNuH+BxPVJU9rkOsGeZBPeVG18WalQAT/KAL25DqbdlOYTACiM0Bzou4+63+3ry49hr2yisk54FqW2Ko1bI6scB6xb0T6ljG1NQL8eM6FvQ+fovMHha1SCZDTpIaJHDWSVNUd3CWnNE2gjjyVNyR102yl7S2blc43LbhukRw17cOKcYINNvACdAWxPWYHzVp23us5wtwH+/iFVW7Hq0j+/8A7ZNuo5Im9NAuk0cY+nUpmQ0cwWkgx+dElhd630XWk/8AEntKeY1zgJu4dsp7WMehUJi2sqXAE8ZEH4aHuFE8nduDS92N/wD2guTOhmLHgTNxylaRsvawqgfl+I7r5hotLHgtJHxt3BM9lpm5m9QsCQHNjjZ0c+ovHomIVXB/YXqUbq6NkBXqb4PFCo0OB1ThaKd1dGe8AhCF0gIQhQgIQhQh8PJ1s1s1Gpu9sJ1sr+ICuS+lnY8mj7K90JfauL9mwmYtA7myZ7Jqw2eSr+8G1DUdY2aT6rOau7D8F5GmOx5cYE8vvP5xSuzqckH8A4nuVG0m/wCzx7D6p0a8Atbx+2vp8wruNltQRPyyVr47MYbb9re18z/n6JXaNfK1tNlyRYdTIk9LEnso3ZbvGXHQCw7AWHZTWEwoecx4+ETyAAcdOkeqBK0X+A0U2g3fwQa4vMu4CeJPPvN+6t2EwWYtJAdB8IIBGaPFUcO1gOGqgqBAIjqb8P6u6uW72HkCRaNO+g+EpOrNt3GoQsiRwWzh7z7nW5nqAFKUaZPRc0aWY9PmpKlRVErlJy2iTmSFGbQ2U03yA/BTxprk0ldoDGpYpOLwliHUwf6rz68+qoW3dhtklhLTyIkdj91tVfAh3BQ20d32u1E9VVTlF3DrZPBhGIa+n7zXRzuR3kH5pTZu3CxwIvBvJPrK0Xa+54uWyD0+qzLblD2NQsewidHC0jton6NSNbFsgK0HTV74N+/TLekV2ZZ5W5Hl1utBC+aP0n277LGNZPhqQ2Osgg+RHxX0rTdIT1G6W1mXWWbnaEIRwAIQhQgIQhQh8R4l0uSuzvfEJs4qS2JRl4PUek3KpN2iXgryLhVxAp0DwLhlHci6q2NcLR1PnwTza1fPq6GtNhxsoKtiMxStKF3uHJS2qzF6Ll2yXaWJPw/3CasP5z/wpXB0y4wNTZzu/wC1p5xN+QRZYydh3DzAU/2tvzI4mbNHc8einHVhTpkgiQMo6E/VMaTg0QLchy4SfKSm1avmc1o0bc9SdB+c1nvvY/FbUWDYlD2jmz0nsDMeZWkbPoQAB5lU7djAmAYgn7fQK+4KkIA4ALPm90xt9sSSwzOCeUzzTQD8CWa7p8ExFWM6eWOc0/mq4I/LIZHJdnREaA8CbgkagsEtMyuHCR+d1Rq5dYGdXDgqgfqJum2tQc5jYe3xDy1C0WoxRuPoyCChpuD3LwMxtJbWfN+7+ONDE0n/AMj2ntDgV9jYd8tB5ifXivkTebACli3tFg4+l4X1FuNjPa7PwryZJosBPMtblPyW7CSlaS8ox6qtj0TyEIRgAIQhQgIQhQh8Pqa2EwCXcR8BN1DgcVPbJDRSJMiZv5wECu+2weh9QntphNxx17jWVDNYp0PDswkG41tMj5ymhwgm1uh4qlOW1WY5Uo9R7kJYVjjZtuZBupJtcNaGtN+J5Dvxsm1NsC+WPzkQEGsxugk/nkPJVl3MJCGwf1MQALkn62sn27myzUcCRYmfL/fqo7ZuyXVnBz9OV5K1LdvYoY0OPS3Pl2A/ykq81BbY8jtKDfcyW2Xs/IzS/wAhyUxhhx/PJNNI/O5TXGY0tIDePI/50SCVg08loolsJdj2wPFxlUx2JqvBiAPsonaVHFG7HHvl07WTUWJyo34Zp2URYpN9YDU/lljb9o41ph7nR/3BS+ydu1S4AkkCLkk6H7SryljANUGuTSmVLnt9Vwypr5fUKMw2NJk9APj9gvH46JJPD6oO4v0WSFSp+eaaVmA8lR9tfqE6kS2m0EyRxPoob/rzFVD4aZPllXenKSLJbSC/VXZxZic0WMH1F/jK3f8AS187KwkzIpgLHdv+0x1NlMsPtZtPW5Ejstu3KwtSlhKdOrTbTLGhsN90wB4gtPTS7VH0Z2qjm5YELxep0RBCEKEBCEKEPiTLGoJUhiWZG5c0QBA5mePaU1qaDqb/AE+qkNoxAHJs8580CTyhmmsNkZTxLgZ15hSlGmHC+h4cfRRuGABkgR1n5KyYPA1KgAADGlsgn3iIkGAbKlZpDelTdyOfhGC0/VOtn4KnItP50J+i6xW7mUklxcZ5KU3e2Qc4LiRwjil5TTjhjOU8otm7uxLBxaAPn+QrlRpchb/CicHV91o0A05Xj1spvDOmyzWryG03tuJ1abusjiASPMKtbRDw7xC3QSCOn2VwpYbNNyO0fYqE23sNzzJe+BqAYkf3NCtwVi03Yrzt7qVI5GNLqmmQDM7zaDlaL8SoXaX6mYpphlKmzxZYcczyfIRCueC3Yw7QC2m0Hnxn5oxe52He7OWS60w94BI4kA/KE1TlSSyrgqsardouxU9lb/uqEMxFMNkTm1EcPDH1UlgcUx+JDRZrv3dVJYnd/DiC6kwZbCJsOEXTqjgGljIaGjMXWbB0t5oM9rfaNKLUVuLPhMGwMhvLmoHekinTJmCSAPPVSGDrlpMmBCY7zYD27A13OQZiLR9UNpOwGMZKTyUOvt3D0TGR1R39IGvmucJvthjZ9B9MTGaAQO+UyO91OYrdYOoikwmm4Sc4mXAiDmLTPmFA1txSKBptMumRAd7oBABLgNSSfRNKNK2WBk6ylxgvO42Ca/Fe0jM0NgOsRJ0PXutVaqR+nGDFOg1oEEQD1GUfb4q609E9plaODK1TvNnaEITQqCEIUICEIUIfFOGpZnhqlto4fLldqIMDzUfst01ovcKc2uPDHIfHRKVJWmhyjwV8VJ/b/noFe91oq0WEasaWkcRlNvgQs/rm9lZ/0+2llqvY42e35akdY+S5qIXp39DGkqtVdvvBY6mDLiXmY0ANhMhOMNQFMhxgDj6207KWZRmm4C41kGxt0TVzpblIFuRtb6LL3ejTlG/JJ7NqZiOwnvE/VWDDPAVW2a7Ke5n4Kap15gj0QZPJeKVrE/QxGUfgS7of3/OCh6dYxdd08UJtaeavGfsHKl5QticNewjrH1lMqlGobNIHqfW6fZnE8+/JOqFKNUZJM7v2IjsJsNrfFWJeeVonsnOLdPugDlCeupc7ymGIqhpgCeXZdaUVgpGbnK7EWMv9E8xlIOpgxwvKbciRZP2OzUySqRV0zs3ZplWr56ZBAzM1jUj7p5SxYqiADPYj5hOA7gRaUe0y6Kn5GW7rgsO7GHyl0dD8CCrK1VfdnFZqrgP5fqFaGha2ld4HnNWrVGdIQhOCgIQhQgIQhQh8ZbL/AIgy8fkOHrdT+16NgeCi936EvzG6tG0cJNPqPskaz7hyjwZ9iWw4rvA4w0qjKjdWkH04FPMbhZMadVGvbFk1GSkrAZJwldG0bGqe2Y2rhzDX3I4A8WlSG0sI6znRyIGglZVuhvi7BuLXAupuMkcjzC0Fm/FHEMLGHxEToeF4+Cxq1CdOTxg3qOohWgs58okcPRBshtRzHdNF1g6kwed0vi6ctKWYZErhqcjU/ZOBh0w2PXlgBUi0311K4iSbHLDH4F2avOyRbWvwSVetNhfgmYuyAbbs6rYyTlaCT0+aiMTtJtDMahu0fkc1Y9mYUME6uOp+gXO0NkU6t3NBI0Kttclc7GrGEttsGfYT9Uqb6hY5j2NFs5FumbiFZcPvIzLEi/y5hMttbtNDTkY3/iL9+areG2Q8nxcDH+guSt4wEVms5LjT2g17iGmYNzwvwStQBNMJgstMZbQlDUPFL38B0sFo3OwIDXVOZjyEfVWkKH3bp5aDOon1Kl2hbtCO2CPL6iW6o2dIQhMAAQhChAQhChD5M3eoxrzVuygsg+qruy6al6mJiAkJZY3HAxxmwg6+k8VX9p7Gy9+Vr9egV1puzD8/AExr4QFxPb4f5+SpGTiwryimN3fdq4x+clJbEwJo1b6G/lpeOhS20tsNa6Jk6mL9APRR+z9qOqYhs2kER5I0t84O/BylthURpWzMV4Rz0UoKstVTw2KiDwPzUzRxVljzRtRJXA1C02Uo2tKiMFWBjmpOi6QhBkLPxB0uvaOKGs6LmrhszeVlXsYysPDSbMAC5geqNHJWTRaxtGATJt+WS1Hagddjpbr5xz+izTFbVx9M5XYZ3Qg5h5EJMYjG1PDmDLTF2jsYEplU5exdxjzI0/FbRYfDIUTXa2ZbBWb1aGJGrWExMio6T6hNW7yPw7vFLT/KTmDrwbhSVGT4LRlRtZS/c1Kni4jkm2JxPiAHHTrOiquD3l9rGWb8xHzVt3TwDqlel7QkwZvybeEuodyizrntg5Gl4CjkYxn8rQPQfdPAVxC7at2OFY8y3fJ6F6vESrlT2ULxC6Q9QhClyHy9s1sDzUnVo2HMpjh6JtZO69V3YBZspq5t6f46vV4Vl9x1TEAFVzb21tWsMCbkcRa3aycY2tDS9xMBVzH7QY6CwF3MG0a2t2VoJyfAzV01PSL+ZLI2q4UmHRb53sfzkucF4a1M/wBQ+cLsbSLyc8CYAgQBGlkjUdD2xzB+X2TVnlMzJSg7Sj7L1hmyHN8wlsNiiLFd4SlJB5pXG4DiFjtq9jWWCQwGMgqfoYsHoqTh6pGqlsNjkJxCp4Llh3kgkAmF0yiAJ5/BNdgbXERZTuJw4d4m2ld24ugc24ysyExFXJpp8Ek7Gs4gH4/Ap87Z88p4gqLxm7L3zlMR5eitByO70IvxWHBuGjvp6JvUdhnXyU78mg/6TSvudVF84PmUyOyqjDBnt/lXcn7C716H9HAsNRpAAAOnTgFdNzm5sQ4jRrT6n8KqGGeGtknQH16JPA7z4rD4gGgxjqWWamYgSZsG8Z+6rRa6icnwLVoSnTcY8s2oO0SrVTtmfqTg3taXv9k4i4eDAP8AcBCs+D2hTqtBpva8c2kH5LajKL4ZhVKNSm7Ti0OpXq8lEqwA9hCAUSuogIRK8XTh86NYk6reaVCb4uuGsLnGALlYiyz6rNqMbvhFc3pxcBrAep8tPqq4DYpzj8T7Wo53DgOQ4BNqgstenHbFI+ca/UdevKa48fgRlPqDJLDHG/kQmIUxgGQ1pOhm/W9vRWqOyAUVdl9wOjQeQI8/z4KVe2WpjTwx9gyo2+TXsn9CoHBYEuT0S4IqrSv1ST5TrGNgps0yrongcbDxTm12gnwzdabhdpsMN5hZTlg2sVMbB2y81BTgl35ddeOCyiqqtJ5RonsQbTfgVB47abqbsr7fmqkBUeMocCJSm2NjsxFIsdYxIdxB4FDvZgE9jzkr9TbQA6cFBbZ3htA942trCr21aOJo1TSqWjQ3hw5gptVYGNLnmT8+kI2xNhnPAptLef2TQLF591vAd+cJ8HOZTaSZcRJPMn/aofirYgDqLcAJ0V72w7QA6AD4IlWmqe2K85ZzSVpPdJrCwRzTmBadD8DKc7Oc6mZbUqMdza4tPwTOna6VqVsptqRKt+DfShKKc1cuOz988ZS92u5/Sp4x8b/FSuF/VXFB3/iUqLh/TmafiXfJUWlVcWyu31XRM6dFVVakfICroNLUy4ftg1fAfqnRd/Fp1KfaHj6H4KwYHezC1YyVmSeBOU+joWFUKsg3SoqdSfJEWqmuRGp8FQmrwbX9z6FFQG4goWANxzm2D3AcgXD4BCL/ABa/SJP/AI/P9a/YQCru9lfwsHN1/JpVgJsqvvJTc/3QSGguPQaSfVL6dd+Te+WbWlml5/2V6iyRPNeYkWWh7F3NoPw9JxDpcxrjfiWyfmojfTdylQY005DuM8R+SmIaynKpsR42Xx1VU+pji5S2q24TBNOEpVJ90uBnjc+HubQq3QwLzTfUA8LIBPVxgK/7o7OFbAZHCQS4x58PRG1M0lf7gtLB7mn5RP7m4gPo5TB1B49NV5isEcPUy/sPunpyVZ3H2v7KqaZOpkT3gjmtLr4dtZmV3H1B5hZVWOybTNmnLfBNFeq0A4KLrYQtKkcQHYd2Wpdp91/3SdTEtN5kLkVYu2Rd1J7t4xrK+Y6xYnumuIrN4JkW3kFXtc7Gy5Nfw+0W1RBHmusxFtQs12LvK6m7K9XnZ+1w+LhDm/YOdHbmPBzvJsIYmlaPaNu09f5T0Kw7adSrnrGq0t9jYMNvETAPWLlfRToi1p16qtb57oNxrHBsMqFsBxGvIO6IlGooPID6sN25/wAGIbvPZTqB9RwF55nsAFP4jHMqvJY4ED18wdFXNpbs4jDV/ZVqbg7hxa4Di12hCaYqi+m+btPp8loypxm73KUPkp0I9PZ2+fZbGPmy5xjLUz3Hx/yorZ+2Q7wv8LuDrAHp0Uw+7GHlUE9JS8ouDyei09enXp3gyTFEBq6LRew4Lh1eQMo8+CT9vz5DQ/BLWbNNyih3RFl2muGrSNDr1SxPdVady0XdHRevEwxDnB2p/PJCtsKOoh1WdATUH/ymKdp+3yj7le4kw2TwTDbdVzMJSbmI9oSXDnp8FdRvZfcU18ux/guWx8RloUhGlNg4cGhVrfLECoYI0iJ6m/zVjwDIpM/tHyVa23hjUqhuoJ+vBK0FHquX5F5Qi6dkJYvZrW7PfAgvdmieANhCtG5+B9nSAaLfG/8AmVDbz08uHa2BaBp8la91YNJrpsR+XRt7cL+2xGtSjCat6sU3f3ZDqNdtZjCA4e+Jj2k8eRiNbGSp3dfegVWCbOFnDsrnicI2owseLEEfCJHVZdi91MVhqzQyDFmOBAa9ozOObi0gc5HVFVq0Nr5XAhd0J7v/AC+fsaaajKjS14DgbX4qtbQ3Qp3NJ72f0zPkJTHY28wzGnU8FQatdqOPO40M9VaaVUPFil3uhhjq2yW6LKNiN3ni3tXejfnCS/6bd/6r/h9ldKuEBOp9UkcODouqsznTbKizdwzOdxPl9lKbFxxY7KSQ4GCpHFVadIS4gKsV9rMrVopGXxrwt1Cs1Kojl1DDZqWz8fmaFJNeHWlZvsHazxBdwNwrzgtotIlpugcYYOpDyhTbGyGYmlkqCRNj+5rho5pGhWMb0bAdhi5j5Pi8PFrmk2Mc1t2HxfijgVBb7bt08ZRIjxtksIsZ5TyKLSq7H9hdwWU1cxbEbJa4NcybiDxAPWLgJ/u9UPjo1Ln9p59J6GF1RwDme8fcdlyTD9Y1APhjlpqk8VWDBTqBuV7cwfBnMDdpcexIvGiecty28ltNKNCsqkcLyiYcCY76cAumYaxv+cFzga+em2eIzJwx0pZto9fFRkrnlGkY1Sns+q6phekobeQqVhpUwt/9IS1XVCtuBuCI/aj4Z6D1KZb1uBq0aY4MbA6kpxtAgvpMJ1eJ7ApntB4ftGBcAtAtygo0F3J+k2Y/yE3KexcNpF6p0S1rRyH0UPh2TiXj+QTJ6lORVd/MdVHbMrvFWsQZ90SRFxNrJGFNpSdy1TSyjawb1YmWAAmxnQjjHFRm5O+4wtV9Ktei9xh3GmSdereY80925XzUn52a6EHSNPis6K09JSUqbjIwvkpVKE4n0vhsSHtBa4OaRIIMgjmCNQuNpbNZXZlfMAyC0lrmnm1wuCsN3W33rYIwDnpE+KmTbuw/tPw6LVdgfqDhcRlaHllRxgU3iHEngCLH1QKmmnTd1lHaWqp1VZ4fojtpbrtY9xdSqYprmkB3hNVhc4l5zG83kPMkHnoorDbNfSzTialMjLlY8NJ/qsbn+niZE5bxpUyPikXMaSCQ0kcwDHYnRSOoxaSuW/hrZg2il4V1c06j6mIa32ZIyQGlxDZgl4mS6GgASSeFpduwGak6tUxDmkPLW0m5ofDg3KXEBwcXS27RGtrTZKuCpOeHmmwkRBIE209F0/DtnNlaDpMCY017KdWms7TnQqvDmVU7uUX4YMFIvr5wc9XNZudsl9y2MgcIab5pzSIE3gtzqdWjTa5wYaemSwJgiYNwPE6GzabJ06oFE4nar6NXK4+FxkH6Kj1EpY8BYaKKzfP3I7auwq+Gfny52HUtv5kKR2TWIggWPwU/hNqghsuBU9FItBytQGky85uGGiOwmHmCErXoEFPMIGatt0XVWCLXVduBfqdxmm/e7Rc04mhmFRv8Ro/cP5o4kLN62Mc5pBIPcD6AL6AcwKk7f3IpOJrMZr7wBIg8wAUxR1CjiZSellVn/Ldr+yl7Cxeem3mBlI+Cc4J/hMzOvpquKez2UK2VshrxNzxHJOcKPr80aTTyuD1GnjPpxjPlYYrh6pjVdmsZXPsgDb88l5I5/BCwOK9jirVdOvyXq8eR0+CFaxwYZQ+vJuKbcx9JULhsVlrGu4T4xAFtZKY0sfVyOIe4Taxj4BNxjnlop6+KRa86J+NFq54+v8pCo7xTTV2vz4Lgd7//AGv/AJf4XOA3gpEPJOQvdMEE2gDUCOagzgKuX3HadPumYpENEtPcgx6whqhTadgC+W1UXeWfyi3bRxdJ9OGPa63A39NVQampStapfVIJmjS6awLa3XS1dtytYFMbo4dz8bh2tMH2jXTMQGnMT6AqHU7uW+MbSPU//Uq9R2g39hSgr1Ip+0buwrx7TrHxXFAnKJnRL9l549XewiXRrC8c+ev5zSoYNYErkAlcyduVvfrbNTC4X2lKA/O1sxIaDMmDbgBfmsix28OIrODqtV7iNJNh2AsFrm/eGz4SqP6SfS4+SxFa2iUXB4MT5KU41FZ4sW3YO+LmECo7TQ/dXvZ+9z3WzLGArbg6BbSpPBIlov1VdTp4ruQXR151U082VzYsBtuWy4x9T0Uls7H5hMrHMPteoDBkwrfsfbzhCz5U2ht5ReK4BhIC8wo5m1A4i8R8VKUIIS8jqtYq28m7jCDVA0u4f/pvJVV2EIk6halWoBzXNPEEfT6rOalMtcW/ymPQwjUpu1ja0FRzTT8ERXeQ9p6DkpEUwRMLjF4cOE6EJDDVi2zxHXgfNHbusD8e12Y4dT6D0Xq4diwhcswmCqY3d7Iz32nU28XrlJhQ9HCZXiSNY4x5xdWHaDHRGVwMWnw3J1voPUHyUXi3tbUZMxeTrJmDEk8lpUpSazk8BV08Kb3LwSldw9i13gl74LYjLAMSQZnv6JLZ9ZviABbluSTm8IJufXgFxV2swggZgSZBIHpbh8U4p+zMgFpkGcvE8ww+SpZpZOqpTlJWtx+7IfaFFpbmkGZMgQdYuNfNRClcd4WR/TA5jxTfr2UUm6fAjqFFNWBOtm400atOoNWOB7wdE1QrtXwLptO6PoTZW0m1aTKjDmDhIPT8t5KRa/z6LDt1N834M5T46RMlvEH+Zh4HpoVrGxt5KGJbNGoCeLTZ47tN/osOvp5Un7R6bT6qFaPpk6YSJbfW3dcZj+T+BVrbv6g4fDyA4VXx7rCCJvZztG/EoEIym7RQeU401eTOf1F2qylhHj91QZGjnI8R8m/MLFlKbf3hq4ur7SqdLNaNGjkPuVFrc01HpQs+Tzurr9ad1wuAV92RTDsKwHTKFQlft3DOGZ2j0JVNV9KNX4CzrST8xGraRa4tcf7XfdSmz6h0zBIY6iSNEzwdcA8Uk1dD2roqjLHBfcFSGUOLvJP8NtoA5QVVtm44G3+grLs/ZrXEEA9/slZQE08liwJLgCeKoW0f41T+93zK0Fjm0mEnRomfJZbX2iHPJixJPxXIQfg1vjZLfK/oclJXFhcckNrA6JOo+D5IiTNt7WhKrgmkzlI6DT4FCWL+6Fa8inTgU3G6+X3UJU1Qha0D53V4Z4uihCIxSPJ7X0SCELseC1TkEIQrAwTjBe+3v9UIXJcF4fUiexPuO/tKraEIVIY1HCOUIQjCgKa2b/DCEIVXge0X/Z/QXemB1QhBiO6gWoqQpIQrCj4FK3ulMBoEIXJB6Hk6Yu3oQqDfg8QhChw//9k="/>
          <p:cNvSpPr>
            <a:spLocks noChangeAspect="1" noChangeArrowheads="1"/>
          </p:cNvSpPr>
          <p:nvPr/>
        </p:nvSpPr>
        <p:spPr bwMode="auto">
          <a:xfrm>
            <a:off x="155575" y="-1766888"/>
            <a:ext cx="2828925" cy="36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/>
          </a:p>
        </p:txBody>
      </p:sp>
      <p:pic>
        <p:nvPicPr>
          <p:cNvPr id="303113" name="Picture 6" descr="http://www.magyarkurir.hu/kepek/hirek/34347/fokep/k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000125"/>
            <a:ext cx="190023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hu-HU" sz="3200" smtClean="0"/>
              <a:t>Barátságok </a:t>
            </a:r>
            <a:r>
              <a:rPr lang="hu-HU" sz="2000" b="1" smtClean="0"/>
              <a:t>(mint epigenetikai tényező)  </a:t>
            </a:r>
            <a:r>
              <a:rPr lang="hu-HU" sz="3200" b="1" smtClean="0"/>
              <a:t/>
            </a:r>
            <a:br>
              <a:rPr lang="hu-HU" sz="3200" b="1" smtClean="0"/>
            </a:br>
            <a:r>
              <a:rPr lang="hu-HU" sz="3200" smtClean="0"/>
              <a:t>a görög mitológiában</a:t>
            </a:r>
          </a:p>
        </p:txBody>
      </p:sp>
      <p:sp>
        <p:nvSpPr>
          <p:cNvPr id="333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333827" name="Picture 4" descr="network_barat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" y="1196975"/>
            <a:ext cx="9372600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-71438"/>
            <a:ext cx="8229600" cy="1143001"/>
          </a:xfrm>
        </p:spPr>
        <p:txBody>
          <a:bodyPr/>
          <a:lstStyle/>
          <a:p>
            <a:pPr eaLnBrk="1" hangingPunct="1"/>
            <a:r>
              <a:rPr lang="hu-HU" sz="3200" smtClean="0"/>
              <a:t>Ellenségek a görög mitológiában</a:t>
            </a:r>
          </a:p>
        </p:txBody>
      </p:sp>
      <p:sp>
        <p:nvSpPr>
          <p:cNvPr id="334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hu-HU" smtClean="0"/>
          </a:p>
        </p:txBody>
      </p:sp>
      <p:pic>
        <p:nvPicPr>
          <p:cNvPr id="334851" name="Picture 4" descr="network_ellenseg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" y="1052513"/>
            <a:ext cx="93726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3" name="Picture 2" descr="aspirin-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1143000"/>
            <a:ext cx="2857500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4" name="Text Box 4"/>
          <p:cNvSpPr txBox="1">
            <a:spLocks noChangeArrowheads="1"/>
          </p:cNvSpPr>
          <p:nvPr/>
        </p:nvSpPr>
        <p:spPr bwMode="auto">
          <a:xfrm>
            <a:off x="276225" y="660400"/>
            <a:ext cx="178435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/>
            <a:r>
              <a:rPr lang="en-US" sz="2200">
                <a:solidFill>
                  <a:schemeClr val="accent2"/>
                </a:solidFill>
              </a:rPr>
              <a:t>Reduces </a:t>
            </a:r>
          </a:p>
          <a:p>
            <a:pPr defTabSz="828675"/>
            <a:r>
              <a:rPr lang="en-US" sz="2200"/>
              <a:t>Inflammation</a:t>
            </a:r>
          </a:p>
          <a:p>
            <a:pPr defTabSz="828675"/>
            <a:r>
              <a:rPr lang="en-US" sz="2200"/>
              <a:t>Fever</a:t>
            </a:r>
          </a:p>
          <a:p>
            <a:pPr defTabSz="828675"/>
            <a:r>
              <a:rPr lang="en-US" sz="2200"/>
              <a:t>Pain</a:t>
            </a:r>
          </a:p>
          <a:p>
            <a:pPr defTabSz="828675"/>
            <a:endParaRPr lang="en-US" sz="2200"/>
          </a:p>
        </p:txBody>
      </p:sp>
      <p:pic>
        <p:nvPicPr>
          <p:cNvPr id="335875" name="Picture 5" descr="Hear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2143125"/>
            <a:ext cx="21542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6" name="Text Box 6"/>
          <p:cNvSpPr txBox="1">
            <a:spLocks noChangeArrowheads="1"/>
          </p:cNvSpPr>
          <p:nvPr/>
        </p:nvSpPr>
        <p:spPr bwMode="auto">
          <a:xfrm>
            <a:off x="6715125" y="1000125"/>
            <a:ext cx="169068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/>
            <a:r>
              <a:rPr lang="en-US" sz="2200">
                <a:solidFill>
                  <a:schemeClr val="accent2"/>
                </a:solidFill>
              </a:rPr>
              <a:t>Prevents</a:t>
            </a:r>
          </a:p>
          <a:p>
            <a:pPr defTabSz="828675"/>
            <a:r>
              <a:rPr lang="en-US" sz="2200"/>
              <a:t>Heart attack</a:t>
            </a:r>
          </a:p>
          <a:p>
            <a:pPr defTabSz="828675"/>
            <a:r>
              <a:rPr lang="en-US" sz="2200"/>
              <a:t>Stroke</a:t>
            </a:r>
          </a:p>
        </p:txBody>
      </p:sp>
      <p:sp>
        <p:nvSpPr>
          <p:cNvPr id="335877" name="Text Box 7"/>
          <p:cNvSpPr txBox="1">
            <a:spLocks noChangeArrowheads="1"/>
          </p:cNvSpPr>
          <p:nvPr/>
        </p:nvSpPr>
        <p:spPr bwMode="auto">
          <a:xfrm>
            <a:off x="7620000" y="5022850"/>
            <a:ext cx="12652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/>
            <a:r>
              <a:rPr lang="en-US" sz="2200">
                <a:solidFill>
                  <a:srgbClr val="CC0000"/>
                </a:solidFill>
              </a:rPr>
              <a:t>Causes</a:t>
            </a:r>
            <a:r>
              <a:rPr lang="en-US" sz="2200"/>
              <a:t> </a:t>
            </a:r>
          </a:p>
          <a:p>
            <a:pPr defTabSz="828675"/>
            <a:r>
              <a:rPr lang="en-US" sz="2200"/>
              <a:t>Bleeding</a:t>
            </a:r>
          </a:p>
          <a:p>
            <a:pPr defTabSz="828675"/>
            <a:r>
              <a:rPr lang="en-US" sz="2200"/>
              <a:t>Ulcer</a:t>
            </a:r>
          </a:p>
        </p:txBody>
      </p:sp>
      <p:sp>
        <p:nvSpPr>
          <p:cNvPr id="335878" name="Text Box 8"/>
          <p:cNvSpPr txBox="1">
            <a:spLocks noChangeArrowheads="1"/>
          </p:cNvSpPr>
          <p:nvPr/>
        </p:nvSpPr>
        <p:spPr bwMode="auto">
          <a:xfrm>
            <a:off x="152400" y="5191125"/>
            <a:ext cx="2716213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/>
            <a:r>
              <a:rPr lang="en-US" sz="2200">
                <a:solidFill>
                  <a:schemeClr val="accent2"/>
                </a:solidFill>
              </a:rPr>
              <a:t>Reduces the risk of </a:t>
            </a:r>
          </a:p>
          <a:p>
            <a:pPr defTabSz="828675"/>
            <a:r>
              <a:rPr lang="en-US" sz="2200"/>
              <a:t>Alzheimer's Disease</a:t>
            </a:r>
          </a:p>
        </p:txBody>
      </p:sp>
      <p:sp>
        <p:nvSpPr>
          <p:cNvPr id="335879" name="Text Box 9"/>
          <p:cNvSpPr txBox="1">
            <a:spLocks noChangeArrowheads="1"/>
          </p:cNvSpPr>
          <p:nvPr/>
        </p:nvSpPr>
        <p:spPr bwMode="auto">
          <a:xfrm>
            <a:off x="5429250" y="2571750"/>
            <a:ext cx="9350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/>
            <a:r>
              <a:rPr lang="en-US" sz="2200">
                <a:solidFill>
                  <a:schemeClr val="bg1"/>
                </a:solidFill>
              </a:rPr>
              <a:t>COX2</a:t>
            </a:r>
          </a:p>
        </p:txBody>
      </p:sp>
      <p:sp>
        <p:nvSpPr>
          <p:cNvPr id="386058" name="Text Box 10"/>
          <p:cNvSpPr txBox="1">
            <a:spLocks noChangeArrowheads="1"/>
          </p:cNvSpPr>
          <p:nvPr/>
        </p:nvSpPr>
        <p:spPr bwMode="auto">
          <a:xfrm>
            <a:off x="3524250" y="5226050"/>
            <a:ext cx="2854325" cy="143668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82936" tIns="41469" rIns="82936" bIns="41469">
            <a:spAutoFit/>
          </a:bodyPr>
          <a:lstStyle/>
          <a:p>
            <a:pPr defTabSz="828675">
              <a:defRPr/>
            </a:pPr>
            <a:r>
              <a:rPr lang="en-US" sz="2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Reduces the risk of </a:t>
            </a:r>
          </a:p>
          <a:p>
            <a:pPr defTabSz="828675"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breast cancer</a:t>
            </a:r>
          </a:p>
          <a:p>
            <a:pPr defTabSz="828675"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ovarian cancers</a:t>
            </a:r>
          </a:p>
          <a:p>
            <a:pPr defTabSz="828675">
              <a:defRPr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colorectal cancer</a:t>
            </a:r>
          </a:p>
        </p:txBody>
      </p:sp>
      <p:pic>
        <p:nvPicPr>
          <p:cNvPr id="335881" name="Picture 12" descr="1101000717_4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" y="2895600"/>
            <a:ext cx="16160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0" y="182563"/>
            <a:ext cx="9144000" cy="503237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DRUG DESIGN, METABOLIC ENGINEERING: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335883" name="TextBox 3"/>
          <p:cNvSpPr txBox="1">
            <a:spLocks noChangeArrowheads="1"/>
          </p:cNvSpPr>
          <p:nvPr/>
        </p:nvSpPr>
        <p:spPr bwMode="auto">
          <a:xfrm>
            <a:off x="6486525" y="6480175"/>
            <a:ext cx="2590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 b="1">
                <a:solidFill>
                  <a:srgbClr val="BFBFBF"/>
                </a:solidFill>
                <a:latin typeface="Helvetica" pitchFamily="34" charset="0"/>
              </a:rPr>
              <a:t>Network Science: Introduction </a:t>
            </a:r>
            <a:r>
              <a:rPr lang="en-US" sz="600" i="1">
                <a:solidFill>
                  <a:srgbClr val="BFBFBF"/>
                </a:solidFill>
                <a:latin typeface="Helvetica" pitchFamily="34" charset="0"/>
              </a:rPr>
              <a:t>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914400" y="-285750"/>
            <a:ext cx="8229600" cy="1077913"/>
          </a:xfrm>
        </p:spPr>
        <p:txBody>
          <a:bodyPr lIns="91440" tIns="45720" bIns="45720"/>
          <a:lstStyle/>
          <a:p>
            <a:pPr marL="54864" fontAlgn="auto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FAFD00"/>
                </a:solidFill>
                <a:latin typeface="Arial" charset="0"/>
              </a:rPr>
              <a:t>Multi-drug </a:t>
            </a:r>
            <a:r>
              <a:rPr lang="hu-HU" sz="3200" b="1" smtClean="0">
                <a:solidFill>
                  <a:srgbClr val="FAFD00"/>
                </a:solidFill>
                <a:latin typeface="Arial" charset="0"/>
              </a:rPr>
              <a:t>tervezés</a:t>
            </a:r>
            <a:r>
              <a:rPr lang="en-US" sz="3200" b="1" smtClean="0">
                <a:solidFill>
                  <a:srgbClr val="FAFD00"/>
                </a:solidFill>
                <a:latin typeface="Arial" charset="0"/>
              </a:rPr>
              <a:t> </a:t>
            </a:r>
            <a:r>
              <a:rPr lang="hu-HU" sz="3200" b="1" smtClean="0">
                <a:solidFill>
                  <a:srgbClr val="FAFD00"/>
                </a:solidFill>
                <a:latin typeface="Arial" charset="0"/>
              </a:rPr>
              <a:t>(Csermely csoport)</a:t>
            </a:r>
          </a:p>
        </p:txBody>
      </p:sp>
      <p:sp>
        <p:nvSpPr>
          <p:cNvPr id="337922" name="TextBox 6"/>
          <p:cNvSpPr txBox="1">
            <a:spLocks noChangeArrowheads="1"/>
          </p:cNvSpPr>
          <p:nvPr/>
        </p:nvSpPr>
        <p:spPr bwMode="auto">
          <a:xfrm>
            <a:off x="228600" y="6248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latin typeface="Calibri" pitchFamily="34" charset="0"/>
              </a:rPr>
              <a:t>Szalay Kristóf és Csermely Péter (2013) PLoS ONE 8: e78059 + magyar szabadalmi bejelentés P1300737 </a:t>
            </a:r>
          </a:p>
        </p:txBody>
      </p:sp>
      <p:sp>
        <p:nvSpPr>
          <p:cNvPr id="337923" name="TextBox 3"/>
          <p:cNvSpPr txBox="1">
            <a:spLocks noChangeArrowheads="1"/>
          </p:cNvSpPr>
          <p:nvPr/>
        </p:nvSpPr>
        <p:spPr bwMode="auto">
          <a:xfrm>
            <a:off x="500063" y="584200"/>
            <a:ext cx="4194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Calibri" pitchFamily="34" charset="0"/>
              </a:rPr>
              <a:t>T-</a:t>
            </a:r>
            <a:r>
              <a:rPr lang="hu-HU">
                <a:solidFill>
                  <a:srgbClr val="FFFF66"/>
                </a:solidFill>
                <a:latin typeface="Calibri" pitchFamily="34" charset="0"/>
              </a:rPr>
              <a:t>leukémia</a:t>
            </a:r>
            <a:r>
              <a:rPr lang="en-US">
                <a:solidFill>
                  <a:srgbClr val="FFFF66"/>
                </a:solidFill>
                <a:latin typeface="Calibri" pitchFamily="34" charset="0"/>
              </a:rPr>
              <a:t> </a:t>
            </a:r>
            <a:r>
              <a:rPr lang="hu-HU">
                <a:solidFill>
                  <a:srgbClr val="FFFF66"/>
                </a:solidFill>
                <a:latin typeface="Calibri" pitchFamily="34" charset="0"/>
              </a:rPr>
              <a:t>jelátviteli hálózat</a:t>
            </a:r>
            <a:endParaRPr lang="en-US">
              <a:solidFill>
                <a:srgbClr val="FFFF66"/>
              </a:solidFill>
              <a:latin typeface="Calibri" pitchFamily="34" charset="0"/>
            </a:endParaRPr>
          </a:p>
          <a:p>
            <a:r>
              <a:rPr lang="hu-HU">
                <a:solidFill>
                  <a:srgbClr val="FFFF66"/>
                </a:solidFill>
                <a:latin typeface="Calibri" pitchFamily="34" charset="0"/>
              </a:rPr>
              <a:t>Kiindulási állapot </a:t>
            </a:r>
            <a:r>
              <a:rPr lang="en-US">
                <a:solidFill>
                  <a:srgbClr val="FFFF66"/>
                </a:solidFill>
                <a:latin typeface="Calibri" pitchFamily="34" charset="0"/>
              </a:rPr>
              <a:t>IL7</a:t>
            </a:r>
            <a:r>
              <a:rPr lang="hu-HU">
                <a:solidFill>
                  <a:srgbClr val="FFFF66"/>
                </a:solidFill>
                <a:latin typeface="Calibri" pitchFamily="34" charset="0"/>
              </a:rPr>
              <a:t> aktiváció után</a:t>
            </a:r>
            <a:endParaRPr lang="en-US">
              <a:solidFill>
                <a:srgbClr val="FFFF66"/>
              </a:solidFill>
              <a:latin typeface="Calibri" pitchFamily="34" charset="0"/>
            </a:endParaRPr>
          </a:p>
          <a:p>
            <a:r>
              <a:rPr lang="hu-HU">
                <a:solidFill>
                  <a:srgbClr val="FFFF66"/>
                </a:solidFill>
                <a:latin typeface="Calibri" pitchFamily="34" charset="0"/>
              </a:rPr>
              <a:t>Célállapot</a:t>
            </a:r>
            <a:r>
              <a:rPr lang="en-US">
                <a:solidFill>
                  <a:srgbClr val="FFFF66"/>
                </a:solidFill>
                <a:latin typeface="Calibri" pitchFamily="34" charset="0"/>
              </a:rPr>
              <a:t>:</a:t>
            </a:r>
            <a:r>
              <a:rPr lang="en-US">
                <a:latin typeface="Calibri" pitchFamily="34" charset="0"/>
              </a:rPr>
              <a:t> </a:t>
            </a:r>
            <a:r>
              <a:rPr lang="hu-HU" b="1">
                <a:latin typeface="Calibri" pitchFamily="34" charset="0"/>
              </a:rPr>
              <a:t>inaktív hálózat</a:t>
            </a:r>
            <a:r>
              <a:rPr lang="en-US" b="1">
                <a:latin typeface="Calibri" pitchFamily="34" charset="0"/>
              </a:rPr>
              <a:t> (</a:t>
            </a:r>
            <a:r>
              <a:rPr lang="hu-HU" b="1">
                <a:latin typeface="Calibri" pitchFamily="34" charset="0"/>
              </a:rPr>
              <a:t>minden fekete</a:t>
            </a:r>
            <a:r>
              <a:rPr lang="en-US" b="1">
                <a:latin typeface="Calibri" pitchFamily="34" charset="0"/>
              </a:rPr>
              <a:t>)</a:t>
            </a:r>
            <a:endParaRPr lang="hu-HU" b="1"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0513" y="5492750"/>
            <a:ext cx="228600" cy="228600"/>
          </a:xfrm>
          <a:prstGeom prst="ellipse">
            <a:avLst/>
          </a:prstGeom>
          <a:solidFill>
            <a:schemeClr val="bg1"/>
          </a:solid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0513" y="5830888"/>
            <a:ext cx="228600" cy="228600"/>
          </a:xfrm>
          <a:prstGeom prst="ellipse">
            <a:avLst/>
          </a:prstGeom>
          <a:solidFill>
            <a:srgbClr val="FFFF00"/>
          </a:solid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rgbClr val="00FF00"/>
              </a:solidFill>
            </a:endParaRPr>
          </a:p>
        </p:txBody>
      </p:sp>
      <p:sp>
        <p:nvSpPr>
          <p:cNvPr id="337926" name="TextBox 23"/>
          <p:cNvSpPr txBox="1">
            <a:spLocks noChangeArrowheads="1"/>
          </p:cNvSpPr>
          <p:nvPr/>
        </p:nvSpPr>
        <p:spPr bwMode="auto">
          <a:xfrm>
            <a:off x="695325" y="5421313"/>
            <a:ext cx="152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Ina</a:t>
            </a:r>
            <a:r>
              <a:rPr lang="hu-HU">
                <a:latin typeface="Calibri" pitchFamily="34" charset="0"/>
              </a:rPr>
              <a:t>k</a:t>
            </a:r>
            <a:r>
              <a:rPr lang="en-US">
                <a:latin typeface="Calibri" pitchFamily="34" charset="0"/>
              </a:rPr>
              <a:t>t</a:t>
            </a:r>
            <a:r>
              <a:rPr lang="hu-HU">
                <a:latin typeface="Calibri" pitchFamily="34" charset="0"/>
              </a:rPr>
              <a:t>í</a:t>
            </a:r>
            <a:r>
              <a:rPr lang="en-US">
                <a:latin typeface="Calibri" pitchFamily="34" charset="0"/>
              </a:rPr>
              <a:t>v </a:t>
            </a:r>
            <a:r>
              <a:rPr lang="hu-HU">
                <a:latin typeface="Calibri" pitchFamily="34" charset="0"/>
              </a:rPr>
              <a:t>fehérje</a:t>
            </a:r>
          </a:p>
        </p:txBody>
      </p:sp>
      <p:sp>
        <p:nvSpPr>
          <p:cNvPr id="337927" name="TextBox 24"/>
          <p:cNvSpPr txBox="1">
            <a:spLocks noChangeArrowheads="1"/>
          </p:cNvSpPr>
          <p:nvPr/>
        </p:nvSpPr>
        <p:spPr bwMode="auto">
          <a:xfrm>
            <a:off x="695325" y="5761038"/>
            <a:ext cx="1370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Calibri" pitchFamily="34" charset="0"/>
              </a:rPr>
              <a:t>A</a:t>
            </a:r>
            <a:r>
              <a:rPr lang="hu-HU">
                <a:solidFill>
                  <a:srgbClr val="FFFF66"/>
                </a:solidFill>
                <a:latin typeface="Calibri" pitchFamily="34" charset="0"/>
              </a:rPr>
              <a:t>ktív fehérje</a:t>
            </a:r>
          </a:p>
        </p:txBody>
      </p:sp>
      <p:pic>
        <p:nvPicPr>
          <p:cNvPr id="337928" name="Picture 2" descr="C:\Users\kris\Documents\Turbine\il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268413"/>
            <a:ext cx="46799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9" name="TextBox 6"/>
          <p:cNvSpPr txBox="1">
            <a:spLocks noChangeArrowheads="1"/>
          </p:cNvSpPr>
          <p:nvPr/>
        </p:nvSpPr>
        <p:spPr bwMode="auto">
          <a:xfrm>
            <a:off x="525463" y="1484313"/>
            <a:ext cx="17430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solidFill>
                  <a:schemeClr val="bg2"/>
                </a:solidFill>
                <a:latin typeface="Calibri" pitchFamily="34" charset="0"/>
              </a:rPr>
              <a:t>Hálózat</a:t>
            </a:r>
            <a:r>
              <a:rPr lang="en-US" sz="1400">
                <a:solidFill>
                  <a:schemeClr val="bg2"/>
                </a:solidFill>
                <a:latin typeface="Calibri" pitchFamily="34" charset="0"/>
              </a:rPr>
              <a:t>:</a:t>
            </a:r>
            <a:r>
              <a:rPr lang="hu-HU" sz="140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chemeClr val="bg2"/>
                </a:solidFill>
                <a:latin typeface="Calibri" pitchFamily="34" charset="0"/>
              </a:rPr>
              <a:t>Zhang</a:t>
            </a:r>
            <a:r>
              <a:rPr lang="hu-HU" sz="1400">
                <a:solidFill>
                  <a:schemeClr val="bg2"/>
                </a:solidFill>
                <a:latin typeface="Calibri" pitchFamily="34" charset="0"/>
              </a:rPr>
              <a:t> et al</a:t>
            </a:r>
          </a:p>
          <a:p>
            <a:r>
              <a:rPr lang="en-US" sz="1400">
                <a:solidFill>
                  <a:schemeClr val="bg2"/>
                </a:solidFill>
                <a:latin typeface="Calibri" pitchFamily="34" charset="0"/>
              </a:rPr>
              <a:t>PNAS 105: 16308–13</a:t>
            </a:r>
            <a:endParaRPr lang="hu-HU" sz="1400">
              <a:solidFill>
                <a:schemeClr val="bg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90513" y="5492750"/>
            <a:ext cx="228600" cy="228600"/>
          </a:xfrm>
          <a:prstGeom prst="ellipse">
            <a:avLst/>
          </a:prstGeom>
          <a:solidFill>
            <a:schemeClr val="bg1"/>
          </a:solid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0513" y="5830888"/>
            <a:ext cx="228600" cy="228600"/>
          </a:xfrm>
          <a:prstGeom prst="ellipse">
            <a:avLst/>
          </a:prstGeom>
          <a:solidFill>
            <a:srgbClr val="FFFF00"/>
          </a:solid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39971" name="TextBox 23"/>
          <p:cNvSpPr txBox="1">
            <a:spLocks noChangeArrowheads="1"/>
          </p:cNvSpPr>
          <p:nvPr/>
        </p:nvSpPr>
        <p:spPr bwMode="auto">
          <a:xfrm>
            <a:off x="695325" y="5421313"/>
            <a:ext cx="152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Ina</a:t>
            </a:r>
            <a:r>
              <a:rPr lang="hu-HU">
                <a:latin typeface="Calibri" pitchFamily="34" charset="0"/>
              </a:rPr>
              <a:t>ktív fehérje</a:t>
            </a:r>
          </a:p>
        </p:txBody>
      </p:sp>
      <p:sp>
        <p:nvSpPr>
          <p:cNvPr id="339972" name="TextBox 24"/>
          <p:cNvSpPr txBox="1">
            <a:spLocks noChangeArrowheads="1"/>
          </p:cNvSpPr>
          <p:nvPr/>
        </p:nvSpPr>
        <p:spPr bwMode="auto">
          <a:xfrm>
            <a:off x="695325" y="5761038"/>
            <a:ext cx="1370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Calibri" pitchFamily="34" charset="0"/>
              </a:rPr>
              <a:t>A</a:t>
            </a:r>
            <a:r>
              <a:rPr lang="hu-HU">
                <a:solidFill>
                  <a:srgbClr val="FFFF66"/>
                </a:solidFill>
                <a:latin typeface="Calibri" pitchFamily="34" charset="0"/>
              </a:rPr>
              <a:t>ktív fehérje</a:t>
            </a:r>
          </a:p>
        </p:txBody>
      </p:sp>
      <p:pic>
        <p:nvPicPr>
          <p:cNvPr id="339973" name="Picture 6" descr="C:\Users\kris\Documents\Turbine\il7_per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267200" y="4953000"/>
            <a:ext cx="228600" cy="65405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47950" y="4267200"/>
            <a:ext cx="1162050" cy="38100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922963" y="2894013"/>
            <a:ext cx="1066800" cy="5334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9977" name="TextBox 4"/>
          <p:cNvSpPr txBox="1">
            <a:spLocks noChangeArrowheads="1"/>
          </p:cNvSpPr>
          <p:nvPr/>
        </p:nvSpPr>
        <p:spPr bwMode="auto">
          <a:xfrm>
            <a:off x="6913563" y="2708275"/>
            <a:ext cx="20558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 b="1">
                <a:solidFill>
                  <a:srgbClr val="FFFF00"/>
                </a:solidFill>
                <a:latin typeface="Calibri" pitchFamily="34" charset="0"/>
              </a:rPr>
              <a:t>F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os</a:t>
            </a:r>
            <a:r>
              <a:rPr lang="hu-HU" sz="1600" b="1">
                <a:solidFill>
                  <a:srgbClr val="FFFF00"/>
                </a:solidFill>
                <a:latin typeface="Calibri" pitchFamily="34" charset="0"/>
              </a:rPr>
              <a:t>zfolipáz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 C</a:t>
            </a:r>
            <a:r>
              <a:rPr lang="el-GR" sz="1600" b="1">
                <a:solidFill>
                  <a:srgbClr val="FFFF00"/>
                </a:solidFill>
                <a:latin typeface="Calibri" pitchFamily="34" charset="0"/>
              </a:rPr>
              <a:t>ϒ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1</a:t>
            </a:r>
          </a:p>
          <a:p>
            <a:pPr algn="ctr"/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hu-HU" sz="1200">
                <a:solidFill>
                  <a:srgbClr val="FFFF00"/>
                </a:solidFill>
                <a:latin typeface="Calibri" pitchFamily="34" charset="0"/>
              </a:rPr>
              <a:t>gátlás; Cancer Res. 68:10187</a:t>
            </a:r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)</a:t>
            </a:r>
            <a:endParaRPr lang="hu-HU" sz="1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9978" name="TextBox 16"/>
          <p:cNvSpPr txBox="1">
            <a:spLocks noChangeArrowheads="1"/>
          </p:cNvSpPr>
          <p:nvPr/>
        </p:nvSpPr>
        <p:spPr bwMode="auto">
          <a:xfrm>
            <a:off x="688975" y="4508500"/>
            <a:ext cx="234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Interferon </a:t>
            </a:r>
            <a:r>
              <a:rPr lang="el-GR" sz="1600" b="1">
                <a:solidFill>
                  <a:srgbClr val="FFFF00"/>
                </a:solidFill>
                <a:latin typeface="Calibri" pitchFamily="34" charset="0"/>
              </a:rPr>
              <a:t>α</a:t>
            </a:r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1</a:t>
            </a:r>
          </a:p>
          <a:p>
            <a:pPr algn="ctr"/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(a</a:t>
            </a:r>
            <a:r>
              <a:rPr lang="hu-HU" sz="1200">
                <a:solidFill>
                  <a:srgbClr val="FFFF00"/>
                </a:solidFill>
                <a:latin typeface="Calibri" pitchFamily="34" charset="0"/>
              </a:rPr>
              <a:t>k</a:t>
            </a:r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tiv</a:t>
            </a:r>
            <a:r>
              <a:rPr lang="hu-HU" sz="1200">
                <a:solidFill>
                  <a:srgbClr val="FFFF00"/>
                </a:solidFill>
                <a:latin typeface="Calibri" pitchFamily="34" charset="0"/>
              </a:rPr>
              <a:t>áció; CA Cancer J Clin 38:258</a:t>
            </a:r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)</a:t>
            </a:r>
            <a:endParaRPr lang="hu-HU" sz="1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9979" name="TextBox 17"/>
          <p:cNvSpPr txBox="1">
            <a:spLocks noChangeArrowheads="1"/>
          </p:cNvSpPr>
          <p:nvPr/>
        </p:nvSpPr>
        <p:spPr bwMode="auto">
          <a:xfrm>
            <a:off x="3673475" y="5607050"/>
            <a:ext cx="1882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FFFF00"/>
                </a:solidFill>
                <a:latin typeface="Calibri" pitchFamily="34" charset="0"/>
              </a:rPr>
              <a:t>CD45</a:t>
            </a:r>
          </a:p>
          <a:p>
            <a:pPr algn="ctr"/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(a</a:t>
            </a:r>
            <a:r>
              <a:rPr lang="hu-HU" sz="1200">
                <a:solidFill>
                  <a:srgbClr val="FFFF00"/>
                </a:solidFill>
                <a:latin typeface="Calibri" pitchFamily="34" charset="0"/>
              </a:rPr>
              <a:t>ktiváció; Blood 119:4446</a:t>
            </a:r>
            <a:r>
              <a:rPr lang="en-US" sz="1200">
                <a:solidFill>
                  <a:srgbClr val="FFFF00"/>
                </a:solidFill>
                <a:latin typeface="Calibri" pitchFamily="34" charset="0"/>
              </a:rPr>
              <a:t>)</a:t>
            </a:r>
            <a:endParaRPr lang="hu-HU" sz="120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hu-HU" sz="12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39980" name="TextBox 3"/>
          <p:cNvSpPr txBox="1">
            <a:spLocks noChangeArrowheads="1"/>
          </p:cNvSpPr>
          <p:nvPr/>
        </p:nvSpPr>
        <p:spPr bwMode="auto">
          <a:xfrm>
            <a:off x="847725" y="884238"/>
            <a:ext cx="5454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 pitchFamily="34" charset="0"/>
              </a:rPr>
              <a:t>T-</a:t>
            </a:r>
            <a:r>
              <a:rPr lang="hu-HU">
                <a:solidFill>
                  <a:schemeClr val="bg2"/>
                </a:solidFill>
                <a:latin typeface="Calibri" pitchFamily="34" charset="0"/>
              </a:rPr>
              <a:t>leukémia jelátviteli hálózat</a:t>
            </a:r>
            <a:endParaRPr lang="en-US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hu-HU">
                <a:solidFill>
                  <a:schemeClr val="bg2"/>
                </a:solidFill>
                <a:latin typeface="Calibri" pitchFamily="34" charset="0"/>
              </a:rPr>
              <a:t>Kiindulási állapot </a:t>
            </a:r>
            <a:r>
              <a:rPr lang="en-US">
                <a:solidFill>
                  <a:schemeClr val="bg2"/>
                </a:solidFill>
                <a:latin typeface="Calibri" pitchFamily="34" charset="0"/>
              </a:rPr>
              <a:t>IL7</a:t>
            </a:r>
            <a:r>
              <a:rPr lang="hu-HU">
                <a:solidFill>
                  <a:schemeClr val="bg2"/>
                </a:solidFill>
                <a:latin typeface="Calibri" pitchFamily="34" charset="0"/>
              </a:rPr>
              <a:t> aktiváció; célállapot: minden fekete</a:t>
            </a:r>
            <a:endParaRPr lang="en-US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hu-HU" b="1">
                <a:solidFill>
                  <a:srgbClr val="FFFFFF"/>
                </a:solidFill>
                <a:latin typeface="Calibri" pitchFamily="34" charset="0"/>
              </a:rPr>
              <a:t>a Turbine::Designer által megjósolt targetek</a:t>
            </a:r>
            <a:endParaRPr lang="hu-HU" b="1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39981" name="Picture 2" descr="C:\Users\kris\Documents\Turbine\il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2217738"/>
            <a:ext cx="17081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82" name="Text Box 18"/>
          <p:cNvSpPr txBox="1">
            <a:spLocks noChangeArrowheads="1"/>
          </p:cNvSpPr>
          <p:nvPr/>
        </p:nvSpPr>
        <p:spPr bwMode="auto">
          <a:xfrm>
            <a:off x="504825" y="3810000"/>
            <a:ext cx="16700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u-HU" sz="1600"/>
              <a:t>kiindulási állapot</a:t>
            </a:r>
          </a:p>
        </p:txBody>
      </p:sp>
      <p:sp>
        <p:nvSpPr>
          <p:cNvPr id="339983" name="TextBox 6"/>
          <p:cNvSpPr txBox="1">
            <a:spLocks noChangeArrowheads="1"/>
          </p:cNvSpPr>
          <p:nvPr/>
        </p:nvSpPr>
        <p:spPr bwMode="auto">
          <a:xfrm>
            <a:off x="228600" y="6248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latin typeface="Calibri" pitchFamily="34" charset="0"/>
              </a:rPr>
              <a:t>Szalay Kristóf és Csermely Péter (2013) PLoS ONE 8: e78059 + magyar szabadalmi bejelentés P1300737 </a:t>
            </a:r>
          </a:p>
        </p:txBody>
      </p:sp>
      <p:sp>
        <p:nvSpPr>
          <p:cNvPr id="339984" name="Title 1"/>
          <p:cNvSpPr>
            <a:spLocks/>
          </p:cNvSpPr>
          <p:nvPr/>
        </p:nvSpPr>
        <p:spPr bwMode="auto">
          <a:xfrm>
            <a:off x="500063" y="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3200" b="1">
                <a:solidFill>
                  <a:srgbClr val="FAFD00"/>
                </a:solidFill>
              </a:rPr>
              <a:t>Multi-drug </a:t>
            </a:r>
            <a:r>
              <a:rPr lang="hu-HU" sz="3200" b="1">
                <a:solidFill>
                  <a:srgbClr val="FAFD00"/>
                </a:solidFill>
              </a:rPr>
              <a:t>tervezés</a:t>
            </a:r>
            <a:r>
              <a:rPr lang="en-US" sz="3200" b="1">
                <a:solidFill>
                  <a:srgbClr val="FAFD00"/>
                </a:solidFill>
              </a:rPr>
              <a:t> </a:t>
            </a:r>
            <a:r>
              <a:rPr lang="hu-HU" sz="3200" b="1">
                <a:solidFill>
                  <a:srgbClr val="FAFD00"/>
                </a:solidFill>
              </a:rPr>
              <a:t>(Csermely csoport)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7" name="Picture 2" descr="C:\Users\kris\Documents\Turbine\il7_solv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7775" y="1577975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520950" y="1952625"/>
            <a:ext cx="1176338" cy="987425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1475" y="2249488"/>
            <a:ext cx="212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b="1">
                <a:solidFill>
                  <a:srgbClr val="FFC000"/>
                </a:solidFill>
                <a:latin typeface="Calibri" pitchFamily="34" charset="0"/>
              </a:rPr>
              <a:t>a</a:t>
            </a:r>
            <a:r>
              <a:rPr lang="en-US" sz="2000" b="1">
                <a:solidFill>
                  <a:srgbClr val="FFC000"/>
                </a:solidFill>
                <a:latin typeface="Calibri" pitchFamily="34" charset="0"/>
              </a:rPr>
              <a:t>popt</a:t>
            </a:r>
            <a:r>
              <a:rPr lang="hu-HU" sz="2000" b="1">
                <a:solidFill>
                  <a:srgbClr val="FFC000"/>
                </a:solidFill>
                <a:latin typeface="Calibri" pitchFamily="34" charset="0"/>
              </a:rPr>
              <a:t>ózis iniciáció</a:t>
            </a:r>
          </a:p>
        </p:txBody>
      </p:sp>
      <p:pic>
        <p:nvPicPr>
          <p:cNvPr id="342020" name="Picture 2" descr="C:\Users\kris\Documents\Turbine\il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2817813"/>
            <a:ext cx="17081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21" name="Text Box 8"/>
          <p:cNvSpPr txBox="1">
            <a:spLocks noChangeArrowheads="1"/>
          </p:cNvSpPr>
          <p:nvPr/>
        </p:nvSpPr>
        <p:spPr bwMode="auto">
          <a:xfrm>
            <a:off x="323850" y="4410075"/>
            <a:ext cx="16700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hu-HU" sz="1600"/>
              <a:t>kiindulási állapot</a:t>
            </a:r>
          </a:p>
        </p:txBody>
      </p:sp>
      <p:sp>
        <p:nvSpPr>
          <p:cNvPr id="342022" name="TextBox 3"/>
          <p:cNvSpPr txBox="1">
            <a:spLocks noChangeArrowheads="1"/>
          </p:cNvSpPr>
          <p:nvPr/>
        </p:nvSpPr>
        <p:spPr bwMode="auto">
          <a:xfrm>
            <a:off x="1714500" y="714375"/>
            <a:ext cx="5454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 pitchFamily="34" charset="0"/>
              </a:rPr>
              <a:t>T-</a:t>
            </a:r>
            <a:r>
              <a:rPr lang="hu-HU">
                <a:solidFill>
                  <a:schemeClr val="bg2"/>
                </a:solidFill>
                <a:latin typeface="Calibri" pitchFamily="34" charset="0"/>
              </a:rPr>
              <a:t>leukémia jelátviteli hálózat</a:t>
            </a:r>
            <a:endParaRPr lang="en-US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hu-HU">
                <a:solidFill>
                  <a:schemeClr val="bg2"/>
                </a:solidFill>
                <a:latin typeface="Calibri" pitchFamily="34" charset="0"/>
              </a:rPr>
              <a:t>Kiindulási állapot </a:t>
            </a:r>
            <a:r>
              <a:rPr lang="en-US">
                <a:solidFill>
                  <a:schemeClr val="bg2"/>
                </a:solidFill>
                <a:latin typeface="Calibri" pitchFamily="34" charset="0"/>
              </a:rPr>
              <a:t>IL7</a:t>
            </a:r>
            <a:r>
              <a:rPr lang="hu-HU">
                <a:solidFill>
                  <a:schemeClr val="bg2"/>
                </a:solidFill>
                <a:latin typeface="Calibri" pitchFamily="34" charset="0"/>
              </a:rPr>
              <a:t> aktiváció; célállapot: minden fekete</a:t>
            </a:r>
            <a:endParaRPr lang="en-US">
              <a:solidFill>
                <a:schemeClr val="bg2"/>
              </a:solidFill>
              <a:latin typeface="Calibri" pitchFamily="34" charset="0"/>
            </a:endParaRPr>
          </a:p>
          <a:p>
            <a:r>
              <a:rPr lang="hu-HU" b="1">
                <a:solidFill>
                  <a:srgbClr val="FFFFFF"/>
                </a:solidFill>
                <a:latin typeface="Calibri" pitchFamily="34" charset="0"/>
              </a:rPr>
              <a:t>a célállapot specifikus tulajdonsága</a:t>
            </a:r>
            <a:endParaRPr lang="hu-HU" b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90513" y="5492750"/>
            <a:ext cx="228600" cy="228600"/>
          </a:xfrm>
          <a:prstGeom prst="ellipse">
            <a:avLst/>
          </a:prstGeom>
          <a:solidFill>
            <a:schemeClr val="bg1"/>
          </a:solid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0513" y="5830888"/>
            <a:ext cx="228600" cy="228600"/>
          </a:xfrm>
          <a:prstGeom prst="ellipse">
            <a:avLst/>
          </a:prstGeom>
          <a:solidFill>
            <a:srgbClr val="FFFF00"/>
          </a:solidFill>
          <a:ln w="127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solidFill>
                <a:schemeClr val="bg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42025" name="TextBox 23"/>
          <p:cNvSpPr txBox="1">
            <a:spLocks noChangeArrowheads="1"/>
          </p:cNvSpPr>
          <p:nvPr/>
        </p:nvSpPr>
        <p:spPr bwMode="auto">
          <a:xfrm>
            <a:off x="695325" y="5421313"/>
            <a:ext cx="1525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Ina</a:t>
            </a:r>
            <a:r>
              <a:rPr lang="hu-HU">
                <a:latin typeface="Calibri" pitchFamily="34" charset="0"/>
              </a:rPr>
              <a:t>ktív fehérje</a:t>
            </a:r>
          </a:p>
        </p:txBody>
      </p:sp>
      <p:sp>
        <p:nvSpPr>
          <p:cNvPr id="342026" name="TextBox 24"/>
          <p:cNvSpPr txBox="1">
            <a:spLocks noChangeArrowheads="1"/>
          </p:cNvSpPr>
          <p:nvPr/>
        </p:nvSpPr>
        <p:spPr bwMode="auto">
          <a:xfrm>
            <a:off x="695325" y="5761038"/>
            <a:ext cx="1370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66"/>
                </a:solidFill>
                <a:latin typeface="Calibri" pitchFamily="34" charset="0"/>
              </a:rPr>
              <a:t>A</a:t>
            </a:r>
            <a:r>
              <a:rPr lang="hu-HU">
                <a:solidFill>
                  <a:srgbClr val="FFFF66"/>
                </a:solidFill>
                <a:latin typeface="Calibri" pitchFamily="34" charset="0"/>
              </a:rPr>
              <a:t>ktív fehérje</a:t>
            </a:r>
          </a:p>
        </p:txBody>
      </p:sp>
      <p:sp>
        <p:nvSpPr>
          <p:cNvPr id="342027" name="Title 1"/>
          <p:cNvSpPr>
            <a:spLocks/>
          </p:cNvSpPr>
          <p:nvPr/>
        </p:nvSpPr>
        <p:spPr bwMode="auto">
          <a:xfrm>
            <a:off x="571500" y="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r>
              <a:rPr lang="en-US" sz="3200" b="1">
                <a:solidFill>
                  <a:srgbClr val="FAFD00"/>
                </a:solidFill>
              </a:rPr>
              <a:t>Multi-drug </a:t>
            </a:r>
            <a:r>
              <a:rPr lang="hu-HU" sz="3200" b="1">
                <a:solidFill>
                  <a:srgbClr val="FAFD00"/>
                </a:solidFill>
              </a:rPr>
              <a:t>tervezés</a:t>
            </a:r>
            <a:r>
              <a:rPr lang="en-US" sz="3200" b="1">
                <a:solidFill>
                  <a:srgbClr val="FAFD00"/>
                </a:solidFill>
              </a:rPr>
              <a:t> </a:t>
            </a:r>
            <a:r>
              <a:rPr lang="hu-HU" sz="3200" b="1">
                <a:solidFill>
                  <a:srgbClr val="FAFD00"/>
                </a:solidFill>
              </a:rPr>
              <a:t>(Csermely csoport)</a:t>
            </a:r>
          </a:p>
        </p:txBody>
      </p:sp>
      <p:sp>
        <p:nvSpPr>
          <p:cNvPr id="342028" name="TextBox 6"/>
          <p:cNvSpPr txBox="1">
            <a:spLocks noChangeArrowheads="1"/>
          </p:cNvSpPr>
          <p:nvPr/>
        </p:nvSpPr>
        <p:spPr bwMode="auto">
          <a:xfrm>
            <a:off x="228600" y="6248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400">
                <a:latin typeface="Calibri" pitchFamily="34" charset="0"/>
              </a:rPr>
              <a:t>Szalay Kristóf és Csermely Péter (2013) PLoS ONE 8: e78059 + magyar szabadalmi bejelentés P1300737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hu-HU" smtClean="0"/>
          </a:p>
        </p:txBody>
      </p:sp>
      <p:sp>
        <p:nvSpPr>
          <p:cNvPr id="344066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hu-HU" smtClean="0"/>
          </a:p>
        </p:txBody>
      </p:sp>
      <p:pic>
        <p:nvPicPr>
          <p:cNvPr id="34406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000125"/>
            <a:ext cx="81026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68" name="Szövegdoboz 5"/>
          <p:cNvSpPr txBox="1">
            <a:spLocks noChangeArrowheads="1"/>
          </p:cNvSpPr>
          <p:nvPr/>
        </p:nvSpPr>
        <p:spPr bwMode="auto">
          <a:xfrm>
            <a:off x="422275" y="214313"/>
            <a:ext cx="8721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00B0F0"/>
                </a:solidFill>
                <a:cs typeface="Lucida Sans Unicode" pitchFamily="34" charset="0"/>
              </a:rPr>
              <a:t>A  biológiai  hálózat-kutatás rohamos fokozódása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5925" y="1411288"/>
            <a:ext cx="8513763" cy="3994150"/>
          </a:xfrm>
        </p:spPr>
        <p:txBody>
          <a:bodyPr/>
          <a:lstStyle/>
          <a:p>
            <a:pPr marL="307718" indent="-307718" eaLnBrk="1" hangingPunct="1">
              <a:buFontTx/>
              <a:buNone/>
              <a:defRPr/>
            </a:pPr>
            <a:r>
              <a:rPr lang="hu-HU" sz="4000" dirty="0" smtClean="0"/>
              <a:t>                   </a:t>
            </a:r>
            <a:r>
              <a:rPr lang="hu-HU" sz="4000" b="1" dirty="0">
                <a:solidFill>
                  <a:srgbClr val="00B0F0"/>
                </a:solidFill>
              </a:rPr>
              <a:t>	</a:t>
            </a:r>
            <a:r>
              <a:rPr lang="hu-HU" sz="4000" b="1" dirty="0" smtClean="0">
                <a:solidFill>
                  <a:srgbClr val="00B0F0"/>
                </a:solidFill>
              </a:rPr>
              <a:t>	</a:t>
            </a:r>
          </a:p>
          <a:p>
            <a:pPr marL="307718" indent="-307718" eaLnBrk="1" hangingPunct="1">
              <a:buFontTx/>
              <a:buNone/>
              <a:defRPr/>
            </a:pPr>
            <a:endParaRPr lang="hu-HU" sz="4000" b="1" dirty="0" smtClean="0"/>
          </a:p>
          <a:p>
            <a:pPr marL="307718" indent="-307718" eaLnBrk="1" hangingPunct="1">
              <a:buFont typeface="Wingdings" pitchFamily="2" charset="2"/>
              <a:buChar char="q"/>
              <a:defRPr/>
            </a:pPr>
            <a:r>
              <a:rPr lang="hu-HU" sz="4000" b="1" dirty="0" smtClean="0"/>
              <a:t>     	</a:t>
            </a:r>
            <a:r>
              <a:rPr lang="hu-HU" sz="40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HÁLÓZATOK</a:t>
            </a:r>
          </a:p>
          <a:p>
            <a:pPr marL="307718" indent="-307718" eaLnBrk="1" hangingPunct="1">
              <a:buFont typeface="Wingdings" pitchFamily="2" charset="2"/>
              <a:buChar char="q"/>
              <a:defRPr/>
            </a:pPr>
            <a:r>
              <a:rPr lang="hu-HU" sz="4000" b="1" dirty="0">
                <a:solidFill>
                  <a:schemeClr val="accent1">
                    <a:lumMod val="75000"/>
                  </a:schemeClr>
                </a:solidFill>
              </a:rPr>
              <a:t>	 </a:t>
            </a: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    	EPIGENETIKA (</a:t>
            </a:r>
            <a:r>
              <a:rPr lang="hu-HU" sz="4000" b="1" dirty="0" err="1" smtClean="0">
                <a:solidFill>
                  <a:schemeClr val="accent1">
                    <a:lumMod val="75000"/>
                  </a:schemeClr>
                </a:solidFill>
              </a:rPr>
              <a:t>microbiom</a:t>
            </a:r>
            <a:r>
              <a:rPr lang="hu-HU" sz="4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hu-H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795463" indent="-1795463" eaLnBrk="1" hangingPunct="1">
              <a:buFontTx/>
              <a:buNone/>
              <a:defRPr/>
            </a:pPr>
            <a:endParaRPr lang="hu-HU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5090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AEE7234-751A-4166-81DB-C3AA1B2B5ADB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1" descr="Epi04-0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720850"/>
            <a:ext cx="3975100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14" name="Szövegdoboz 4"/>
          <p:cNvSpPr txBox="1">
            <a:spLocks noChangeArrowheads="1"/>
          </p:cNvSpPr>
          <p:nvPr/>
        </p:nvSpPr>
        <p:spPr bwMode="auto">
          <a:xfrm>
            <a:off x="2411413" y="1341438"/>
            <a:ext cx="1747837" cy="398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213" tIns="45609" rIns="91213" bIns="45609">
            <a:spAutoFit/>
          </a:bodyPr>
          <a:lstStyle/>
          <a:p>
            <a:r>
              <a:rPr lang="hu-HU" sz="2000"/>
              <a:t>heterokromatin</a:t>
            </a:r>
          </a:p>
        </p:txBody>
      </p:sp>
      <p:sp>
        <p:nvSpPr>
          <p:cNvPr id="346115" name="Szövegdoboz 5"/>
          <p:cNvSpPr txBox="1">
            <a:spLocks noChangeArrowheads="1"/>
          </p:cNvSpPr>
          <p:nvPr/>
        </p:nvSpPr>
        <p:spPr bwMode="auto">
          <a:xfrm>
            <a:off x="2771775" y="3500438"/>
            <a:ext cx="1260475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213" tIns="45609" rIns="91213" bIns="45609">
            <a:spAutoFit/>
          </a:bodyPr>
          <a:lstStyle/>
          <a:p>
            <a:r>
              <a:rPr lang="hu-HU" sz="2000"/>
              <a:t>eukromatin</a:t>
            </a:r>
          </a:p>
        </p:txBody>
      </p:sp>
      <p:pic>
        <p:nvPicPr>
          <p:cNvPr id="346116" name="Picture 9" descr="http://www.uni-mainz.de/FB/Medizin/Anatomie/workshop/EM/eigeneEM/Cortex/C104G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341438"/>
            <a:ext cx="44973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Jobbra nyíl 5"/>
          <p:cNvSpPr/>
          <p:nvPr/>
        </p:nvSpPr>
        <p:spPr>
          <a:xfrm rot="-720000">
            <a:off x="4075113" y="3648075"/>
            <a:ext cx="1439862" cy="215900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Jobbra nyíl 6"/>
          <p:cNvSpPr>
            <a:spLocks/>
          </p:cNvSpPr>
          <p:nvPr/>
        </p:nvSpPr>
        <p:spPr>
          <a:xfrm rot="2880000">
            <a:off x="3952082" y="2191543"/>
            <a:ext cx="1606550" cy="207963"/>
          </a:xfrm>
          <a:prstGeom prst="rightArrow">
            <a:avLst>
              <a:gd name="adj1" fmla="val 50000"/>
              <a:gd name="adj2" fmla="val 78219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05111D5-051B-4ABC-9BB9-C0564802D6CF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>
            <a:alpha val="8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Picture 2" descr="chromatin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714375"/>
            <a:ext cx="58324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>
            <a:spLocks noChangeArrowheads="1"/>
          </p:cNvSpPr>
          <p:nvPr/>
        </p:nvSpPr>
        <p:spPr bwMode="auto">
          <a:xfrm>
            <a:off x="3143250" y="2643188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5" name="Ellipszis 4"/>
          <p:cNvSpPr>
            <a:spLocks noChangeArrowheads="1"/>
          </p:cNvSpPr>
          <p:nvPr/>
        </p:nvSpPr>
        <p:spPr bwMode="auto">
          <a:xfrm>
            <a:off x="4857750" y="2857500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6" name="Ellipszis 5"/>
          <p:cNvSpPr>
            <a:spLocks noChangeArrowheads="1"/>
          </p:cNvSpPr>
          <p:nvPr/>
        </p:nvSpPr>
        <p:spPr bwMode="auto">
          <a:xfrm>
            <a:off x="4114800" y="2971800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7" name="Ellipszis 6"/>
          <p:cNvSpPr>
            <a:spLocks noChangeArrowheads="1"/>
          </p:cNvSpPr>
          <p:nvPr/>
        </p:nvSpPr>
        <p:spPr bwMode="auto">
          <a:xfrm>
            <a:off x="5715000" y="1066800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8" name="Ellipszis 7"/>
          <p:cNvSpPr>
            <a:spLocks noChangeArrowheads="1"/>
          </p:cNvSpPr>
          <p:nvPr/>
        </p:nvSpPr>
        <p:spPr bwMode="auto">
          <a:xfrm>
            <a:off x="2667000" y="2895600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9" name="Ellipszis 8"/>
          <p:cNvSpPr>
            <a:spLocks noChangeArrowheads="1"/>
          </p:cNvSpPr>
          <p:nvPr/>
        </p:nvSpPr>
        <p:spPr bwMode="auto">
          <a:xfrm>
            <a:off x="1785938" y="2928938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0" name="Ellipszis 9"/>
          <p:cNvSpPr>
            <a:spLocks noChangeArrowheads="1"/>
          </p:cNvSpPr>
          <p:nvPr/>
        </p:nvSpPr>
        <p:spPr bwMode="auto">
          <a:xfrm>
            <a:off x="6019800" y="3733800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1" name="Ellipszis 10"/>
          <p:cNvSpPr>
            <a:spLocks noChangeArrowheads="1"/>
          </p:cNvSpPr>
          <p:nvPr/>
        </p:nvSpPr>
        <p:spPr bwMode="auto">
          <a:xfrm>
            <a:off x="4191000" y="1447800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2" name="Ellipszis 11"/>
          <p:cNvSpPr>
            <a:spLocks noChangeArrowheads="1"/>
          </p:cNvSpPr>
          <p:nvPr/>
        </p:nvSpPr>
        <p:spPr bwMode="auto">
          <a:xfrm>
            <a:off x="3571875" y="3286125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3" name="Ellipszis 12"/>
          <p:cNvSpPr>
            <a:spLocks noChangeArrowheads="1"/>
          </p:cNvSpPr>
          <p:nvPr/>
        </p:nvSpPr>
        <p:spPr bwMode="auto">
          <a:xfrm>
            <a:off x="4038600" y="3733800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4" name="Ellipszis 13"/>
          <p:cNvSpPr>
            <a:spLocks noChangeArrowheads="1"/>
          </p:cNvSpPr>
          <p:nvPr/>
        </p:nvSpPr>
        <p:spPr bwMode="auto">
          <a:xfrm>
            <a:off x="5072063" y="3286125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5" name="Ellipszis 14"/>
          <p:cNvSpPr>
            <a:spLocks noChangeArrowheads="1"/>
          </p:cNvSpPr>
          <p:nvPr/>
        </p:nvSpPr>
        <p:spPr bwMode="auto">
          <a:xfrm>
            <a:off x="2857500" y="2428875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6" name="Ellipszis 15"/>
          <p:cNvSpPr>
            <a:spLocks noChangeArrowheads="1"/>
          </p:cNvSpPr>
          <p:nvPr/>
        </p:nvSpPr>
        <p:spPr bwMode="auto">
          <a:xfrm>
            <a:off x="5929313" y="3286125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7" name="Ellipszis 16"/>
          <p:cNvSpPr>
            <a:spLocks noChangeArrowheads="1"/>
          </p:cNvSpPr>
          <p:nvPr/>
        </p:nvSpPr>
        <p:spPr bwMode="auto">
          <a:xfrm>
            <a:off x="3352800" y="4038600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18" name="Ellipszis 17"/>
          <p:cNvSpPr>
            <a:spLocks noChangeArrowheads="1"/>
          </p:cNvSpPr>
          <p:nvPr/>
        </p:nvSpPr>
        <p:spPr bwMode="auto">
          <a:xfrm>
            <a:off x="7858125" y="3286125"/>
            <a:ext cx="152400" cy="152400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24" name="Ellipszis 23"/>
          <p:cNvSpPr>
            <a:spLocks noChangeArrowheads="1"/>
          </p:cNvSpPr>
          <p:nvPr/>
        </p:nvSpPr>
        <p:spPr bwMode="auto">
          <a:xfrm>
            <a:off x="7772400" y="2286000"/>
            <a:ext cx="228600" cy="76200"/>
          </a:xfrm>
          <a:prstGeom prst="ellipse">
            <a:avLst/>
          </a:prstGeom>
          <a:solidFill>
            <a:schemeClr val="accent2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25" name="Szövegdoboz 24"/>
          <p:cNvSpPr txBox="1">
            <a:spLocks noChangeArrowheads="1"/>
          </p:cNvSpPr>
          <p:nvPr/>
        </p:nvSpPr>
        <p:spPr bwMode="auto">
          <a:xfrm>
            <a:off x="7072313" y="1785938"/>
            <a:ext cx="1646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C</a:t>
            </a:r>
            <a:r>
              <a:rPr lang="hu-HU">
                <a:solidFill>
                  <a:srgbClr val="FFFFFF"/>
                </a:solidFill>
              </a:rPr>
              <a:t>pG-</a:t>
            </a:r>
            <a:r>
              <a:rPr lang="en-US">
                <a:solidFill>
                  <a:srgbClr val="FFFFFF"/>
                </a:solidFill>
              </a:rPr>
              <a:t>met</a:t>
            </a:r>
            <a:r>
              <a:rPr lang="hu-HU">
                <a:solidFill>
                  <a:srgbClr val="FFFFFF"/>
                </a:solidFill>
              </a:rPr>
              <a:t>iláció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Szövegdoboz 25"/>
          <p:cNvSpPr txBox="1">
            <a:spLocks noChangeArrowheads="1"/>
          </p:cNvSpPr>
          <p:nvPr/>
        </p:nvSpPr>
        <p:spPr bwMode="auto">
          <a:xfrm>
            <a:off x="7072313" y="2857500"/>
            <a:ext cx="199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rgbClr val="FFFFFF"/>
                </a:solidFill>
              </a:rPr>
              <a:t>Hiszton-acetiláció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EPIGENETIKA</a:t>
            </a:r>
            <a:r>
              <a:rPr lang="hu-H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  A DNS szekvencia (genetika) nem változik, csak az információ kifejeződése—</a:t>
            </a:r>
            <a:r>
              <a:rPr lang="hu-H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kovalens</a:t>
            </a:r>
            <a:r>
              <a:rPr lang="hu-HU" sz="2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hu-H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REVERZIBILIS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7286625" y="4286250"/>
            <a:ext cx="15271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Telomerase-</a:t>
            </a:r>
            <a:endParaRPr lang="hu-HU" b="1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hu-HU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telomer</a:t>
            </a:r>
            <a:endParaRPr lang="hu-HU" b="1" dirty="0">
              <a:solidFill>
                <a:schemeClr val="bg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Folyamatábra: Összegzés 28"/>
          <p:cNvSpPr>
            <a:spLocks noChangeArrowheads="1"/>
          </p:cNvSpPr>
          <p:nvPr/>
        </p:nvSpPr>
        <p:spPr bwMode="auto">
          <a:xfrm>
            <a:off x="7715250" y="5000625"/>
            <a:ext cx="357188" cy="519113"/>
          </a:xfrm>
          <a:prstGeom prst="flowChartSummingJunction">
            <a:avLst/>
          </a:prstGeom>
          <a:solidFill>
            <a:schemeClr val="tx1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30" name="Folyamatábra: Összegzés 29"/>
          <p:cNvSpPr>
            <a:spLocks noChangeArrowheads="1"/>
          </p:cNvSpPr>
          <p:nvPr/>
        </p:nvSpPr>
        <p:spPr bwMode="auto">
          <a:xfrm>
            <a:off x="5929313" y="1357313"/>
            <a:ext cx="357187" cy="519112"/>
          </a:xfrm>
          <a:prstGeom prst="flowChartSummingJunction">
            <a:avLst/>
          </a:prstGeom>
          <a:solidFill>
            <a:schemeClr val="tx1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31" name="Folyamatábra: Összegzés 30"/>
          <p:cNvSpPr>
            <a:spLocks noChangeArrowheads="1"/>
          </p:cNvSpPr>
          <p:nvPr/>
        </p:nvSpPr>
        <p:spPr bwMode="auto">
          <a:xfrm>
            <a:off x="5357813" y="5929313"/>
            <a:ext cx="357187" cy="519112"/>
          </a:xfrm>
          <a:prstGeom prst="flowChartSummingJunction">
            <a:avLst/>
          </a:prstGeom>
          <a:solidFill>
            <a:schemeClr val="tx1"/>
          </a:solidFill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35" name="Nap 34"/>
          <p:cNvSpPr>
            <a:spLocks noChangeArrowheads="1"/>
          </p:cNvSpPr>
          <p:nvPr/>
        </p:nvSpPr>
        <p:spPr bwMode="auto">
          <a:xfrm>
            <a:off x="7786688" y="6286500"/>
            <a:ext cx="214312" cy="214313"/>
          </a:xfrm>
          <a:prstGeom prst="sun">
            <a:avLst>
              <a:gd name="adj" fmla="val 25000"/>
            </a:avLst>
          </a:prstGeom>
          <a:noFill/>
          <a:ln w="25400" algn="ctr">
            <a:solidFill>
              <a:srgbClr val="FFFF00"/>
            </a:solidFill>
            <a:round/>
            <a:headEnd/>
            <a:tailEnd type="triangle" w="lg" len="lg"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00"/>
              </a:solidFill>
            </a:endParaRPr>
          </a:p>
        </p:txBody>
      </p:sp>
      <p:sp>
        <p:nvSpPr>
          <p:cNvPr id="36" name="Szövegdoboz 35"/>
          <p:cNvSpPr txBox="1"/>
          <p:nvPr/>
        </p:nvSpPr>
        <p:spPr>
          <a:xfrm>
            <a:off x="7429500" y="5929313"/>
            <a:ext cx="1365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micro</a:t>
            </a:r>
            <a:r>
              <a:rPr lang="hu-HU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RNS</a:t>
            </a:r>
          </a:p>
        </p:txBody>
      </p:sp>
      <p:sp>
        <p:nvSpPr>
          <p:cNvPr id="28" name="Dátum helye 2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11309C-AFDF-4B13-9059-804B89AD0A5D}" type="datetime1">
              <a:rPr lang="en-US"/>
              <a:pPr>
                <a:defRPr/>
              </a:pPr>
              <a:t>9/29/2014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/>
      <p:bldP spid="26" grpId="0"/>
      <p:bldP spid="27" grpId="0" animBg="1"/>
      <p:bldP spid="23" grpId="0"/>
      <p:bldP spid="29" grpId="0" animBg="1"/>
      <p:bldP spid="30" grpId="0" animBg="1"/>
      <p:bldP spid="31" grpId="0" animBg="1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Milyennek tartjuk az életminőségünket?</a:t>
            </a:r>
          </a:p>
        </p:txBody>
      </p:sp>
      <p:sp>
        <p:nvSpPr>
          <p:cNvPr id="304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400" smtClean="0"/>
              <a:t>A világ 120 országa közül Zimbabwe után nálunk a legmagasabb azoknak az aránya, akik az életminőségüket rossznak minősítik és azt gondolják, hogy a következő 5 évben is ilyen marad (34 %). (Gallup World Poll, 2009)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Az objektív egészségi mutatók szerint is igen rossz a helyzet nálunk, ami a szubjektív életminőség legfontosabb mutatója.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a  15-60 éves korosztályban a férfiak halálozási aránya nálunk 25 %, minden nyugat-európai országban 10 % alatt, a cseheknél 15 %, a szlovákok, lengyelek,de a bulgárok és románok arányai is jobbak a mienknél,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smtClean="0"/>
              <a:t>Csak Ukrajnában, Oroszországban és a Baltikumban rosszabb az idő előtti halálozási arány (OECD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09" name="Cím 1"/>
          <p:cNvSpPr>
            <a:spLocks noGrp="1"/>
          </p:cNvSpPr>
          <p:nvPr>
            <p:ph type="title"/>
          </p:nvPr>
        </p:nvSpPr>
        <p:spPr>
          <a:xfrm>
            <a:off x="642938" y="-214313"/>
            <a:ext cx="7772400" cy="1143001"/>
          </a:xfrm>
        </p:spPr>
        <p:txBody>
          <a:bodyPr/>
          <a:lstStyle/>
          <a:p>
            <a:r>
              <a:rPr lang="hu-HU" sz="3600" b="1" smtClean="0">
                <a:solidFill>
                  <a:srgbClr val="00B0F0"/>
                </a:solidFill>
                <a:ea typeface="SimSun"/>
              </a:rPr>
              <a:t>Epigenetikai faktorok </a:t>
            </a:r>
            <a:endParaRPr lang="en-US" sz="3600" b="1" smtClean="0">
              <a:solidFill>
                <a:srgbClr val="00B0F0"/>
              </a:solidFill>
              <a:ea typeface="SimSun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57250" y="1357313"/>
            <a:ext cx="7718425" cy="4659312"/>
          </a:xfrm>
          <a:solidFill>
            <a:schemeClr val="bg1"/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</a:t>
            </a:r>
            <a:r>
              <a:rPr lang="hu-HU" sz="2800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ontogenesis-anyai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hatás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táplálkozás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gyógyszerek, mérgek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fizikai aktivitás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</a:t>
            </a:r>
            <a:r>
              <a:rPr lang="hu-HU" sz="2800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microbiota-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hu-HU" sz="2800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együttélő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hu-HU" sz="2800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mikróbák</a:t>
            </a:r>
            <a:endParaRPr lang="hu-HU" sz="2800" b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fény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zene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</a:t>
            </a:r>
            <a:r>
              <a:rPr lang="hu-HU" sz="2800" b="1" dirty="0" err="1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stress</a:t>
            </a: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, magatartási-, lelki-, meditatív  hatások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hu-H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szociális környezet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50211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4E576FE-374D-4EEE-9840-4E2DBB7ECDE8}" type="datetime1">
              <a:rPr lang="en-US">
                <a:ea typeface="SimSun"/>
                <a:cs typeface="SimSun"/>
              </a:rPr>
              <a:pPr/>
              <a:t>9/29/2014</a:t>
            </a:fld>
            <a:endParaRPr lang="hu-HU">
              <a:ea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7" name="Freeform 3"/>
          <p:cNvSpPr>
            <a:spLocks/>
          </p:cNvSpPr>
          <p:nvPr/>
        </p:nvSpPr>
        <p:spPr bwMode="auto">
          <a:xfrm>
            <a:off x="7010400" y="3595688"/>
            <a:ext cx="641350" cy="522287"/>
          </a:xfrm>
          <a:custGeom>
            <a:avLst/>
            <a:gdLst>
              <a:gd name="T0" fmla="*/ 2147483647 w 418"/>
              <a:gd name="T1" fmla="*/ 2147483647 h 429"/>
              <a:gd name="T2" fmla="*/ 2147483647 w 418"/>
              <a:gd name="T3" fmla="*/ 2147483647 h 429"/>
              <a:gd name="T4" fmla="*/ 2147483647 w 418"/>
              <a:gd name="T5" fmla="*/ 2147483647 h 429"/>
              <a:gd name="T6" fmla="*/ 2147483647 w 418"/>
              <a:gd name="T7" fmla="*/ 2147483647 h 429"/>
              <a:gd name="T8" fmla="*/ 2147483647 w 418"/>
              <a:gd name="T9" fmla="*/ 2147483647 h 429"/>
              <a:gd name="T10" fmla="*/ 2147483647 w 418"/>
              <a:gd name="T11" fmla="*/ 2147483647 h 429"/>
              <a:gd name="T12" fmla="*/ 2147483647 w 418"/>
              <a:gd name="T13" fmla="*/ 2147483647 h 429"/>
              <a:gd name="T14" fmla="*/ 2147483647 w 418"/>
              <a:gd name="T15" fmla="*/ 2147483647 h 429"/>
              <a:gd name="T16" fmla="*/ 2147483647 w 418"/>
              <a:gd name="T17" fmla="*/ 2147483647 h 429"/>
              <a:gd name="T18" fmla="*/ 2147483647 w 418"/>
              <a:gd name="T19" fmla="*/ 2147483647 h 429"/>
              <a:gd name="T20" fmla="*/ 2147483647 w 418"/>
              <a:gd name="T21" fmla="*/ 2147483647 h 429"/>
              <a:gd name="T22" fmla="*/ 2147483647 w 418"/>
              <a:gd name="T23" fmla="*/ 2147483647 h 429"/>
              <a:gd name="T24" fmla="*/ 2147483647 w 418"/>
              <a:gd name="T25" fmla="*/ 2147483647 h 429"/>
              <a:gd name="T26" fmla="*/ 2147483647 w 418"/>
              <a:gd name="T27" fmla="*/ 2147483647 h 4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8"/>
              <a:gd name="T43" fmla="*/ 0 h 429"/>
              <a:gd name="T44" fmla="*/ 418 w 418"/>
              <a:gd name="T45" fmla="*/ 429 h 4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8" h="429">
                <a:moveTo>
                  <a:pt x="39" y="43"/>
                </a:moveTo>
                <a:cubicBezTo>
                  <a:pt x="167" y="0"/>
                  <a:pt x="208" y="49"/>
                  <a:pt x="304" y="80"/>
                </a:cubicBezTo>
                <a:cubicBezTo>
                  <a:pt x="313" y="86"/>
                  <a:pt x="324" y="90"/>
                  <a:pt x="331" y="98"/>
                </a:cubicBezTo>
                <a:cubicBezTo>
                  <a:pt x="346" y="115"/>
                  <a:pt x="368" y="153"/>
                  <a:pt x="368" y="153"/>
                </a:cubicBezTo>
                <a:cubicBezTo>
                  <a:pt x="382" y="194"/>
                  <a:pt x="400" y="223"/>
                  <a:pt x="414" y="263"/>
                </a:cubicBezTo>
                <a:cubicBezTo>
                  <a:pt x="405" y="334"/>
                  <a:pt x="418" y="365"/>
                  <a:pt x="350" y="382"/>
                </a:cubicBezTo>
                <a:cubicBezTo>
                  <a:pt x="311" y="419"/>
                  <a:pt x="262" y="420"/>
                  <a:pt x="212" y="427"/>
                </a:cubicBezTo>
                <a:cubicBezTo>
                  <a:pt x="152" y="420"/>
                  <a:pt x="125" y="429"/>
                  <a:pt x="94" y="382"/>
                </a:cubicBezTo>
                <a:cubicBezTo>
                  <a:pt x="79" y="327"/>
                  <a:pt x="74" y="331"/>
                  <a:pt x="20" y="318"/>
                </a:cubicBezTo>
                <a:cubicBezTo>
                  <a:pt x="14" y="312"/>
                  <a:pt x="3" y="308"/>
                  <a:pt x="2" y="299"/>
                </a:cubicBezTo>
                <a:cubicBezTo>
                  <a:pt x="0" y="284"/>
                  <a:pt x="11" y="269"/>
                  <a:pt x="11" y="254"/>
                </a:cubicBezTo>
                <a:cubicBezTo>
                  <a:pt x="11" y="226"/>
                  <a:pt x="5" y="199"/>
                  <a:pt x="2" y="171"/>
                </a:cubicBezTo>
                <a:cubicBezTo>
                  <a:pt x="5" y="150"/>
                  <a:pt x="4" y="127"/>
                  <a:pt x="11" y="107"/>
                </a:cubicBezTo>
                <a:cubicBezTo>
                  <a:pt x="21" y="77"/>
                  <a:pt x="62" y="91"/>
                  <a:pt x="39" y="43"/>
                </a:cubicBezTo>
                <a:close/>
              </a:path>
            </a:pathLst>
          </a:cu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58" name="Freeform 4"/>
          <p:cNvSpPr>
            <a:spLocks/>
          </p:cNvSpPr>
          <p:nvPr/>
        </p:nvSpPr>
        <p:spPr bwMode="auto">
          <a:xfrm>
            <a:off x="7267575" y="3495675"/>
            <a:ext cx="657225" cy="384175"/>
          </a:xfrm>
          <a:custGeom>
            <a:avLst/>
            <a:gdLst>
              <a:gd name="T0" fmla="*/ 2147483647 w 428"/>
              <a:gd name="T1" fmla="*/ 2147483647 h 316"/>
              <a:gd name="T2" fmla="*/ 2147483647 w 428"/>
              <a:gd name="T3" fmla="*/ 2147483647 h 316"/>
              <a:gd name="T4" fmla="*/ 2147483647 w 428"/>
              <a:gd name="T5" fmla="*/ 2147483647 h 316"/>
              <a:gd name="T6" fmla="*/ 2147483647 w 428"/>
              <a:gd name="T7" fmla="*/ 2147483647 h 316"/>
              <a:gd name="T8" fmla="*/ 2147483647 w 428"/>
              <a:gd name="T9" fmla="*/ 2147483647 h 316"/>
              <a:gd name="T10" fmla="*/ 2147483647 w 428"/>
              <a:gd name="T11" fmla="*/ 2147483647 h 316"/>
              <a:gd name="T12" fmla="*/ 2147483647 w 428"/>
              <a:gd name="T13" fmla="*/ 2147483647 h 316"/>
              <a:gd name="T14" fmla="*/ 2147483647 w 428"/>
              <a:gd name="T15" fmla="*/ 2147483647 h 316"/>
              <a:gd name="T16" fmla="*/ 2147483647 w 428"/>
              <a:gd name="T17" fmla="*/ 2147483647 h 316"/>
              <a:gd name="T18" fmla="*/ 2147483647 w 428"/>
              <a:gd name="T19" fmla="*/ 2147483647 h 316"/>
              <a:gd name="T20" fmla="*/ 2147483647 w 428"/>
              <a:gd name="T21" fmla="*/ 2147483647 h 316"/>
              <a:gd name="T22" fmla="*/ 0 w 428"/>
              <a:gd name="T23" fmla="*/ 2147483647 h 316"/>
              <a:gd name="T24" fmla="*/ 2147483647 w 428"/>
              <a:gd name="T25" fmla="*/ 2147483647 h 316"/>
              <a:gd name="T26" fmla="*/ 2147483647 w 428"/>
              <a:gd name="T27" fmla="*/ 2147483647 h 316"/>
              <a:gd name="T28" fmla="*/ 2147483647 w 428"/>
              <a:gd name="T29" fmla="*/ 2147483647 h 316"/>
              <a:gd name="T30" fmla="*/ 2147483647 w 428"/>
              <a:gd name="T31" fmla="*/ 2147483647 h 316"/>
              <a:gd name="T32" fmla="*/ 2147483647 w 428"/>
              <a:gd name="T33" fmla="*/ 2147483647 h 3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8"/>
              <a:gd name="T52" fmla="*/ 0 h 316"/>
              <a:gd name="T53" fmla="*/ 428 w 428"/>
              <a:gd name="T54" fmla="*/ 316 h 3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8" h="316">
                <a:moveTo>
                  <a:pt x="265" y="46"/>
                </a:moveTo>
                <a:cubicBezTo>
                  <a:pt x="327" y="66"/>
                  <a:pt x="314" y="86"/>
                  <a:pt x="357" y="119"/>
                </a:cubicBezTo>
                <a:cubicBezTo>
                  <a:pt x="406" y="157"/>
                  <a:pt x="365" y="117"/>
                  <a:pt x="402" y="156"/>
                </a:cubicBezTo>
                <a:cubicBezTo>
                  <a:pt x="408" y="174"/>
                  <a:pt x="415" y="193"/>
                  <a:pt x="421" y="211"/>
                </a:cubicBezTo>
                <a:cubicBezTo>
                  <a:pt x="428" y="231"/>
                  <a:pt x="396" y="252"/>
                  <a:pt x="384" y="256"/>
                </a:cubicBezTo>
                <a:cubicBezTo>
                  <a:pt x="348" y="268"/>
                  <a:pt x="310" y="272"/>
                  <a:pt x="274" y="284"/>
                </a:cubicBezTo>
                <a:cubicBezTo>
                  <a:pt x="271" y="293"/>
                  <a:pt x="274" y="309"/>
                  <a:pt x="265" y="311"/>
                </a:cubicBezTo>
                <a:cubicBezTo>
                  <a:pt x="244" y="316"/>
                  <a:pt x="222" y="305"/>
                  <a:pt x="201" y="302"/>
                </a:cubicBezTo>
                <a:cubicBezTo>
                  <a:pt x="157" y="295"/>
                  <a:pt x="115" y="288"/>
                  <a:pt x="73" y="275"/>
                </a:cubicBezTo>
                <a:cubicBezTo>
                  <a:pt x="56" y="257"/>
                  <a:pt x="19" y="229"/>
                  <a:pt x="46" y="201"/>
                </a:cubicBezTo>
                <a:cubicBezTo>
                  <a:pt x="53" y="194"/>
                  <a:pt x="64" y="195"/>
                  <a:pt x="73" y="192"/>
                </a:cubicBezTo>
                <a:cubicBezTo>
                  <a:pt x="52" y="161"/>
                  <a:pt x="31" y="140"/>
                  <a:pt x="0" y="119"/>
                </a:cubicBezTo>
                <a:cubicBezTo>
                  <a:pt x="14" y="76"/>
                  <a:pt x="25" y="95"/>
                  <a:pt x="55" y="64"/>
                </a:cubicBezTo>
                <a:cubicBezTo>
                  <a:pt x="76" y="0"/>
                  <a:pt x="103" y="20"/>
                  <a:pt x="155" y="37"/>
                </a:cubicBezTo>
                <a:cubicBezTo>
                  <a:pt x="173" y="34"/>
                  <a:pt x="192" y="34"/>
                  <a:pt x="210" y="28"/>
                </a:cubicBezTo>
                <a:cubicBezTo>
                  <a:pt x="263" y="10"/>
                  <a:pt x="213" y="0"/>
                  <a:pt x="265" y="19"/>
                </a:cubicBezTo>
                <a:cubicBezTo>
                  <a:pt x="275" y="49"/>
                  <a:pt x="283" y="46"/>
                  <a:pt x="265" y="46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59" name="Line 5"/>
          <p:cNvSpPr>
            <a:spLocks noChangeShapeType="1"/>
          </p:cNvSpPr>
          <p:nvPr/>
        </p:nvSpPr>
        <p:spPr bwMode="auto">
          <a:xfrm>
            <a:off x="2238375" y="2751138"/>
            <a:ext cx="0" cy="36512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60" name="Line 6"/>
          <p:cNvSpPr>
            <a:spLocks noChangeShapeType="1"/>
          </p:cNvSpPr>
          <p:nvPr/>
        </p:nvSpPr>
        <p:spPr bwMode="auto">
          <a:xfrm>
            <a:off x="5908675" y="2173288"/>
            <a:ext cx="0" cy="381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61" name="Line 7"/>
          <p:cNvSpPr>
            <a:spLocks noChangeShapeType="1"/>
          </p:cNvSpPr>
          <p:nvPr/>
        </p:nvSpPr>
        <p:spPr bwMode="auto">
          <a:xfrm>
            <a:off x="5822950" y="2478088"/>
            <a:ext cx="0" cy="38100"/>
          </a:xfrm>
          <a:prstGeom prst="line">
            <a:avLst/>
          </a:prstGeom>
          <a:noFill/>
          <a:ln w="2857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62" name="Line 8"/>
          <p:cNvSpPr>
            <a:spLocks noChangeShapeType="1"/>
          </p:cNvSpPr>
          <p:nvPr/>
        </p:nvSpPr>
        <p:spPr bwMode="auto">
          <a:xfrm>
            <a:off x="5873750" y="2630488"/>
            <a:ext cx="0" cy="381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63" name="Freeform 9"/>
          <p:cNvSpPr>
            <a:spLocks/>
          </p:cNvSpPr>
          <p:nvPr/>
        </p:nvSpPr>
        <p:spPr bwMode="auto">
          <a:xfrm>
            <a:off x="1436688" y="3724275"/>
            <a:ext cx="392112" cy="388938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64" name="Freeform 10"/>
          <p:cNvSpPr>
            <a:spLocks/>
          </p:cNvSpPr>
          <p:nvPr/>
        </p:nvSpPr>
        <p:spPr bwMode="auto">
          <a:xfrm>
            <a:off x="1741488" y="3724275"/>
            <a:ext cx="392112" cy="390525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65" name="Freeform 11"/>
          <p:cNvSpPr>
            <a:spLocks/>
          </p:cNvSpPr>
          <p:nvPr/>
        </p:nvSpPr>
        <p:spPr bwMode="auto">
          <a:xfrm>
            <a:off x="1131888" y="3648075"/>
            <a:ext cx="392112" cy="390525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66" name="Freeform 12"/>
          <p:cNvSpPr>
            <a:spLocks/>
          </p:cNvSpPr>
          <p:nvPr/>
        </p:nvSpPr>
        <p:spPr bwMode="auto">
          <a:xfrm>
            <a:off x="6096000" y="3800475"/>
            <a:ext cx="649288" cy="292100"/>
          </a:xfrm>
          <a:custGeom>
            <a:avLst/>
            <a:gdLst>
              <a:gd name="T0" fmla="*/ 2147483647 w 423"/>
              <a:gd name="T1" fmla="*/ 0 h 240"/>
              <a:gd name="T2" fmla="*/ 2147483647 w 423"/>
              <a:gd name="T3" fmla="*/ 2147483647 h 240"/>
              <a:gd name="T4" fmla="*/ 2147483647 w 423"/>
              <a:gd name="T5" fmla="*/ 2147483647 h 240"/>
              <a:gd name="T6" fmla="*/ 2147483647 w 423"/>
              <a:gd name="T7" fmla="*/ 2147483647 h 240"/>
              <a:gd name="T8" fmla="*/ 2147483647 w 423"/>
              <a:gd name="T9" fmla="*/ 2147483647 h 240"/>
              <a:gd name="T10" fmla="*/ 2147483647 w 423"/>
              <a:gd name="T11" fmla="*/ 2147483647 h 240"/>
              <a:gd name="T12" fmla="*/ 2147483647 w 423"/>
              <a:gd name="T13" fmla="*/ 2147483647 h 240"/>
              <a:gd name="T14" fmla="*/ 2147483647 w 423"/>
              <a:gd name="T15" fmla="*/ 2147483647 h 240"/>
              <a:gd name="T16" fmla="*/ 2147483647 w 423"/>
              <a:gd name="T17" fmla="*/ 2147483647 h 240"/>
              <a:gd name="T18" fmla="*/ 2147483647 w 423"/>
              <a:gd name="T19" fmla="*/ 2147483647 h 240"/>
              <a:gd name="T20" fmla="*/ 2147483647 w 423"/>
              <a:gd name="T21" fmla="*/ 2147483647 h 240"/>
              <a:gd name="T22" fmla="*/ 2147483647 w 423"/>
              <a:gd name="T23" fmla="*/ 2147483647 h 240"/>
              <a:gd name="T24" fmla="*/ 2147483647 w 423"/>
              <a:gd name="T25" fmla="*/ 2147483647 h 240"/>
              <a:gd name="T26" fmla="*/ 2147483647 w 423"/>
              <a:gd name="T27" fmla="*/ 2147483647 h 240"/>
              <a:gd name="T28" fmla="*/ 2147483647 w 423"/>
              <a:gd name="T29" fmla="*/ 2147483647 h 240"/>
              <a:gd name="T30" fmla="*/ 2147483647 w 423"/>
              <a:gd name="T31" fmla="*/ 2147483647 h 240"/>
              <a:gd name="T32" fmla="*/ 2147483647 w 423"/>
              <a:gd name="T33" fmla="*/ 2147483647 h 240"/>
              <a:gd name="T34" fmla="*/ 2147483647 w 423"/>
              <a:gd name="T35" fmla="*/ 2147483647 h 240"/>
              <a:gd name="T36" fmla="*/ 2147483647 w 423"/>
              <a:gd name="T37" fmla="*/ 2147483647 h 240"/>
              <a:gd name="T38" fmla="*/ 2147483647 w 423"/>
              <a:gd name="T39" fmla="*/ 2147483647 h 240"/>
              <a:gd name="T40" fmla="*/ 2147483647 w 423"/>
              <a:gd name="T41" fmla="*/ 2147483647 h 240"/>
              <a:gd name="T42" fmla="*/ 2147483647 w 423"/>
              <a:gd name="T43" fmla="*/ 2147483647 h 240"/>
              <a:gd name="T44" fmla="*/ 0 w 423"/>
              <a:gd name="T45" fmla="*/ 2147483647 h 240"/>
              <a:gd name="T46" fmla="*/ 2147483647 w 423"/>
              <a:gd name="T47" fmla="*/ 2147483647 h 240"/>
              <a:gd name="T48" fmla="*/ 2147483647 w 423"/>
              <a:gd name="T49" fmla="*/ 2147483647 h 240"/>
              <a:gd name="T50" fmla="*/ 2147483647 w 423"/>
              <a:gd name="T51" fmla="*/ 0 h 2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3"/>
              <a:gd name="T79" fmla="*/ 0 h 240"/>
              <a:gd name="T80" fmla="*/ 423 w 423"/>
              <a:gd name="T81" fmla="*/ 240 h 2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3" h="240">
                <a:moveTo>
                  <a:pt x="213" y="0"/>
                </a:moveTo>
                <a:cubicBezTo>
                  <a:pt x="232" y="3"/>
                  <a:pt x="251" y="6"/>
                  <a:pt x="270" y="9"/>
                </a:cubicBezTo>
                <a:cubicBezTo>
                  <a:pt x="276" y="11"/>
                  <a:pt x="282" y="13"/>
                  <a:pt x="288" y="15"/>
                </a:cubicBezTo>
                <a:cubicBezTo>
                  <a:pt x="291" y="16"/>
                  <a:pt x="297" y="18"/>
                  <a:pt x="297" y="18"/>
                </a:cubicBezTo>
                <a:cubicBezTo>
                  <a:pt x="314" y="31"/>
                  <a:pt x="330" y="31"/>
                  <a:pt x="351" y="36"/>
                </a:cubicBezTo>
                <a:cubicBezTo>
                  <a:pt x="363" y="54"/>
                  <a:pt x="391" y="62"/>
                  <a:pt x="411" y="69"/>
                </a:cubicBezTo>
                <a:cubicBezTo>
                  <a:pt x="416" y="83"/>
                  <a:pt x="418" y="97"/>
                  <a:pt x="423" y="111"/>
                </a:cubicBezTo>
                <a:cubicBezTo>
                  <a:pt x="418" y="134"/>
                  <a:pt x="413" y="133"/>
                  <a:pt x="396" y="144"/>
                </a:cubicBezTo>
                <a:cubicBezTo>
                  <a:pt x="391" y="159"/>
                  <a:pt x="396" y="167"/>
                  <a:pt x="402" y="180"/>
                </a:cubicBezTo>
                <a:cubicBezTo>
                  <a:pt x="405" y="186"/>
                  <a:pt x="408" y="198"/>
                  <a:pt x="408" y="198"/>
                </a:cubicBezTo>
                <a:cubicBezTo>
                  <a:pt x="405" y="215"/>
                  <a:pt x="408" y="224"/>
                  <a:pt x="390" y="228"/>
                </a:cubicBezTo>
                <a:cubicBezTo>
                  <a:pt x="382" y="233"/>
                  <a:pt x="363" y="240"/>
                  <a:pt x="363" y="240"/>
                </a:cubicBezTo>
                <a:cubicBezTo>
                  <a:pt x="344" y="239"/>
                  <a:pt x="325" y="239"/>
                  <a:pt x="306" y="237"/>
                </a:cubicBezTo>
                <a:cubicBezTo>
                  <a:pt x="292" y="236"/>
                  <a:pt x="264" y="231"/>
                  <a:pt x="264" y="231"/>
                </a:cubicBezTo>
                <a:cubicBezTo>
                  <a:pt x="233" y="234"/>
                  <a:pt x="212" y="232"/>
                  <a:pt x="183" y="225"/>
                </a:cubicBezTo>
                <a:cubicBezTo>
                  <a:pt x="161" y="210"/>
                  <a:pt x="181" y="176"/>
                  <a:pt x="156" y="168"/>
                </a:cubicBezTo>
                <a:cubicBezTo>
                  <a:pt x="153" y="164"/>
                  <a:pt x="138" y="149"/>
                  <a:pt x="135" y="147"/>
                </a:cubicBezTo>
                <a:cubicBezTo>
                  <a:pt x="130" y="144"/>
                  <a:pt x="123" y="143"/>
                  <a:pt x="117" y="141"/>
                </a:cubicBezTo>
                <a:cubicBezTo>
                  <a:pt x="114" y="140"/>
                  <a:pt x="108" y="138"/>
                  <a:pt x="108" y="138"/>
                </a:cubicBezTo>
                <a:cubicBezTo>
                  <a:pt x="103" y="130"/>
                  <a:pt x="94" y="120"/>
                  <a:pt x="87" y="114"/>
                </a:cubicBezTo>
                <a:cubicBezTo>
                  <a:pt x="82" y="109"/>
                  <a:pt x="69" y="102"/>
                  <a:pt x="69" y="102"/>
                </a:cubicBezTo>
                <a:cubicBezTo>
                  <a:pt x="59" y="87"/>
                  <a:pt x="51" y="90"/>
                  <a:pt x="33" y="87"/>
                </a:cubicBezTo>
                <a:cubicBezTo>
                  <a:pt x="16" y="81"/>
                  <a:pt x="5" y="55"/>
                  <a:pt x="0" y="39"/>
                </a:cubicBezTo>
                <a:cubicBezTo>
                  <a:pt x="4" y="27"/>
                  <a:pt x="9" y="13"/>
                  <a:pt x="21" y="9"/>
                </a:cubicBezTo>
                <a:cubicBezTo>
                  <a:pt x="70" y="11"/>
                  <a:pt x="87" y="5"/>
                  <a:pt x="120" y="27"/>
                </a:cubicBezTo>
                <a:cubicBezTo>
                  <a:pt x="202" y="23"/>
                  <a:pt x="172" y="31"/>
                  <a:pt x="213" y="0"/>
                </a:cubicBezTo>
                <a:close/>
              </a:path>
            </a:pathLst>
          </a:cu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67" name="Freeform 13"/>
          <p:cNvSpPr>
            <a:spLocks/>
          </p:cNvSpPr>
          <p:nvPr/>
        </p:nvSpPr>
        <p:spPr bwMode="auto">
          <a:xfrm>
            <a:off x="6400800" y="3419475"/>
            <a:ext cx="571500" cy="333375"/>
          </a:xfrm>
          <a:custGeom>
            <a:avLst/>
            <a:gdLst>
              <a:gd name="T0" fmla="*/ 2147483647 w 373"/>
              <a:gd name="T1" fmla="*/ 2147483647 h 273"/>
              <a:gd name="T2" fmla="*/ 2147483647 w 373"/>
              <a:gd name="T3" fmla="*/ 0 h 273"/>
              <a:gd name="T4" fmla="*/ 2147483647 w 373"/>
              <a:gd name="T5" fmla="*/ 2147483647 h 273"/>
              <a:gd name="T6" fmla="*/ 2147483647 w 373"/>
              <a:gd name="T7" fmla="*/ 2147483647 h 273"/>
              <a:gd name="T8" fmla="*/ 2147483647 w 373"/>
              <a:gd name="T9" fmla="*/ 2147483647 h 273"/>
              <a:gd name="T10" fmla="*/ 2147483647 w 373"/>
              <a:gd name="T11" fmla="*/ 2147483647 h 273"/>
              <a:gd name="T12" fmla="*/ 2147483647 w 373"/>
              <a:gd name="T13" fmla="*/ 2147483647 h 273"/>
              <a:gd name="T14" fmla="*/ 2147483647 w 373"/>
              <a:gd name="T15" fmla="*/ 2147483647 h 273"/>
              <a:gd name="T16" fmla="*/ 2147483647 w 373"/>
              <a:gd name="T17" fmla="*/ 2147483647 h 273"/>
              <a:gd name="T18" fmla="*/ 2147483647 w 373"/>
              <a:gd name="T19" fmla="*/ 2147483647 h 273"/>
              <a:gd name="T20" fmla="*/ 2147483647 w 373"/>
              <a:gd name="T21" fmla="*/ 2147483647 h 273"/>
              <a:gd name="T22" fmla="*/ 2147483647 w 373"/>
              <a:gd name="T23" fmla="*/ 2147483647 h 273"/>
              <a:gd name="T24" fmla="*/ 2147483647 w 373"/>
              <a:gd name="T25" fmla="*/ 2147483647 h 273"/>
              <a:gd name="T26" fmla="*/ 2147483647 w 373"/>
              <a:gd name="T27" fmla="*/ 2147483647 h 273"/>
              <a:gd name="T28" fmla="*/ 2147483647 w 373"/>
              <a:gd name="T29" fmla="*/ 2147483647 h 273"/>
              <a:gd name="T30" fmla="*/ 2147483647 w 373"/>
              <a:gd name="T31" fmla="*/ 2147483647 h 273"/>
              <a:gd name="T32" fmla="*/ 2147483647 w 373"/>
              <a:gd name="T33" fmla="*/ 2147483647 h 273"/>
              <a:gd name="T34" fmla="*/ 2147483647 w 373"/>
              <a:gd name="T35" fmla="*/ 2147483647 h 273"/>
              <a:gd name="T36" fmla="*/ 2147483647 w 373"/>
              <a:gd name="T37" fmla="*/ 2147483647 h 273"/>
              <a:gd name="T38" fmla="*/ 2147483647 w 373"/>
              <a:gd name="T39" fmla="*/ 2147483647 h 273"/>
              <a:gd name="T40" fmla="*/ 2147483647 w 373"/>
              <a:gd name="T41" fmla="*/ 2147483647 h 273"/>
              <a:gd name="T42" fmla="*/ 2147483647 w 373"/>
              <a:gd name="T43" fmla="*/ 2147483647 h 2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3"/>
              <a:gd name="T67" fmla="*/ 0 h 273"/>
              <a:gd name="T68" fmla="*/ 373 w 373"/>
              <a:gd name="T69" fmla="*/ 273 h 2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3" h="273">
                <a:moveTo>
                  <a:pt x="19" y="51"/>
                </a:moveTo>
                <a:cubicBezTo>
                  <a:pt x="23" y="12"/>
                  <a:pt x="26" y="6"/>
                  <a:pt x="64" y="0"/>
                </a:cubicBezTo>
                <a:cubicBezTo>
                  <a:pt x="120" y="3"/>
                  <a:pt x="176" y="5"/>
                  <a:pt x="232" y="9"/>
                </a:cubicBezTo>
                <a:cubicBezTo>
                  <a:pt x="245" y="12"/>
                  <a:pt x="266" y="14"/>
                  <a:pt x="277" y="21"/>
                </a:cubicBezTo>
                <a:cubicBezTo>
                  <a:pt x="294" y="32"/>
                  <a:pt x="307" y="45"/>
                  <a:pt x="325" y="54"/>
                </a:cubicBezTo>
                <a:cubicBezTo>
                  <a:pt x="334" y="68"/>
                  <a:pt x="347" y="83"/>
                  <a:pt x="352" y="99"/>
                </a:cubicBezTo>
                <a:cubicBezTo>
                  <a:pt x="348" y="103"/>
                  <a:pt x="339" y="110"/>
                  <a:pt x="340" y="117"/>
                </a:cubicBezTo>
                <a:cubicBezTo>
                  <a:pt x="342" y="127"/>
                  <a:pt x="349" y="135"/>
                  <a:pt x="352" y="144"/>
                </a:cubicBezTo>
                <a:cubicBezTo>
                  <a:pt x="353" y="147"/>
                  <a:pt x="355" y="153"/>
                  <a:pt x="355" y="153"/>
                </a:cubicBezTo>
                <a:cubicBezTo>
                  <a:pt x="358" y="177"/>
                  <a:pt x="373" y="226"/>
                  <a:pt x="343" y="243"/>
                </a:cubicBezTo>
                <a:cubicBezTo>
                  <a:pt x="328" y="251"/>
                  <a:pt x="302" y="259"/>
                  <a:pt x="286" y="264"/>
                </a:cubicBezTo>
                <a:cubicBezTo>
                  <a:pt x="276" y="267"/>
                  <a:pt x="256" y="273"/>
                  <a:pt x="256" y="273"/>
                </a:cubicBezTo>
                <a:cubicBezTo>
                  <a:pt x="231" y="271"/>
                  <a:pt x="205" y="272"/>
                  <a:pt x="184" y="258"/>
                </a:cubicBezTo>
                <a:cubicBezTo>
                  <a:pt x="182" y="255"/>
                  <a:pt x="181" y="251"/>
                  <a:pt x="178" y="249"/>
                </a:cubicBezTo>
                <a:cubicBezTo>
                  <a:pt x="173" y="246"/>
                  <a:pt x="160" y="243"/>
                  <a:pt x="160" y="243"/>
                </a:cubicBezTo>
                <a:cubicBezTo>
                  <a:pt x="135" y="245"/>
                  <a:pt x="118" y="246"/>
                  <a:pt x="94" y="240"/>
                </a:cubicBezTo>
                <a:cubicBezTo>
                  <a:pt x="73" y="226"/>
                  <a:pt x="102" y="225"/>
                  <a:pt x="85" y="201"/>
                </a:cubicBezTo>
                <a:cubicBezTo>
                  <a:pt x="81" y="196"/>
                  <a:pt x="67" y="195"/>
                  <a:pt x="67" y="195"/>
                </a:cubicBezTo>
                <a:cubicBezTo>
                  <a:pt x="60" y="175"/>
                  <a:pt x="56" y="155"/>
                  <a:pt x="49" y="135"/>
                </a:cubicBezTo>
                <a:cubicBezTo>
                  <a:pt x="45" y="122"/>
                  <a:pt x="13" y="117"/>
                  <a:pt x="13" y="117"/>
                </a:cubicBezTo>
                <a:cubicBezTo>
                  <a:pt x="0" y="98"/>
                  <a:pt x="13" y="48"/>
                  <a:pt x="13" y="48"/>
                </a:cubicBezTo>
                <a:cubicBezTo>
                  <a:pt x="8" y="34"/>
                  <a:pt x="8" y="36"/>
                  <a:pt x="19" y="51"/>
                </a:cubicBezTo>
                <a:close/>
              </a:path>
            </a:pathLst>
          </a:cu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671182" name="Freeform 14"/>
          <p:cNvSpPr>
            <a:spLocks/>
          </p:cNvSpPr>
          <p:nvPr/>
        </p:nvSpPr>
        <p:spPr bwMode="auto">
          <a:xfrm>
            <a:off x="6324600" y="3571875"/>
            <a:ext cx="531813" cy="369888"/>
          </a:xfrm>
          <a:custGeom>
            <a:avLst/>
            <a:gdLst/>
            <a:ahLst/>
            <a:cxnLst>
              <a:cxn ang="0">
                <a:pos x="36" y="33"/>
              </a:cxn>
              <a:cxn ang="0">
                <a:pos x="99" y="0"/>
              </a:cxn>
              <a:cxn ang="0">
                <a:pos x="186" y="6"/>
              </a:cxn>
              <a:cxn ang="0">
                <a:pos x="282" y="48"/>
              </a:cxn>
              <a:cxn ang="0">
                <a:pos x="336" y="129"/>
              </a:cxn>
              <a:cxn ang="0">
                <a:pos x="288" y="237"/>
              </a:cxn>
              <a:cxn ang="0">
                <a:pos x="270" y="279"/>
              </a:cxn>
              <a:cxn ang="0">
                <a:pos x="153" y="303"/>
              </a:cxn>
              <a:cxn ang="0">
                <a:pos x="36" y="267"/>
              </a:cxn>
              <a:cxn ang="0">
                <a:pos x="30" y="258"/>
              </a:cxn>
              <a:cxn ang="0">
                <a:pos x="21" y="252"/>
              </a:cxn>
              <a:cxn ang="0">
                <a:pos x="0" y="198"/>
              </a:cxn>
              <a:cxn ang="0">
                <a:pos x="12" y="168"/>
              </a:cxn>
              <a:cxn ang="0">
                <a:pos x="24" y="150"/>
              </a:cxn>
              <a:cxn ang="0">
                <a:pos x="18" y="114"/>
              </a:cxn>
              <a:cxn ang="0">
                <a:pos x="36" y="102"/>
              </a:cxn>
              <a:cxn ang="0">
                <a:pos x="45" y="96"/>
              </a:cxn>
              <a:cxn ang="0">
                <a:pos x="42" y="57"/>
              </a:cxn>
              <a:cxn ang="0">
                <a:pos x="36" y="39"/>
              </a:cxn>
              <a:cxn ang="0">
                <a:pos x="36" y="33"/>
              </a:cxn>
            </a:cxnLst>
            <a:rect l="0" t="0" r="r" b="b"/>
            <a:pathLst>
              <a:path w="347" h="304">
                <a:moveTo>
                  <a:pt x="36" y="33"/>
                </a:moveTo>
                <a:cubicBezTo>
                  <a:pt x="54" y="6"/>
                  <a:pt x="67" y="6"/>
                  <a:pt x="99" y="0"/>
                </a:cubicBezTo>
                <a:cubicBezTo>
                  <a:pt x="112" y="1"/>
                  <a:pt x="162" y="0"/>
                  <a:pt x="186" y="6"/>
                </a:cubicBezTo>
                <a:cubicBezTo>
                  <a:pt x="218" y="14"/>
                  <a:pt x="247" y="39"/>
                  <a:pt x="282" y="48"/>
                </a:cubicBezTo>
                <a:cubicBezTo>
                  <a:pt x="309" y="66"/>
                  <a:pt x="325" y="97"/>
                  <a:pt x="336" y="129"/>
                </a:cubicBezTo>
                <a:cubicBezTo>
                  <a:pt x="333" y="187"/>
                  <a:pt x="347" y="229"/>
                  <a:pt x="288" y="237"/>
                </a:cubicBezTo>
                <a:cubicBezTo>
                  <a:pt x="275" y="250"/>
                  <a:pt x="283" y="268"/>
                  <a:pt x="270" y="279"/>
                </a:cubicBezTo>
                <a:cubicBezTo>
                  <a:pt x="240" y="304"/>
                  <a:pt x="188" y="300"/>
                  <a:pt x="153" y="303"/>
                </a:cubicBezTo>
                <a:cubicBezTo>
                  <a:pt x="109" y="300"/>
                  <a:pt x="73" y="291"/>
                  <a:pt x="36" y="267"/>
                </a:cubicBezTo>
                <a:cubicBezTo>
                  <a:pt x="34" y="264"/>
                  <a:pt x="33" y="261"/>
                  <a:pt x="30" y="258"/>
                </a:cubicBezTo>
                <a:cubicBezTo>
                  <a:pt x="27" y="255"/>
                  <a:pt x="23" y="255"/>
                  <a:pt x="21" y="252"/>
                </a:cubicBezTo>
                <a:cubicBezTo>
                  <a:pt x="6" y="235"/>
                  <a:pt x="5" y="219"/>
                  <a:pt x="0" y="198"/>
                </a:cubicBezTo>
                <a:cubicBezTo>
                  <a:pt x="3" y="188"/>
                  <a:pt x="7" y="177"/>
                  <a:pt x="12" y="168"/>
                </a:cubicBezTo>
                <a:cubicBezTo>
                  <a:pt x="16" y="162"/>
                  <a:pt x="24" y="150"/>
                  <a:pt x="24" y="150"/>
                </a:cubicBezTo>
                <a:cubicBezTo>
                  <a:pt x="22" y="141"/>
                  <a:pt x="10" y="123"/>
                  <a:pt x="18" y="114"/>
                </a:cubicBezTo>
                <a:cubicBezTo>
                  <a:pt x="23" y="109"/>
                  <a:pt x="30" y="106"/>
                  <a:pt x="36" y="102"/>
                </a:cubicBezTo>
                <a:cubicBezTo>
                  <a:pt x="39" y="100"/>
                  <a:pt x="45" y="96"/>
                  <a:pt x="45" y="96"/>
                </a:cubicBezTo>
                <a:cubicBezTo>
                  <a:pt x="44" y="83"/>
                  <a:pt x="44" y="70"/>
                  <a:pt x="42" y="57"/>
                </a:cubicBezTo>
                <a:cubicBezTo>
                  <a:pt x="41" y="51"/>
                  <a:pt x="36" y="39"/>
                  <a:pt x="36" y="39"/>
                </a:cubicBezTo>
                <a:cubicBezTo>
                  <a:pt x="48" y="35"/>
                  <a:pt x="48" y="37"/>
                  <a:pt x="36" y="33"/>
                </a:cubicBez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60784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60784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2269" name="Freeform 15"/>
          <p:cNvSpPr>
            <a:spLocks/>
          </p:cNvSpPr>
          <p:nvPr/>
        </p:nvSpPr>
        <p:spPr bwMode="auto">
          <a:xfrm>
            <a:off x="6553200" y="3876675"/>
            <a:ext cx="612775" cy="419100"/>
          </a:xfrm>
          <a:custGeom>
            <a:avLst/>
            <a:gdLst>
              <a:gd name="T0" fmla="*/ 2147483647 w 400"/>
              <a:gd name="T1" fmla="*/ 2147483647 h 344"/>
              <a:gd name="T2" fmla="*/ 2147483647 w 400"/>
              <a:gd name="T3" fmla="*/ 2147483647 h 344"/>
              <a:gd name="T4" fmla="*/ 2147483647 w 400"/>
              <a:gd name="T5" fmla="*/ 2147483647 h 344"/>
              <a:gd name="T6" fmla="*/ 2147483647 w 400"/>
              <a:gd name="T7" fmla="*/ 2147483647 h 344"/>
              <a:gd name="T8" fmla="*/ 2147483647 w 400"/>
              <a:gd name="T9" fmla="*/ 2147483647 h 344"/>
              <a:gd name="T10" fmla="*/ 2147483647 w 400"/>
              <a:gd name="T11" fmla="*/ 2147483647 h 344"/>
              <a:gd name="T12" fmla="*/ 2147483647 w 400"/>
              <a:gd name="T13" fmla="*/ 2147483647 h 344"/>
              <a:gd name="T14" fmla="*/ 2147483647 w 400"/>
              <a:gd name="T15" fmla="*/ 2147483647 h 344"/>
              <a:gd name="T16" fmla="*/ 2147483647 w 400"/>
              <a:gd name="T17" fmla="*/ 2147483647 h 344"/>
              <a:gd name="T18" fmla="*/ 2147483647 w 400"/>
              <a:gd name="T19" fmla="*/ 2147483647 h 344"/>
              <a:gd name="T20" fmla="*/ 2147483647 w 400"/>
              <a:gd name="T21" fmla="*/ 2147483647 h 344"/>
              <a:gd name="T22" fmla="*/ 2147483647 w 400"/>
              <a:gd name="T23" fmla="*/ 2147483647 h 344"/>
              <a:gd name="T24" fmla="*/ 2147483647 w 400"/>
              <a:gd name="T25" fmla="*/ 2147483647 h 344"/>
              <a:gd name="T26" fmla="*/ 2147483647 w 400"/>
              <a:gd name="T27" fmla="*/ 2147483647 h 344"/>
              <a:gd name="T28" fmla="*/ 2147483647 w 400"/>
              <a:gd name="T29" fmla="*/ 2147483647 h 344"/>
              <a:gd name="T30" fmla="*/ 2147483647 w 400"/>
              <a:gd name="T31" fmla="*/ 2147483647 h 344"/>
              <a:gd name="T32" fmla="*/ 2147483647 w 400"/>
              <a:gd name="T33" fmla="*/ 2147483647 h 344"/>
              <a:gd name="T34" fmla="*/ 2147483647 w 400"/>
              <a:gd name="T35" fmla="*/ 2147483647 h 344"/>
              <a:gd name="T36" fmla="*/ 2147483647 w 400"/>
              <a:gd name="T37" fmla="*/ 2147483647 h 344"/>
              <a:gd name="T38" fmla="*/ 2147483647 w 400"/>
              <a:gd name="T39" fmla="*/ 2147483647 h 344"/>
              <a:gd name="T40" fmla="*/ 0 w 400"/>
              <a:gd name="T41" fmla="*/ 2147483647 h 344"/>
              <a:gd name="T42" fmla="*/ 2147483647 w 400"/>
              <a:gd name="T43" fmla="*/ 2147483647 h 344"/>
              <a:gd name="T44" fmla="*/ 2147483647 w 400"/>
              <a:gd name="T45" fmla="*/ 2147483647 h 344"/>
              <a:gd name="T46" fmla="*/ 2147483647 w 400"/>
              <a:gd name="T47" fmla="*/ 2147483647 h 344"/>
              <a:gd name="T48" fmla="*/ 2147483647 w 400"/>
              <a:gd name="T49" fmla="*/ 2147483647 h 344"/>
              <a:gd name="T50" fmla="*/ 2147483647 w 400"/>
              <a:gd name="T51" fmla="*/ 2147483647 h 344"/>
              <a:gd name="T52" fmla="*/ 2147483647 w 400"/>
              <a:gd name="T53" fmla="*/ 2147483647 h 3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0"/>
              <a:gd name="T82" fmla="*/ 0 h 344"/>
              <a:gd name="T83" fmla="*/ 400 w 400"/>
              <a:gd name="T84" fmla="*/ 344 h 3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0" h="344">
                <a:moveTo>
                  <a:pt x="15" y="51"/>
                </a:moveTo>
                <a:cubicBezTo>
                  <a:pt x="10" y="43"/>
                  <a:pt x="3" y="24"/>
                  <a:pt x="3" y="24"/>
                </a:cubicBezTo>
                <a:cubicBezTo>
                  <a:pt x="15" y="6"/>
                  <a:pt x="28" y="11"/>
                  <a:pt x="51" y="9"/>
                </a:cubicBezTo>
                <a:cubicBezTo>
                  <a:pt x="82" y="10"/>
                  <a:pt x="116" y="0"/>
                  <a:pt x="144" y="12"/>
                </a:cubicBezTo>
                <a:cubicBezTo>
                  <a:pt x="156" y="17"/>
                  <a:pt x="145" y="38"/>
                  <a:pt x="147" y="51"/>
                </a:cubicBezTo>
                <a:cubicBezTo>
                  <a:pt x="148" y="60"/>
                  <a:pt x="152" y="74"/>
                  <a:pt x="159" y="81"/>
                </a:cubicBezTo>
                <a:cubicBezTo>
                  <a:pt x="196" y="118"/>
                  <a:pt x="271" y="128"/>
                  <a:pt x="321" y="132"/>
                </a:cubicBezTo>
                <a:cubicBezTo>
                  <a:pt x="333" y="136"/>
                  <a:pt x="346" y="135"/>
                  <a:pt x="357" y="141"/>
                </a:cubicBezTo>
                <a:cubicBezTo>
                  <a:pt x="363" y="145"/>
                  <a:pt x="375" y="153"/>
                  <a:pt x="375" y="153"/>
                </a:cubicBezTo>
                <a:cubicBezTo>
                  <a:pt x="384" y="180"/>
                  <a:pt x="392" y="206"/>
                  <a:pt x="399" y="234"/>
                </a:cubicBezTo>
                <a:cubicBezTo>
                  <a:pt x="398" y="246"/>
                  <a:pt x="400" y="258"/>
                  <a:pt x="396" y="270"/>
                </a:cubicBezTo>
                <a:cubicBezTo>
                  <a:pt x="395" y="273"/>
                  <a:pt x="390" y="271"/>
                  <a:pt x="387" y="273"/>
                </a:cubicBezTo>
                <a:cubicBezTo>
                  <a:pt x="381" y="277"/>
                  <a:pt x="375" y="281"/>
                  <a:pt x="369" y="285"/>
                </a:cubicBezTo>
                <a:cubicBezTo>
                  <a:pt x="346" y="300"/>
                  <a:pt x="321" y="324"/>
                  <a:pt x="294" y="333"/>
                </a:cubicBezTo>
                <a:cubicBezTo>
                  <a:pt x="262" y="332"/>
                  <a:pt x="160" y="344"/>
                  <a:pt x="117" y="315"/>
                </a:cubicBezTo>
                <a:cubicBezTo>
                  <a:pt x="112" y="301"/>
                  <a:pt x="104" y="291"/>
                  <a:pt x="96" y="279"/>
                </a:cubicBezTo>
                <a:cubicBezTo>
                  <a:pt x="89" y="268"/>
                  <a:pt x="98" y="271"/>
                  <a:pt x="87" y="261"/>
                </a:cubicBezTo>
                <a:cubicBezTo>
                  <a:pt x="63" y="240"/>
                  <a:pt x="37" y="237"/>
                  <a:pt x="9" y="228"/>
                </a:cubicBezTo>
                <a:cubicBezTo>
                  <a:pt x="6" y="219"/>
                  <a:pt x="12" y="201"/>
                  <a:pt x="12" y="201"/>
                </a:cubicBezTo>
                <a:cubicBezTo>
                  <a:pt x="8" y="171"/>
                  <a:pt x="12" y="185"/>
                  <a:pt x="3" y="159"/>
                </a:cubicBezTo>
                <a:cubicBezTo>
                  <a:pt x="2" y="156"/>
                  <a:pt x="0" y="150"/>
                  <a:pt x="0" y="150"/>
                </a:cubicBezTo>
                <a:cubicBezTo>
                  <a:pt x="3" y="136"/>
                  <a:pt x="3" y="131"/>
                  <a:pt x="15" y="123"/>
                </a:cubicBezTo>
                <a:cubicBezTo>
                  <a:pt x="22" y="102"/>
                  <a:pt x="17" y="76"/>
                  <a:pt x="12" y="54"/>
                </a:cubicBezTo>
                <a:cubicBezTo>
                  <a:pt x="11" y="48"/>
                  <a:pt x="6" y="36"/>
                  <a:pt x="6" y="36"/>
                </a:cubicBezTo>
                <a:cubicBezTo>
                  <a:pt x="7" y="29"/>
                  <a:pt x="5" y="21"/>
                  <a:pt x="9" y="15"/>
                </a:cubicBezTo>
                <a:cubicBezTo>
                  <a:pt x="13" y="10"/>
                  <a:pt x="27" y="9"/>
                  <a:pt x="27" y="9"/>
                </a:cubicBezTo>
                <a:cubicBezTo>
                  <a:pt x="43" y="12"/>
                  <a:pt x="46" y="8"/>
                  <a:pt x="39" y="15"/>
                </a:cubicBezTo>
              </a:path>
            </a:pathLst>
          </a:cu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70" name="Freeform 16"/>
          <p:cNvSpPr>
            <a:spLocks/>
          </p:cNvSpPr>
          <p:nvPr/>
        </p:nvSpPr>
        <p:spPr bwMode="auto">
          <a:xfrm>
            <a:off x="6705600" y="3806825"/>
            <a:ext cx="608013" cy="384175"/>
          </a:xfrm>
          <a:custGeom>
            <a:avLst/>
            <a:gdLst>
              <a:gd name="T0" fmla="*/ 2147483647 w 396"/>
              <a:gd name="T1" fmla="*/ 2147483647 h 315"/>
              <a:gd name="T2" fmla="*/ 2147483647 w 396"/>
              <a:gd name="T3" fmla="*/ 0 h 315"/>
              <a:gd name="T4" fmla="*/ 2147483647 w 396"/>
              <a:gd name="T5" fmla="*/ 2147483647 h 315"/>
              <a:gd name="T6" fmla="*/ 2147483647 w 396"/>
              <a:gd name="T7" fmla="*/ 2147483647 h 315"/>
              <a:gd name="T8" fmla="*/ 2147483647 w 396"/>
              <a:gd name="T9" fmla="*/ 2147483647 h 315"/>
              <a:gd name="T10" fmla="*/ 2147483647 w 396"/>
              <a:gd name="T11" fmla="*/ 2147483647 h 315"/>
              <a:gd name="T12" fmla="*/ 2147483647 w 396"/>
              <a:gd name="T13" fmla="*/ 2147483647 h 315"/>
              <a:gd name="T14" fmla="*/ 2147483647 w 396"/>
              <a:gd name="T15" fmla="*/ 2147483647 h 315"/>
              <a:gd name="T16" fmla="*/ 2147483647 w 396"/>
              <a:gd name="T17" fmla="*/ 2147483647 h 315"/>
              <a:gd name="T18" fmla="*/ 2147483647 w 396"/>
              <a:gd name="T19" fmla="*/ 2147483647 h 315"/>
              <a:gd name="T20" fmla="*/ 2147483647 w 396"/>
              <a:gd name="T21" fmla="*/ 2147483647 h 315"/>
              <a:gd name="T22" fmla="*/ 2147483647 w 396"/>
              <a:gd name="T23" fmla="*/ 2147483647 h 315"/>
              <a:gd name="T24" fmla="*/ 2147483647 w 396"/>
              <a:gd name="T25" fmla="*/ 2147483647 h 315"/>
              <a:gd name="T26" fmla="*/ 2147483647 w 396"/>
              <a:gd name="T27" fmla="*/ 2147483647 h 315"/>
              <a:gd name="T28" fmla="*/ 2147483647 w 396"/>
              <a:gd name="T29" fmla="*/ 2147483647 h 315"/>
              <a:gd name="T30" fmla="*/ 2147483647 w 396"/>
              <a:gd name="T31" fmla="*/ 2147483647 h 315"/>
              <a:gd name="T32" fmla="*/ 2147483647 w 396"/>
              <a:gd name="T33" fmla="*/ 2147483647 h 315"/>
              <a:gd name="T34" fmla="*/ 2147483647 w 396"/>
              <a:gd name="T35" fmla="*/ 2147483647 h 315"/>
              <a:gd name="T36" fmla="*/ 2147483647 w 396"/>
              <a:gd name="T37" fmla="*/ 2147483647 h 315"/>
              <a:gd name="T38" fmla="*/ 2147483647 w 396"/>
              <a:gd name="T39" fmla="*/ 2147483647 h 315"/>
              <a:gd name="T40" fmla="*/ 0 w 396"/>
              <a:gd name="T41" fmla="*/ 2147483647 h 315"/>
              <a:gd name="T42" fmla="*/ 2147483647 w 396"/>
              <a:gd name="T43" fmla="*/ 2147483647 h 315"/>
              <a:gd name="T44" fmla="*/ 2147483647 w 396"/>
              <a:gd name="T45" fmla="*/ 2147483647 h 315"/>
              <a:gd name="T46" fmla="*/ 2147483647 w 396"/>
              <a:gd name="T47" fmla="*/ 2147483647 h 315"/>
              <a:gd name="T48" fmla="*/ 2147483647 w 396"/>
              <a:gd name="T49" fmla="*/ 2147483647 h 315"/>
              <a:gd name="T50" fmla="*/ 2147483647 w 396"/>
              <a:gd name="T51" fmla="*/ 2147483647 h 315"/>
              <a:gd name="T52" fmla="*/ 2147483647 w 396"/>
              <a:gd name="T53" fmla="*/ 2147483647 h 3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6"/>
              <a:gd name="T82" fmla="*/ 0 h 315"/>
              <a:gd name="T83" fmla="*/ 396 w 396"/>
              <a:gd name="T84" fmla="*/ 315 h 3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6" h="315">
                <a:moveTo>
                  <a:pt x="60" y="12"/>
                </a:moveTo>
                <a:cubicBezTo>
                  <a:pt x="68" y="7"/>
                  <a:pt x="87" y="0"/>
                  <a:pt x="87" y="0"/>
                </a:cubicBezTo>
                <a:cubicBezTo>
                  <a:pt x="167" y="10"/>
                  <a:pt x="249" y="20"/>
                  <a:pt x="330" y="24"/>
                </a:cubicBezTo>
                <a:cubicBezTo>
                  <a:pt x="338" y="26"/>
                  <a:pt x="346" y="27"/>
                  <a:pt x="354" y="30"/>
                </a:cubicBezTo>
                <a:cubicBezTo>
                  <a:pt x="360" y="32"/>
                  <a:pt x="372" y="36"/>
                  <a:pt x="372" y="36"/>
                </a:cubicBezTo>
                <a:cubicBezTo>
                  <a:pt x="378" y="42"/>
                  <a:pt x="387" y="46"/>
                  <a:pt x="390" y="54"/>
                </a:cubicBezTo>
                <a:cubicBezTo>
                  <a:pt x="392" y="60"/>
                  <a:pt x="396" y="72"/>
                  <a:pt x="396" y="72"/>
                </a:cubicBezTo>
                <a:cubicBezTo>
                  <a:pt x="395" y="99"/>
                  <a:pt x="388" y="139"/>
                  <a:pt x="393" y="168"/>
                </a:cubicBezTo>
                <a:cubicBezTo>
                  <a:pt x="389" y="197"/>
                  <a:pt x="385" y="191"/>
                  <a:pt x="357" y="195"/>
                </a:cubicBezTo>
                <a:cubicBezTo>
                  <a:pt x="348" y="208"/>
                  <a:pt x="354" y="211"/>
                  <a:pt x="366" y="219"/>
                </a:cubicBezTo>
                <a:cubicBezTo>
                  <a:pt x="368" y="225"/>
                  <a:pt x="370" y="231"/>
                  <a:pt x="372" y="237"/>
                </a:cubicBezTo>
                <a:cubicBezTo>
                  <a:pt x="373" y="241"/>
                  <a:pt x="366" y="243"/>
                  <a:pt x="363" y="246"/>
                </a:cubicBezTo>
                <a:cubicBezTo>
                  <a:pt x="353" y="254"/>
                  <a:pt x="335" y="268"/>
                  <a:pt x="324" y="273"/>
                </a:cubicBezTo>
                <a:cubicBezTo>
                  <a:pt x="315" y="277"/>
                  <a:pt x="306" y="279"/>
                  <a:pt x="297" y="282"/>
                </a:cubicBezTo>
                <a:cubicBezTo>
                  <a:pt x="294" y="283"/>
                  <a:pt x="288" y="285"/>
                  <a:pt x="288" y="285"/>
                </a:cubicBezTo>
                <a:cubicBezTo>
                  <a:pt x="274" y="299"/>
                  <a:pt x="269" y="310"/>
                  <a:pt x="249" y="315"/>
                </a:cubicBezTo>
                <a:cubicBezTo>
                  <a:pt x="231" y="311"/>
                  <a:pt x="199" y="295"/>
                  <a:pt x="186" y="294"/>
                </a:cubicBezTo>
                <a:cubicBezTo>
                  <a:pt x="165" y="292"/>
                  <a:pt x="144" y="292"/>
                  <a:pt x="123" y="291"/>
                </a:cubicBezTo>
                <a:cubicBezTo>
                  <a:pt x="95" y="277"/>
                  <a:pt x="60" y="266"/>
                  <a:pt x="30" y="258"/>
                </a:cubicBezTo>
                <a:cubicBezTo>
                  <a:pt x="21" y="252"/>
                  <a:pt x="11" y="251"/>
                  <a:pt x="6" y="240"/>
                </a:cubicBezTo>
                <a:cubicBezTo>
                  <a:pt x="3" y="234"/>
                  <a:pt x="0" y="222"/>
                  <a:pt x="0" y="222"/>
                </a:cubicBezTo>
                <a:cubicBezTo>
                  <a:pt x="2" y="217"/>
                  <a:pt x="9" y="182"/>
                  <a:pt x="12" y="177"/>
                </a:cubicBezTo>
                <a:cubicBezTo>
                  <a:pt x="15" y="172"/>
                  <a:pt x="36" y="166"/>
                  <a:pt x="42" y="162"/>
                </a:cubicBezTo>
                <a:cubicBezTo>
                  <a:pt x="46" y="156"/>
                  <a:pt x="52" y="151"/>
                  <a:pt x="54" y="144"/>
                </a:cubicBezTo>
                <a:cubicBezTo>
                  <a:pt x="56" y="138"/>
                  <a:pt x="60" y="126"/>
                  <a:pt x="60" y="126"/>
                </a:cubicBezTo>
                <a:cubicBezTo>
                  <a:pt x="57" y="96"/>
                  <a:pt x="60" y="69"/>
                  <a:pt x="57" y="39"/>
                </a:cubicBezTo>
                <a:cubicBezTo>
                  <a:pt x="60" y="14"/>
                  <a:pt x="60" y="23"/>
                  <a:pt x="60" y="12"/>
                </a:cubicBezTo>
                <a:close/>
              </a:path>
            </a:pathLst>
          </a:cu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71" name="Freeform 17"/>
          <p:cNvSpPr>
            <a:spLocks/>
          </p:cNvSpPr>
          <p:nvPr/>
        </p:nvSpPr>
        <p:spPr bwMode="auto">
          <a:xfrm>
            <a:off x="7162800" y="3900488"/>
            <a:ext cx="550863" cy="365125"/>
          </a:xfrm>
          <a:custGeom>
            <a:avLst/>
            <a:gdLst>
              <a:gd name="T0" fmla="*/ 2147483647 w 359"/>
              <a:gd name="T1" fmla="*/ 2147483647 h 299"/>
              <a:gd name="T2" fmla="*/ 2147483647 w 359"/>
              <a:gd name="T3" fmla="*/ 2147483647 h 299"/>
              <a:gd name="T4" fmla="*/ 2147483647 w 359"/>
              <a:gd name="T5" fmla="*/ 2147483647 h 299"/>
              <a:gd name="T6" fmla="*/ 2147483647 w 359"/>
              <a:gd name="T7" fmla="*/ 2147483647 h 299"/>
              <a:gd name="T8" fmla="*/ 2147483647 w 359"/>
              <a:gd name="T9" fmla="*/ 2147483647 h 299"/>
              <a:gd name="T10" fmla="*/ 2147483647 w 359"/>
              <a:gd name="T11" fmla="*/ 2147483647 h 299"/>
              <a:gd name="T12" fmla="*/ 2147483647 w 359"/>
              <a:gd name="T13" fmla="*/ 2147483647 h 299"/>
              <a:gd name="T14" fmla="*/ 2147483647 w 359"/>
              <a:gd name="T15" fmla="*/ 2147483647 h 299"/>
              <a:gd name="T16" fmla="*/ 2147483647 w 359"/>
              <a:gd name="T17" fmla="*/ 2147483647 h 299"/>
              <a:gd name="T18" fmla="*/ 2147483647 w 359"/>
              <a:gd name="T19" fmla="*/ 2147483647 h 299"/>
              <a:gd name="T20" fmla="*/ 2147483647 w 359"/>
              <a:gd name="T21" fmla="*/ 2147483647 h 299"/>
              <a:gd name="T22" fmla="*/ 2147483647 w 359"/>
              <a:gd name="T23" fmla="*/ 2147483647 h 299"/>
              <a:gd name="T24" fmla="*/ 2147483647 w 359"/>
              <a:gd name="T25" fmla="*/ 2147483647 h 299"/>
              <a:gd name="T26" fmla="*/ 2147483647 w 359"/>
              <a:gd name="T27" fmla="*/ 2147483647 h 299"/>
              <a:gd name="T28" fmla="*/ 2147483647 w 359"/>
              <a:gd name="T29" fmla="*/ 2147483647 h 299"/>
              <a:gd name="T30" fmla="*/ 2147483647 w 359"/>
              <a:gd name="T31" fmla="*/ 2147483647 h 299"/>
              <a:gd name="T32" fmla="*/ 2147483647 w 359"/>
              <a:gd name="T33" fmla="*/ 2147483647 h 299"/>
              <a:gd name="T34" fmla="*/ 2147483647 w 359"/>
              <a:gd name="T35" fmla="*/ 2147483647 h 299"/>
              <a:gd name="T36" fmla="*/ 2147483647 w 359"/>
              <a:gd name="T37" fmla="*/ 2147483647 h 299"/>
              <a:gd name="T38" fmla="*/ 0 w 359"/>
              <a:gd name="T39" fmla="*/ 2147483647 h 299"/>
              <a:gd name="T40" fmla="*/ 2147483647 w 359"/>
              <a:gd name="T41" fmla="*/ 2147483647 h 299"/>
              <a:gd name="T42" fmla="*/ 2147483647 w 359"/>
              <a:gd name="T43" fmla="*/ 2147483647 h 299"/>
              <a:gd name="T44" fmla="*/ 2147483647 w 359"/>
              <a:gd name="T45" fmla="*/ 2147483647 h 299"/>
              <a:gd name="T46" fmla="*/ 2147483647 w 359"/>
              <a:gd name="T47" fmla="*/ 2147483647 h 2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9"/>
              <a:gd name="T73" fmla="*/ 0 h 299"/>
              <a:gd name="T74" fmla="*/ 359 w 359"/>
              <a:gd name="T75" fmla="*/ 299 h 2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9" h="299">
                <a:moveTo>
                  <a:pt x="81" y="77"/>
                </a:moveTo>
                <a:cubicBezTo>
                  <a:pt x="108" y="36"/>
                  <a:pt x="83" y="79"/>
                  <a:pt x="96" y="44"/>
                </a:cubicBezTo>
                <a:cubicBezTo>
                  <a:pt x="100" y="34"/>
                  <a:pt x="113" y="27"/>
                  <a:pt x="120" y="20"/>
                </a:cubicBezTo>
                <a:cubicBezTo>
                  <a:pt x="127" y="0"/>
                  <a:pt x="138" y="19"/>
                  <a:pt x="150" y="23"/>
                </a:cubicBezTo>
                <a:cubicBezTo>
                  <a:pt x="166" y="28"/>
                  <a:pt x="186" y="27"/>
                  <a:pt x="201" y="35"/>
                </a:cubicBezTo>
                <a:cubicBezTo>
                  <a:pt x="207" y="38"/>
                  <a:pt x="218" y="49"/>
                  <a:pt x="228" y="50"/>
                </a:cubicBezTo>
                <a:cubicBezTo>
                  <a:pt x="250" y="52"/>
                  <a:pt x="272" y="52"/>
                  <a:pt x="294" y="53"/>
                </a:cubicBezTo>
                <a:cubicBezTo>
                  <a:pt x="308" y="63"/>
                  <a:pt x="302" y="56"/>
                  <a:pt x="309" y="77"/>
                </a:cubicBezTo>
                <a:cubicBezTo>
                  <a:pt x="310" y="80"/>
                  <a:pt x="312" y="86"/>
                  <a:pt x="312" y="86"/>
                </a:cubicBezTo>
                <a:cubicBezTo>
                  <a:pt x="301" y="119"/>
                  <a:pt x="323" y="145"/>
                  <a:pt x="345" y="167"/>
                </a:cubicBezTo>
                <a:cubicBezTo>
                  <a:pt x="358" y="205"/>
                  <a:pt x="359" y="226"/>
                  <a:pt x="318" y="236"/>
                </a:cubicBezTo>
                <a:cubicBezTo>
                  <a:pt x="311" y="241"/>
                  <a:pt x="306" y="242"/>
                  <a:pt x="303" y="251"/>
                </a:cubicBezTo>
                <a:cubicBezTo>
                  <a:pt x="300" y="259"/>
                  <a:pt x="304" y="270"/>
                  <a:pt x="297" y="275"/>
                </a:cubicBezTo>
                <a:cubicBezTo>
                  <a:pt x="279" y="288"/>
                  <a:pt x="241" y="296"/>
                  <a:pt x="219" y="299"/>
                </a:cubicBezTo>
                <a:lnTo>
                  <a:pt x="126" y="293"/>
                </a:lnTo>
                <a:cubicBezTo>
                  <a:pt x="126" y="293"/>
                  <a:pt x="99" y="284"/>
                  <a:pt x="99" y="284"/>
                </a:cubicBezTo>
                <a:cubicBezTo>
                  <a:pt x="79" y="281"/>
                  <a:pt x="64" y="278"/>
                  <a:pt x="45" y="272"/>
                </a:cubicBezTo>
                <a:cubicBezTo>
                  <a:pt x="39" y="270"/>
                  <a:pt x="27" y="266"/>
                  <a:pt x="27" y="266"/>
                </a:cubicBezTo>
                <a:cubicBezTo>
                  <a:pt x="13" y="252"/>
                  <a:pt x="20" y="261"/>
                  <a:pt x="6" y="239"/>
                </a:cubicBezTo>
                <a:cubicBezTo>
                  <a:pt x="4" y="236"/>
                  <a:pt x="0" y="230"/>
                  <a:pt x="0" y="230"/>
                </a:cubicBezTo>
                <a:cubicBezTo>
                  <a:pt x="19" y="224"/>
                  <a:pt x="10" y="207"/>
                  <a:pt x="6" y="191"/>
                </a:cubicBezTo>
                <a:cubicBezTo>
                  <a:pt x="11" y="158"/>
                  <a:pt x="17" y="154"/>
                  <a:pt x="42" y="137"/>
                </a:cubicBezTo>
                <a:cubicBezTo>
                  <a:pt x="52" y="122"/>
                  <a:pt x="65" y="110"/>
                  <a:pt x="75" y="95"/>
                </a:cubicBezTo>
                <a:cubicBezTo>
                  <a:pt x="76" y="93"/>
                  <a:pt x="90" y="77"/>
                  <a:pt x="81" y="77"/>
                </a:cubicBezTo>
                <a:close/>
              </a:path>
            </a:pathLst>
          </a:custGeom>
          <a:solidFill>
            <a:srgbClr val="292929"/>
          </a:soli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72" name="Freeform 18"/>
          <p:cNvSpPr>
            <a:spLocks/>
          </p:cNvSpPr>
          <p:nvPr/>
        </p:nvSpPr>
        <p:spPr bwMode="auto">
          <a:xfrm>
            <a:off x="6705600" y="3609975"/>
            <a:ext cx="695325" cy="35242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73" name="Freeform 19"/>
          <p:cNvSpPr>
            <a:spLocks/>
          </p:cNvSpPr>
          <p:nvPr/>
        </p:nvSpPr>
        <p:spPr bwMode="auto">
          <a:xfrm>
            <a:off x="7239000" y="3800475"/>
            <a:ext cx="641350" cy="300038"/>
          </a:xfrm>
          <a:custGeom>
            <a:avLst/>
            <a:gdLst>
              <a:gd name="T0" fmla="*/ 2147483647 w 418"/>
              <a:gd name="T1" fmla="*/ 2147483647 h 246"/>
              <a:gd name="T2" fmla="*/ 2147483647 w 418"/>
              <a:gd name="T3" fmla="*/ 2147483647 h 246"/>
              <a:gd name="T4" fmla="*/ 2147483647 w 418"/>
              <a:gd name="T5" fmla="*/ 2147483647 h 246"/>
              <a:gd name="T6" fmla="*/ 2147483647 w 418"/>
              <a:gd name="T7" fmla="*/ 2147483647 h 246"/>
              <a:gd name="T8" fmla="*/ 2147483647 w 418"/>
              <a:gd name="T9" fmla="*/ 2147483647 h 246"/>
              <a:gd name="T10" fmla="*/ 2147483647 w 418"/>
              <a:gd name="T11" fmla="*/ 2147483647 h 246"/>
              <a:gd name="T12" fmla="*/ 2147483647 w 418"/>
              <a:gd name="T13" fmla="*/ 2147483647 h 246"/>
              <a:gd name="T14" fmla="*/ 2147483647 w 418"/>
              <a:gd name="T15" fmla="*/ 2147483647 h 246"/>
              <a:gd name="T16" fmla="*/ 2147483647 w 418"/>
              <a:gd name="T17" fmla="*/ 2147483647 h 246"/>
              <a:gd name="T18" fmla="*/ 2147483647 w 418"/>
              <a:gd name="T19" fmla="*/ 2147483647 h 246"/>
              <a:gd name="T20" fmla="*/ 2147483647 w 418"/>
              <a:gd name="T21" fmla="*/ 2147483647 h 246"/>
              <a:gd name="T22" fmla="*/ 2147483647 w 418"/>
              <a:gd name="T23" fmla="*/ 2147483647 h 246"/>
              <a:gd name="T24" fmla="*/ 2147483647 w 418"/>
              <a:gd name="T25" fmla="*/ 2147483647 h 246"/>
              <a:gd name="T26" fmla="*/ 2147483647 w 418"/>
              <a:gd name="T27" fmla="*/ 2147483647 h 246"/>
              <a:gd name="T28" fmla="*/ 2147483647 w 418"/>
              <a:gd name="T29" fmla="*/ 2147483647 h 246"/>
              <a:gd name="T30" fmla="*/ 2147483647 w 418"/>
              <a:gd name="T31" fmla="*/ 2147483647 h 246"/>
              <a:gd name="T32" fmla="*/ 2147483647 w 418"/>
              <a:gd name="T33" fmla="*/ 2147483647 h 246"/>
              <a:gd name="T34" fmla="*/ 2147483647 w 418"/>
              <a:gd name="T35" fmla="*/ 2147483647 h 246"/>
              <a:gd name="T36" fmla="*/ 2147483647 w 418"/>
              <a:gd name="T37" fmla="*/ 2147483647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8"/>
              <a:gd name="T58" fmla="*/ 0 h 246"/>
              <a:gd name="T59" fmla="*/ 418 w 418"/>
              <a:gd name="T60" fmla="*/ 246 h 2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8" h="246">
                <a:moveTo>
                  <a:pt x="164" y="8"/>
                </a:moveTo>
                <a:cubicBezTo>
                  <a:pt x="125" y="0"/>
                  <a:pt x="86" y="11"/>
                  <a:pt x="47" y="14"/>
                </a:cubicBezTo>
                <a:cubicBezTo>
                  <a:pt x="40" y="34"/>
                  <a:pt x="41" y="56"/>
                  <a:pt x="29" y="74"/>
                </a:cubicBezTo>
                <a:cubicBezTo>
                  <a:pt x="28" y="77"/>
                  <a:pt x="26" y="94"/>
                  <a:pt x="23" y="98"/>
                </a:cubicBezTo>
                <a:cubicBezTo>
                  <a:pt x="18" y="106"/>
                  <a:pt x="5" y="122"/>
                  <a:pt x="5" y="122"/>
                </a:cubicBezTo>
                <a:cubicBezTo>
                  <a:pt x="0" y="137"/>
                  <a:pt x="9" y="144"/>
                  <a:pt x="14" y="158"/>
                </a:cubicBezTo>
                <a:cubicBezTo>
                  <a:pt x="12" y="164"/>
                  <a:pt x="6" y="169"/>
                  <a:pt x="5" y="176"/>
                </a:cubicBezTo>
                <a:cubicBezTo>
                  <a:pt x="1" y="205"/>
                  <a:pt x="54" y="214"/>
                  <a:pt x="74" y="221"/>
                </a:cubicBezTo>
                <a:cubicBezTo>
                  <a:pt x="101" y="241"/>
                  <a:pt x="141" y="239"/>
                  <a:pt x="173" y="242"/>
                </a:cubicBezTo>
                <a:cubicBezTo>
                  <a:pt x="235" y="241"/>
                  <a:pt x="298" y="234"/>
                  <a:pt x="359" y="239"/>
                </a:cubicBezTo>
                <a:cubicBezTo>
                  <a:pt x="396" y="237"/>
                  <a:pt x="406" y="246"/>
                  <a:pt x="416" y="215"/>
                </a:cubicBezTo>
                <a:cubicBezTo>
                  <a:pt x="414" y="186"/>
                  <a:pt x="418" y="143"/>
                  <a:pt x="383" y="131"/>
                </a:cubicBezTo>
                <a:cubicBezTo>
                  <a:pt x="377" y="96"/>
                  <a:pt x="375" y="109"/>
                  <a:pt x="350" y="92"/>
                </a:cubicBezTo>
                <a:cubicBezTo>
                  <a:pt x="354" y="79"/>
                  <a:pt x="364" y="69"/>
                  <a:pt x="368" y="56"/>
                </a:cubicBezTo>
                <a:cubicBezTo>
                  <a:pt x="350" y="29"/>
                  <a:pt x="292" y="31"/>
                  <a:pt x="266" y="29"/>
                </a:cubicBezTo>
                <a:cubicBezTo>
                  <a:pt x="241" y="21"/>
                  <a:pt x="211" y="17"/>
                  <a:pt x="185" y="14"/>
                </a:cubicBezTo>
                <a:cubicBezTo>
                  <a:pt x="178" y="13"/>
                  <a:pt x="171" y="12"/>
                  <a:pt x="164" y="11"/>
                </a:cubicBezTo>
                <a:cubicBezTo>
                  <a:pt x="160" y="10"/>
                  <a:pt x="152" y="12"/>
                  <a:pt x="152" y="8"/>
                </a:cubicBezTo>
                <a:cubicBezTo>
                  <a:pt x="152" y="4"/>
                  <a:pt x="160" y="8"/>
                  <a:pt x="164" y="8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74" name="Freeform 20"/>
          <p:cNvSpPr>
            <a:spLocks/>
          </p:cNvSpPr>
          <p:nvPr/>
        </p:nvSpPr>
        <p:spPr bwMode="auto">
          <a:xfrm>
            <a:off x="6934200" y="4029075"/>
            <a:ext cx="665163" cy="328613"/>
          </a:xfrm>
          <a:custGeom>
            <a:avLst/>
            <a:gdLst>
              <a:gd name="T0" fmla="*/ 2147483647 w 570"/>
              <a:gd name="T1" fmla="*/ 2147483647 h 358"/>
              <a:gd name="T2" fmla="*/ 2147483647 w 570"/>
              <a:gd name="T3" fmla="*/ 2147483647 h 358"/>
              <a:gd name="T4" fmla="*/ 2147483647 w 570"/>
              <a:gd name="T5" fmla="*/ 2147483647 h 358"/>
              <a:gd name="T6" fmla="*/ 2147483647 w 570"/>
              <a:gd name="T7" fmla="*/ 2147483647 h 358"/>
              <a:gd name="T8" fmla="*/ 2147483647 w 570"/>
              <a:gd name="T9" fmla="*/ 2147483647 h 358"/>
              <a:gd name="T10" fmla="*/ 2147483647 w 570"/>
              <a:gd name="T11" fmla="*/ 2147483647 h 358"/>
              <a:gd name="T12" fmla="*/ 2147483647 w 570"/>
              <a:gd name="T13" fmla="*/ 2147483647 h 358"/>
              <a:gd name="T14" fmla="*/ 2147483647 w 570"/>
              <a:gd name="T15" fmla="*/ 2147483647 h 358"/>
              <a:gd name="T16" fmla="*/ 2147483647 w 570"/>
              <a:gd name="T17" fmla="*/ 2147483647 h 358"/>
              <a:gd name="T18" fmla="*/ 2147483647 w 570"/>
              <a:gd name="T19" fmla="*/ 2147483647 h 358"/>
              <a:gd name="T20" fmla="*/ 2147483647 w 570"/>
              <a:gd name="T21" fmla="*/ 2147483647 h 358"/>
              <a:gd name="T22" fmla="*/ 2147483647 w 570"/>
              <a:gd name="T23" fmla="*/ 2147483647 h 358"/>
              <a:gd name="T24" fmla="*/ 2147483647 w 570"/>
              <a:gd name="T25" fmla="*/ 2147483647 h 358"/>
              <a:gd name="T26" fmla="*/ 2147483647 w 570"/>
              <a:gd name="T27" fmla="*/ 2147483647 h 358"/>
              <a:gd name="T28" fmla="*/ 2147483647 w 570"/>
              <a:gd name="T29" fmla="*/ 2147483647 h 358"/>
              <a:gd name="T30" fmla="*/ 2147483647 w 570"/>
              <a:gd name="T31" fmla="*/ 2147483647 h 358"/>
              <a:gd name="T32" fmla="*/ 2147483647 w 570"/>
              <a:gd name="T33" fmla="*/ 2147483647 h 3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0"/>
              <a:gd name="T52" fmla="*/ 0 h 358"/>
              <a:gd name="T53" fmla="*/ 570 w 570"/>
              <a:gd name="T54" fmla="*/ 358 h 3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0" h="358">
                <a:moveTo>
                  <a:pt x="249" y="11"/>
                </a:moveTo>
                <a:cubicBezTo>
                  <a:pt x="295" y="0"/>
                  <a:pt x="320" y="12"/>
                  <a:pt x="368" y="20"/>
                </a:cubicBezTo>
                <a:cubicBezTo>
                  <a:pt x="416" y="36"/>
                  <a:pt x="380" y="16"/>
                  <a:pt x="404" y="56"/>
                </a:cubicBezTo>
                <a:cubicBezTo>
                  <a:pt x="413" y="71"/>
                  <a:pt x="437" y="84"/>
                  <a:pt x="450" y="93"/>
                </a:cubicBezTo>
                <a:cubicBezTo>
                  <a:pt x="470" y="124"/>
                  <a:pt x="479" y="136"/>
                  <a:pt x="514" y="148"/>
                </a:cubicBezTo>
                <a:cubicBezTo>
                  <a:pt x="525" y="164"/>
                  <a:pt x="542" y="176"/>
                  <a:pt x="551" y="194"/>
                </a:cubicBezTo>
                <a:cubicBezTo>
                  <a:pt x="561" y="214"/>
                  <a:pt x="562" y="237"/>
                  <a:pt x="569" y="258"/>
                </a:cubicBezTo>
                <a:cubicBezTo>
                  <a:pt x="566" y="273"/>
                  <a:pt x="570" y="291"/>
                  <a:pt x="560" y="303"/>
                </a:cubicBezTo>
                <a:cubicBezTo>
                  <a:pt x="552" y="313"/>
                  <a:pt x="535" y="308"/>
                  <a:pt x="523" y="312"/>
                </a:cubicBezTo>
                <a:cubicBezTo>
                  <a:pt x="471" y="327"/>
                  <a:pt x="419" y="341"/>
                  <a:pt x="368" y="358"/>
                </a:cubicBezTo>
                <a:cubicBezTo>
                  <a:pt x="302" y="350"/>
                  <a:pt x="230" y="352"/>
                  <a:pt x="167" y="331"/>
                </a:cubicBezTo>
                <a:cubicBezTo>
                  <a:pt x="106" y="290"/>
                  <a:pt x="88" y="289"/>
                  <a:pt x="20" y="267"/>
                </a:cubicBezTo>
                <a:cubicBezTo>
                  <a:pt x="14" y="258"/>
                  <a:pt x="3" y="250"/>
                  <a:pt x="2" y="239"/>
                </a:cubicBezTo>
                <a:cubicBezTo>
                  <a:pt x="0" y="221"/>
                  <a:pt x="23" y="146"/>
                  <a:pt x="39" y="130"/>
                </a:cubicBezTo>
                <a:cubicBezTo>
                  <a:pt x="46" y="123"/>
                  <a:pt x="57" y="123"/>
                  <a:pt x="66" y="120"/>
                </a:cubicBezTo>
                <a:cubicBezTo>
                  <a:pt x="82" y="71"/>
                  <a:pt x="123" y="38"/>
                  <a:pt x="176" y="29"/>
                </a:cubicBezTo>
                <a:cubicBezTo>
                  <a:pt x="252" y="15"/>
                  <a:pt x="249" y="45"/>
                  <a:pt x="249" y="11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75" name="Freeform 21"/>
          <p:cNvSpPr>
            <a:spLocks/>
          </p:cNvSpPr>
          <p:nvPr/>
        </p:nvSpPr>
        <p:spPr bwMode="auto">
          <a:xfrm>
            <a:off x="6096000" y="3952875"/>
            <a:ext cx="695325" cy="354013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76" name="Text Box 22"/>
          <p:cNvSpPr txBox="1">
            <a:spLocks noChangeArrowheads="1"/>
          </p:cNvSpPr>
          <p:nvPr/>
        </p:nvSpPr>
        <p:spPr bwMode="auto">
          <a:xfrm>
            <a:off x="1143000" y="4419600"/>
            <a:ext cx="147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  <a:latin typeface="Comic Sans MS" pitchFamily="66" charset="0"/>
              </a:rPr>
              <a:t>Normal </a:t>
            </a:r>
          </a:p>
        </p:txBody>
      </p:sp>
      <p:sp>
        <p:nvSpPr>
          <p:cNvPr id="352277" name="Text Box 23"/>
          <p:cNvSpPr txBox="1">
            <a:spLocks noChangeArrowheads="1"/>
          </p:cNvSpPr>
          <p:nvPr/>
        </p:nvSpPr>
        <p:spPr bwMode="auto">
          <a:xfrm>
            <a:off x="6299200" y="4419600"/>
            <a:ext cx="147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Cancer</a:t>
            </a:r>
          </a:p>
        </p:txBody>
      </p:sp>
      <p:sp>
        <p:nvSpPr>
          <p:cNvPr id="352278" name="Text Box 24"/>
          <p:cNvSpPr txBox="1">
            <a:spLocks noChangeArrowheads="1"/>
          </p:cNvSpPr>
          <p:nvPr/>
        </p:nvSpPr>
        <p:spPr bwMode="auto">
          <a:xfrm>
            <a:off x="4635500" y="2274888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Region-Specific Hypermethylation</a:t>
            </a:r>
          </a:p>
        </p:txBody>
      </p:sp>
      <p:sp>
        <p:nvSpPr>
          <p:cNvPr id="352279" name="Line 25"/>
          <p:cNvSpPr>
            <a:spLocks noChangeShapeType="1"/>
          </p:cNvSpPr>
          <p:nvPr/>
        </p:nvSpPr>
        <p:spPr bwMode="auto">
          <a:xfrm>
            <a:off x="1201738" y="3616325"/>
            <a:ext cx="0" cy="3175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90600" y="5181600"/>
            <a:ext cx="8915400" cy="1905000"/>
            <a:chOff x="624" y="3264"/>
            <a:chExt cx="5616" cy="1200"/>
          </a:xfrm>
        </p:grpSpPr>
        <p:sp>
          <p:nvSpPr>
            <p:cNvPr id="1671195" name="AutoShape 27"/>
            <p:cNvSpPr>
              <a:spLocks noChangeArrowheads="1"/>
            </p:cNvSpPr>
            <p:nvPr/>
          </p:nvSpPr>
          <p:spPr bwMode="auto">
            <a:xfrm rot="10054800">
              <a:off x="624" y="3487"/>
              <a:ext cx="4411" cy="977"/>
            </a:xfrm>
            <a:prstGeom prst="rtTriangl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2293" name="Rectangle 28"/>
            <p:cNvSpPr>
              <a:spLocks noChangeArrowheads="1"/>
            </p:cNvSpPr>
            <p:nvPr/>
          </p:nvSpPr>
          <p:spPr bwMode="auto">
            <a:xfrm rot="-243751">
              <a:off x="1058" y="3264"/>
              <a:ext cx="5182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200" b="1">
                  <a:latin typeface="Calibri" pitchFamily="34" charset="0"/>
                </a:rPr>
                <a:t>Accumulation of </a:t>
              </a:r>
              <a:br>
                <a:rPr lang="en-US" sz="2200" b="1">
                  <a:latin typeface="Calibri" pitchFamily="34" charset="0"/>
                </a:rPr>
              </a:br>
              <a:r>
                <a:rPr lang="en-US" sz="2200" b="1">
                  <a:latin typeface="Calibri" pitchFamily="34" charset="0"/>
                </a:rPr>
                <a:t>Epigenetic Abnormalities</a:t>
              </a:r>
              <a:endParaRPr lang="en-US" sz="2400" b="1">
                <a:latin typeface="Calibri" pitchFamily="34" charset="0"/>
              </a:endParaRPr>
            </a:p>
          </p:txBody>
        </p:sp>
      </p:grpSp>
      <p:sp>
        <p:nvSpPr>
          <p:cNvPr id="352281" name="Freeform 29"/>
          <p:cNvSpPr>
            <a:spLocks/>
          </p:cNvSpPr>
          <p:nvPr/>
        </p:nvSpPr>
        <p:spPr bwMode="auto">
          <a:xfrm>
            <a:off x="2046288" y="3724275"/>
            <a:ext cx="392112" cy="390525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6C6C6C"/>
              </a:gs>
              <a:gs pos="50000">
                <a:srgbClr val="EAEAEA"/>
              </a:gs>
              <a:gs pos="100000">
                <a:srgbClr val="6C6C6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82" name="Text Box 30"/>
          <p:cNvSpPr txBox="1">
            <a:spLocks noChangeArrowheads="1"/>
          </p:cNvSpPr>
          <p:nvPr/>
        </p:nvSpPr>
        <p:spPr bwMode="auto">
          <a:xfrm>
            <a:off x="1854200" y="2327275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Global 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alibri" pitchFamily="34" charset="0"/>
              </a:rPr>
              <a:t>Hypomethylation</a:t>
            </a:r>
          </a:p>
        </p:txBody>
      </p:sp>
      <p:sp>
        <p:nvSpPr>
          <p:cNvPr id="352283" name="Text Box 33"/>
          <p:cNvSpPr txBox="1">
            <a:spLocks noChangeArrowheads="1"/>
          </p:cNvSpPr>
          <p:nvPr/>
        </p:nvSpPr>
        <p:spPr bwMode="auto">
          <a:xfrm>
            <a:off x="4376738" y="2479675"/>
            <a:ext cx="381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en-US" sz="2000" b="1">
                <a:latin typeface="Comic Sans MS" pitchFamily="66" charset="0"/>
              </a:rPr>
              <a:t>+</a:t>
            </a:r>
          </a:p>
        </p:txBody>
      </p:sp>
      <p:sp>
        <p:nvSpPr>
          <p:cNvPr id="352284" name="AutoShape 34"/>
          <p:cNvSpPr>
            <a:spLocks/>
          </p:cNvSpPr>
          <p:nvPr/>
        </p:nvSpPr>
        <p:spPr bwMode="auto">
          <a:xfrm rot="-5400000">
            <a:off x="4340225" y="622300"/>
            <a:ext cx="444500" cy="5181600"/>
          </a:xfrm>
          <a:prstGeom prst="leftBrace">
            <a:avLst>
              <a:gd name="adj1" fmla="val 971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2285" name="Rectangle 35"/>
          <p:cNvSpPr>
            <a:spLocks noChangeArrowheads="1"/>
          </p:cNvSpPr>
          <p:nvPr/>
        </p:nvSpPr>
        <p:spPr bwMode="auto">
          <a:xfrm>
            <a:off x="500063" y="0"/>
            <a:ext cx="8078787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Calibri" pitchFamily="34" charset="0"/>
              </a:rPr>
              <a:t>Progressive Alterations in DNA Methylation in Cancer</a:t>
            </a:r>
          </a:p>
        </p:txBody>
      </p:sp>
      <p:sp>
        <p:nvSpPr>
          <p:cNvPr id="352286" name="Freeform 36"/>
          <p:cNvSpPr>
            <a:spLocks/>
          </p:cNvSpPr>
          <p:nvPr/>
        </p:nvSpPr>
        <p:spPr bwMode="auto">
          <a:xfrm>
            <a:off x="6810375" y="3429000"/>
            <a:ext cx="571500" cy="333375"/>
          </a:xfrm>
          <a:custGeom>
            <a:avLst/>
            <a:gdLst>
              <a:gd name="T0" fmla="*/ 2147483647 w 373"/>
              <a:gd name="T1" fmla="*/ 2147483647 h 273"/>
              <a:gd name="T2" fmla="*/ 2147483647 w 373"/>
              <a:gd name="T3" fmla="*/ 0 h 273"/>
              <a:gd name="T4" fmla="*/ 2147483647 w 373"/>
              <a:gd name="T5" fmla="*/ 2147483647 h 273"/>
              <a:gd name="T6" fmla="*/ 2147483647 w 373"/>
              <a:gd name="T7" fmla="*/ 2147483647 h 273"/>
              <a:gd name="T8" fmla="*/ 2147483647 w 373"/>
              <a:gd name="T9" fmla="*/ 2147483647 h 273"/>
              <a:gd name="T10" fmla="*/ 2147483647 w 373"/>
              <a:gd name="T11" fmla="*/ 2147483647 h 273"/>
              <a:gd name="T12" fmla="*/ 2147483647 w 373"/>
              <a:gd name="T13" fmla="*/ 2147483647 h 273"/>
              <a:gd name="T14" fmla="*/ 2147483647 w 373"/>
              <a:gd name="T15" fmla="*/ 2147483647 h 273"/>
              <a:gd name="T16" fmla="*/ 2147483647 w 373"/>
              <a:gd name="T17" fmla="*/ 2147483647 h 273"/>
              <a:gd name="T18" fmla="*/ 2147483647 w 373"/>
              <a:gd name="T19" fmla="*/ 2147483647 h 273"/>
              <a:gd name="T20" fmla="*/ 2147483647 w 373"/>
              <a:gd name="T21" fmla="*/ 2147483647 h 273"/>
              <a:gd name="T22" fmla="*/ 2147483647 w 373"/>
              <a:gd name="T23" fmla="*/ 2147483647 h 273"/>
              <a:gd name="T24" fmla="*/ 2147483647 w 373"/>
              <a:gd name="T25" fmla="*/ 2147483647 h 273"/>
              <a:gd name="T26" fmla="*/ 2147483647 w 373"/>
              <a:gd name="T27" fmla="*/ 2147483647 h 273"/>
              <a:gd name="T28" fmla="*/ 2147483647 w 373"/>
              <a:gd name="T29" fmla="*/ 2147483647 h 273"/>
              <a:gd name="T30" fmla="*/ 2147483647 w 373"/>
              <a:gd name="T31" fmla="*/ 2147483647 h 273"/>
              <a:gd name="T32" fmla="*/ 2147483647 w 373"/>
              <a:gd name="T33" fmla="*/ 2147483647 h 273"/>
              <a:gd name="T34" fmla="*/ 2147483647 w 373"/>
              <a:gd name="T35" fmla="*/ 2147483647 h 273"/>
              <a:gd name="T36" fmla="*/ 2147483647 w 373"/>
              <a:gd name="T37" fmla="*/ 2147483647 h 273"/>
              <a:gd name="T38" fmla="*/ 2147483647 w 373"/>
              <a:gd name="T39" fmla="*/ 2147483647 h 273"/>
              <a:gd name="T40" fmla="*/ 2147483647 w 373"/>
              <a:gd name="T41" fmla="*/ 2147483647 h 273"/>
              <a:gd name="T42" fmla="*/ 2147483647 w 373"/>
              <a:gd name="T43" fmla="*/ 2147483647 h 2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3"/>
              <a:gd name="T67" fmla="*/ 0 h 273"/>
              <a:gd name="T68" fmla="*/ 373 w 373"/>
              <a:gd name="T69" fmla="*/ 273 h 2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3" h="273">
                <a:moveTo>
                  <a:pt x="19" y="51"/>
                </a:moveTo>
                <a:cubicBezTo>
                  <a:pt x="23" y="12"/>
                  <a:pt x="26" y="6"/>
                  <a:pt x="64" y="0"/>
                </a:cubicBezTo>
                <a:cubicBezTo>
                  <a:pt x="120" y="3"/>
                  <a:pt x="176" y="5"/>
                  <a:pt x="232" y="9"/>
                </a:cubicBezTo>
                <a:cubicBezTo>
                  <a:pt x="245" y="12"/>
                  <a:pt x="266" y="14"/>
                  <a:pt x="277" y="21"/>
                </a:cubicBezTo>
                <a:cubicBezTo>
                  <a:pt x="294" y="32"/>
                  <a:pt x="307" y="45"/>
                  <a:pt x="325" y="54"/>
                </a:cubicBezTo>
                <a:cubicBezTo>
                  <a:pt x="334" y="68"/>
                  <a:pt x="347" y="83"/>
                  <a:pt x="352" y="99"/>
                </a:cubicBezTo>
                <a:cubicBezTo>
                  <a:pt x="348" y="103"/>
                  <a:pt x="339" y="110"/>
                  <a:pt x="340" y="117"/>
                </a:cubicBezTo>
                <a:cubicBezTo>
                  <a:pt x="342" y="127"/>
                  <a:pt x="349" y="135"/>
                  <a:pt x="352" y="144"/>
                </a:cubicBezTo>
                <a:cubicBezTo>
                  <a:pt x="353" y="147"/>
                  <a:pt x="355" y="153"/>
                  <a:pt x="355" y="153"/>
                </a:cubicBezTo>
                <a:cubicBezTo>
                  <a:pt x="358" y="177"/>
                  <a:pt x="373" y="226"/>
                  <a:pt x="343" y="243"/>
                </a:cubicBezTo>
                <a:cubicBezTo>
                  <a:pt x="328" y="251"/>
                  <a:pt x="302" y="259"/>
                  <a:pt x="286" y="264"/>
                </a:cubicBezTo>
                <a:cubicBezTo>
                  <a:pt x="276" y="267"/>
                  <a:pt x="256" y="273"/>
                  <a:pt x="256" y="273"/>
                </a:cubicBezTo>
                <a:cubicBezTo>
                  <a:pt x="231" y="271"/>
                  <a:pt x="205" y="272"/>
                  <a:pt x="184" y="258"/>
                </a:cubicBezTo>
                <a:cubicBezTo>
                  <a:pt x="182" y="255"/>
                  <a:pt x="181" y="251"/>
                  <a:pt x="178" y="249"/>
                </a:cubicBezTo>
                <a:cubicBezTo>
                  <a:pt x="173" y="246"/>
                  <a:pt x="160" y="243"/>
                  <a:pt x="160" y="243"/>
                </a:cubicBezTo>
                <a:cubicBezTo>
                  <a:pt x="135" y="245"/>
                  <a:pt x="118" y="246"/>
                  <a:pt x="94" y="240"/>
                </a:cubicBezTo>
                <a:cubicBezTo>
                  <a:pt x="73" y="226"/>
                  <a:pt x="102" y="225"/>
                  <a:pt x="85" y="201"/>
                </a:cubicBezTo>
                <a:cubicBezTo>
                  <a:pt x="81" y="196"/>
                  <a:pt x="67" y="195"/>
                  <a:pt x="67" y="195"/>
                </a:cubicBezTo>
                <a:cubicBezTo>
                  <a:pt x="60" y="175"/>
                  <a:pt x="56" y="155"/>
                  <a:pt x="49" y="135"/>
                </a:cubicBezTo>
                <a:cubicBezTo>
                  <a:pt x="45" y="122"/>
                  <a:pt x="13" y="117"/>
                  <a:pt x="13" y="117"/>
                </a:cubicBezTo>
                <a:cubicBezTo>
                  <a:pt x="0" y="98"/>
                  <a:pt x="13" y="48"/>
                  <a:pt x="13" y="48"/>
                </a:cubicBezTo>
                <a:cubicBezTo>
                  <a:pt x="8" y="34"/>
                  <a:pt x="8" y="36"/>
                  <a:pt x="19" y="51"/>
                </a:cubicBezTo>
                <a:close/>
              </a:path>
            </a:pathLst>
          </a:custGeom>
          <a:solidFill>
            <a:srgbClr val="29292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2287" name="AutoShape 37"/>
          <p:cNvSpPr>
            <a:spLocks noChangeArrowheads="1"/>
          </p:cNvSpPr>
          <p:nvPr/>
        </p:nvSpPr>
        <p:spPr bwMode="auto">
          <a:xfrm>
            <a:off x="2667000" y="3657600"/>
            <a:ext cx="990600" cy="4714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alpha val="7097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2288" name="AutoShape 38"/>
          <p:cNvSpPr>
            <a:spLocks noChangeArrowheads="1"/>
          </p:cNvSpPr>
          <p:nvPr/>
        </p:nvSpPr>
        <p:spPr bwMode="auto">
          <a:xfrm>
            <a:off x="3810000" y="3657600"/>
            <a:ext cx="990600" cy="4714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alpha val="7097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2289" name="AutoShape 39"/>
          <p:cNvSpPr>
            <a:spLocks noChangeArrowheads="1"/>
          </p:cNvSpPr>
          <p:nvPr/>
        </p:nvSpPr>
        <p:spPr bwMode="auto">
          <a:xfrm>
            <a:off x="5000625" y="3662363"/>
            <a:ext cx="990600" cy="4714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2">
              <a:alpha val="7097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2290" name="AutoShape 42"/>
          <p:cNvSpPr>
            <a:spLocks/>
          </p:cNvSpPr>
          <p:nvPr/>
        </p:nvSpPr>
        <p:spPr bwMode="auto">
          <a:xfrm>
            <a:off x="1968500" y="3200400"/>
            <a:ext cx="5829300" cy="203200"/>
          </a:xfrm>
          <a:prstGeom prst="rightBracket">
            <a:avLst>
              <a:gd name="adj" fmla="val 8333"/>
            </a:avLst>
          </a:prstGeom>
          <a:noFill/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2291" name="Dátum helye 3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808721F-6EB8-40CE-9992-7DCC3AB44952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5" name="Freeform 2"/>
          <p:cNvSpPr>
            <a:spLocks/>
          </p:cNvSpPr>
          <p:nvPr/>
        </p:nvSpPr>
        <p:spPr bwMode="auto">
          <a:xfrm>
            <a:off x="1143000" y="4381500"/>
            <a:ext cx="6934200" cy="266700"/>
          </a:xfrm>
          <a:custGeom>
            <a:avLst/>
            <a:gdLst>
              <a:gd name="T0" fmla="*/ 0 w 4368"/>
              <a:gd name="T1" fmla="*/ 2147483647 h 168"/>
              <a:gd name="T2" fmla="*/ 2147483647 w 4368"/>
              <a:gd name="T3" fmla="*/ 2147483647 h 168"/>
              <a:gd name="T4" fmla="*/ 2147483647 w 4368"/>
              <a:gd name="T5" fmla="*/ 2147483647 h 168"/>
              <a:gd name="T6" fmla="*/ 2147483647 w 4368"/>
              <a:gd name="T7" fmla="*/ 2147483647 h 168"/>
              <a:gd name="T8" fmla="*/ 2147483647 w 4368"/>
              <a:gd name="T9" fmla="*/ 2147483647 h 168"/>
              <a:gd name="T10" fmla="*/ 2147483647 w 4368"/>
              <a:gd name="T11" fmla="*/ 2147483647 h 168"/>
              <a:gd name="T12" fmla="*/ 2147483647 w 4368"/>
              <a:gd name="T13" fmla="*/ 2147483647 h 168"/>
              <a:gd name="T14" fmla="*/ 2147483647 w 4368"/>
              <a:gd name="T15" fmla="*/ 2147483647 h 168"/>
              <a:gd name="T16" fmla="*/ 2147483647 w 4368"/>
              <a:gd name="T17" fmla="*/ 2147483647 h 168"/>
              <a:gd name="T18" fmla="*/ 2147483647 w 4368"/>
              <a:gd name="T19" fmla="*/ 2147483647 h 168"/>
              <a:gd name="T20" fmla="*/ 2147483647 w 4368"/>
              <a:gd name="T21" fmla="*/ 2147483647 h 168"/>
              <a:gd name="T22" fmla="*/ 2147483647 w 4368"/>
              <a:gd name="T23" fmla="*/ 2147483647 h 168"/>
              <a:gd name="T24" fmla="*/ 2147483647 w 4368"/>
              <a:gd name="T25" fmla="*/ 2147483647 h 168"/>
              <a:gd name="T26" fmla="*/ 2147483647 w 4368"/>
              <a:gd name="T27" fmla="*/ 2147483647 h 168"/>
              <a:gd name="T28" fmla="*/ 2147483647 w 4368"/>
              <a:gd name="T29" fmla="*/ 2147483647 h 168"/>
              <a:gd name="T30" fmla="*/ 2147483647 w 4368"/>
              <a:gd name="T31" fmla="*/ 2147483647 h 168"/>
              <a:gd name="T32" fmla="*/ 2147483647 w 4368"/>
              <a:gd name="T33" fmla="*/ 2147483647 h 168"/>
              <a:gd name="T34" fmla="*/ 2147483647 w 4368"/>
              <a:gd name="T35" fmla="*/ 2147483647 h 168"/>
              <a:gd name="T36" fmla="*/ 2147483647 w 4368"/>
              <a:gd name="T37" fmla="*/ 2147483647 h 168"/>
              <a:gd name="T38" fmla="*/ 2147483647 w 4368"/>
              <a:gd name="T39" fmla="*/ 2147483647 h 168"/>
              <a:gd name="T40" fmla="*/ 2147483647 w 4368"/>
              <a:gd name="T41" fmla="*/ 2147483647 h 168"/>
              <a:gd name="T42" fmla="*/ 2147483647 w 4368"/>
              <a:gd name="T43" fmla="*/ 2147483647 h 1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68"/>
              <a:gd name="T67" fmla="*/ 0 h 168"/>
              <a:gd name="T68" fmla="*/ 4368 w 4368"/>
              <a:gd name="T69" fmla="*/ 168 h 1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68" h="168">
                <a:moveTo>
                  <a:pt x="0" y="56"/>
                </a:moveTo>
                <a:cubicBezTo>
                  <a:pt x="252" y="100"/>
                  <a:pt x="504" y="144"/>
                  <a:pt x="624" y="152"/>
                </a:cubicBezTo>
                <a:cubicBezTo>
                  <a:pt x="744" y="160"/>
                  <a:pt x="672" y="120"/>
                  <a:pt x="720" y="104"/>
                </a:cubicBezTo>
                <a:cubicBezTo>
                  <a:pt x="768" y="88"/>
                  <a:pt x="840" y="64"/>
                  <a:pt x="912" y="56"/>
                </a:cubicBezTo>
                <a:cubicBezTo>
                  <a:pt x="984" y="48"/>
                  <a:pt x="1072" y="56"/>
                  <a:pt x="1152" y="56"/>
                </a:cubicBezTo>
                <a:cubicBezTo>
                  <a:pt x="1232" y="56"/>
                  <a:pt x="1336" y="40"/>
                  <a:pt x="1392" y="56"/>
                </a:cubicBezTo>
                <a:cubicBezTo>
                  <a:pt x="1448" y="72"/>
                  <a:pt x="1432" y="136"/>
                  <a:pt x="1488" y="152"/>
                </a:cubicBezTo>
                <a:cubicBezTo>
                  <a:pt x="1544" y="168"/>
                  <a:pt x="1656" y="160"/>
                  <a:pt x="1728" y="152"/>
                </a:cubicBezTo>
                <a:cubicBezTo>
                  <a:pt x="1800" y="144"/>
                  <a:pt x="1840" y="120"/>
                  <a:pt x="1920" y="104"/>
                </a:cubicBezTo>
                <a:cubicBezTo>
                  <a:pt x="2000" y="88"/>
                  <a:pt x="2128" y="64"/>
                  <a:pt x="2208" y="56"/>
                </a:cubicBezTo>
                <a:cubicBezTo>
                  <a:pt x="2288" y="48"/>
                  <a:pt x="2336" y="48"/>
                  <a:pt x="2400" y="56"/>
                </a:cubicBezTo>
                <a:cubicBezTo>
                  <a:pt x="2464" y="64"/>
                  <a:pt x="2520" y="96"/>
                  <a:pt x="2592" y="104"/>
                </a:cubicBezTo>
                <a:cubicBezTo>
                  <a:pt x="2664" y="112"/>
                  <a:pt x="2744" y="112"/>
                  <a:pt x="2832" y="104"/>
                </a:cubicBezTo>
                <a:cubicBezTo>
                  <a:pt x="2920" y="96"/>
                  <a:pt x="3040" y="64"/>
                  <a:pt x="3120" y="56"/>
                </a:cubicBezTo>
                <a:cubicBezTo>
                  <a:pt x="3200" y="48"/>
                  <a:pt x="3248" y="56"/>
                  <a:pt x="3312" y="56"/>
                </a:cubicBezTo>
                <a:cubicBezTo>
                  <a:pt x="3376" y="56"/>
                  <a:pt x="3440" y="64"/>
                  <a:pt x="3504" y="56"/>
                </a:cubicBezTo>
                <a:cubicBezTo>
                  <a:pt x="3568" y="48"/>
                  <a:pt x="3624" y="16"/>
                  <a:pt x="3696" y="8"/>
                </a:cubicBezTo>
                <a:cubicBezTo>
                  <a:pt x="3768" y="0"/>
                  <a:pt x="3872" y="0"/>
                  <a:pt x="3936" y="8"/>
                </a:cubicBezTo>
                <a:cubicBezTo>
                  <a:pt x="4000" y="16"/>
                  <a:pt x="4040" y="40"/>
                  <a:pt x="4080" y="56"/>
                </a:cubicBezTo>
                <a:cubicBezTo>
                  <a:pt x="4120" y="72"/>
                  <a:pt x="4144" y="96"/>
                  <a:pt x="4176" y="104"/>
                </a:cubicBezTo>
                <a:cubicBezTo>
                  <a:pt x="4208" y="112"/>
                  <a:pt x="4240" y="112"/>
                  <a:pt x="4272" y="104"/>
                </a:cubicBezTo>
                <a:cubicBezTo>
                  <a:pt x="4304" y="96"/>
                  <a:pt x="4360" y="64"/>
                  <a:pt x="4368" y="56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06" name="Freeform 3"/>
          <p:cNvSpPr>
            <a:spLocks/>
          </p:cNvSpPr>
          <p:nvPr/>
        </p:nvSpPr>
        <p:spPr bwMode="auto">
          <a:xfrm>
            <a:off x="1293813" y="4010025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07" name="Freeform 4"/>
          <p:cNvSpPr>
            <a:spLocks/>
          </p:cNvSpPr>
          <p:nvPr/>
        </p:nvSpPr>
        <p:spPr bwMode="auto">
          <a:xfrm>
            <a:off x="1587500" y="4064000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08" name="Freeform 5"/>
          <p:cNvSpPr>
            <a:spLocks/>
          </p:cNvSpPr>
          <p:nvPr/>
        </p:nvSpPr>
        <p:spPr bwMode="auto">
          <a:xfrm>
            <a:off x="1897063" y="4124325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09" name="Freeform 6"/>
          <p:cNvSpPr>
            <a:spLocks/>
          </p:cNvSpPr>
          <p:nvPr/>
        </p:nvSpPr>
        <p:spPr bwMode="auto">
          <a:xfrm>
            <a:off x="2527300" y="4089400"/>
            <a:ext cx="406400" cy="381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0" name="Freeform 7"/>
          <p:cNvSpPr>
            <a:spLocks/>
          </p:cNvSpPr>
          <p:nvPr/>
        </p:nvSpPr>
        <p:spPr bwMode="auto">
          <a:xfrm>
            <a:off x="2222500" y="4051300"/>
            <a:ext cx="347663" cy="541338"/>
          </a:xfrm>
          <a:custGeom>
            <a:avLst/>
            <a:gdLst>
              <a:gd name="T0" fmla="*/ 2147483647 w 219"/>
              <a:gd name="T1" fmla="*/ 2147483647 h 269"/>
              <a:gd name="T2" fmla="*/ 2147483647 w 219"/>
              <a:gd name="T3" fmla="*/ 2147483647 h 269"/>
              <a:gd name="T4" fmla="*/ 2147483647 w 219"/>
              <a:gd name="T5" fmla="*/ 2147483647 h 269"/>
              <a:gd name="T6" fmla="*/ 2147483647 w 219"/>
              <a:gd name="T7" fmla="*/ 2147483647 h 269"/>
              <a:gd name="T8" fmla="*/ 2147483647 w 219"/>
              <a:gd name="T9" fmla="*/ 2147483647 h 269"/>
              <a:gd name="T10" fmla="*/ 2147483647 w 219"/>
              <a:gd name="T11" fmla="*/ 2147483647 h 269"/>
              <a:gd name="T12" fmla="*/ 2147483647 w 219"/>
              <a:gd name="T13" fmla="*/ 2147483647 h 269"/>
              <a:gd name="T14" fmla="*/ 2147483647 w 219"/>
              <a:gd name="T15" fmla="*/ 2147483647 h 269"/>
              <a:gd name="T16" fmla="*/ 2147483647 w 219"/>
              <a:gd name="T17" fmla="*/ 2147483647 h 269"/>
              <a:gd name="T18" fmla="*/ 2147483647 w 219"/>
              <a:gd name="T19" fmla="*/ 2147483647 h 2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9"/>
              <a:gd name="T31" fmla="*/ 0 h 269"/>
              <a:gd name="T32" fmla="*/ 219 w 219"/>
              <a:gd name="T33" fmla="*/ 269 h 2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9" h="269">
                <a:moveTo>
                  <a:pt x="10" y="254"/>
                </a:moveTo>
                <a:cubicBezTo>
                  <a:pt x="0" y="224"/>
                  <a:pt x="2" y="242"/>
                  <a:pt x="16" y="200"/>
                </a:cubicBezTo>
                <a:cubicBezTo>
                  <a:pt x="32" y="153"/>
                  <a:pt x="41" y="110"/>
                  <a:pt x="52" y="62"/>
                </a:cubicBezTo>
                <a:cubicBezTo>
                  <a:pt x="55" y="49"/>
                  <a:pt x="61" y="35"/>
                  <a:pt x="70" y="26"/>
                </a:cubicBezTo>
                <a:cubicBezTo>
                  <a:pt x="87" y="9"/>
                  <a:pt x="100" y="12"/>
                  <a:pt x="124" y="8"/>
                </a:cubicBezTo>
                <a:cubicBezTo>
                  <a:pt x="163" y="12"/>
                  <a:pt x="201" y="0"/>
                  <a:pt x="214" y="38"/>
                </a:cubicBezTo>
                <a:cubicBezTo>
                  <a:pt x="212" y="61"/>
                  <a:pt x="219" y="196"/>
                  <a:pt x="178" y="206"/>
                </a:cubicBezTo>
                <a:cubicBezTo>
                  <a:pt x="160" y="210"/>
                  <a:pt x="142" y="210"/>
                  <a:pt x="124" y="212"/>
                </a:cubicBezTo>
                <a:cubicBezTo>
                  <a:pt x="98" y="221"/>
                  <a:pt x="78" y="233"/>
                  <a:pt x="52" y="242"/>
                </a:cubicBezTo>
                <a:cubicBezTo>
                  <a:pt x="37" y="247"/>
                  <a:pt x="25" y="269"/>
                  <a:pt x="10" y="25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1" name="Freeform 8"/>
          <p:cNvSpPr>
            <a:spLocks/>
          </p:cNvSpPr>
          <p:nvPr/>
        </p:nvSpPr>
        <p:spPr bwMode="auto">
          <a:xfrm rot="-150954">
            <a:off x="2652713" y="3784600"/>
            <a:ext cx="406400" cy="381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2" name="Freeform 9"/>
          <p:cNvSpPr>
            <a:spLocks/>
          </p:cNvSpPr>
          <p:nvPr/>
        </p:nvSpPr>
        <p:spPr bwMode="auto">
          <a:xfrm>
            <a:off x="2863850" y="4137025"/>
            <a:ext cx="354013" cy="322263"/>
          </a:xfrm>
          <a:custGeom>
            <a:avLst/>
            <a:gdLst>
              <a:gd name="T0" fmla="*/ 2147483647 w 223"/>
              <a:gd name="T1" fmla="*/ 2147483647 h 203"/>
              <a:gd name="T2" fmla="*/ 2147483647 w 223"/>
              <a:gd name="T3" fmla="*/ 2147483647 h 203"/>
              <a:gd name="T4" fmla="*/ 2147483647 w 223"/>
              <a:gd name="T5" fmla="*/ 2147483647 h 203"/>
              <a:gd name="T6" fmla="*/ 2147483647 w 223"/>
              <a:gd name="T7" fmla="*/ 2147483647 h 203"/>
              <a:gd name="T8" fmla="*/ 2147483647 w 223"/>
              <a:gd name="T9" fmla="*/ 2147483647 h 203"/>
              <a:gd name="T10" fmla="*/ 2147483647 w 223"/>
              <a:gd name="T11" fmla="*/ 2147483647 h 203"/>
              <a:gd name="T12" fmla="*/ 2147483647 w 223"/>
              <a:gd name="T13" fmla="*/ 2147483647 h 203"/>
              <a:gd name="T14" fmla="*/ 2147483647 w 223"/>
              <a:gd name="T15" fmla="*/ 2147483647 h 203"/>
              <a:gd name="T16" fmla="*/ 2147483647 w 22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"/>
              <a:gd name="T28" fmla="*/ 0 h 203"/>
              <a:gd name="T29" fmla="*/ 223 w 22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" h="203">
                <a:moveTo>
                  <a:pt x="47" y="18"/>
                </a:moveTo>
                <a:cubicBezTo>
                  <a:pt x="98" y="2"/>
                  <a:pt x="133" y="0"/>
                  <a:pt x="185" y="9"/>
                </a:cubicBezTo>
                <a:cubicBezTo>
                  <a:pt x="188" y="18"/>
                  <a:pt x="189" y="28"/>
                  <a:pt x="194" y="36"/>
                </a:cubicBezTo>
                <a:cubicBezTo>
                  <a:pt x="198" y="44"/>
                  <a:pt x="211" y="46"/>
                  <a:pt x="212" y="55"/>
                </a:cubicBezTo>
                <a:cubicBezTo>
                  <a:pt x="223" y="196"/>
                  <a:pt x="188" y="189"/>
                  <a:pt x="75" y="201"/>
                </a:cubicBezTo>
                <a:cubicBezTo>
                  <a:pt x="54" y="198"/>
                  <a:pt x="29" y="203"/>
                  <a:pt x="11" y="192"/>
                </a:cubicBezTo>
                <a:cubicBezTo>
                  <a:pt x="0" y="185"/>
                  <a:pt x="1" y="168"/>
                  <a:pt x="2" y="155"/>
                </a:cubicBezTo>
                <a:cubicBezTo>
                  <a:pt x="5" y="121"/>
                  <a:pt x="12" y="85"/>
                  <a:pt x="29" y="55"/>
                </a:cubicBezTo>
                <a:cubicBezTo>
                  <a:pt x="51" y="17"/>
                  <a:pt x="47" y="55"/>
                  <a:pt x="47" y="18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3" name="Freeform 10"/>
          <p:cNvSpPr>
            <a:spLocks/>
          </p:cNvSpPr>
          <p:nvPr/>
        </p:nvSpPr>
        <p:spPr bwMode="auto">
          <a:xfrm>
            <a:off x="2944813" y="3819525"/>
            <a:ext cx="377825" cy="401638"/>
          </a:xfrm>
          <a:custGeom>
            <a:avLst/>
            <a:gdLst>
              <a:gd name="T0" fmla="*/ 2147483647 w 239"/>
              <a:gd name="T1" fmla="*/ 2147483647 h 253"/>
              <a:gd name="T2" fmla="*/ 2147483647 w 239"/>
              <a:gd name="T3" fmla="*/ 2147483647 h 253"/>
              <a:gd name="T4" fmla="*/ 2147483647 w 239"/>
              <a:gd name="T5" fmla="*/ 2147483647 h 253"/>
              <a:gd name="T6" fmla="*/ 2147483647 w 239"/>
              <a:gd name="T7" fmla="*/ 2147483647 h 253"/>
              <a:gd name="T8" fmla="*/ 2147483647 w 239"/>
              <a:gd name="T9" fmla="*/ 2147483647 h 253"/>
              <a:gd name="T10" fmla="*/ 2147483647 w 239"/>
              <a:gd name="T11" fmla="*/ 2147483647 h 253"/>
              <a:gd name="T12" fmla="*/ 2147483647 w 239"/>
              <a:gd name="T13" fmla="*/ 2147483647 h 2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9"/>
              <a:gd name="T22" fmla="*/ 0 h 253"/>
              <a:gd name="T23" fmla="*/ 239 w 239"/>
              <a:gd name="T24" fmla="*/ 253 h 2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9" h="253">
                <a:moveTo>
                  <a:pt x="39" y="20"/>
                </a:moveTo>
                <a:cubicBezTo>
                  <a:pt x="99" y="0"/>
                  <a:pt x="162" y="9"/>
                  <a:pt x="221" y="29"/>
                </a:cubicBezTo>
                <a:cubicBezTo>
                  <a:pt x="239" y="79"/>
                  <a:pt x="229" y="33"/>
                  <a:pt x="221" y="84"/>
                </a:cubicBezTo>
                <a:cubicBezTo>
                  <a:pt x="211" y="149"/>
                  <a:pt x="231" y="191"/>
                  <a:pt x="167" y="212"/>
                </a:cubicBezTo>
                <a:cubicBezTo>
                  <a:pt x="123" y="253"/>
                  <a:pt x="81" y="229"/>
                  <a:pt x="29" y="212"/>
                </a:cubicBezTo>
                <a:cubicBezTo>
                  <a:pt x="17" y="200"/>
                  <a:pt x="0" y="186"/>
                  <a:pt x="2" y="166"/>
                </a:cubicBezTo>
                <a:cubicBezTo>
                  <a:pt x="8" y="113"/>
                  <a:pt x="39" y="75"/>
                  <a:pt x="39" y="2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4" name="Freeform 11"/>
          <p:cNvSpPr>
            <a:spLocks/>
          </p:cNvSpPr>
          <p:nvPr/>
        </p:nvSpPr>
        <p:spPr bwMode="auto">
          <a:xfrm>
            <a:off x="3656013" y="3740150"/>
            <a:ext cx="431800" cy="433388"/>
          </a:xfrm>
          <a:custGeom>
            <a:avLst/>
            <a:gdLst>
              <a:gd name="T0" fmla="*/ 2147483647 w 272"/>
              <a:gd name="T1" fmla="*/ 2147483647 h 273"/>
              <a:gd name="T2" fmla="*/ 2147483647 w 272"/>
              <a:gd name="T3" fmla="*/ 2147483647 h 273"/>
              <a:gd name="T4" fmla="*/ 2147483647 w 272"/>
              <a:gd name="T5" fmla="*/ 2147483647 h 273"/>
              <a:gd name="T6" fmla="*/ 2147483647 w 272"/>
              <a:gd name="T7" fmla="*/ 2147483647 h 273"/>
              <a:gd name="T8" fmla="*/ 2147483647 w 272"/>
              <a:gd name="T9" fmla="*/ 2147483647 h 273"/>
              <a:gd name="T10" fmla="*/ 2147483647 w 272"/>
              <a:gd name="T11" fmla="*/ 2147483647 h 273"/>
              <a:gd name="T12" fmla="*/ 2147483647 w 272"/>
              <a:gd name="T13" fmla="*/ 2147483647 h 273"/>
              <a:gd name="T14" fmla="*/ 2147483647 w 272"/>
              <a:gd name="T15" fmla="*/ 2147483647 h 273"/>
              <a:gd name="T16" fmla="*/ 2147483647 w 272"/>
              <a:gd name="T17" fmla="*/ 2147483647 h 273"/>
              <a:gd name="T18" fmla="*/ 2147483647 w 272"/>
              <a:gd name="T19" fmla="*/ 2147483647 h 2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2"/>
              <a:gd name="T31" fmla="*/ 0 h 273"/>
              <a:gd name="T32" fmla="*/ 272 w 272"/>
              <a:gd name="T33" fmla="*/ 273 h 2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2" h="273">
                <a:moveTo>
                  <a:pt x="25" y="126"/>
                </a:moveTo>
                <a:cubicBezTo>
                  <a:pt x="0" y="0"/>
                  <a:pt x="19" y="35"/>
                  <a:pt x="162" y="26"/>
                </a:cubicBezTo>
                <a:cubicBezTo>
                  <a:pt x="270" y="47"/>
                  <a:pt x="246" y="13"/>
                  <a:pt x="262" y="90"/>
                </a:cubicBezTo>
                <a:cubicBezTo>
                  <a:pt x="265" y="105"/>
                  <a:pt x="269" y="120"/>
                  <a:pt x="272" y="135"/>
                </a:cubicBezTo>
                <a:cubicBezTo>
                  <a:pt x="255" y="230"/>
                  <a:pt x="263" y="231"/>
                  <a:pt x="162" y="245"/>
                </a:cubicBezTo>
                <a:cubicBezTo>
                  <a:pt x="143" y="251"/>
                  <a:pt x="127" y="270"/>
                  <a:pt x="107" y="272"/>
                </a:cubicBezTo>
                <a:cubicBezTo>
                  <a:pt x="99" y="273"/>
                  <a:pt x="37" y="257"/>
                  <a:pt x="25" y="254"/>
                </a:cubicBezTo>
                <a:cubicBezTo>
                  <a:pt x="19" y="248"/>
                  <a:pt x="7" y="245"/>
                  <a:pt x="6" y="236"/>
                </a:cubicBezTo>
                <a:cubicBezTo>
                  <a:pt x="4" y="221"/>
                  <a:pt x="23" y="188"/>
                  <a:pt x="25" y="172"/>
                </a:cubicBezTo>
                <a:cubicBezTo>
                  <a:pt x="27" y="157"/>
                  <a:pt x="25" y="141"/>
                  <a:pt x="25" y="126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5" name="Freeform 12"/>
          <p:cNvSpPr>
            <a:spLocks/>
          </p:cNvSpPr>
          <p:nvPr/>
        </p:nvSpPr>
        <p:spPr bwMode="auto">
          <a:xfrm>
            <a:off x="3941763" y="4089400"/>
            <a:ext cx="450850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6" name="Freeform 13"/>
          <p:cNvSpPr>
            <a:spLocks/>
          </p:cNvSpPr>
          <p:nvPr/>
        </p:nvSpPr>
        <p:spPr bwMode="auto">
          <a:xfrm>
            <a:off x="4049713" y="3702050"/>
            <a:ext cx="447675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7" name="Freeform 14"/>
          <p:cNvSpPr>
            <a:spLocks/>
          </p:cNvSpPr>
          <p:nvPr/>
        </p:nvSpPr>
        <p:spPr bwMode="auto">
          <a:xfrm>
            <a:off x="3268663" y="3727450"/>
            <a:ext cx="450850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8" name="Freeform 15"/>
          <p:cNvSpPr>
            <a:spLocks/>
          </p:cNvSpPr>
          <p:nvPr/>
        </p:nvSpPr>
        <p:spPr bwMode="auto">
          <a:xfrm>
            <a:off x="4421188" y="3624263"/>
            <a:ext cx="455612" cy="490537"/>
          </a:xfrm>
          <a:custGeom>
            <a:avLst/>
            <a:gdLst>
              <a:gd name="T0" fmla="*/ 2147483647 w 287"/>
              <a:gd name="T1" fmla="*/ 2147483647 h 309"/>
              <a:gd name="T2" fmla="*/ 2147483647 w 287"/>
              <a:gd name="T3" fmla="*/ 2147483647 h 309"/>
              <a:gd name="T4" fmla="*/ 2147483647 w 287"/>
              <a:gd name="T5" fmla="*/ 2147483647 h 309"/>
              <a:gd name="T6" fmla="*/ 2147483647 w 287"/>
              <a:gd name="T7" fmla="*/ 2147483647 h 309"/>
              <a:gd name="T8" fmla="*/ 2147483647 w 287"/>
              <a:gd name="T9" fmla="*/ 2147483647 h 309"/>
              <a:gd name="T10" fmla="*/ 2147483647 w 287"/>
              <a:gd name="T11" fmla="*/ 2147483647 h 309"/>
              <a:gd name="T12" fmla="*/ 2147483647 w 287"/>
              <a:gd name="T13" fmla="*/ 2147483647 h 309"/>
              <a:gd name="T14" fmla="*/ 2147483647 w 287"/>
              <a:gd name="T15" fmla="*/ 2147483647 h 309"/>
              <a:gd name="T16" fmla="*/ 2147483647 w 287"/>
              <a:gd name="T17" fmla="*/ 2147483647 h 309"/>
              <a:gd name="T18" fmla="*/ 2147483647 w 287"/>
              <a:gd name="T19" fmla="*/ 2147483647 h 309"/>
              <a:gd name="T20" fmla="*/ 2147483647 w 287"/>
              <a:gd name="T21" fmla="*/ 2147483647 h 309"/>
              <a:gd name="T22" fmla="*/ 2147483647 w 287"/>
              <a:gd name="T23" fmla="*/ 2147483647 h 3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7"/>
              <a:gd name="T37" fmla="*/ 0 h 309"/>
              <a:gd name="T38" fmla="*/ 287 w 287"/>
              <a:gd name="T39" fmla="*/ 309 h 3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7" h="309">
                <a:moveTo>
                  <a:pt x="19" y="121"/>
                </a:moveTo>
                <a:cubicBezTo>
                  <a:pt x="34" y="0"/>
                  <a:pt x="0" y="48"/>
                  <a:pt x="83" y="48"/>
                </a:cubicBezTo>
                <a:cubicBezTo>
                  <a:pt x="96" y="48"/>
                  <a:pt x="108" y="42"/>
                  <a:pt x="120" y="39"/>
                </a:cubicBezTo>
                <a:cubicBezTo>
                  <a:pt x="150" y="42"/>
                  <a:pt x="182" y="38"/>
                  <a:pt x="211" y="48"/>
                </a:cubicBezTo>
                <a:cubicBezTo>
                  <a:pt x="220" y="51"/>
                  <a:pt x="217" y="66"/>
                  <a:pt x="221" y="75"/>
                </a:cubicBezTo>
                <a:cubicBezTo>
                  <a:pt x="237" y="107"/>
                  <a:pt x="245" y="128"/>
                  <a:pt x="275" y="148"/>
                </a:cubicBezTo>
                <a:cubicBezTo>
                  <a:pt x="278" y="157"/>
                  <a:pt x="287" y="166"/>
                  <a:pt x="285" y="176"/>
                </a:cubicBezTo>
                <a:cubicBezTo>
                  <a:pt x="283" y="185"/>
                  <a:pt x="271" y="187"/>
                  <a:pt x="266" y="194"/>
                </a:cubicBezTo>
                <a:cubicBezTo>
                  <a:pt x="240" y="235"/>
                  <a:pt x="280" y="213"/>
                  <a:pt x="230" y="231"/>
                </a:cubicBezTo>
                <a:cubicBezTo>
                  <a:pt x="203" y="309"/>
                  <a:pt x="217" y="290"/>
                  <a:pt x="129" y="304"/>
                </a:cubicBezTo>
                <a:cubicBezTo>
                  <a:pt x="77" y="296"/>
                  <a:pt x="57" y="300"/>
                  <a:pt x="29" y="258"/>
                </a:cubicBezTo>
                <a:cubicBezTo>
                  <a:pt x="40" y="200"/>
                  <a:pt x="55" y="173"/>
                  <a:pt x="19" y="12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19" name="Freeform 16"/>
          <p:cNvSpPr>
            <a:spLocks/>
          </p:cNvSpPr>
          <p:nvPr/>
        </p:nvSpPr>
        <p:spPr bwMode="auto">
          <a:xfrm>
            <a:off x="3143250" y="4122738"/>
            <a:ext cx="493713" cy="493712"/>
          </a:xfrm>
          <a:custGeom>
            <a:avLst/>
            <a:gdLst>
              <a:gd name="T0" fmla="*/ 2147483647 w 311"/>
              <a:gd name="T1" fmla="*/ 2147483647 h 311"/>
              <a:gd name="T2" fmla="*/ 2147483647 w 311"/>
              <a:gd name="T3" fmla="*/ 2147483647 h 311"/>
              <a:gd name="T4" fmla="*/ 2147483647 w 311"/>
              <a:gd name="T5" fmla="*/ 2147483647 h 311"/>
              <a:gd name="T6" fmla="*/ 2147483647 w 311"/>
              <a:gd name="T7" fmla="*/ 2147483647 h 311"/>
              <a:gd name="T8" fmla="*/ 2147483647 w 311"/>
              <a:gd name="T9" fmla="*/ 2147483647 h 311"/>
              <a:gd name="T10" fmla="*/ 2147483647 w 311"/>
              <a:gd name="T11" fmla="*/ 2147483647 h 311"/>
              <a:gd name="T12" fmla="*/ 2147483647 w 311"/>
              <a:gd name="T13" fmla="*/ 2147483647 h 311"/>
              <a:gd name="T14" fmla="*/ 2147483647 w 311"/>
              <a:gd name="T15" fmla="*/ 2147483647 h 311"/>
              <a:gd name="T16" fmla="*/ 2147483647 w 311"/>
              <a:gd name="T17" fmla="*/ 2147483647 h 311"/>
              <a:gd name="T18" fmla="*/ 2147483647 w 311"/>
              <a:gd name="T19" fmla="*/ 2147483647 h 311"/>
              <a:gd name="T20" fmla="*/ 2147483647 w 311"/>
              <a:gd name="T21" fmla="*/ 2147483647 h 311"/>
              <a:gd name="T22" fmla="*/ 2147483647 w 311"/>
              <a:gd name="T23" fmla="*/ 2147483647 h 311"/>
              <a:gd name="T24" fmla="*/ 2147483647 w 311"/>
              <a:gd name="T25" fmla="*/ 2147483647 h 311"/>
              <a:gd name="T26" fmla="*/ 2147483647 w 311"/>
              <a:gd name="T27" fmla="*/ 2147483647 h 311"/>
              <a:gd name="T28" fmla="*/ 2147483647 w 311"/>
              <a:gd name="T29" fmla="*/ 2147483647 h 311"/>
              <a:gd name="T30" fmla="*/ 2147483647 w 311"/>
              <a:gd name="T31" fmla="*/ 2147483647 h 311"/>
              <a:gd name="T32" fmla="*/ 2147483647 w 311"/>
              <a:gd name="T33" fmla="*/ 2147483647 h 311"/>
              <a:gd name="T34" fmla="*/ 2147483647 w 311"/>
              <a:gd name="T35" fmla="*/ 2147483647 h 311"/>
              <a:gd name="T36" fmla="*/ 2147483647 w 311"/>
              <a:gd name="T37" fmla="*/ 2147483647 h 311"/>
              <a:gd name="T38" fmla="*/ 2147483647 w 311"/>
              <a:gd name="T39" fmla="*/ 2147483647 h 311"/>
              <a:gd name="T40" fmla="*/ 2147483647 w 311"/>
              <a:gd name="T41" fmla="*/ 2147483647 h 311"/>
              <a:gd name="T42" fmla="*/ 2147483647 w 311"/>
              <a:gd name="T43" fmla="*/ 2147483647 h 311"/>
              <a:gd name="T44" fmla="*/ 2147483647 w 311"/>
              <a:gd name="T45" fmla="*/ 2147483647 h 311"/>
              <a:gd name="T46" fmla="*/ 2147483647 w 311"/>
              <a:gd name="T47" fmla="*/ 2147483647 h 311"/>
              <a:gd name="T48" fmla="*/ 2147483647 w 311"/>
              <a:gd name="T49" fmla="*/ 2147483647 h 311"/>
              <a:gd name="T50" fmla="*/ 2147483647 w 311"/>
              <a:gd name="T51" fmla="*/ 2147483647 h 311"/>
              <a:gd name="T52" fmla="*/ 2147483647 w 311"/>
              <a:gd name="T53" fmla="*/ 2147483647 h 311"/>
              <a:gd name="T54" fmla="*/ 2147483647 w 311"/>
              <a:gd name="T55" fmla="*/ 2147483647 h 311"/>
              <a:gd name="T56" fmla="*/ 2147483647 w 311"/>
              <a:gd name="T57" fmla="*/ 2147483647 h 311"/>
              <a:gd name="T58" fmla="*/ 2147483647 w 311"/>
              <a:gd name="T59" fmla="*/ 2147483647 h 311"/>
              <a:gd name="T60" fmla="*/ 2147483647 w 311"/>
              <a:gd name="T61" fmla="*/ 2147483647 h 311"/>
              <a:gd name="T62" fmla="*/ 2147483647 w 311"/>
              <a:gd name="T63" fmla="*/ 2147483647 h 311"/>
              <a:gd name="T64" fmla="*/ 2147483647 w 311"/>
              <a:gd name="T65" fmla="*/ 2147483647 h 311"/>
              <a:gd name="T66" fmla="*/ 2147483647 w 311"/>
              <a:gd name="T67" fmla="*/ 2147483647 h 311"/>
              <a:gd name="T68" fmla="*/ 2147483647 w 311"/>
              <a:gd name="T69" fmla="*/ 2147483647 h 3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1"/>
              <a:gd name="T106" fmla="*/ 0 h 311"/>
              <a:gd name="T107" fmla="*/ 311 w 311"/>
              <a:gd name="T108" fmla="*/ 311 h 3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1" h="311">
                <a:moveTo>
                  <a:pt x="34" y="55"/>
                </a:moveTo>
                <a:cubicBezTo>
                  <a:pt x="35" y="50"/>
                  <a:pt x="33" y="43"/>
                  <a:pt x="36" y="39"/>
                </a:cubicBezTo>
                <a:cubicBezTo>
                  <a:pt x="38" y="36"/>
                  <a:pt x="48" y="35"/>
                  <a:pt x="48" y="35"/>
                </a:cubicBezTo>
                <a:cubicBezTo>
                  <a:pt x="60" y="17"/>
                  <a:pt x="68" y="24"/>
                  <a:pt x="88" y="17"/>
                </a:cubicBezTo>
                <a:cubicBezTo>
                  <a:pt x="99" y="2"/>
                  <a:pt x="90" y="4"/>
                  <a:pt x="114" y="1"/>
                </a:cubicBezTo>
                <a:cubicBezTo>
                  <a:pt x="121" y="2"/>
                  <a:pt x="128" y="0"/>
                  <a:pt x="134" y="3"/>
                </a:cubicBezTo>
                <a:cubicBezTo>
                  <a:pt x="145" y="8"/>
                  <a:pt x="141" y="19"/>
                  <a:pt x="152" y="23"/>
                </a:cubicBezTo>
                <a:cubicBezTo>
                  <a:pt x="155" y="31"/>
                  <a:pt x="168" y="50"/>
                  <a:pt x="176" y="55"/>
                </a:cubicBezTo>
                <a:cubicBezTo>
                  <a:pt x="193" y="53"/>
                  <a:pt x="209" y="48"/>
                  <a:pt x="226" y="45"/>
                </a:cubicBezTo>
                <a:cubicBezTo>
                  <a:pt x="240" y="46"/>
                  <a:pt x="254" y="44"/>
                  <a:pt x="268" y="47"/>
                </a:cubicBezTo>
                <a:cubicBezTo>
                  <a:pt x="270" y="47"/>
                  <a:pt x="269" y="51"/>
                  <a:pt x="270" y="53"/>
                </a:cubicBezTo>
                <a:cubicBezTo>
                  <a:pt x="273" y="59"/>
                  <a:pt x="278" y="71"/>
                  <a:pt x="278" y="71"/>
                </a:cubicBezTo>
                <a:cubicBezTo>
                  <a:pt x="276" y="77"/>
                  <a:pt x="272" y="89"/>
                  <a:pt x="272" y="89"/>
                </a:cubicBezTo>
                <a:cubicBezTo>
                  <a:pt x="275" y="98"/>
                  <a:pt x="279" y="104"/>
                  <a:pt x="282" y="113"/>
                </a:cubicBezTo>
                <a:cubicBezTo>
                  <a:pt x="285" y="131"/>
                  <a:pt x="287" y="149"/>
                  <a:pt x="292" y="167"/>
                </a:cubicBezTo>
                <a:cubicBezTo>
                  <a:pt x="292" y="167"/>
                  <a:pt x="297" y="182"/>
                  <a:pt x="298" y="185"/>
                </a:cubicBezTo>
                <a:cubicBezTo>
                  <a:pt x="299" y="189"/>
                  <a:pt x="302" y="197"/>
                  <a:pt x="302" y="197"/>
                </a:cubicBezTo>
                <a:cubicBezTo>
                  <a:pt x="299" y="209"/>
                  <a:pt x="301" y="202"/>
                  <a:pt x="296" y="217"/>
                </a:cubicBezTo>
                <a:cubicBezTo>
                  <a:pt x="295" y="219"/>
                  <a:pt x="294" y="223"/>
                  <a:pt x="294" y="223"/>
                </a:cubicBezTo>
                <a:cubicBezTo>
                  <a:pt x="295" y="240"/>
                  <a:pt x="296" y="258"/>
                  <a:pt x="306" y="273"/>
                </a:cubicBezTo>
                <a:cubicBezTo>
                  <a:pt x="311" y="292"/>
                  <a:pt x="311" y="304"/>
                  <a:pt x="290" y="311"/>
                </a:cubicBezTo>
                <a:cubicBezTo>
                  <a:pt x="274" y="310"/>
                  <a:pt x="258" y="309"/>
                  <a:pt x="242" y="305"/>
                </a:cubicBezTo>
                <a:cubicBezTo>
                  <a:pt x="234" y="299"/>
                  <a:pt x="227" y="294"/>
                  <a:pt x="218" y="291"/>
                </a:cubicBezTo>
                <a:cubicBezTo>
                  <a:pt x="212" y="282"/>
                  <a:pt x="214" y="276"/>
                  <a:pt x="210" y="267"/>
                </a:cubicBezTo>
                <a:cubicBezTo>
                  <a:pt x="208" y="262"/>
                  <a:pt x="191" y="257"/>
                  <a:pt x="186" y="255"/>
                </a:cubicBezTo>
                <a:cubicBezTo>
                  <a:pt x="180" y="246"/>
                  <a:pt x="174" y="233"/>
                  <a:pt x="168" y="225"/>
                </a:cubicBezTo>
                <a:cubicBezTo>
                  <a:pt x="160" y="215"/>
                  <a:pt x="138" y="211"/>
                  <a:pt x="126" y="207"/>
                </a:cubicBezTo>
                <a:cubicBezTo>
                  <a:pt x="116" y="204"/>
                  <a:pt x="106" y="198"/>
                  <a:pt x="96" y="195"/>
                </a:cubicBezTo>
                <a:cubicBezTo>
                  <a:pt x="92" y="194"/>
                  <a:pt x="84" y="191"/>
                  <a:pt x="84" y="191"/>
                </a:cubicBezTo>
                <a:cubicBezTo>
                  <a:pt x="66" y="195"/>
                  <a:pt x="61" y="196"/>
                  <a:pt x="38" y="197"/>
                </a:cubicBezTo>
                <a:cubicBezTo>
                  <a:pt x="26" y="196"/>
                  <a:pt x="0" y="193"/>
                  <a:pt x="22" y="179"/>
                </a:cubicBezTo>
                <a:cubicBezTo>
                  <a:pt x="25" y="175"/>
                  <a:pt x="30" y="173"/>
                  <a:pt x="32" y="169"/>
                </a:cubicBezTo>
                <a:cubicBezTo>
                  <a:pt x="34" y="165"/>
                  <a:pt x="36" y="157"/>
                  <a:pt x="36" y="157"/>
                </a:cubicBezTo>
                <a:cubicBezTo>
                  <a:pt x="34" y="133"/>
                  <a:pt x="32" y="109"/>
                  <a:pt x="38" y="85"/>
                </a:cubicBezTo>
                <a:cubicBezTo>
                  <a:pt x="36" y="59"/>
                  <a:pt x="39" y="69"/>
                  <a:pt x="34" y="55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0" name="Freeform 17"/>
          <p:cNvSpPr>
            <a:spLocks/>
          </p:cNvSpPr>
          <p:nvPr/>
        </p:nvSpPr>
        <p:spPr bwMode="auto">
          <a:xfrm>
            <a:off x="3575050" y="4119563"/>
            <a:ext cx="436563" cy="519112"/>
          </a:xfrm>
          <a:custGeom>
            <a:avLst/>
            <a:gdLst>
              <a:gd name="T0" fmla="*/ 0 w 274"/>
              <a:gd name="T1" fmla="*/ 2147483647 h 327"/>
              <a:gd name="T2" fmla="*/ 2147483647 w 274"/>
              <a:gd name="T3" fmla="*/ 2147483647 h 327"/>
              <a:gd name="T4" fmla="*/ 2147483647 w 274"/>
              <a:gd name="T5" fmla="*/ 2147483647 h 327"/>
              <a:gd name="T6" fmla="*/ 2147483647 w 274"/>
              <a:gd name="T7" fmla="*/ 2147483647 h 327"/>
              <a:gd name="T8" fmla="*/ 2147483647 w 274"/>
              <a:gd name="T9" fmla="*/ 2147483647 h 327"/>
              <a:gd name="T10" fmla="*/ 2147483647 w 274"/>
              <a:gd name="T11" fmla="*/ 2147483647 h 327"/>
              <a:gd name="T12" fmla="*/ 2147483647 w 274"/>
              <a:gd name="T13" fmla="*/ 2147483647 h 327"/>
              <a:gd name="T14" fmla="*/ 2147483647 w 274"/>
              <a:gd name="T15" fmla="*/ 2147483647 h 327"/>
              <a:gd name="T16" fmla="*/ 2147483647 w 274"/>
              <a:gd name="T17" fmla="*/ 2147483647 h 327"/>
              <a:gd name="T18" fmla="*/ 2147483647 w 274"/>
              <a:gd name="T19" fmla="*/ 2147483647 h 327"/>
              <a:gd name="T20" fmla="*/ 2147483647 w 274"/>
              <a:gd name="T21" fmla="*/ 2147483647 h 327"/>
              <a:gd name="T22" fmla="*/ 2147483647 w 274"/>
              <a:gd name="T23" fmla="*/ 2147483647 h 327"/>
              <a:gd name="T24" fmla="*/ 2147483647 w 274"/>
              <a:gd name="T25" fmla="*/ 2147483647 h 327"/>
              <a:gd name="T26" fmla="*/ 2147483647 w 274"/>
              <a:gd name="T27" fmla="*/ 2147483647 h 327"/>
              <a:gd name="T28" fmla="*/ 2147483647 w 274"/>
              <a:gd name="T29" fmla="*/ 2147483647 h 327"/>
              <a:gd name="T30" fmla="*/ 2147483647 w 274"/>
              <a:gd name="T31" fmla="*/ 2147483647 h 327"/>
              <a:gd name="T32" fmla="*/ 2147483647 w 274"/>
              <a:gd name="T33" fmla="*/ 2147483647 h 327"/>
              <a:gd name="T34" fmla="*/ 2147483647 w 274"/>
              <a:gd name="T35" fmla="*/ 2147483647 h 327"/>
              <a:gd name="T36" fmla="*/ 2147483647 w 274"/>
              <a:gd name="T37" fmla="*/ 2147483647 h 327"/>
              <a:gd name="T38" fmla="*/ 2147483647 w 274"/>
              <a:gd name="T39" fmla="*/ 2147483647 h 327"/>
              <a:gd name="T40" fmla="*/ 2147483647 w 274"/>
              <a:gd name="T41" fmla="*/ 2147483647 h 327"/>
              <a:gd name="T42" fmla="*/ 0 w 274"/>
              <a:gd name="T43" fmla="*/ 2147483647 h 3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4"/>
              <a:gd name="T67" fmla="*/ 0 h 327"/>
              <a:gd name="T68" fmla="*/ 274 w 274"/>
              <a:gd name="T69" fmla="*/ 327 h 3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4" h="327">
                <a:moveTo>
                  <a:pt x="0" y="53"/>
                </a:moveTo>
                <a:cubicBezTo>
                  <a:pt x="4" y="41"/>
                  <a:pt x="3" y="33"/>
                  <a:pt x="14" y="25"/>
                </a:cubicBezTo>
                <a:cubicBezTo>
                  <a:pt x="25" y="9"/>
                  <a:pt x="58" y="10"/>
                  <a:pt x="74" y="9"/>
                </a:cubicBezTo>
                <a:cubicBezTo>
                  <a:pt x="101" y="0"/>
                  <a:pt x="108" y="20"/>
                  <a:pt x="130" y="27"/>
                </a:cubicBezTo>
                <a:cubicBezTo>
                  <a:pt x="157" y="36"/>
                  <a:pt x="184" y="37"/>
                  <a:pt x="212" y="39"/>
                </a:cubicBezTo>
                <a:cubicBezTo>
                  <a:pt x="221" y="41"/>
                  <a:pt x="226" y="42"/>
                  <a:pt x="234" y="47"/>
                </a:cubicBezTo>
                <a:cubicBezTo>
                  <a:pt x="238" y="52"/>
                  <a:pt x="242" y="65"/>
                  <a:pt x="242" y="65"/>
                </a:cubicBezTo>
                <a:cubicBezTo>
                  <a:pt x="243" y="92"/>
                  <a:pt x="243" y="118"/>
                  <a:pt x="244" y="145"/>
                </a:cubicBezTo>
                <a:cubicBezTo>
                  <a:pt x="244" y="155"/>
                  <a:pt x="252" y="173"/>
                  <a:pt x="252" y="173"/>
                </a:cubicBezTo>
                <a:cubicBezTo>
                  <a:pt x="255" y="194"/>
                  <a:pt x="255" y="217"/>
                  <a:pt x="260" y="237"/>
                </a:cubicBezTo>
                <a:cubicBezTo>
                  <a:pt x="263" y="250"/>
                  <a:pt x="270" y="261"/>
                  <a:pt x="274" y="273"/>
                </a:cubicBezTo>
                <a:cubicBezTo>
                  <a:pt x="268" y="306"/>
                  <a:pt x="210" y="302"/>
                  <a:pt x="186" y="303"/>
                </a:cubicBezTo>
                <a:cubicBezTo>
                  <a:pt x="155" y="307"/>
                  <a:pt x="144" y="310"/>
                  <a:pt x="108" y="311"/>
                </a:cubicBezTo>
                <a:cubicBezTo>
                  <a:pt x="87" y="310"/>
                  <a:pt x="32" y="327"/>
                  <a:pt x="38" y="295"/>
                </a:cubicBezTo>
                <a:cubicBezTo>
                  <a:pt x="35" y="275"/>
                  <a:pt x="38" y="284"/>
                  <a:pt x="32" y="267"/>
                </a:cubicBezTo>
                <a:cubicBezTo>
                  <a:pt x="31" y="263"/>
                  <a:pt x="28" y="255"/>
                  <a:pt x="28" y="255"/>
                </a:cubicBezTo>
                <a:cubicBezTo>
                  <a:pt x="27" y="244"/>
                  <a:pt x="26" y="232"/>
                  <a:pt x="26" y="221"/>
                </a:cubicBezTo>
                <a:cubicBezTo>
                  <a:pt x="26" y="213"/>
                  <a:pt x="32" y="199"/>
                  <a:pt x="32" y="199"/>
                </a:cubicBezTo>
                <a:cubicBezTo>
                  <a:pt x="31" y="192"/>
                  <a:pt x="32" y="185"/>
                  <a:pt x="30" y="179"/>
                </a:cubicBezTo>
                <a:cubicBezTo>
                  <a:pt x="29" y="174"/>
                  <a:pt x="22" y="167"/>
                  <a:pt x="22" y="167"/>
                </a:cubicBezTo>
                <a:cubicBezTo>
                  <a:pt x="17" y="144"/>
                  <a:pt x="12" y="123"/>
                  <a:pt x="6" y="101"/>
                </a:cubicBezTo>
                <a:cubicBezTo>
                  <a:pt x="5" y="86"/>
                  <a:pt x="0" y="68"/>
                  <a:pt x="0" y="53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1" name="Freeform 18"/>
          <p:cNvSpPr>
            <a:spLocks/>
          </p:cNvSpPr>
          <p:nvPr/>
        </p:nvSpPr>
        <p:spPr bwMode="auto">
          <a:xfrm>
            <a:off x="4286250" y="4073525"/>
            <a:ext cx="501650" cy="428625"/>
          </a:xfrm>
          <a:custGeom>
            <a:avLst/>
            <a:gdLst>
              <a:gd name="T0" fmla="*/ 0 w 316"/>
              <a:gd name="T1" fmla="*/ 2147483647 h 270"/>
              <a:gd name="T2" fmla="*/ 2147483647 w 316"/>
              <a:gd name="T3" fmla="*/ 2147483647 h 270"/>
              <a:gd name="T4" fmla="*/ 2147483647 w 316"/>
              <a:gd name="T5" fmla="*/ 2147483647 h 270"/>
              <a:gd name="T6" fmla="*/ 2147483647 w 316"/>
              <a:gd name="T7" fmla="*/ 2147483647 h 270"/>
              <a:gd name="T8" fmla="*/ 2147483647 w 316"/>
              <a:gd name="T9" fmla="*/ 2147483647 h 270"/>
              <a:gd name="T10" fmla="*/ 2147483647 w 316"/>
              <a:gd name="T11" fmla="*/ 2147483647 h 270"/>
              <a:gd name="T12" fmla="*/ 2147483647 w 316"/>
              <a:gd name="T13" fmla="*/ 2147483647 h 270"/>
              <a:gd name="T14" fmla="*/ 2147483647 w 316"/>
              <a:gd name="T15" fmla="*/ 2147483647 h 270"/>
              <a:gd name="T16" fmla="*/ 2147483647 w 316"/>
              <a:gd name="T17" fmla="*/ 2147483647 h 270"/>
              <a:gd name="T18" fmla="*/ 2147483647 w 316"/>
              <a:gd name="T19" fmla="*/ 2147483647 h 270"/>
              <a:gd name="T20" fmla="*/ 2147483647 w 316"/>
              <a:gd name="T21" fmla="*/ 2147483647 h 270"/>
              <a:gd name="T22" fmla="*/ 2147483647 w 316"/>
              <a:gd name="T23" fmla="*/ 2147483647 h 270"/>
              <a:gd name="T24" fmla="*/ 2147483647 w 316"/>
              <a:gd name="T25" fmla="*/ 2147483647 h 270"/>
              <a:gd name="T26" fmla="*/ 2147483647 w 316"/>
              <a:gd name="T27" fmla="*/ 2147483647 h 270"/>
              <a:gd name="T28" fmla="*/ 2147483647 w 316"/>
              <a:gd name="T29" fmla="*/ 2147483647 h 270"/>
              <a:gd name="T30" fmla="*/ 2147483647 w 316"/>
              <a:gd name="T31" fmla="*/ 2147483647 h 270"/>
              <a:gd name="T32" fmla="*/ 2147483647 w 316"/>
              <a:gd name="T33" fmla="*/ 2147483647 h 270"/>
              <a:gd name="T34" fmla="*/ 2147483647 w 316"/>
              <a:gd name="T35" fmla="*/ 2147483647 h 270"/>
              <a:gd name="T36" fmla="*/ 2147483647 w 316"/>
              <a:gd name="T37" fmla="*/ 2147483647 h 270"/>
              <a:gd name="T38" fmla="*/ 2147483647 w 316"/>
              <a:gd name="T39" fmla="*/ 2147483647 h 270"/>
              <a:gd name="T40" fmla="*/ 2147483647 w 316"/>
              <a:gd name="T41" fmla="*/ 2147483647 h 270"/>
              <a:gd name="T42" fmla="*/ 2147483647 w 316"/>
              <a:gd name="T43" fmla="*/ 2147483647 h 270"/>
              <a:gd name="T44" fmla="*/ 2147483647 w 316"/>
              <a:gd name="T45" fmla="*/ 2147483647 h 270"/>
              <a:gd name="T46" fmla="*/ 2147483647 w 316"/>
              <a:gd name="T47" fmla="*/ 0 h 270"/>
              <a:gd name="T48" fmla="*/ 2147483647 w 316"/>
              <a:gd name="T49" fmla="*/ 2147483647 h 270"/>
              <a:gd name="T50" fmla="*/ 2147483647 w 316"/>
              <a:gd name="T51" fmla="*/ 2147483647 h 270"/>
              <a:gd name="T52" fmla="*/ 2147483647 w 316"/>
              <a:gd name="T53" fmla="*/ 2147483647 h 270"/>
              <a:gd name="T54" fmla="*/ 0 w 316"/>
              <a:gd name="T55" fmla="*/ 2147483647 h 2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6"/>
              <a:gd name="T85" fmla="*/ 0 h 270"/>
              <a:gd name="T86" fmla="*/ 316 w 316"/>
              <a:gd name="T87" fmla="*/ 270 h 2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6" h="270">
                <a:moveTo>
                  <a:pt x="0" y="50"/>
                </a:moveTo>
                <a:cubicBezTo>
                  <a:pt x="9" y="64"/>
                  <a:pt x="3" y="60"/>
                  <a:pt x="14" y="64"/>
                </a:cubicBezTo>
                <a:cubicBezTo>
                  <a:pt x="24" y="78"/>
                  <a:pt x="19" y="73"/>
                  <a:pt x="28" y="82"/>
                </a:cubicBezTo>
                <a:cubicBezTo>
                  <a:pt x="31" y="91"/>
                  <a:pt x="33" y="98"/>
                  <a:pt x="38" y="106"/>
                </a:cubicBezTo>
                <a:cubicBezTo>
                  <a:pt x="39" y="116"/>
                  <a:pt x="41" y="125"/>
                  <a:pt x="44" y="134"/>
                </a:cubicBezTo>
                <a:cubicBezTo>
                  <a:pt x="43" y="151"/>
                  <a:pt x="43" y="164"/>
                  <a:pt x="38" y="180"/>
                </a:cubicBezTo>
                <a:cubicBezTo>
                  <a:pt x="40" y="199"/>
                  <a:pt x="43" y="214"/>
                  <a:pt x="40" y="234"/>
                </a:cubicBezTo>
                <a:cubicBezTo>
                  <a:pt x="39" y="240"/>
                  <a:pt x="36" y="246"/>
                  <a:pt x="34" y="252"/>
                </a:cubicBezTo>
                <a:cubicBezTo>
                  <a:pt x="33" y="254"/>
                  <a:pt x="32" y="258"/>
                  <a:pt x="32" y="258"/>
                </a:cubicBezTo>
                <a:cubicBezTo>
                  <a:pt x="35" y="266"/>
                  <a:pt x="38" y="267"/>
                  <a:pt x="46" y="270"/>
                </a:cubicBezTo>
                <a:cubicBezTo>
                  <a:pt x="91" y="268"/>
                  <a:pt x="95" y="265"/>
                  <a:pt x="130" y="256"/>
                </a:cubicBezTo>
                <a:cubicBezTo>
                  <a:pt x="155" y="250"/>
                  <a:pt x="181" y="253"/>
                  <a:pt x="206" y="252"/>
                </a:cubicBezTo>
                <a:cubicBezTo>
                  <a:pt x="231" y="249"/>
                  <a:pt x="257" y="245"/>
                  <a:pt x="282" y="242"/>
                </a:cubicBezTo>
                <a:cubicBezTo>
                  <a:pt x="300" y="237"/>
                  <a:pt x="293" y="240"/>
                  <a:pt x="304" y="236"/>
                </a:cubicBezTo>
                <a:cubicBezTo>
                  <a:pt x="309" y="229"/>
                  <a:pt x="313" y="230"/>
                  <a:pt x="316" y="222"/>
                </a:cubicBezTo>
                <a:cubicBezTo>
                  <a:pt x="313" y="208"/>
                  <a:pt x="308" y="203"/>
                  <a:pt x="294" y="198"/>
                </a:cubicBezTo>
                <a:cubicBezTo>
                  <a:pt x="291" y="189"/>
                  <a:pt x="297" y="181"/>
                  <a:pt x="304" y="176"/>
                </a:cubicBezTo>
                <a:cubicBezTo>
                  <a:pt x="301" y="162"/>
                  <a:pt x="292" y="146"/>
                  <a:pt x="280" y="138"/>
                </a:cubicBezTo>
                <a:cubicBezTo>
                  <a:pt x="281" y="126"/>
                  <a:pt x="280" y="114"/>
                  <a:pt x="282" y="102"/>
                </a:cubicBezTo>
                <a:cubicBezTo>
                  <a:pt x="283" y="97"/>
                  <a:pt x="290" y="90"/>
                  <a:pt x="290" y="90"/>
                </a:cubicBezTo>
                <a:cubicBezTo>
                  <a:pt x="270" y="85"/>
                  <a:pt x="295" y="94"/>
                  <a:pt x="280" y="66"/>
                </a:cubicBezTo>
                <a:cubicBezTo>
                  <a:pt x="279" y="64"/>
                  <a:pt x="261" y="61"/>
                  <a:pt x="258" y="60"/>
                </a:cubicBezTo>
                <a:cubicBezTo>
                  <a:pt x="249" y="47"/>
                  <a:pt x="252" y="32"/>
                  <a:pt x="238" y="22"/>
                </a:cubicBezTo>
                <a:cubicBezTo>
                  <a:pt x="231" y="11"/>
                  <a:pt x="227" y="4"/>
                  <a:pt x="214" y="0"/>
                </a:cubicBezTo>
                <a:cubicBezTo>
                  <a:pt x="179" y="1"/>
                  <a:pt x="152" y="4"/>
                  <a:pt x="118" y="6"/>
                </a:cubicBezTo>
                <a:cubicBezTo>
                  <a:pt x="100" y="18"/>
                  <a:pt x="101" y="19"/>
                  <a:pt x="78" y="22"/>
                </a:cubicBezTo>
                <a:cubicBezTo>
                  <a:pt x="59" y="27"/>
                  <a:pt x="34" y="29"/>
                  <a:pt x="18" y="40"/>
                </a:cubicBezTo>
                <a:cubicBezTo>
                  <a:pt x="12" y="48"/>
                  <a:pt x="10" y="50"/>
                  <a:pt x="0" y="50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2" name="Freeform 19"/>
          <p:cNvSpPr>
            <a:spLocks/>
          </p:cNvSpPr>
          <p:nvPr/>
        </p:nvSpPr>
        <p:spPr bwMode="auto">
          <a:xfrm>
            <a:off x="4667250" y="4057650"/>
            <a:ext cx="468313" cy="414338"/>
          </a:xfrm>
          <a:custGeom>
            <a:avLst/>
            <a:gdLst>
              <a:gd name="T0" fmla="*/ 0 w 295"/>
              <a:gd name="T1" fmla="*/ 2147483647 h 261"/>
              <a:gd name="T2" fmla="*/ 2147483647 w 295"/>
              <a:gd name="T3" fmla="*/ 2147483647 h 261"/>
              <a:gd name="T4" fmla="*/ 2147483647 w 295"/>
              <a:gd name="T5" fmla="*/ 2147483647 h 261"/>
              <a:gd name="T6" fmla="*/ 2147483647 w 295"/>
              <a:gd name="T7" fmla="*/ 2147483647 h 261"/>
              <a:gd name="T8" fmla="*/ 2147483647 w 295"/>
              <a:gd name="T9" fmla="*/ 2147483647 h 261"/>
              <a:gd name="T10" fmla="*/ 2147483647 w 295"/>
              <a:gd name="T11" fmla="*/ 2147483647 h 261"/>
              <a:gd name="T12" fmla="*/ 2147483647 w 295"/>
              <a:gd name="T13" fmla="*/ 2147483647 h 261"/>
              <a:gd name="T14" fmla="*/ 2147483647 w 295"/>
              <a:gd name="T15" fmla="*/ 2147483647 h 261"/>
              <a:gd name="T16" fmla="*/ 2147483647 w 295"/>
              <a:gd name="T17" fmla="*/ 2147483647 h 261"/>
              <a:gd name="T18" fmla="*/ 2147483647 w 295"/>
              <a:gd name="T19" fmla="*/ 2147483647 h 261"/>
              <a:gd name="T20" fmla="*/ 2147483647 w 295"/>
              <a:gd name="T21" fmla="*/ 2147483647 h 261"/>
              <a:gd name="T22" fmla="*/ 2147483647 w 295"/>
              <a:gd name="T23" fmla="*/ 2147483647 h 261"/>
              <a:gd name="T24" fmla="*/ 2147483647 w 295"/>
              <a:gd name="T25" fmla="*/ 2147483647 h 261"/>
              <a:gd name="T26" fmla="*/ 2147483647 w 295"/>
              <a:gd name="T27" fmla="*/ 2147483647 h 261"/>
              <a:gd name="T28" fmla="*/ 2147483647 w 295"/>
              <a:gd name="T29" fmla="*/ 2147483647 h 261"/>
              <a:gd name="T30" fmla="*/ 2147483647 w 295"/>
              <a:gd name="T31" fmla="*/ 2147483647 h 261"/>
              <a:gd name="T32" fmla="*/ 2147483647 w 295"/>
              <a:gd name="T33" fmla="*/ 2147483647 h 261"/>
              <a:gd name="T34" fmla="*/ 2147483647 w 295"/>
              <a:gd name="T35" fmla="*/ 2147483647 h 2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5"/>
              <a:gd name="T55" fmla="*/ 0 h 261"/>
              <a:gd name="T56" fmla="*/ 295 w 295"/>
              <a:gd name="T57" fmla="*/ 261 h 2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5" h="261">
                <a:moveTo>
                  <a:pt x="0" y="27"/>
                </a:moveTo>
                <a:cubicBezTo>
                  <a:pt x="39" y="25"/>
                  <a:pt x="64" y="20"/>
                  <a:pt x="99" y="15"/>
                </a:cubicBezTo>
                <a:cubicBezTo>
                  <a:pt x="144" y="0"/>
                  <a:pt x="175" y="20"/>
                  <a:pt x="213" y="33"/>
                </a:cubicBezTo>
                <a:cubicBezTo>
                  <a:pt x="229" y="49"/>
                  <a:pt x="248" y="59"/>
                  <a:pt x="264" y="75"/>
                </a:cubicBezTo>
                <a:cubicBezTo>
                  <a:pt x="270" y="92"/>
                  <a:pt x="275" y="91"/>
                  <a:pt x="270" y="111"/>
                </a:cubicBezTo>
                <a:cubicBezTo>
                  <a:pt x="268" y="117"/>
                  <a:pt x="264" y="129"/>
                  <a:pt x="264" y="129"/>
                </a:cubicBezTo>
                <a:cubicBezTo>
                  <a:pt x="266" y="200"/>
                  <a:pt x="295" y="246"/>
                  <a:pt x="234" y="261"/>
                </a:cubicBezTo>
                <a:cubicBezTo>
                  <a:pt x="211" y="256"/>
                  <a:pt x="188" y="254"/>
                  <a:pt x="165" y="252"/>
                </a:cubicBezTo>
                <a:cubicBezTo>
                  <a:pt x="149" y="248"/>
                  <a:pt x="142" y="239"/>
                  <a:pt x="126" y="234"/>
                </a:cubicBezTo>
                <a:cubicBezTo>
                  <a:pt x="120" y="232"/>
                  <a:pt x="108" y="228"/>
                  <a:pt x="108" y="228"/>
                </a:cubicBezTo>
                <a:cubicBezTo>
                  <a:pt x="106" y="228"/>
                  <a:pt x="79" y="235"/>
                  <a:pt x="72" y="228"/>
                </a:cubicBezTo>
                <a:cubicBezTo>
                  <a:pt x="51" y="207"/>
                  <a:pt x="86" y="222"/>
                  <a:pt x="60" y="213"/>
                </a:cubicBezTo>
                <a:cubicBezTo>
                  <a:pt x="50" y="184"/>
                  <a:pt x="67" y="237"/>
                  <a:pt x="54" y="162"/>
                </a:cubicBezTo>
                <a:cubicBezTo>
                  <a:pt x="53" y="155"/>
                  <a:pt x="47" y="150"/>
                  <a:pt x="45" y="144"/>
                </a:cubicBezTo>
                <a:cubicBezTo>
                  <a:pt x="48" y="124"/>
                  <a:pt x="58" y="101"/>
                  <a:pt x="33" y="93"/>
                </a:cubicBezTo>
                <a:cubicBezTo>
                  <a:pt x="26" y="72"/>
                  <a:pt x="33" y="77"/>
                  <a:pt x="18" y="72"/>
                </a:cubicBezTo>
                <a:cubicBezTo>
                  <a:pt x="17" y="69"/>
                  <a:pt x="15" y="66"/>
                  <a:pt x="15" y="63"/>
                </a:cubicBezTo>
                <a:cubicBezTo>
                  <a:pt x="15" y="15"/>
                  <a:pt x="21" y="48"/>
                  <a:pt x="42" y="27"/>
                </a:cubicBezTo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3" name="Freeform 20"/>
          <p:cNvSpPr>
            <a:spLocks/>
          </p:cNvSpPr>
          <p:nvPr/>
        </p:nvSpPr>
        <p:spPr bwMode="auto">
          <a:xfrm>
            <a:off x="4773613" y="3648075"/>
            <a:ext cx="446087" cy="442913"/>
          </a:xfrm>
          <a:custGeom>
            <a:avLst/>
            <a:gdLst>
              <a:gd name="T0" fmla="*/ 2147483647 w 282"/>
              <a:gd name="T1" fmla="*/ 2147483647 h 279"/>
              <a:gd name="T2" fmla="*/ 2147483647 w 282"/>
              <a:gd name="T3" fmla="*/ 2147483647 h 279"/>
              <a:gd name="T4" fmla="*/ 2147483647 w 282"/>
              <a:gd name="T5" fmla="*/ 2147483647 h 279"/>
              <a:gd name="T6" fmla="*/ 2147483647 w 282"/>
              <a:gd name="T7" fmla="*/ 2147483647 h 279"/>
              <a:gd name="T8" fmla="*/ 2147483647 w 282"/>
              <a:gd name="T9" fmla="*/ 2147483647 h 279"/>
              <a:gd name="T10" fmla="*/ 2147483647 w 282"/>
              <a:gd name="T11" fmla="*/ 2147483647 h 279"/>
              <a:gd name="T12" fmla="*/ 2147483647 w 282"/>
              <a:gd name="T13" fmla="*/ 2147483647 h 279"/>
              <a:gd name="T14" fmla="*/ 2147483647 w 282"/>
              <a:gd name="T15" fmla="*/ 2147483647 h 279"/>
              <a:gd name="T16" fmla="*/ 2147483647 w 282"/>
              <a:gd name="T17" fmla="*/ 2147483647 h 279"/>
              <a:gd name="T18" fmla="*/ 2147483647 w 282"/>
              <a:gd name="T19" fmla="*/ 2147483647 h 279"/>
              <a:gd name="T20" fmla="*/ 0 w 282"/>
              <a:gd name="T21" fmla="*/ 2147483647 h 279"/>
              <a:gd name="T22" fmla="*/ 2147483647 w 282"/>
              <a:gd name="T23" fmla="*/ 2147483647 h 279"/>
              <a:gd name="T24" fmla="*/ 2147483647 w 282"/>
              <a:gd name="T25" fmla="*/ 2147483647 h 279"/>
              <a:gd name="T26" fmla="*/ 2147483647 w 282"/>
              <a:gd name="T27" fmla="*/ 0 h 279"/>
              <a:gd name="T28" fmla="*/ 2147483647 w 282"/>
              <a:gd name="T29" fmla="*/ 2147483647 h 279"/>
              <a:gd name="T30" fmla="*/ 2147483647 w 282"/>
              <a:gd name="T31" fmla="*/ 2147483647 h 279"/>
              <a:gd name="T32" fmla="*/ 2147483647 w 282"/>
              <a:gd name="T33" fmla="*/ 2147483647 h 279"/>
              <a:gd name="T34" fmla="*/ 2147483647 w 282"/>
              <a:gd name="T35" fmla="*/ 2147483647 h 279"/>
              <a:gd name="T36" fmla="*/ 2147483647 w 282"/>
              <a:gd name="T37" fmla="*/ 2147483647 h 279"/>
              <a:gd name="T38" fmla="*/ 2147483647 w 282"/>
              <a:gd name="T39" fmla="*/ 2147483647 h 279"/>
              <a:gd name="T40" fmla="*/ 2147483647 w 282"/>
              <a:gd name="T41" fmla="*/ 2147483647 h 279"/>
              <a:gd name="T42" fmla="*/ 2147483647 w 282"/>
              <a:gd name="T43" fmla="*/ 2147483647 h 279"/>
              <a:gd name="T44" fmla="*/ 2147483647 w 282"/>
              <a:gd name="T45" fmla="*/ 2147483647 h 27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2"/>
              <a:gd name="T70" fmla="*/ 0 h 279"/>
              <a:gd name="T71" fmla="*/ 282 w 282"/>
              <a:gd name="T72" fmla="*/ 279 h 27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2" h="279">
                <a:moveTo>
                  <a:pt x="225" y="243"/>
                </a:moveTo>
                <a:cubicBezTo>
                  <a:pt x="223" y="244"/>
                  <a:pt x="207" y="258"/>
                  <a:pt x="207" y="258"/>
                </a:cubicBezTo>
                <a:cubicBezTo>
                  <a:pt x="197" y="265"/>
                  <a:pt x="176" y="266"/>
                  <a:pt x="165" y="270"/>
                </a:cubicBezTo>
                <a:cubicBezTo>
                  <a:pt x="156" y="273"/>
                  <a:pt x="138" y="279"/>
                  <a:pt x="138" y="279"/>
                </a:cubicBezTo>
                <a:cubicBezTo>
                  <a:pt x="100" y="276"/>
                  <a:pt x="65" y="267"/>
                  <a:pt x="27" y="264"/>
                </a:cubicBezTo>
                <a:cubicBezTo>
                  <a:pt x="18" y="261"/>
                  <a:pt x="6" y="243"/>
                  <a:pt x="6" y="243"/>
                </a:cubicBezTo>
                <a:cubicBezTo>
                  <a:pt x="11" y="225"/>
                  <a:pt x="31" y="217"/>
                  <a:pt x="42" y="201"/>
                </a:cubicBezTo>
                <a:cubicBezTo>
                  <a:pt x="46" y="184"/>
                  <a:pt x="50" y="175"/>
                  <a:pt x="63" y="162"/>
                </a:cubicBezTo>
                <a:cubicBezTo>
                  <a:pt x="58" y="133"/>
                  <a:pt x="52" y="132"/>
                  <a:pt x="30" y="117"/>
                </a:cubicBezTo>
                <a:cubicBezTo>
                  <a:pt x="21" y="103"/>
                  <a:pt x="13" y="87"/>
                  <a:pt x="6" y="72"/>
                </a:cubicBezTo>
                <a:cubicBezTo>
                  <a:pt x="3" y="66"/>
                  <a:pt x="0" y="54"/>
                  <a:pt x="0" y="54"/>
                </a:cubicBezTo>
                <a:cubicBezTo>
                  <a:pt x="6" y="24"/>
                  <a:pt x="16" y="43"/>
                  <a:pt x="39" y="30"/>
                </a:cubicBezTo>
                <a:cubicBezTo>
                  <a:pt x="65" y="16"/>
                  <a:pt x="73" y="13"/>
                  <a:pt x="105" y="9"/>
                </a:cubicBezTo>
                <a:cubicBezTo>
                  <a:pt x="122" y="5"/>
                  <a:pt x="139" y="6"/>
                  <a:pt x="156" y="0"/>
                </a:cubicBezTo>
                <a:cubicBezTo>
                  <a:pt x="188" y="3"/>
                  <a:pt x="227" y="5"/>
                  <a:pt x="255" y="24"/>
                </a:cubicBezTo>
                <a:cubicBezTo>
                  <a:pt x="263" y="48"/>
                  <a:pt x="274" y="70"/>
                  <a:pt x="282" y="93"/>
                </a:cubicBezTo>
                <a:cubicBezTo>
                  <a:pt x="281" y="103"/>
                  <a:pt x="282" y="113"/>
                  <a:pt x="279" y="123"/>
                </a:cubicBezTo>
                <a:cubicBezTo>
                  <a:pt x="276" y="132"/>
                  <a:pt x="252" y="135"/>
                  <a:pt x="252" y="135"/>
                </a:cubicBezTo>
                <a:cubicBezTo>
                  <a:pt x="239" y="154"/>
                  <a:pt x="256" y="183"/>
                  <a:pt x="273" y="195"/>
                </a:cubicBezTo>
                <a:cubicBezTo>
                  <a:pt x="275" y="201"/>
                  <a:pt x="277" y="207"/>
                  <a:pt x="279" y="213"/>
                </a:cubicBezTo>
                <a:cubicBezTo>
                  <a:pt x="281" y="219"/>
                  <a:pt x="267" y="217"/>
                  <a:pt x="261" y="219"/>
                </a:cubicBezTo>
                <a:cubicBezTo>
                  <a:pt x="255" y="221"/>
                  <a:pt x="243" y="225"/>
                  <a:pt x="243" y="225"/>
                </a:cubicBezTo>
                <a:cubicBezTo>
                  <a:pt x="239" y="236"/>
                  <a:pt x="235" y="238"/>
                  <a:pt x="225" y="243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4" name="Freeform 21"/>
          <p:cNvSpPr>
            <a:spLocks/>
          </p:cNvSpPr>
          <p:nvPr/>
        </p:nvSpPr>
        <p:spPr bwMode="auto">
          <a:xfrm>
            <a:off x="5033963" y="4005263"/>
            <a:ext cx="427037" cy="428625"/>
          </a:xfrm>
          <a:custGeom>
            <a:avLst/>
            <a:gdLst>
              <a:gd name="T0" fmla="*/ 2147483647 w 269"/>
              <a:gd name="T1" fmla="*/ 2147483647 h 270"/>
              <a:gd name="T2" fmla="*/ 2147483647 w 269"/>
              <a:gd name="T3" fmla="*/ 2147483647 h 270"/>
              <a:gd name="T4" fmla="*/ 2147483647 w 269"/>
              <a:gd name="T5" fmla="*/ 2147483647 h 270"/>
              <a:gd name="T6" fmla="*/ 2147483647 w 269"/>
              <a:gd name="T7" fmla="*/ 2147483647 h 270"/>
              <a:gd name="T8" fmla="*/ 2147483647 w 269"/>
              <a:gd name="T9" fmla="*/ 2147483647 h 270"/>
              <a:gd name="T10" fmla="*/ 2147483647 w 269"/>
              <a:gd name="T11" fmla="*/ 0 h 270"/>
              <a:gd name="T12" fmla="*/ 2147483647 w 269"/>
              <a:gd name="T13" fmla="*/ 2147483647 h 270"/>
              <a:gd name="T14" fmla="*/ 2147483647 w 269"/>
              <a:gd name="T15" fmla="*/ 2147483647 h 270"/>
              <a:gd name="T16" fmla="*/ 2147483647 w 269"/>
              <a:gd name="T17" fmla="*/ 2147483647 h 270"/>
              <a:gd name="T18" fmla="*/ 2147483647 w 269"/>
              <a:gd name="T19" fmla="*/ 2147483647 h 270"/>
              <a:gd name="T20" fmla="*/ 2147483647 w 269"/>
              <a:gd name="T21" fmla="*/ 2147483647 h 270"/>
              <a:gd name="T22" fmla="*/ 2147483647 w 269"/>
              <a:gd name="T23" fmla="*/ 2147483647 h 270"/>
              <a:gd name="T24" fmla="*/ 2147483647 w 269"/>
              <a:gd name="T25" fmla="*/ 2147483647 h 270"/>
              <a:gd name="T26" fmla="*/ 2147483647 w 269"/>
              <a:gd name="T27" fmla="*/ 2147483647 h 270"/>
              <a:gd name="T28" fmla="*/ 2147483647 w 269"/>
              <a:gd name="T29" fmla="*/ 2147483647 h 270"/>
              <a:gd name="T30" fmla="*/ 2147483647 w 269"/>
              <a:gd name="T31" fmla="*/ 2147483647 h 270"/>
              <a:gd name="T32" fmla="*/ 2147483647 w 269"/>
              <a:gd name="T33" fmla="*/ 2147483647 h 270"/>
              <a:gd name="T34" fmla="*/ 2147483647 w 269"/>
              <a:gd name="T35" fmla="*/ 2147483647 h 270"/>
              <a:gd name="T36" fmla="*/ 2147483647 w 269"/>
              <a:gd name="T37" fmla="*/ 2147483647 h 270"/>
              <a:gd name="T38" fmla="*/ 2147483647 w 269"/>
              <a:gd name="T39" fmla="*/ 2147483647 h 270"/>
              <a:gd name="T40" fmla="*/ 2147483647 w 269"/>
              <a:gd name="T41" fmla="*/ 2147483647 h 270"/>
              <a:gd name="T42" fmla="*/ 2147483647 w 269"/>
              <a:gd name="T43" fmla="*/ 2147483647 h 270"/>
              <a:gd name="T44" fmla="*/ 2147483647 w 269"/>
              <a:gd name="T45" fmla="*/ 2147483647 h 270"/>
              <a:gd name="T46" fmla="*/ 0 w 269"/>
              <a:gd name="T47" fmla="*/ 2147483647 h 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9"/>
              <a:gd name="T73" fmla="*/ 0 h 270"/>
              <a:gd name="T74" fmla="*/ 269 w 269"/>
              <a:gd name="T75" fmla="*/ 270 h 27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9" h="270">
                <a:moveTo>
                  <a:pt x="6" y="72"/>
                </a:moveTo>
                <a:cubicBezTo>
                  <a:pt x="7" y="64"/>
                  <a:pt x="5" y="55"/>
                  <a:pt x="9" y="48"/>
                </a:cubicBezTo>
                <a:cubicBezTo>
                  <a:pt x="11" y="44"/>
                  <a:pt x="17" y="46"/>
                  <a:pt x="21" y="45"/>
                </a:cubicBezTo>
                <a:cubicBezTo>
                  <a:pt x="43" y="38"/>
                  <a:pt x="56" y="31"/>
                  <a:pt x="75" y="18"/>
                </a:cubicBezTo>
                <a:cubicBezTo>
                  <a:pt x="81" y="14"/>
                  <a:pt x="86" y="8"/>
                  <a:pt x="93" y="6"/>
                </a:cubicBezTo>
                <a:cubicBezTo>
                  <a:pt x="99" y="4"/>
                  <a:pt x="111" y="0"/>
                  <a:pt x="111" y="0"/>
                </a:cubicBezTo>
                <a:cubicBezTo>
                  <a:pt x="125" y="1"/>
                  <a:pt x="153" y="1"/>
                  <a:pt x="168" y="9"/>
                </a:cubicBezTo>
                <a:cubicBezTo>
                  <a:pt x="177" y="14"/>
                  <a:pt x="195" y="27"/>
                  <a:pt x="195" y="27"/>
                </a:cubicBezTo>
                <a:cubicBezTo>
                  <a:pt x="205" y="42"/>
                  <a:pt x="198" y="34"/>
                  <a:pt x="219" y="48"/>
                </a:cubicBezTo>
                <a:cubicBezTo>
                  <a:pt x="222" y="50"/>
                  <a:pt x="228" y="54"/>
                  <a:pt x="228" y="54"/>
                </a:cubicBezTo>
                <a:cubicBezTo>
                  <a:pt x="242" y="75"/>
                  <a:pt x="233" y="70"/>
                  <a:pt x="249" y="75"/>
                </a:cubicBezTo>
                <a:cubicBezTo>
                  <a:pt x="263" y="96"/>
                  <a:pt x="259" y="86"/>
                  <a:pt x="264" y="102"/>
                </a:cubicBezTo>
                <a:cubicBezTo>
                  <a:pt x="266" y="128"/>
                  <a:pt x="268" y="135"/>
                  <a:pt x="261" y="156"/>
                </a:cubicBezTo>
                <a:cubicBezTo>
                  <a:pt x="262" y="171"/>
                  <a:pt x="269" y="186"/>
                  <a:pt x="267" y="201"/>
                </a:cubicBezTo>
                <a:cubicBezTo>
                  <a:pt x="261" y="257"/>
                  <a:pt x="201" y="247"/>
                  <a:pt x="159" y="249"/>
                </a:cubicBezTo>
                <a:cubicBezTo>
                  <a:pt x="149" y="256"/>
                  <a:pt x="145" y="263"/>
                  <a:pt x="135" y="270"/>
                </a:cubicBezTo>
                <a:cubicBezTo>
                  <a:pt x="123" y="268"/>
                  <a:pt x="111" y="264"/>
                  <a:pt x="99" y="261"/>
                </a:cubicBezTo>
                <a:cubicBezTo>
                  <a:pt x="92" y="256"/>
                  <a:pt x="83" y="253"/>
                  <a:pt x="78" y="246"/>
                </a:cubicBezTo>
                <a:cubicBezTo>
                  <a:pt x="70" y="236"/>
                  <a:pt x="72" y="230"/>
                  <a:pt x="60" y="222"/>
                </a:cubicBezTo>
                <a:cubicBezTo>
                  <a:pt x="53" y="212"/>
                  <a:pt x="46" y="208"/>
                  <a:pt x="39" y="198"/>
                </a:cubicBezTo>
                <a:cubicBezTo>
                  <a:pt x="42" y="181"/>
                  <a:pt x="44" y="185"/>
                  <a:pt x="39" y="168"/>
                </a:cubicBezTo>
                <a:cubicBezTo>
                  <a:pt x="37" y="162"/>
                  <a:pt x="33" y="150"/>
                  <a:pt x="33" y="150"/>
                </a:cubicBezTo>
                <a:cubicBezTo>
                  <a:pt x="45" y="132"/>
                  <a:pt x="39" y="100"/>
                  <a:pt x="18" y="93"/>
                </a:cubicBezTo>
                <a:cubicBezTo>
                  <a:pt x="10" y="81"/>
                  <a:pt x="10" y="64"/>
                  <a:pt x="0" y="54"/>
                </a:cubicBezTo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5" name="Freeform 22"/>
          <p:cNvSpPr>
            <a:spLocks/>
          </p:cNvSpPr>
          <p:nvPr/>
        </p:nvSpPr>
        <p:spPr bwMode="auto">
          <a:xfrm>
            <a:off x="5049838" y="4349750"/>
            <a:ext cx="514350" cy="425450"/>
          </a:xfrm>
          <a:custGeom>
            <a:avLst/>
            <a:gdLst>
              <a:gd name="T0" fmla="*/ 2147483647 w 324"/>
              <a:gd name="T1" fmla="*/ 2147483647 h 268"/>
              <a:gd name="T2" fmla="*/ 2147483647 w 324"/>
              <a:gd name="T3" fmla="*/ 2147483647 h 268"/>
              <a:gd name="T4" fmla="*/ 2147483647 w 324"/>
              <a:gd name="T5" fmla="*/ 2147483647 h 268"/>
              <a:gd name="T6" fmla="*/ 2147483647 w 324"/>
              <a:gd name="T7" fmla="*/ 2147483647 h 268"/>
              <a:gd name="T8" fmla="*/ 2147483647 w 324"/>
              <a:gd name="T9" fmla="*/ 2147483647 h 268"/>
              <a:gd name="T10" fmla="*/ 2147483647 w 324"/>
              <a:gd name="T11" fmla="*/ 2147483647 h 268"/>
              <a:gd name="T12" fmla="*/ 2147483647 w 324"/>
              <a:gd name="T13" fmla="*/ 2147483647 h 268"/>
              <a:gd name="T14" fmla="*/ 2147483647 w 324"/>
              <a:gd name="T15" fmla="*/ 2147483647 h 268"/>
              <a:gd name="T16" fmla="*/ 2147483647 w 324"/>
              <a:gd name="T17" fmla="*/ 2147483647 h 268"/>
              <a:gd name="T18" fmla="*/ 2147483647 w 324"/>
              <a:gd name="T19" fmla="*/ 2147483647 h 268"/>
              <a:gd name="T20" fmla="*/ 2147483647 w 324"/>
              <a:gd name="T21" fmla="*/ 2147483647 h 268"/>
              <a:gd name="T22" fmla="*/ 0 w 324"/>
              <a:gd name="T23" fmla="*/ 2147483647 h 268"/>
              <a:gd name="T24" fmla="*/ 2147483647 w 324"/>
              <a:gd name="T25" fmla="*/ 2147483647 h 268"/>
              <a:gd name="T26" fmla="*/ 2147483647 w 324"/>
              <a:gd name="T27" fmla="*/ 2147483647 h 268"/>
              <a:gd name="T28" fmla="*/ 2147483647 w 324"/>
              <a:gd name="T29" fmla="*/ 2147483647 h 268"/>
              <a:gd name="T30" fmla="*/ 2147483647 w 324"/>
              <a:gd name="T31" fmla="*/ 2147483647 h 268"/>
              <a:gd name="T32" fmla="*/ 2147483647 w 324"/>
              <a:gd name="T33" fmla="*/ 2147483647 h 2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4"/>
              <a:gd name="T52" fmla="*/ 0 h 268"/>
              <a:gd name="T53" fmla="*/ 324 w 324"/>
              <a:gd name="T54" fmla="*/ 268 h 2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4" h="268">
                <a:moveTo>
                  <a:pt x="153" y="10"/>
                </a:moveTo>
                <a:cubicBezTo>
                  <a:pt x="200" y="12"/>
                  <a:pt x="228" y="0"/>
                  <a:pt x="261" y="22"/>
                </a:cubicBezTo>
                <a:cubicBezTo>
                  <a:pt x="275" y="43"/>
                  <a:pt x="289" y="64"/>
                  <a:pt x="303" y="85"/>
                </a:cubicBezTo>
                <a:cubicBezTo>
                  <a:pt x="308" y="93"/>
                  <a:pt x="315" y="112"/>
                  <a:pt x="315" y="112"/>
                </a:cubicBezTo>
                <a:cubicBezTo>
                  <a:pt x="313" y="141"/>
                  <a:pt x="324" y="168"/>
                  <a:pt x="300" y="184"/>
                </a:cubicBezTo>
                <a:cubicBezTo>
                  <a:pt x="290" y="199"/>
                  <a:pt x="291" y="201"/>
                  <a:pt x="294" y="220"/>
                </a:cubicBezTo>
                <a:cubicBezTo>
                  <a:pt x="289" y="248"/>
                  <a:pt x="271" y="259"/>
                  <a:pt x="243" y="265"/>
                </a:cubicBezTo>
                <a:cubicBezTo>
                  <a:pt x="225" y="264"/>
                  <a:pt x="205" y="268"/>
                  <a:pt x="189" y="259"/>
                </a:cubicBezTo>
                <a:cubicBezTo>
                  <a:pt x="179" y="253"/>
                  <a:pt x="162" y="238"/>
                  <a:pt x="162" y="238"/>
                </a:cubicBezTo>
                <a:cubicBezTo>
                  <a:pt x="124" y="240"/>
                  <a:pt x="98" y="245"/>
                  <a:pt x="63" y="241"/>
                </a:cubicBezTo>
                <a:cubicBezTo>
                  <a:pt x="45" y="235"/>
                  <a:pt x="31" y="218"/>
                  <a:pt x="21" y="202"/>
                </a:cubicBezTo>
                <a:cubicBezTo>
                  <a:pt x="19" y="166"/>
                  <a:pt x="19" y="141"/>
                  <a:pt x="0" y="112"/>
                </a:cubicBezTo>
                <a:cubicBezTo>
                  <a:pt x="2" y="107"/>
                  <a:pt x="4" y="97"/>
                  <a:pt x="9" y="94"/>
                </a:cubicBezTo>
                <a:cubicBezTo>
                  <a:pt x="14" y="91"/>
                  <a:pt x="27" y="88"/>
                  <a:pt x="27" y="88"/>
                </a:cubicBezTo>
                <a:cubicBezTo>
                  <a:pt x="35" y="76"/>
                  <a:pt x="43" y="64"/>
                  <a:pt x="51" y="52"/>
                </a:cubicBezTo>
                <a:cubicBezTo>
                  <a:pt x="55" y="46"/>
                  <a:pt x="63" y="46"/>
                  <a:pt x="69" y="43"/>
                </a:cubicBezTo>
                <a:cubicBezTo>
                  <a:pt x="93" y="31"/>
                  <a:pt x="125" y="10"/>
                  <a:pt x="153" y="10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6" name="Freeform 23"/>
          <p:cNvSpPr>
            <a:spLocks/>
          </p:cNvSpPr>
          <p:nvPr/>
        </p:nvSpPr>
        <p:spPr bwMode="auto">
          <a:xfrm>
            <a:off x="5143500" y="3429000"/>
            <a:ext cx="419100" cy="447675"/>
          </a:xfrm>
          <a:custGeom>
            <a:avLst/>
            <a:gdLst>
              <a:gd name="T0" fmla="*/ 0 w 264"/>
              <a:gd name="T1" fmla="*/ 2147483647 h 282"/>
              <a:gd name="T2" fmla="*/ 2147483647 w 264"/>
              <a:gd name="T3" fmla="*/ 2147483647 h 282"/>
              <a:gd name="T4" fmla="*/ 2147483647 w 264"/>
              <a:gd name="T5" fmla="*/ 2147483647 h 282"/>
              <a:gd name="T6" fmla="*/ 2147483647 w 264"/>
              <a:gd name="T7" fmla="*/ 2147483647 h 282"/>
              <a:gd name="T8" fmla="*/ 2147483647 w 264"/>
              <a:gd name="T9" fmla="*/ 0 h 282"/>
              <a:gd name="T10" fmla="*/ 2147483647 w 264"/>
              <a:gd name="T11" fmla="*/ 2147483647 h 282"/>
              <a:gd name="T12" fmla="*/ 2147483647 w 264"/>
              <a:gd name="T13" fmla="*/ 2147483647 h 282"/>
              <a:gd name="T14" fmla="*/ 2147483647 w 264"/>
              <a:gd name="T15" fmla="*/ 2147483647 h 282"/>
              <a:gd name="T16" fmla="*/ 2147483647 w 264"/>
              <a:gd name="T17" fmla="*/ 2147483647 h 282"/>
              <a:gd name="T18" fmla="*/ 2147483647 w 264"/>
              <a:gd name="T19" fmla="*/ 2147483647 h 282"/>
              <a:gd name="T20" fmla="*/ 2147483647 w 264"/>
              <a:gd name="T21" fmla="*/ 2147483647 h 282"/>
              <a:gd name="T22" fmla="*/ 2147483647 w 264"/>
              <a:gd name="T23" fmla="*/ 2147483647 h 282"/>
              <a:gd name="T24" fmla="*/ 2147483647 w 264"/>
              <a:gd name="T25" fmla="*/ 2147483647 h 282"/>
              <a:gd name="T26" fmla="*/ 2147483647 w 264"/>
              <a:gd name="T27" fmla="*/ 2147483647 h 282"/>
              <a:gd name="T28" fmla="*/ 2147483647 w 264"/>
              <a:gd name="T29" fmla="*/ 2147483647 h 282"/>
              <a:gd name="T30" fmla="*/ 2147483647 w 264"/>
              <a:gd name="T31" fmla="*/ 2147483647 h 282"/>
              <a:gd name="T32" fmla="*/ 2147483647 w 264"/>
              <a:gd name="T33" fmla="*/ 2147483647 h 282"/>
              <a:gd name="T34" fmla="*/ 2147483647 w 264"/>
              <a:gd name="T35" fmla="*/ 2147483647 h 282"/>
              <a:gd name="T36" fmla="*/ 0 w 264"/>
              <a:gd name="T37" fmla="*/ 2147483647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4"/>
              <a:gd name="T58" fmla="*/ 0 h 282"/>
              <a:gd name="T59" fmla="*/ 264 w 264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4" h="282">
                <a:moveTo>
                  <a:pt x="0" y="144"/>
                </a:moveTo>
                <a:cubicBezTo>
                  <a:pt x="1" y="140"/>
                  <a:pt x="3" y="136"/>
                  <a:pt x="3" y="132"/>
                </a:cubicBezTo>
                <a:cubicBezTo>
                  <a:pt x="5" y="114"/>
                  <a:pt x="4" y="96"/>
                  <a:pt x="6" y="78"/>
                </a:cubicBezTo>
                <a:cubicBezTo>
                  <a:pt x="7" y="67"/>
                  <a:pt x="29" y="6"/>
                  <a:pt x="39" y="3"/>
                </a:cubicBezTo>
                <a:cubicBezTo>
                  <a:pt x="53" y="0"/>
                  <a:pt x="67" y="1"/>
                  <a:pt x="81" y="0"/>
                </a:cubicBezTo>
                <a:cubicBezTo>
                  <a:pt x="117" y="7"/>
                  <a:pt x="155" y="12"/>
                  <a:pt x="192" y="15"/>
                </a:cubicBezTo>
                <a:cubicBezTo>
                  <a:pt x="204" y="17"/>
                  <a:pt x="216" y="20"/>
                  <a:pt x="228" y="24"/>
                </a:cubicBezTo>
                <a:cubicBezTo>
                  <a:pt x="243" y="39"/>
                  <a:pt x="241" y="58"/>
                  <a:pt x="252" y="75"/>
                </a:cubicBezTo>
                <a:cubicBezTo>
                  <a:pt x="246" y="93"/>
                  <a:pt x="259" y="125"/>
                  <a:pt x="264" y="144"/>
                </a:cubicBezTo>
                <a:cubicBezTo>
                  <a:pt x="264" y="145"/>
                  <a:pt x="264" y="181"/>
                  <a:pt x="258" y="192"/>
                </a:cubicBezTo>
                <a:cubicBezTo>
                  <a:pt x="248" y="211"/>
                  <a:pt x="229" y="226"/>
                  <a:pt x="222" y="246"/>
                </a:cubicBezTo>
                <a:cubicBezTo>
                  <a:pt x="232" y="276"/>
                  <a:pt x="204" y="275"/>
                  <a:pt x="183" y="282"/>
                </a:cubicBezTo>
                <a:cubicBezTo>
                  <a:pt x="152" y="281"/>
                  <a:pt x="121" y="282"/>
                  <a:pt x="90" y="279"/>
                </a:cubicBezTo>
                <a:cubicBezTo>
                  <a:pt x="84" y="278"/>
                  <a:pt x="72" y="273"/>
                  <a:pt x="72" y="273"/>
                </a:cubicBezTo>
                <a:cubicBezTo>
                  <a:pt x="70" y="270"/>
                  <a:pt x="69" y="266"/>
                  <a:pt x="66" y="264"/>
                </a:cubicBezTo>
                <a:cubicBezTo>
                  <a:pt x="64" y="262"/>
                  <a:pt x="59" y="263"/>
                  <a:pt x="57" y="261"/>
                </a:cubicBezTo>
                <a:cubicBezTo>
                  <a:pt x="46" y="250"/>
                  <a:pt x="54" y="235"/>
                  <a:pt x="39" y="225"/>
                </a:cubicBezTo>
                <a:cubicBezTo>
                  <a:pt x="32" y="214"/>
                  <a:pt x="29" y="210"/>
                  <a:pt x="33" y="198"/>
                </a:cubicBezTo>
                <a:cubicBezTo>
                  <a:pt x="27" y="164"/>
                  <a:pt x="18" y="169"/>
                  <a:pt x="0" y="144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7" name="Freeform 24"/>
          <p:cNvSpPr>
            <a:spLocks/>
          </p:cNvSpPr>
          <p:nvPr/>
        </p:nvSpPr>
        <p:spPr bwMode="auto">
          <a:xfrm>
            <a:off x="5180013" y="3846513"/>
            <a:ext cx="669925" cy="381000"/>
          </a:xfrm>
          <a:custGeom>
            <a:avLst/>
            <a:gdLst>
              <a:gd name="T0" fmla="*/ 2147483647 w 423"/>
              <a:gd name="T1" fmla="*/ 0 h 240"/>
              <a:gd name="T2" fmla="*/ 2147483647 w 423"/>
              <a:gd name="T3" fmla="*/ 2147483647 h 240"/>
              <a:gd name="T4" fmla="*/ 2147483647 w 423"/>
              <a:gd name="T5" fmla="*/ 2147483647 h 240"/>
              <a:gd name="T6" fmla="*/ 2147483647 w 423"/>
              <a:gd name="T7" fmla="*/ 2147483647 h 240"/>
              <a:gd name="T8" fmla="*/ 2147483647 w 423"/>
              <a:gd name="T9" fmla="*/ 2147483647 h 240"/>
              <a:gd name="T10" fmla="*/ 2147483647 w 423"/>
              <a:gd name="T11" fmla="*/ 2147483647 h 240"/>
              <a:gd name="T12" fmla="*/ 2147483647 w 423"/>
              <a:gd name="T13" fmla="*/ 2147483647 h 240"/>
              <a:gd name="T14" fmla="*/ 2147483647 w 423"/>
              <a:gd name="T15" fmla="*/ 2147483647 h 240"/>
              <a:gd name="T16" fmla="*/ 2147483647 w 423"/>
              <a:gd name="T17" fmla="*/ 2147483647 h 240"/>
              <a:gd name="T18" fmla="*/ 2147483647 w 423"/>
              <a:gd name="T19" fmla="*/ 2147483647 h 240"/>
              <a:gd name="T20" fmla="*/ 2147483647 w 423"/>
              <a:gd name="T21" fmla="*/ 2147483647 h 240"/>
              <a:gd name="T22" fmla="*/ 2147483647 w 423"/>
              <a:gd name="T23" fmla="*/ 2147483647 h 240"/>
              <a:gd name="T24" fmla="*/ 2147483647 w 423"/>
              <a:gd name="T25" fmla="*/ 2147483647 h 240"/>
              <a:gd name="T26" fmla="*/ 2147483647 w 423"/>
              <a:gd name="T27" fmla="*/ 2147483647 h 240"/>
              <a:gd name="T28" fmla="*/ 2147483647 w 423"/>
              <a:gd name="T29" fmla="*/ 2147483647 h 240"/>
              <a:gd name="T30" fmla="*/ 2147483647 w 423"/>
              <a:gd name="T31" fmla="*/ 2147483647 h 240"/>
              <a:gd name="T32" fmla="*/ 2147483647 w 423"/>
              <a:gd name="T33" fmla="*/ 2147483647 h 240"/>
              <a:gd name="T34" fmla="*/ 2147483647 w 423"/>
              <a:gd name="T35" fmla="*/ 2147483647 h 240"/>
              <a:gd name="T36" fmla="*/ 2147483647 w 423"/>
              <a:gd name="T37" fmla="*/ 2147483647 h 240"/>
              <a:gd name="T38" fmla="*/ 2147483647 w 423"/>
              <a:gd name="T39" fmla="*/ 2147483647 h 240"/>
              <a:gd name="T40" fmla="*/ 2147483647 w 423"/>
              <a:gd name="T41" fmla="*/ 2147483647 h 240"/>
              <a:gd name="T42" fmla="*/ 2147483647 w 423"/>
              <a:gd name="T43" fmla="*/ 2147483647 h 240"/>
              <a:gd name="T44" fmla="*/ 0 w 423"/>
              <a:gd name="T45" fmla="*/ 2147483647 h 240"/>
              <a:gd name="T46" fmla="*/ 2147483647 w 423"/>
              <a:gd name="T47" fmla="*/ 2147483647 h 240"/>
              <a:gd name="T48" fmla="*/ 2147483647 w 423"/>
              <a:gd name="T49" fmla="*/ 2147483647 h 240"/>
              <a:gd name="T50" fmla="*/ 2147483647 w 423"/>
              <a:gd name="T51" fmla="*/ 0 h 2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3"/>
              <a:gd name="T79" fmla="*/ 0 h 240"/>
              <a:gd name="T80" fmla="*/ 423 w 423"/>
              <a:gd name="T81" fmla="*/ 240 h 2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3" h="240">
                <a:moveTo>
                  <a:pt x="213" y="0"/>
                </a:moveTo>
                <a:cubicBezTo>
                  <a:pt x="232" y="3"/>
                  <a:pt x="251" y="6"/>
                  <a:pt x="270" y="9"/>
                </a:cubicBezTo>
                <a:cubicBezTo>
                  <a:pt x="276" y="11"/>
                  <a:pt x="282" y="13"/>
                  <a:pt x="288" y="15"/>
                </a:cubicBezTo>
                <a:cubicBezTo>
                  <a:pt x="291" y="16"/>
                  <a:pt x="297" y="18"/>
                  <a:pt x="297" y="18"/>
                </a:cubicBezTo>
                <a:cubicBezTo>
                  <a:pt x="314" y="31"/>
                  <a:pt x="330" y="31"/>
                  <a:pt x="351" y="36"/>
                </a:cubicBezTo>
                <a:cubicBezTo>
                  <a:pt x="363" y="54"/>
                  <a:pt x="391" y="62"/>
                  <a:pt x="411" y="69"/>
                </a:cubicBezTo>
                <a:cubicBezTo>
                  <a:pt x="416" y="83"/>
                  <a:pt x="418" y="97"/>
                  <a:pt x="423" y="111"/>
                </a:cubicBezTo>
                <a:cubicBezTo>
                  <a:pt x="418" y="134"/>
                  <a:pt x="413" y="133"/>
                  <a:pt x="396" y="144"/>
                </a:cubicBezTo>
                <a:cubicBezTo>
                  <a:pt x="391" y="159"/>
                  <a:pt x="396" y="167"/>
                  <a:pt x="402" y="180"/>
                </a:cubicBezTo>
                <a:cubicBezTo>
                  <a:pt x="405" y="186"/>
                  <a:pt x="408" y="198"/>
                  <a:pt x="408" y="198"/>
                </a:cubicBezTo>
                <a:cubicBezTo>
                  <a:pt x="405" y="215"/>
                  <a:pt x="408" y="224"/>
                  <a:pt x="390" y="228"/>
                </a:cubicBezTo>
                <a:cubicBezTo>
                  <a:pt x="382" y="233"/>
                  <a:pt x="363" y="240"/>
                  <a:pt x="363" y="240"/>
                </a:cubicBezTo>
                <a:cubicBezTo>
                  <a:pt x="344" y="239"/>
                  <a:pt x="325" y="239"/>
                  <a:pt x="306" y="237"/>
                </a:cubicBezTo>
                <a:cubicBezTo>
                  <a:pt x="292" y="236"/>
                  <a:pt x="264" y="231"/>
                  <a:pt x="264" y="231"/>
                </a:cubicBezTo>
                <a:cubicBezTo>
                  <a:pt x="233" y="234"/>
                  <a:pt x="212" y="232"/>
                  <a:pt x="183" y="225"/>
                </a:cubicBezTo>
                <a:cubicBezTo>
                  <a:pt x="161" y="210"/>
                  <a:pt x="181" y="176"/>
                  <a:pt x="156" y="168"/>
                </a:cubicBezTo>
                <a:cubicBezTo>
                  <a:pt x="153" y="164"/>
                  <a:pt x="138" y="149"/>
                  <a:pt x="135" y="147"/>
                </a:cubicBezTo>
                <a:cubicBezTo>
                  <a:pt x="130" y="144"/>
                  <a:pt x="123" y="143"/>
                  <a:pt x="117" y="141"/>
                </a:cubicBezTo>
                <a:cubicBezTo>
                  <a:pt x="114" y="140"/>
                  <a:pt x="108" y="138"/>
                  <a:pt x="108" y="138"/>
                </a:cubicBezTo>
                <a:cubicBezTo>
                  <a:pt x="103" y="130"/>
                  <a:pt x="94" y="120"/>
                  <a:pt x="87" y="114"/>
                </a:cubicBezTo>
                <a:cubicBezTo>
                  <a:pt x="82" y="109"/>
                  <a:pt x="69" y="102"/>
                  <a:pt x="69" y="102"/>
                </a:cubicBezTo>
                <a:cubicBezTo>
                  <a:pt x="59" y="87"/>
                  <a:pt x="51" y="90"/>
                  <a:pt x="33" y="87"/>
                </a:cubicBezTo>
                <a:cubicBezTo>
                  <a:pt x="16" y="81"/>
                  <a:pt x="5" y="55"/>
                  <a:pt x="0" y="39"/>
                </a:cubicBezTo>
                <a:cubicBezTo>
                  <a:pt x="4" y="27"/>
                  <a:pt x="9" y="13"/>
                  <a:pt x="21" y="9"/>
                </a:cubicBezTo>
                <a:cubicBezTo>
                  <a:pt x="70" y="11"/>
                  <a:pt x="87" y="5"/>
                  <a:pt x="120" y="27"/>
                </a:cubicBezTo>
                <a:cubicBezTo>
                  <a:pt x="202" y="23"/>
                  <a:pt x="172" y="31"/>
                  <a:pt x="213" y="0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8" name="Freeform 25"/>
          <p:cNvSpPr>
            <a:spLocks/>
          </p:cNvSpPr>
          <p:nvPr/>
        </p:nvSpPr>
        <p:spPr bwMode="auto">
          <a:xfrm>
            <a:off x="5427663" y="4211638"/>
            <a:ext cx="590550" cy="433387"/>
          </a:xfrm>
          <a:custGeom>
            <a:avLst/>
            <a:gdLst>
              <a:gd name="T0" fmla="*/ 2147483647 w 373"/>
              <a:gd name="T1" fmla="*/ 2147483647 h 273"/>
              <a:gd name="T2" fmla="*/ 2147483647 w 373"/>
              <a:gd name="T3" fmla="*/ 0 h 273"/>
              <a:gd name="T4" fmla="*/ 2147483647 w 373"/>
              <a:gd name="T5" fmla="*/ 2147483647 h 273"/>
              <a:gd name="T6" fmla="*/ 2147483647 w 373"/>
              <a:gd name="T7" fmla="*/ 2147483647 h 273"/>
              <a:gd name="T8" fmla="*/ 2147483647 w 373"/>
              <a:gd name="T9" fmla="*/ 2147483647 h 273"/>
              <a:gd name="T10" fmla="*/ 2147483647 w 373"/>
              <a:gd name="T11" fmla="*/ 2147483647 h 273"/>
              <a:gd name="T12" fmla="*/ 2147483647 w 373"/>
              <a:gd name="T13" fmla="*/ 2147483647 h 273"/>
              <a:gd name="T14" fmla="*/ 2147483647 w 373"/>
              <a:gd name="T15" fmla="*/ 2147483647 h 273"/>
              <a:gd name="T16" fmla="*/ 2147483647 w 373"/>
              <a:gd name="T17" fmla="*/ 2147483647 h 273"/>
              <a:gd name="T18" fmla="*/ 2147483647 w 373"/>
              <a:gd name="T19" fmla="*/ 2147483647 h 273"/>
              <a:gd name="T20" fmla="*/ 2147483647 w 373"/>
              <a:gd name="T21" fmla="*/ 2147483647 h 273"/>
              <a:gd name="T22" fmla="*/ 2147483647 w 373"/>
              <a:gd name="T23" fmla="*/ 2147483647 h 273"/>
              <a:gd name="T24" fmla="*/ 2147483647 w 373"/>
              <a:gd name="T25" fmla="*/ 2147483647 h 273"/>
              <a:gd name="T26" fmla="*/ 2147483647 w 373"/>
              <a:gd name="T27" fmla="*/ 2147483647 h 273"/>
              <a:gd name="T28" fmla="*/ 2147483647 w 373"/>
              <a:gd name="T29" fmla="*/ 2147483647 h 273"/>
              <a:gd name="T30" fmla="*/ 2147483647 w 373"/>
              <a:gd name="T31" fmla="*/ 2147483647 h 273"/>
              <a:gd name="T32" fmla="*/ 2147483647 w 373"/>
              <a:gd name="T33" fmla="*/ 2147483647 h 273"/>
              <a:gd name="T34" fmla="*/ 2147483647 w 373"/>
              <a:gd name="T35" fmla="*/ 2147483647 h 273"/>
              <a:gd name="T36" fmla="*/ 2147483647 w 373"/>
              <a:gd name="T37" fmla="*/ 2147483647 h 273"/>
              <a:gd name="T38" fmla="*/ 2147483647 w 373"/>
              <a:gd name="T39" fmla="*/ 2147483647 h 273"/>
              <a:gd name="T40" fmla="*/ 2147483647 w 373"/>
              <a:gd name="T41" fmla="*/ 2147483647 h 273"/>
              <a:gd name="T42" fmla="*/ 2147483647 w 373"/>
              <a:gd name="T43" fmla="*/ 2147483647 h 2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3"/>
              <a:gd name="T67" fmla="*/ 0 h 273"/>
              <a:gd name="T68" fmla="*/ 373 w 373"/>
              <a:gd name="T69" fmla="*/ 273 h 2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3" h="273">
                <a:moveTo>
                  <a:pt x="19" y="51"/>
                </a:moveTo>
                <a:cubicBezTo>
                  <a:pt x="23" y="12"/>
                  <a:pt x="26" y="6"/>
                  <a:pt x="64" y="0"/>
                </a:cubicBezTo>
                <a:cubicBezTo>
                  <a:pt x="120" y="3"/>
                  <a:pt x="176" y="5"/>
                  <a:pt x="232" y="9"/>
                </a:cubicBezTo>
                <a:cubicBezTo>
                  <a:pt x="245" y="12"/>
                  <a:pt x="266" y="14"/>
                  <a:pt x="277" y="21"/>
                </a:cubicBezTo>
                <a:cubicBezTo>
                  <a:pt x="294" y="32"/>
                  <a:pt x="307" y="45"/>
                  <a:pt x="325" y="54"/>
                </a:cubicBezTo>
                <a:cubicBezTo>
                  <a:pt x="334" y="68"/>
                  <a:pt x="347" y="83"/>
                  <a:pt x="352" y="99"/>
                </a:cubicBezTo>
                <a:cubicBezTo>
                  <a:pt x="348" y="103"/>
                  <a:pt x="339" y="110"/>
                  <a:pt x="340" y="117"/>
                </a:cubicBezTo>
                <a:cubicBezTo>
                  <a:pt x="342" y="127"/>
                  <a:pt x="349" y="135"/>
                  <a:pt x="352" y="144"/>
                </a:cubicBezTo>
                <a:cubicBezTo>
                  <a:pt x="353" y="147"/>
                  <a:pt x="355" y="153"/>
                  <a:pt x="355" y="153"/>
                </a:cubicBezTo>
                <a:cubicBezTo>
                  <a:pt x="358" y="177"/>
                  <a:pt x="373" y="226"/>
                  <a:pt x="343" y="243"/>
                </a:cubicBezTo>
                <a:cubicBezTo>
                  <a:pt x="328" y="251"/>
                  <a:pt x="302" y="259"/>
                  <a:pt x="286" y="264"/>
                </a:cubicBezTo>
                <a:cubicBezTo>
                  <a:pt x="276" y="267"/>
                  <a:pt x="256" y="273"/>
                  <a:pt x="256" y="273"/>
                </a:cubicBezTo>
                <a:cubicBezTo>
                  <a:pt x="231" y="271"/>
                  <a:pt x="205" y="272"/>
                  <a:pt x="184" y="258"/>
                </a:cubicBezTo>
                <a:cubicBezTo>
                  <a:pt x="182" y="255"/>
                  <a:pt x="181" y="251"/>
                  <a:pt x="178" y="249"/>
                </a:cubicBezTo>
                <a:cubicBezTo>
                  <a:pt x="173" y="246"/>
                  <a:pt x="160" y="243"/>
                  <a:pt x="160" y="243"/>
                </a:cubicBezTo>
                <a:cubicBezTo>
                  <a:pt x="135" y="245"/>
                  <a:pt x="118" y="246"/>
                  <a:pt x="94" y="240"/>
                </a:cubicBezTo>
                <a:cubicBezTo>
                  <a:pt x="73" y="226"/>
                  <a:pt x="102" y="225"/>
                  <a:pt x="85" y="201"/>
                </a:cubicBezTo>
                <a:cubicBezTo>
                  <a:pt x="81" y="196"/>
                  <a:pt x="67" y="195"/>
                  <a:pt x="67" y="195"/>
                </a:cubicBezTo>
                <a:cubicBezTo>
                  <a:pt x="60" y="175"/>
                  <a:pt x="56" y="155"/>
                  <a:pt x="49" y="135"/>
                </a:cubicBezTo>
                <a:cubicBezTo>
                  <a:pt x="45" y="122"/>
                  <a:pt x="13" y="117"/>
                  <a:pt x="13" y="117"/>
                </a:cubicBezTo>
                <a:cubicBezTo>
                  <a:pt x="0" y="98"/>
                  <a:pt x="13" y="48"/>
                  <a:pt x="13" y="48"/>
                </a:cubicBezTo>
                <a:cubicBezTo>
                  <a:pt x="8" y="34"/>
                  <a:pt x="8" y="36"/>
                  <a:pt x="19" y="51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29" name="Freeform 26"/>
          <p:cNvSpPr>
            <a:spLocks/>
          </p:cNvSpPr>
          <p:nvPr/>
        </p:nvSpPr>
        <p:spPr bwMode="auto">
          <a:xfrm>
            <a:off x="5500688" y="3443288"/>
            <a:ext cx="581025" cy="471487"/>
          </a:xfrm>
          <a:custGeom>
            <a:avLst/>
            <a:gdLst>
              <a:gd name="T0" fmla="*/ 2147483647 w 366"/>
              <a:gd name="T1" fmla="*/ 2147483647 h 297"/>
              <a:gd name="T2" fmla="*/ 2147483647 w 366"/>
              <a:gd name="T3" fmla="*/ 2147483647 h 297"/>
              <a:gd name="T4" fmla="*/ 2147483647 w 366"/>
              <a:gd name="T5" fmla="*/ 0 h 297"/>
              <a:gd name="T6" fmla="*/ 2147483647 w 366"/>
              <a:gd name="T7" fmla="*/ 2147483647 h 297"/>
              <a:gd name="T8" fmla="*/ 2147483647 w 366"/>
              <a:gd name="T9" fmla="*/ 2147483647 h 297"/>
              <a:gd name="T10" fmla="*/ 2147483647 w 366"/>
              <a:gd name="T11" fmla="*/ 2147483647 h 297"/>
              <a:gd name="T12" fmla="*/ 2147483647 w 366"/>
              <a:gd name="T13" fmla="*/ 2147483647 h 297"/>
              <a:gd name="T14" fmla="*/ 2147483647 w 366"/>
              <a:gd name="T15" fmla="*/ 2147483647 h 297"/>
              <a:gd name="T16" fmla="*/ 2147483647 w 366"/>
              <a:gd name="T17" fmla="*/ 2147483647 h 297"/>
              <a:gd name="T18" fmla="*/ 2147483647 w 366"/>
              <a:gd name="T19" fmla="*/ 2147483647 h 297"/>
              <a:gd name="T20" fmla="*/ 2147483647 w 366"/>
              <a:gd name="T21" fmla="*/ 2147483647 h 297"/>
              <a:gd name="T22" fmla="*/ 2147483647 w 366"/>
              <a:gd name="T23" fmla="*/ 2147483647 h 297"/>
              <a:gd name="T24" fmla="*/ 2147483647 w 366"/>
              <a:gd name="T25" fmla="*/ 2147483647 h 297"/>
              <a:gd name="T26" fmla="*/ 2147483647 w 366"/>
              <a:gd name="T27" fmla="*/ 2147483647 h 297"/>
              <a:gd name="T28" fmla="*/ 2147483647 w 366"/>
              <a:gd name="T29" fmla="*/ 2147483647 h 297"/>
              <a:gd name="T30" fmla="*/ 2147483647 w 366"/>
              <a:gd name="T31" fmla="*/ 2147483647 h 297"/>
              <a:gd name="T32" fmla="*/ 2147483647 w 366"/>
              <a:gd name="T33" fmla="*/ 2147483647 h 297"/>
              <a:gd name="T34" fmla="*/ 2147483647 w 366"/>
              <a:gd name="T35" fmla="*/ 2147483647 h 297"/>
              <a:gd name="T36" fmla="*/ 2147483647 w 366"/>
              <a:gd name="T37" fmla="*/ 2147483647 h 297"/>
              <a:gd name="T38" fmla="*/ 2147483647 w 366"/>
              <a:gd name="T39" fmla="*/ 2147483647 h 297"/>
              <a:gd name="T40" fmla="*/ 2147483647 w 366"/>
              <a:gd name="T41" fmla="*/ 2147483647 h 2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6"/>
              <a:gd name="T64" fmla="*/ 0 h 297"/>
              <a:gd name="T65" fmla="*/ 366 w 366"/>
              <a:gd name="T66" fmla="*/ 297 h 29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6" h="297">
                <a:moveTo>
                  <a:pt x="6" y="21"/>
                </a:moveTo>
                <a:cubicBezTo>
                  <a:pt x="9" y="11"/>
                  <a:pt x="7" y="11"/>
                  <a:pt x="18" y="6"/>
                </a:cubicBezTo>
                <a:cubicBezTo>
                  <a:pt x="24" y="3"/>
                  <a:pt x="36" y="0"/>
                  <a:pt x="36" y="0"/>
                </a:cubicBezTo>
                <a:cubicBezTo>
                  <a:pt x="98" y="3"/>
                  <a:pt x="168" y="1"/>
                  <a:pt x="228" y="21"/>
                </a:cubicBezTo>
                <a:cubicBezTo>
                  <a:pt x="238" y="36"/>
                  <a:pt x="253" y="45"/>
                  <a:pt x="270" y="51"/>
                </a:cubicBezTo>
                <a:cubicBezTo>
                  <a:pt x="285" y="62"/>
                  <a:pt x="283" y="74"/>
                  <a:pt x="294" y="87"/>
                </a:cubicBezTo>
                <a:cubicBezTo>
                  <a:pt x="308" y="104"/>
                  <a:pt x="330" y="111"/>
                  <a:pt x="345" y="126"/>
                </a:cubicBezTo>
                <a:cubicBezTo>
                  <a:pt x="351" y="145"/>
                  <a:pt x="360" y="162"/>
                  <a:pt x="366" y="180"/>
                </a:cubicBezTo>
                <a:cubicBezTo>
                  <a:pt x="361" y="195"/>
                  <a:pt x="354" y="205"/>
                  <a:pt x="342" y="213"/>
                </a:cubicBezTo>
                <a:cubicBezTo>
                  <a:pt x="328" y="234"/>
                  <a:pt x="327" y="238"/>
                  <a:pt x="336" y="264"/>
                </a:cubicBezTo>
                <a:cubicBezTo>
                  <a:pt x="333" y="272"/>
                  <a:pt x="333" y="277"/>
                  <a:pt x="324" y="282"/>
                </a:cubicBezTo>
                <a:cubicBezTo>
                  <a:pt x="318" y="285"/>
                  <a:pt x="306" y="288"/>
                  <a:pt x="306" y="288"/>
                </a:cubicBezTo>
                <a:cubicBezTo>
                  <a:pt x="288" y="287"/>
                  <a:pt x="252" y="280"/>
                  <a:pt x="231" y="285"/>
                </a:cubicBezTo>
                <a:cubicBezTo>
                  <a:pt x="215" y="295"/>
                  <a:pt x="198" y="293"/>
                  <a:pt x="180" y="297"/>
                </a:cubicBezTo>
                <a:cubicBezTo>
                  <a:pt x="157" y="295"/>
                  <a:pt x="120" y="293"/>
                  <a:pt x="99" y="279"/>
                </a:cubicBezTo>
                <a:cubicBezTo>
                  <a:pt x="80" y="266"/>
                  <a:pt x="58" y="253"/>
                  <a:pt x="36" y="246"/>
                </a:cubicBezTo>
                <a:cubicBezTo>
                  <a:pt x="28" y="235"/>
                  <a:pt x="27" y="227"/>
                  <a:pt x="24" y="213"/>
                </a:cubicBezTo>
                <a:cubicBezTo>
                  <a:pt x="29" y="193"/>
                  <a:pt x="36" y="175"/>
                  <a:pt x="42" y="156"/>
                </a:cubicBezTo>
                <a:cubicBezTo>
                  <a:pt x="35" y="136"/>
                  <a:pt x="31" y="116"/>
                  <a:pt x="24" y="96"/>
                </a:cubicBezTo>
                <a:cubicBezTo>
                  <a:pt x="28" y="74"/>
                  <a:pt x="24" y="66"/>
                  <a:pt x="15" y="48"/>
                </a:cubicBezTo>
                <a:cubicBezTo>
                  <a:pt x="13" y="43"/>
                  <a:pt x="0" y="21"/>
                  <a:pt x="6" y="21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0" name="Freeform 27"/>
          <p:cNvSpPr>
            <a:spLocks/>
          </p:cNvSpPr>
          <p:nvPr/>
        </p:nvSpPr>
        <p:spPr bwMode="auto">
          <a:xfrm>
            <a:off x="5776913" y="3171825"/>
            <a:ext cx="673100" cy="504825"/>
          </a:xfrm>
          <a:custGeom>
            <a:avLst/>
            <a:gdLst>
              <a:gd name="T0" fmla="*/ 2147483647 w 423"/>
              <a:gd name="T1" fmla="*/ 2147483647 h 318"/>
              <a:gd name="T2" fmla="*/ 0 w 423"/>
              <a:gd name="T3" fmla="*/ 2147483647 h 318"/>
              <a:gd name="T4" fmla="*/ 2147483647 w 423"/>
              <a:gd name="T5" fmla="*/ 2147483647 h 318"/>
              <a:gd name="T6" fmla="*/ 2147483647 w 423"/>
              <a:gd name="T7" fmla="*/ 0 h 318"/>
              <a:gd name="T8" fmla="*/ 2147483647 w 423"/>
              <a:gd name="T9" fmla="*/ 2147483647 h 318"/>
              <a:gd name="T10" fmla="*/ 2147483647 w 423"/>
              <a:gd name="T11" fmla="*/ 2147483647 h 318"/>
              <a:gd name="T12" fmla="*/ 2147483647 w 423"/>
              <a:gd name="T13" fmla="*/ 2147483647 h 318"/>
              <a:gd name="T14" fmla="*/ 2147483647 w 423"/>
              <a:gd name="T15" fmla="*/ 2147483647 h 318"/>
              <a:gd name="T16" fmla="*/ 2147483647 w 423"/>
              <a:gd name="T17" fmla="*/ 0 h 318"/>
              <a:gd name="T18" fmla="*/ 2147483647 w 423"/>
              <a:gd name="T19" fmla="*/ 2147483647 h 318"/>
              <a:gd name="T20" fmla="*/ 2147483647 w 423"/>
              <a:gd name="T21" fmla="*/ 2147483647 h 318"/>
              <a:gd name="T22" fmla="*/ 2147483647 w 423"/>
              <a:gd name="T23" fmla="*/ 2147483647 h 318"/>
              <a:gd name="T24" fmla="*/ 2147483647 w 423"/>
              <a:gd name="T25" fmla="*/ 2147483647 h 318"/>
              <a:gd name="T26" fmla="*/ 2147483647 w 423"/>
              <a:gd name="T27" fmla="*/ 2147483647 h 318"/>
              <a:gd name="T28" fmla="*/ 2147483647 w 423"/>
              <a:gd name="T29" fmla="*/ 2147483647 h 318"/>
              <a:gd name="T30" fmla="*/ 2147483647 w 423"/>
              <a:gd name="T31" fmla="*/ 2147483647 h 318"/>
              <a:gd name="T32" fmla="*/ 2147483647 w 423"/>
              <a:gd name="T33" fmla="*/ 2147483647 h 318"/>
              <a:gd name="T34" fmla="*/ 2147483647 w 423"/>
              <a:gd name="T35" fmla="*/ 2147483647 h 318"/>
              <a:gd name="T36" fmla="*/ 2147483647 w 423"/>
              <a:gd name="T37" fmla="*/ 2147483647 h 318"/>
              <a:gd name="T38" fmla="*/ 2147483647 w 423"/>
              <a:gd name="T39" fmla="*/ 2147483647 h 318"/>
              <a:gd name="T40" fmla="*/ 2147483647 w 423"/>
              <a:gd name="T41" fmla="*/ 2147483647 h 318"/>
              <a:gd name="T42" fmla="*/ 2147483647 w 423"/>
              <a:gd name="T43" fmla="*/ 2147483647 h 318"/>
              <a:gd name="T44" fmla="*/ 2147483647 w 423"/>
              <a:gd name="T45" fmla="*/ 2147483647 h 318"/>
              <a:gd name="T46" fmla="*/ 2147483647 w 423"/>
              <a:gd name="T47" fmla="*/ 2147483647 h 3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3"/>
              <a:gd name="T73" fmla="*/ 0 h 318"/>
              <a:gd name="T74" fmla="*/ 423 w 423"/>
              <a:gd name="T75" fmla="*/ 318 h 3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3" h="318">
                <a:moveTo>
                  <a:pt x="18" y="207"/>
                </a:moveTo>
                <a:cubicBezTo>
                  <a:pt x="10" y="184"/>
                  <a:pt x="4" y="161"/>
                  <a:pt x="0" y="138"/>
                </a:cubicBezTo>
                <a:cubicBezTo>
                  <a:pt x="5" y="108"/>
                  <a:pt x="31" y="59"/>
                  <a:pt x="57" y="42"/>
                </a:cubicBezTo>
                <a:cubicBezTo>
                  <a:pt x="61" y="25"/>
                  <a:pt x="73" y="6"/>
                  <a:pt x="90" y="0"/>
                </a:cubicBezTo>
                <a:cubicBezTo>
                  <a:pt x="143" y="2"/>
                  <a:pt x="183" y="5"/>
                  <a:pt x="231" y="21"/>
                </a:cubicBezTo>
                <a:cubicBezTo>
                  <a:pt x="253" y="20"/>
                  <a:pt x="275" y="20"/>
                  <a:pt x="297" y="18"/>
                </a:cubicBezTo>
                <a:cubicBezTo>
                  <a:pt x="300" y="18"/>
                  <a:pt x="303" y="16"/>
                  <a:pt x="306" y="15"/>
                </a:cubicBezTo>
                <a:cubicBezTo>
                  <a:pt x="340" y="5"/>
                  <a:pt x="295" y="20"/>
                  <a:pt x="330" y="6"/>
                </a:cubicBezTo>
                <a:cubicBezTo>
                  <a:pt x="336" y="4"/>
                  <a:pt x="348" y="0"/>
                  <a:pt x="348" y="0"/>
                </a:cubicBezTo>
                <a:cubicBezTo>
                  <a:pt x="375" y="7"/>
                  <a:pt x="365" y="1"/>
                  <a:pt x="381" y="12"/>
                </a:cubicBezTo>
                <a:cubicBezTo>
                  <a:pt x="398" y="38"/>
                  <a:pt x="390" y="20"/>
                  <a:pt x="396" y="42"/>
                </a:cubicBezTo>
                <a:cubicBezTo>
                  <a:pt x="399" y="51"/>
                  <a:pt x="405" y="69"/>
                  <a:pt x="405" y="69"/>
                </a:cubicBezTo>
                <a:cubicBezTo>
                  <a:pt x="401" y="87"/>
                  <a:pt x="398" y="99"/>
                  <a:pt x="387" y="114"/>
                </a:cubicBezTo>
                <a:cubicBezTo>
                  <a:pt x="393" y="156"/>
                  <a:pt x="415" y="192"/>
                  <a:pt x="423" y="234"/>
                </a:cubicBezTo>
                <a:cubicBezTo>
                  <a:pt x="413" y="263"/>
                  <a:pt x="392" y="253"/>
                  <a:pt x="369" y="264"/>
                </a:cubicBezTo>
                <a:cubicBezTo>
                  <a:pt x="351" y="273"/>
                  <a:pt x="343" y="292"/>
                  <a:pt x="327" y="303"/>
                </a:cubicBezTo>
                <a:cubicBezTo>
                  <a:pt x="318" y="309"/>
                  <a:pt x="301" y="309"/>
                  <a:pt x="291" y="312"/>
                </a:cubicBezTo>
                <a:cubicBezTo>
                  <a:pt x="285" y="314"/>
                  <a:pt x="273" y="318"/>
                  <a:pt x="273" y="318"/>
                </a:cubicBezTo>
                <a:cubicBezTo>
                  <a:pt x="235" y="315"/>
                  <a:pt x="197" y="311"/>
                  <a:pt x="159" y="309"/>
                </a:cubicBezTo>
                <a:cubicBezTo>
                  <a:pt x="153" y="305"/>
                  <a:pt x="145" y="305"/>
                  <a:pt x="141" y="300"/>
                </a:cubicBezTo>
                <a:cubicBezTo>
                  <a:pt x="138" y="297"/>
                  <a:pt x="140" y="291"/>
                  <a:pt x="138" y="288"/>
                </a:cubicBezTo>
                <a:cubicBezTo>
                  <a:pt x="133" y="281"/>
                  <a:pt x="118" y="272"/>
                  <a:pt x="111" y="267"/>
                </a:cubicBezTo>
                <a:cubicBezTo>
                  <a:pt x="96" y="221"/>
                  <a:pt x="74" y="217"/>
                  <a:pt x="27" y="213"/>
                </a:cubicBezTo>
                <a:cubicBezTo>
                  <a:pt x="13" y="208"/>
                  <a:pt x="12" y="188"/>
                  <a:pt x="18" y="20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1" name="Freeform 28"/>
          <p:cNvSpPr>
            <a:spLocks/>
          </p:cNvSpPr>
          <p:nvPr/>
        </p:nvSpPr>
        <p:spPr bwMode="auto">
          <a:xfrm>
            <a:off x="6024563" y="3595688"/>
            <a:ext cx="552450" cy="482600"/>
          </a:xfrm>
          <a:custGeom>
            <a:avLst/>
            <a:gdLst>
              <a:gd name="T0" fmla="*/ 2147483647 w 347"/>
              <a:gd name="T1" fmla="*/ 2147483647 h 304"/>
              <a:gd name="T2" fmla="*/ 2147483647 w 347"/>
              <a:gd name="T3" fmla="*/ 0 h 304"/>
              <a:gd name="T4" fmla="*/ 2147483647 w 347"/>
              <a:gd name="T5" fmla="*/ 2147483647 h 304"/>
              <a:gd name="T6" fmla="*/ 2147483647 w 347"/>
              <a:gd name="T7" fmla="*/ 2147483647 h 304"/>
              <a:gd name="T8" fmla="*/ 2147483647 w 347"/>
              <a:gd name="T9" fmla="*/ 2147483647 h 304"/>
              <a:gd name="T10" fmla="*/ 2147483647 w 347"/>
              <a:gd name="T11" fmla="*/ 2147483647 h 304"/>
              <a:gd name="T12" fmla="*/ 2147483647 w 347"/>
              <a:gd name="T13" fmla="*/ 2147483647 h 304"/>
              <a:gd name="T14" fmla="*/ 2147483647 w 347"/>
              <a:gd name="T15" fmla="*/ 2147483647 h 304"/>
              <a:gd name="T16" fmla="*/ 2147483647 w 347"/>
              <a:gd name="T17" fmla="*/ 2147483647 h 304"/>
              <a:gd name="T18" fmla="*/ 2147483647 w 347"/>
              <a:gd name="T19" fmla="*/ 2147483647 h 304"/>
              <a:gd name="T20" fmla="*/ 2147483647 w 347"/>
              <a:gd name="T21" fmla="*/ 2147483647 h 304"/>
              <a:gd name="T22" fmla="*/ 0 w 347"/>
              <a:gd name="T23" fmla="*/ 2147483647 h 304"/>
              <a:gd name="T24" fmla="*/ 2147483647 w 347"/>
              <a:gd name="T25" fmla="*/ 2147483647 h 304"/>
              <a:gd name="T26" fmla="*/ 2147483647 w 347"/>
              <a:gd name="T27" fmla="*/ 2147483647 h 304"/>
              <a:gd name="T28" fmla="*/ 2147483647 w 347"/>
              <a:gd name="T29" fmla="*/ 2147483647 h 304"/>
              <a:gd name="T30" fmla="*/ 2147483647 w 347"/>
              <a:gd name="T31" fmla="*/ 2147483647 h 304"/>
              <a:gd name="T32" fmla="*/ 2147483647 w 347"/>
              <a:gd name="T33" fmla="*/ 2147483647 h 304"/>
              <a:gd name="T34" fmla="*/ 2147483647 w 347"/>
              <a:gd name="T35" fmla="*/ 2147483647 h 304"/>
              <a:gd name="T36" fmla="*/ 2147483647 w 347"/>
              <a:gd name="T37" fmla="*/ 2147483647 h 304"/>
              <a:gd name="T38" fmla="*/ 2147483647 w 347"/>
              <a:gd name="T39" fmla="*/ 2147483647 h 3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7"/>
              <a:gd name="T61" fmla="*/ 0 h 304"/>
              <a:gd name="T62" fmla="*/ 347 w 347"/>
              <a:gd name="T63" fmla="*/ 304 h 3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7" h="304">
                <a:moveTo>
                  <a:pt x="36" y="33"/>
                </a:moveTo>
                <a:cubicBezTo>
                  <a:pt x="54" y="6"/>
                  <a:pt x="67" y="6"/>
                  <a:pt x="99" y="0"/>
                </a:cubicBezTo>
                <a:cubicBezTo>
                  <a:pt x="112" y="1"/>
                  <a:pt x="162" y="0"/>
                  <a:pt x="186" y="6"/>
                </a:cubicBezTo>
                <a:cubicBezTo>
                  <a:pt x="218" y="14"/>
                  <a:pt x="247" y="39"/>
                  <a:pt x="282" y="48"/>
                </a:cubicBezTo>
                <a:cubicBezTo>
                  <a:pt x="309" y="66"/>
                  <a:pt x="325" y="97"/>
                  <a:pt x="336" y="129"/>
                </a:cubicBezTo>
                <a:cubicBezTo>
                  <a:pt x="333" y="187"/>
                  <a:pt x="347" y="229"/>
                  <a:pt x="288" y="237"/>
                </a:cubicBezTo>
                <a:cubicBezTo>
                  <a:pt x="275" y="250"/>
                  <a:pt x="283" y="268"/>
                  <a:pt x="270" y="279"/>
                </a:cubicBezTo>
                <a:cubicBezTo>
                  <a:pt x="240" y="304"/>
                  <a:pt x="188" y="300"/>
                  <a:pt x="153" y="303"/>
                </a:cubicBezTo>
                <a:cubicBezTo>
                  <a:pt x="109" y="300"/>
                  <a:pt x="73" y="291"/>
                  <a:pt x="36" y="267"/>
                </a:cubicBezTo>
                <a:cubicBezTo>
                  <a:pt x="34" y="264"/>
                  <a:pt x="33" y="261"/>
                  <a:pt x="30" y="258"/>
                </a:cubicBezTo>
                <a:cubicBezTo>
                  <a:pt x="27" y="255"/>
                  <a:pt x="23" y="255"/>
                  <a:pt x="21" y="252"/>
                </a:cubicBezTo>
                <a:cubicBezTo>
                  <a:pt x="6" y="235"/>
                  <a:pt x="5" y="219"/>
                  <a:pt x="0" y="198"/>
                </a:cubicBezTo>
                <a:cubicBezTo>
                  <a:pt x="3" y="188"/>
                  <a:pt x="7" y="177"/>
                  <a:pt x="12" y="168"/>
                </a:cubicBezTo>
                <a:cubicBezTo>
                  <a:pt x="16" y="162"/>
                  <a:pt x="24" y="150"/>
                  <a:pt x="24" y="150"/>
                </a:cubicBezTo>
                <a:cubicBezTo>
                  <a:pt x="22" y="141"/>
                  <a:pt x="10" y="123"/>
                  <a:pt x="18" y="114"/>
                </a:cubicBezTo>
                <a:cubicBezTo>
                  <a:pt x="23" y="109"/>
                  <a:pt x="30" y="106"/>
                  <a:pt x="36" y="102"/>
                </a:cubicBezTo>
                <a:cubicBezTo>
                  <a:pt x="39" y="100"/>
                  <a:pt x="45" y="96"/>
                  <a:pt x="45" y="96"/>
                </a:cubicBezTo>
                <a:cubicBezTo>
                  <a:pt x="44" y="83"/>
                  <a:pt x="44" y="70"/>
                  <a:pt x="42" y="57"/>
                </a:cubicBezTo>
                <a:cubicBezTo>
                  <a:pt x="41" y="51"/>
                  <a:pt x="36" y="39"/>
                  <a:pt x="36" y="39"/>
                </a:cubicBezTo>
                <a:cubicBezTo>
                  <a:pt x="48" y="35"/>
                  <a:pt x="48" y="37"/>
                  <a:pt x="36" y="33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2" name="Freeform 29"/>
          <p:cNvSpPr>
            <a:spLocks/>
          </p:cNvSpPr>
          <p:nvPr/>
        </p:nvSpPr>
        <p:spPr bwMode="auto">
          <a:xfrm>
            <a:off x="5802313" y="3876675"/>
            <a:ext cx="635000" cy="546100"/>
          </a:xfrm>
          <a:custGeom>
            <a:avLst/>
            <a:gdLst>
              <a:gd name="T0" fmla="*/ 2147483647 w 400"/>
              <a:gd name="T1" fmla="*/ 2147483647 h 344"/>
              <a:gd name="T2" fmla="*/ 2147483647 w 400"/>
              <a:gd name="T3" fmla="*/ 2147483647 h 344"/>
              <a:gd name="T4" fmla="*/ 2147483647 w 400"/>
              <a:gd name="T5" fmla="*/ 2147483647 h 344"/>
              <a:gd name="T6" fmla="*/ 2147483647 w 400"/>
              <a:gd name="T7" fmla="*/ 2147483647 h 344"/>
              <a:gd name="T8" fmla="*/ 2147483647 w 400"/>
              <a:gd name="T9" fmla="*/ 2147483647 h 344"/>
              <a:gd name="T10" fmla="*/ 2147483647 w 400"/>
              <a:gd name="T11" fmla="*/ 2147483647 h 344"/>
              <a:gd name="T12" fmla="*/ 2147483647 w 400"/>
              <a:gd name="T13" fmla="*/ 2147483647 h 344"/>
              <a:gd name="T14" fmla="*/ 2147483647 w 400"/>
              <a:gd name="T15" fmla="*/ 2147483647 h 344"/>
              <a:gd name="T16" fmla="*/ 2147483647 w 400"/>
              <a:gd name="T17" fmla="*/ 2147483647 h 344"/>
              <a:gd name="T18" fmla="*/ 2147483647 w 400"/>
              <a:gd name="T19" fmla="*/ 2147483647 h 344"/>
              <a:gd name="T20" fmla="*/ 2147483647 w 400"/>
              <a:gd name="T21" fmla="*/ 2147483647 h 344"/>
              <a:gd name="T22" fmla="*/ 2147483647 w 400"/>
              <a:gd name="T23" fmla="*/ 2147483647 h 344"/>
              <a:gd name="T24" fmla="*/ 2147483647 w 400"/>
              <a:gd name="T25" fmla="*/ 2147483647 h 344"/>
              <a:gd name="T26" fmla="*/ 2147483647 w 400"/>
              <a:gd name="T27" fmla="*/ 2147483647 h 344"/>
              <a:gd name="T28" fmla="*/ 2147483647 w 400"/>
              <a:gd name="T29" fmla="*/ 2147483647 h 344"/>
              <a:gd name="T30" fmla="*/ 2147483647 w 400"/>
              <a:gd name="T31" fmla="*/ 2147483647 h 344"/>
              <a:gd name="T32" fmla="*/ 2147483647 w 400"/>
              <a:gd name="T33" fmla="*/ 2147483647 h 344"/>
              <a:gd name="T34" fmla="*/ 2147483647 w 400"/>
              <a:gd name="T35" fmla="*/ 2147483647 h 344"/>
              <a:gd name="T36" fmla="*/ 2147483647 w 400"/>
              <a:gd name="T37" fmla="*/ 2147483647 h 344"/>
              <a:gd name="T38" fmla="*/ 2147483647 w 400"/>
              <a:gd name="T39" fmla="*/ 2147483647 h 344"/>
              <a:gd name="T40" fmla="*/ 0 w 400"/>
              <a:gd name="T41" fmla="*/ 2147483647 h 344"/>
              <a:gd name="T42" fmla="*/ 2147483647 w 400"/>
              <a:gd name="T43" fmla="*/ 2147483647 h 344"/>
              <a:gd name="T44" fmla="*/ 2147483647 w 400"/>
              <a:gd name="T45" fmla="*/ 2147483647 h 344"/>
              <a:gd name="T46" fmla="*/ 2147483647 w 400"/>
              <a:gd name="T47" fmla="*/ 2147483647 h 344"/>
              <a:gd name="T48" fmla="*/ 2147483647 w 400"/>
              <a:gd name="T49" fmla="*/ 2147483647 h 344"/>
              <a:gd name="T50" fmla="*/ 2147483647 w 400"/>
              <a:gd name="T51" fmla="*/ 2147483647 h 344"/>
              <a:gd name="T52" fmla="*/ 2147483647 w 400"/>
              <a:gd name="T53" fmla="*/ 2147483647 h 3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0"/>
              <a:gd name="T82" fmla="*/ 0 h 344"/>
              <a:gd name="T83" fmla="*/ 400 w 400"/>
              <a:gd name="T84" fmla="*/ 344 h 3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0" h="344">
                <a:moveTo>
                  <a:pt x="15" y="51"/>
                </a:moveTo>
                <a:cubicBezTo>
                  <a:pt x="10" y="43"/>
                  <a:pt x="3" y="24"/>
                  <a:pt x="3" y="24"/>
                </a:cubicBezTo>
                <a:cubicBezTo>
                  <a:pt x="15" y="6"/>
                  <a:pt x="28" y="11"/>
                  <a:pt x="51" y="9"/>
                </a:cubicBezTo>
                <a:cubicBezTo>
                  <a:pt x="82" y="10"/>
                  <a:pt x="116" y="0"/>
                  <a:pt x="144" y="12"/>
                </a:cubicBezTo>
                <a:cubicBezTo>
                  <a:pt x="156" y="17"/>
                  <a:pt x="145" y="38"/>
                  <a:pt x="147" y="51"/>
                </a:cubicBezTo>
                <a:cubicBezTo>
                  <a:pt x="148" y="60"/>
                  <a:pt x="152" y="74"/>
                  <a:pt x="159" y="81"/>
                </a:cubicBezTo>
                <a:cubicBezTo>
                  <a:pt x="196" y="118"/>
                  <a:pt x="271" y="128"/>
                  <a:pt x="321" y="132"/>
                </a:cubicBezTo>
                <a:cubicBezTo>
                  <a:pt x="333" y="136"/>
                  <a:pt x="346" y="135"/>
                  <a:pt x="357" y="141"/>
                </a:cubicBezTo>
                <a:cubicBezTo>
                  <a:pt x="363" y="145"/>
                  <a:pt x="375" y="153"/>
                  <a:pt x="375" y="153"/>
                </a:cubicBezTo>
                <a:cubicBezTo>
                  <a:pt x="384" y="180"/>
                  <a:pt x="392" y="206"/>
                  <a:pt x="399" y="234"/>
                </a:cubicBezTo>
                <a:cubicBezTo>
                  <a:pt x="398" y="246"/>
                  <a:pt x="400" y="258"/>
                  <a:pt x="396" y="270"/>
                </a:cubicBezTo>
                <a:cubicBezTo>
                  <a:pt x="395" y="273"/>
                  <a:pt x="390" y="271"/>
                  <a:pt x="387" y="273"/>
                </a:cubicBezTo>
                <a:cubicBezTo>
                  <a:pt x="381" y="277"/>
                  <a:pt x="375" y="281"/>
                  <a:pt x="369" y="285"/>
                </a:cubicBezTo>
                <a:cubicBezTo>
                  <a:pt x="346" y="300"/>
                  <a:pt x="321" y="324"/>
                  <a:pt x="294" y="333"/>
                </a:cubicBezTo>
                <a:cubicBezTo>
                  <a:pt x="262" y="332"/>
                  <a:pt x="160" y="344"/>
                  <a:pt x="117" y="315"/>
                </a:cubicBezTo>
                <a:cubicBezTo>
                  <a:pt x="112" y="301"/>
                  <a:pt x="104" y="291"/>
                  <a:pt x="96" y="279"/>
                </a:cubicBezTo>
                <a:cubicBezTo>
                  <a:pt x="89" y="268"/>
                  <a:pt x="98" y="271"/>
                  <a:pt x="87" y="261"/>
                </a:cubicBezTo>
                <a:cubicBezTo>
                  <a:pt x="63" y="240"/>
                  <a:pt x="37" y="237"/>
                  <a:pt x="9" y="228"/>
                </a:cubicBezTo>
                <a:cubicBezTo>
                  <a:pt x="6" y="219"/>
                  <a:pt x="12" y="201"/>
                  <a:pt x="12" y="201"/>
                </a:cubicBezTo>
                <a:cubicBezTo>
                  <a:pt x="8" y="171"/>
                  <a:pt x="12" y="185"/>
                  <a:pt x="3" y="159"/>
                </a:cubicBezTo>
                <a:cubicBezTo>
                  <a:pt x="2" y="156"/>
                  <a:pt x="0" y="150"/>
                  <a:pt x="0" y="150"/>
                </a:cubicBezTo>
                <a:cubicBezTo>
                  <a:pt x="3" y="136"/>
                  <a:pt x="3" y="131"/>
                  <a:pt x="15" y="123"/>
                </a:cubicBezTo>
                <a:cubicBezTo>
                  <a:pt x="22" y="102"/>
                  <a:pt x="17" y="76"/>
                  <a:pt x="12" y="54"/>
                </a:cubicBezTo>
                <a:cubicBezTo>
                  <a:pt x="11" y="48"/>
                  <a:pt x="6" y="36"/>
                  <a:pt x="6" y="36"/>
                </a:cubicBezTo>
                <a:cubicBezTo>
                  <a:pt x="7" y="29"/>
                  <a:pt x="5" y="21"/>
                  <a:pt x="9" y="15"/>
                </a:cubicBezTo>
                <a:cubicBezTo>
                  <a:pt x="13" y="10"/>
                  <a:pt x="27" y="9"/>
                  <a:pt x="27" y="9"/>
                </a:cubicBezTo>
                <a:cubicBezTo>
                  <a:pt x="43" y="12"/>
                  <a:pt x="46" y="8"/>
                  <a:pt x="39" y="15"/>
                </a:cubicBezTo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3" name="Freeform 30"/>
          <p:cNvSpPr>
            <a:spLocks/>
          </p:cNvSpPr>
          <p:nvPr/>
        </p:nvSpPr>
        <p:spPr bwMode="auto">
          <a:xfrm>
            <a:off x="5886450" y="4314825"/>
            <a:ext cx="628650" cy="500063"/>
          </a:xfrm>
          <a:custGeom>
            <a:avLst/>
            <a:gdLst>
              <a:gd name="T0" fmla="*/ 2147483647 w 396"/>
              <a:gd name="T1" fmla="*/ 2147483647 h 315"/>
              <a:gd name="T2" fmla="*/ 2147483647 w 396"/>
              <a:gd name="T3" fmla="*/ 0 h 315"/>
              <a:gd name="T4" fmla="*/ 2147483647 w 396"/>
              <a:gd name="T5" fmla="*/ 2147483647 h 315"/>
              <a:gd name="T6" fmla="*/ 2147483647 w 396"/>
              <a:gd name="T7" fmla="*/ 2147483647 h 315"/>
              <a:gd name="T8" fmla="*/ 2147483647 w 396"/>
              <a:gd name="T9" fmla="*/ 2147483647 h 315"/>
              <a:gd name="T10" fmla="*/ 2147483647 w 396"/>
              <a:gd name="T11" fmla="*/ 2147483647 h 315"/>
              <a:gd name="T12" fmla="*/ 2147483647 w 396"/>
              <a:gd name="T13" fmla="*/ 2147483647 h 315"/>
              <a:gd name="T14" fmla="*/ 2147483647 w 396"/>
              <a:gd name="T15" fmla="*/ 2147483647 h 315"/>
              <a:gd name="T16" fmla="*/ 2147483647 w 396"/>
              <a:gd name="T17" fmla="*/ 2147483647 h 315"/>
              <a:gd name="T18" fmla="*/ 2147483647 w 396"/>
              <a:gd name="T19" fmla="*/ 2147483647 h 315"/>
              <a:gd name="T20" fmla="*/ 2147483647 w 396"/>
              <a:gd name="T21" fmla="*/ 2147483647 h 315"/>
              <a:gd name="T22" fmla="*/ 2147483647 w 396"/>
              <a:gd name="T23" fmla="*/ 2147483647 h 315"/>
              <a:gd name="T24" fmla="*/ 2147483647 w 396"/>
              <a:gd name="T25" fmla="*/ 2147483647 h 315"/>
              <a:gd name="T26" fmla="*/ 2147483647 w 396"/>
              <a:gd name="T27" fmla="*/ 2147483647 h 315"/>
              <a:gd name="T28" fmla="*/ 2147483647 w 396"/>
              <a:gd name="T29" fmla="*/ 2147483647 h 315"/>
              <a:gd name="T30" fmla="*/ 2147483647 w 396"/>
              <a:gd name="T31" fmla="*/ 2147483647 h 315"/>
              <a:gd name="T32" fmla="*/ 2147483647 w 396"/>
              <a:gd name="T33" fmla="*/ 2147483647 h 315"/>
              <a:gd name="T34" fmla="*/ 2147483647 w 396"/>
              <a:gd name="T35" fmla="*/ 2147483647 h 315"/>
              <a:gd name="T36" fmla="*/ 2147483647 w 396"/>
              <a:gd name="T37" fmla="*/ 2147483647 h 315"/>
              <a:gd name="T38" fmla="*/ 2147483647 w 396"/>
              <a:gd name="T39" fmla="*/ 2147483647 h 315"/>
              <a:gd name="T40" fmla="*/ 0 w 396"/>
              <a:gd name="T41" fmla="*/ 2147483647 h 315"/>
              <a:gd name="T42" fmla="*/ 2147483647 w 396"/>
              <a:gd name="T43" fmla="*/ 2147483647 h 315"/>
              <a:gd name="T44" fmla="*/ 2147483647 w 396"/>
              <a:gd name="T45" fmla="*/ 2147483647 h 315"/>
              <a:gd name="T46" fmla="*/ 2147483647 w 396"/>
              <a:gd name="T47" fmla="*/ 2147483647 h 315"/>
              <a:gd name="T48" fmla="*/ 2147483647 w 396"/>
              <a:gd name="T49" fmla="*/ 2147483647 h 315"/>
              <a:gd name="T50" fmla="*/ 2147483647 w 396"/>
              <a:gd name="T51" fmla="*/ 2147483647 h 315"/>
              <a:gd name="T52" fmla="*/ 2147483647 w 396"/>
              <a:gd name="T53" fmla="*/ 2147483647 h 3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6"/>
              <a:gd name="T82" fmla="*/ 0 h 315"/>
              <a:gd name="T83" fmla="*/ 396 w 396"/>
              <a:gd name="T84" fmla="*/ 315 h 3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6" h="315">
                <a:moveTo>
                  <a:pt x="60" y="12"/>
                </a:moveTo>
                <a:cubicBezTo>
                  <a:pt x="68" y="7"/>
                  <a:pt x="87" y="0"/>
                  <a:pt x="87" y="0"/>
                </a:cubicBezTo>
                <a:cubicBezTo>
                  <a:pt x="167" y="10"/>
                  <a:pt x="249" y="20"/>
                  <a:pt x="330" y="24"/>
                </a:cubicBezTo>
                <a:cubicBezTo>
                  <a:pt x="338" y="26"/>
                  <a:pt x="346" y="27"/>
                  <a:pt x="354" y="30"/>
                </a:cubicBezTo>
                <a:cubicBezTo>
                  <a:pt x="360" y="32"/>
                  <a:pt x="372" y="36"/>
                  <a:pt x="372" y="36"/>
                </a:cubicBezTo>
                <a:cubicBezTo>
                  <a:pt x="378" y="42"/>
                  <a:pt x="387" y="46"/>
                  <a:pt x="390" y="54"/>
                </a:cubicBezTo>
                <a:cubicBezTo>
                  <a:pt x="392" y="60"/>
                  <a:pt x="396" y="72"/>
                  <a:pt x="396" y="72"/>
                </a:cubicBezTo>
                <a:cubicBezTo>
                  <a:pt x="395" y="99"/>
                  <a:pt x="388" y="139"/>
                  <a:pt x="393" y="168"/>
                </a:cubicBezTo>
                <a:cubicBezTo>
                  <a:pt x="389" y="197"/>
                  <a:pt x="385" y="191"/>
                  <a:pt x="357" y="195"/>
                </a:cubicBezTo>
                <a:cubicBezTo>
                  <a:pt x="348" y="208"/>
                  <a:pt x="354" y="211"/>
                  <a:pt x="366" y="219"/>
                </a:cubicBezTo>
                <a:cubicBezTo>
                  <a:pt x="368" y="225"/>
                  <a:pt x="370" y="231"/>
                  <a:pt x="372" y="237"/>
                </a:cubicBezTo>
                <a:cubicBezTo>
                  <a:pt x="373" y="241"/>
                  <a:pt x="366" y="243"/>
                  <a:pt x="363" y="246"/>
                </a:cubicBezTo>
                <a:cubicBezTo>
                  <a:pt x="353" y="254"/>
                  <a:pt x="335" y="268"/>
                  <a:pt x="324" y="273"/>
                </a:cubicBezTo>
                <a:cubicBezTo>
                  <a:pt x="315" y="277"/>
                  <a:pt x="306" y="279"/>
                  <a:pt x="297" y="282"/>
                </a:cubicBezTo>
                <a:cubicBezTo>
                  <a:pt x="294" y="283"/>
                  <a:pt x="288" y="285"/>
                  <a:pt x="288" y="285"/>
                </a:cubicBezTo>
                <a:cubicBezTo>
                  <a:pt x="274" y="299"/>
                  <a:pt x="269" y="310"/>
                  <a:pt x="249" y="315"/>
                </a:cubicBezTo>
                <a:cubicBezTo>
                  <a:pt x="231" y="311"/>
                  <a:pt x="199" y="295"/>
                  <a:pt x="186" y="294"/>
                </a:cubicBezTo>
                <a:cubicBezTo>
                  <a:pt x="165" y="292"/>
                  <a:pt x="144" y="292"/>
                  <a:pt x="123" y="291"/>
                </a:cubicBezTo>
                <a:cubicBezTo>
                  <a:pt x="95" y="277"/>
                  <a:pt x="60" y="266"/>
                  <a:pt x="30" y="258"/>
                </a:cubicBezTo>
                <a:cubicBezTo>
                  <a:pt x="21" y="252"/>
                  <a:pt x="11" y="251"/>
                  <a:pt x="6" y="240"/>
                </a:cubicBezTo>
                <a:cubicBezTo>
                  <a:pt x="3" y="234"/>
                  <a:pt x="0" y="222"/>
                  <a:pt x="0" y="222"/>
                </a:cubicBezTo>
                <a:cubicBezTo>
                  <a:pt x="2" y="217"/>
                  <a:pt x="9" y="182"/>
                  <a:pt x="12" y="177"/>
                </a:cubicBezTo>
                <a:cubicBezTo>
                  <a:pt x="15" y="172"/>
                  <a:pt x="36" y="166"/>
                  <a:pt x="42" y="162"/>
                </a:cubicBezTo>
                <a:cubicBezTo>
                  <a:pt x="46" y="156"/>
                  <a:pt x="52" y="151"/>
                  <a:pt x="54" y="144"/>
                </a:cubicBezTo>
                <a:cubicBezTo>
                  <a:pt x="56" y="138"/>
                  <a:pt x="60" y="126"/>
                  <a:pt x="60" y="126"/>
                </a:cubicBezTo>
                <a:cubicBezTo>
                  <a:pt x="57" y="96"/>
                  <a:pt x="60" y="69"/>
                  <a:pt x="57" y="39"/>
                </a:cubicBezTo>
                <a:cubicBezTo>
                  <a:pt x="60" y="14"/>
                  <a:pt x="60" y="23"/>
                  <a:pt x="60" y="12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4" name="Freeform 31"/>
          <p:cNvSpPr>
            <a:spLocks/>
          </p:cNvSpPr>
          <p:nvPr/>
        </p:nvSpPr>
        <p:spPr bwMode="auto">
          <a:xfrm>
            <a:off x="5424488" y="4545013"/>
            <a:ext cx="569912" cy="474662"/>
          </a:xfrm>
          <a:custGeom>
            <a:avLst/>
            <a:gdLst>
              <a:gd name="T0" fmla="*/ 2147483647 w 359"/>
              <a:gd name="T1" fmla="*/ 2147483647 h 299"/>
              <a:gd name="T2" fmla="*/ 2147483647 w 359"/>
              <a:gd name="T3" fmla="*/ 2147483647 h 299"/>
              <a:gd name="T4" fmla="*/ 2147483647 w 359"/>
              <a:gd name="T5" fmla="*/ 2147483647 h 299"/>
              <a:gd name="T6" fmla="*/ 2147483647 w 359"/>
              <a:gd name="T7" fmla="*/ 2147483647 h 299"/>
              <a:gd name="T8" fmla="*/ 2147483647 w 359"/>
              <a:gd name="T9" fmla="*/ 2147483647 h 299"/>
              <a:gd name="T10" fmla="*/ 2147483647 w 359"/>
              <a:gd name="T11" fmla="*/ 2147483647 h 299"/>
              <a:gd name="T12" fmla="*/ 2147483647 w 359"/>
              <a:gd name="T13" fmla="*/ 2147483647 h 299"/>
              <a:gd name="T14" fmla="*/ 2147483647 w 359"/>
              <a:gd name="T15" fmla="*/ 2147483647 h 299"/>
              <a:gd name="T16" fmla="*/ 2147483647 w 359"/>
              <a:gd name="T17" fmla="*/ 2147483647 h 299"/>
              <a:gd name="T18" fmla="*/ 2147483647 w 359"/>
              <a:gd name="T19" fmla="*/ 2147483647 h 299"/>
              <a:gd name="T20" fmla="*/ 2147483647 w 359"/>
              <a:gd name="T21" fmla="*/ 2147483647 h 299"/>
              <a:gd name="T22" fmla="*/ 2147483647 w 359"/>
              <a:gd name="T23" fmla="*/ 2147483647 h 299"/>
              <a:gd name="T24" fmla="*/ 2147483647 w 359"/>
              <a:gd name="T25" fmla="*/ 2147483647 h 299"/>
              <a:gd name="T26" fmla="*/ 2147483647 w 359"/>
              <a:gd name="T27" fmla="*/ 2147483647 h 299"/>
              <a:gd name="T28" fmla="*/ 2147483647 w 359"/>
              <a:gd name="T29" fmla="*/ 2147483647 h 299"/>
              <a:gd name="T30" fmla="*/ 2147483647 w 359"/>
              <a:gd name="T31" fmla="*/ 2147483647 h 299"/>
              <a:gd name="T32" fmla="*/ 2147483647 w 359"/>
              <a:gd name="T33" fmla="*/ 2147483647 h 299"/>
              <a:gd name="T34" fmla="*/ 2147483647 w 359"/>
              <a:gd name="T35" fmla="*/ 2147483647 h 299"/>
              <a:gd name="T36" fmla="*/ 2147483647 w 359"/>
              <a:gd name="T37" fmla="*/ 2147483647 h 299"/>
              <a:gd name="T38" fmla="*/ 0 w 359"/>
              <a:gd name="T39" fmla="*/ 2147483647 h 299"/>
              <a:gd name="T40" fmla="*/ 2147483647 w 359"/>
              <a:gd name="T41" fmla="*/ 2147483647 h 299"/>
              <a:gd name="T42" fmla="*/ 2147483647 w 359"/>
              <a:gd name="T43" fmla="*/ 2147483647 h 299"/>
              <a:gd name="T44" fmla="*/ 2147483647 w 359"/>
              <a:gd name="T45" fmla="*/ 2147483647 h 299"/>
              <a:gd name="T46" fmla="*/ 2147483647 w 359"/>
              <a:gd name="T47" fmla="*/ 2147483647 h 2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9"/>
              <a:gd name="T73" fmla="*/ 0 h 299"/>
              <a:gd name="T74" fmla="*/ 359 w 359"/>
              <a:gd name="T75" fmla="*/ 299 h 2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9" h="299">
                <a:moveTo>
                  <a:pt x="81" y="77"/>
                </a:moveTo>
                <a:cubicBezTo>
                  <a:pt x="108" y="36"/>
                  <a:pt x="83" y="79"/>
                  <a:pt x="96" y="44"/>
                </a:cubicBezTo>
                <a:cubicBezTo>
                  <a:pt x="100" y="34"/>
                  <a:pt x="113" y="27"/>
                  <a:pt x="120" y="20"/>
                </a:cubicBezTo>
                <a:cubicBezTo>
                  <a:pt x="127" y="0"/>
                  <a:pt x="138" y="19"/>
                  <a:pt x="150" y="23"/>
                </a:cubicBezTo>
                <a:cubicBezTo>
                  <a:pt x="166" y="28"/>
                  <a:pt x="186" y="27"/>
                  <a:pt x="201" y="35"/>
                </a:cubicBezTo>
                <a:cubicBezTo>
                  <a:pt x="207" y="38"/>
                  <a:pt x="218" y="49"/>
                  <a:pt x="228" y="50"/>
                </a:cubicBezTo>
                <a:cubicBezTo>
                  <a:pt x="250" y="52"/>
                  <a:pt x="272" y="52"/>
                  <a:pt x="294" y="53"/>
                </a:cubicBezTo>
                <a:cubicBezTo>
                  <a:pt x="308" y="63"/>
                  <a:pt x="302" y="56"/>
                  <a:pt x="309" y="77"/>
                </a:cubicBezTo>
                <a:cubicBezTo>
                  <a:pt x="310" y="80"/>
                  <a:pt x="312" y="86"/>
                  <a:pt x="312" y="86"/>
                </a:cubicBezTo>
                <a:cubicBezTo>
                  <a:pt x="301" y="119"/>
                  <a:pt x="323" y="145"/>
                  <a:pt x="345" y="167"/>
                </a:cubicBezTo>
                <a:cubicBezTo>
                  <a:pt x="358" y="205"/>
                  <a:pt x="359" y="226"/>
                  <a:pt x="318" y="236"/>
                </a:cubicBezTo>
                <a:cubicBezTo>
                  <a:pt x="311" y="241"/>
                  <a:pt x="306" y="242"/>
                  <a:pt x="303" y="251"/>
                </a:cubicBezTo>
                <a:cubicBezTo>
                  <a:pt x="300" y="259"/>
                  <a:pt x="304" y="270"/>
                  <a:pt x="297" y="275"/>
                </a:cubicBezTo>
                <a:cubicBezTo>
                  <a:pt x="279" y="288"/>
                  <a:pt x="241" y="296"/>
                  <a:pt x="219" y="299"/>
                </a:cubicBezTo>
                <a:lnTo>
                  <a:pt x="126" y="293"/>
                </a:lnTo>
                <a:cubicBezTo>
                  <a:pt x="126" y="293"/>
                  <a:pt x="99" y="284"/>
                  <a:pt x="99" y="284"/>
                </a:cubicBezTo>
                <a:cubicBezTo>
                  <a:pt x="79" y="281"/>
                  <a:pt x="64" y="278"/>
                  <a:pt x="45" y="272"/>
                </a:cubicBezTo>
                <a:cubicBezTo>
                  <a:pt x="39" y="270"/>
                  <a:pt x="27" y="266"/>
                  <a:pt x="27" y="266"/>
                </a:cubicBezTo>
                <a:cubicBezTo>
                  <a:pt x="13" y="252"/>
                  <a:pt x="20" y="261"/>
                  <a:pt x="6" y="239"/>
                </a:cubicBezTo>
                <a:cubicBezTo>
                  <a:pt x="4" y="236"/>
                  <a:pt x="0" y="230"/>
                  <a:pt x="0" y="230"/>
                </a:cubicBezTo>
                <a:cubicBezTo>
                  <a:pt x="19" y="224"/>
                  <a:pt x="10" y="207"/>
                  <a:pt x="6" y="191"/>
                </a:cubicBezTo>
                <a:cubicBezTo>
                  <a:pt x="11" y="158"/>
                  <a:pt x="17" y="154"/>
                  <a:pt x="42" y="137"/>
                </a:cubicBezTo>
                <a:cubicBezTo>
                  <a:pt x="52" y="122"/>
                  <a:pt x="65" y="110"/>
                  <a:pt x="75" y="95"/>
                </a:cubicBezTo>
                <a:cubicBezTo>
                  <a:pt x="76" y="93"/>
                  <a:pt x="90" y="77"/>
                  <a:pt x="81" y="7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5" name="Freeform 32"/>
          <p:cNvSpPr>
            <a:spLocks/>
          </p:cNvSpPr>
          <p:nvPr/>
        </p:nvSpPr>
        <p:spPr bwMode="auto">
          <a:xfrm>
            <a:off x="5815013" y="4829175"/>
            <a:ext cx="719137" cy="4603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6" name="Freeform 33"/>
          <p:cNvSpPr>
            <a:spLocks/>
          </p:cNvSpPr>
          <p:nvPr/>
        </p:nvSpPr>
        <p:spPr bwMode="auto">
          <a:xfrm>
            <a:off x="5240338" y="5011738"/>
            <a:ext cx="663575" cy="390525"/>
          </a:xfrm>
          <a:custGeom>
            <a:avLst/>
            <a:gdLst>
              <a:gd name="T0" fmla="*/ 2147483647 w 418"/>
              <a:gd name="T1" fmla="*/ 2147483647 h 246"/>
              <a:gd name="T2" fmla="*/ 2147483647 w 418"/>
              <a:gd name="T3" fmla="*/ 2147483647 h 246"/>
              <a:gd name="T4" fmla="*/ 2147483647 w 418"/>
              <a:gd name="T5" fmla="*/ 2147483647 h 246"/>
              <a:gd name="T6" fmla="*/ 2147483647 w 418"/>
              <a:gd name="T7" fmla="*/ 2147483647 h 246"/>
              <a:gd name="T8" fmla="*/ 2147483647 w 418"/>
              <a:gd name="T9" fmla="*/ 2147483647 h 246"/>
              <a:gd name="T10" fmla="*/ 2147483647 w 418"/>
              <a:gd name="T11" fmla="*/ 2147483647 h 246"/>
              <a:gd name="T12" fmla="*/ 2147483647 w 418"/>
              <a:gd name="T13" fmla="*/ 2147483647 h 246"/>
              <a:gd name="T14" fmla="*/ 2147483647 w 418"/>
              <a:gd name="T15" fmla="*/ 2147483647 h 246"/>
              <a:gd name="T16" fmla="*/ 2147483647 w 418"/>
              <a:gd name="T17" fmla="*/ 2147483647 h 246"/>
              <a:gd name="T18" fmla="*/ 2147483647 w 418"/>
              <a:gd name="T19" fmla="*/ 2147483647 h 246"/>
              <a:gd name="T20" fmla="*/ 2147483647 w 418"/>
              <a:gd name="T21" fmla="*/ 2147483647 h 246"/>
              <a:gd name="T22" fmla="*/ 2147483647 w 418"/>
              <a:gd name="T23" fmla="*/ 2147483647 h 246"/>
              <a:gd name="T24" fmla="*/ 2147483647 w 418"/>
              <a:gd name="T25" fmla="*/ 2147483647 h 246"/>
              <a:gd name="T26" fmla="*/ 2147483647 w 418"/>
              <a:gd name="T27" fmla="*/ 2147483647 h 246"/>
              <a:gd name="T28" fmla="*/ 2147483647 w 418"/>
              <a:gd name="T29" fmla="*/ 2147483647 h 246"/>
              <a:gd name="T30" fmla="*/ 2147483647 w 418"/>
              <a:gd name="T31" fmla="*/ 2147483647 h 246"/>
              <a:gd name="T32" fmla="*/ 2147483647 w 418"/>
              <a:gd name="T33" fmla="*/ 2147483647 h 246"/>
              <a:gd name="T34" fmla="*/ 2147483647 w 418"/>
              <a:gd name="T35" fmla="*/ 2147483647 h 246"/>
              <a:gd name="T36" fmla="*/ 2147483647 w 418"/>
              <a:gd name="T37" fmla="*/ 2147483647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8"/>
              <a:gd name="T58" fmla="*/ 0 h 246"/>
              <a:gd name="T59" fmla="*/ 418 w 418"/>
              <a:gd name="T60" fmla="*/ 246 h 2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8" h="246">
                <a:moveTo>
                  <a:pt x="164" y="8"/>
                </a:moveTo>
                <a:cubicBezTo>
                  <a:pt x="125" y="0"/>
                  <a:pt x="86" y="11"/>
                  <a:pt x="47" y="14"/>
                </a:cubicBezTo>
                <a:cubicBezTo>
                  <a:pt x="40" y="34"/>
                  <a:pt x="41" y="56"/>
                  <a:pt x="29" y="74"/>
                </a:cubicBezTo>
                <a:cubicBezTo>
                  <a:pt x="28" y="77"/>
                  <a:pt x="26" y="94"/>
                  <a:pt x="23" y="98"/>
                </a:cubicBezTo>
                <a:cubicBezTo>
                  <a:pt x="18" y="106"/>
                  <a:pt x="5" y="122"/>
                  <a:pt x="5" y="122"/>
                </a:cubicBezTo>
                <a:cubicBezTo>
                  <a:pt x="0" y="137"/>
                  <a:pt x="9" y="144"/>
                  <a:pt x="14" y="158"/>
                </a:cubicBezTo>
                <a:cubicBezTo>
                  <a:pt x="12" y="164"/>
                  <a:pt x="6" y="169"/>
                  <a:pt x="5" y="176"/>
                </a:cubicBezTo>
                <a:cubicBezTo>
                  <a:pt x="1" y="205"/>
                  <a:pt x="54" y="214"/>
                  <a:pt x="74" y="221"/>
                </a:cubicBezTo>
                <a:cubicBezTo>
                  <a:pt x="101" y="241"/>
                  <a:pt x="141" y="239"/>
                  <a:pt x="173" y="242"/>
                </a:cubicBezTo>
                <a:cubicBezTo>
                  <a:pt x="235" y="241"/>
                  <a:pt x="298" y="234"/>
                  <a:pt x="359" y="239"/>
                </a:cubicBezTo>
                <a:cubicBezTo>
                  <a:pt x="396" y="237"/>
                  <a:pt x="406" y="246"/>
                  <a:pt x="416" y="215"/>
                </a:cubicBezTo>
                <a:cubicBezTo>
                  <a:pt x="414" y="186"/>
                  <a:pt x="418" y="143"/>
                  <a:pt x="383" y="131"/>
                </a:cubicBezTo>
                <a:cubicBezTo>
                  <a:pt x="377" y="96"/>
                  <a:pt x="375" y="109"/>
                  <a:pt x="350" y="92"/>
                </a:cubicBezTo>
                <a:cubicBezTo>
                  <a:pt x="354" y="79"/>
                  <a:pt x="364" y="69"/>
                  <a:pt x="368" y="56"/>
                </a:cubicBezTo>
                <a:cubicBezTo>
                  <a:pt x="350" y="29"/>
                  <a:pt x="292" y="31"/>
                  <a:pt x="266" y="29"/>
                </a:cubicBezTo>
                <a:cubicBezTo>
                  <a:pt x="241" y="21"/>
                  <a:pt x="211" y="17"/>
                  <a:pt x="185" y="14"/>
                </a:cubicBezTo>
                <a:cubicBezTo>
                  <a:pt x="178" y="13"/>
                  <a:pt x="171" y="12"/>
                  <a:pt x="164" y="11"/>
                </a:cubicBezTo>
                <a:cubicBezTo>
                  <a:pt x="160" y="10"/>
                  <a:pt x="152" y="12"/>
                  <a:pt x="152" y="8"/>
                </a:cubicBezTo>
                <a:cubicBezTo>
                  <a:pt x="152" y="4"/>
                  <a:pt x="160" y="8"/>
                  <a:pt x="164" y="8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7" name="Freeform 34"/>
          <p:cNvSpPr>
            <a:spLocks/>
          </p:cNvSpPr>
          <p:nvPr/>
        </p:nvSpPr>
        <p:spPr bwMode="auto">
          <a:xfrm>
            <a:off x="6383338" y="3922713"/>
            <a:ext cx="663575" cy="681037"/>
          </a:xfrm>
          <a:custGeom>
            <a:avLst/>
            <a:gdLst>
              <a:gd name="T0" fmla="*/ 2147483647 w 418"/>
              <a:gd name="T1" fmla="*/ 2147483647 h 429"/>
              <a:gd name="T2" fmla="*/ 2147483647 w 418"/>
              <a:gd name="T3" fmla="*/ 2147483647 h 429"/>
              <a:gd name="T4" fmla="*/ 2147483647 w 418"/>
              <a:gd name="T5" fmla="*/ 2147483647 h 429"/>
              <a:gd name="T6" fmla="*/ 2147483647 w 418"/>
              <a:gd name="T7" fmla="*/ 2147483647 h 429"/>
              <a:gd name="T8" fmla="*/ 2147483647 w 418"/>
              <a:gd name="T9" fmla="*/ 2147483647 h 429"/>
              <a:gd name="T10" fmla="*/ 2147483647 w 418"/>
              <a:gd name="T11" fmla="*/ 2147483647 h 429"/>
              <a:gd name="T12" fmla="*/ 2147483647 w 418"/>
              <a:gd name="T13" fmla="*/ 2147483647 h 429"/>
              <a:gd name="T14" fmla="*/ 2147483647 w 418"/>
              <a:gd name="T15" fmla="*/ 2147483647 h 429"/>
              <a:gd name="T16" fmla="*/ 2147483647 w 418"/>
              <a:gd name="T17" fmla="*/ 2147483647 h 429"/>
              <a:gd name="T18" fmla="*/ 2147483647 w 418"/>
              <a:gd name="T19" fmla="*/ 2147483647 h 429"/>
              <a:gd name="T20" fmla="*/ 2147483647 w 418"/>
              <a:gd name="T21" fmla="*/ 2147483647 h 429"/>
              <a:gd name="T22" fmla="*/ 2147483647 w 418"/>
              <a:gd name="T23" fmla="*/ 2147483647 h 429"/>
              <a:gd name="T24" fmla="*/ 2147483647 w 418"/>
              <a:gd name="T25" fmla="*/ 2147483647 h 429"/>
              <a:gd name="T26" fmla="*/ 2147483647 w 418"/>
              <a:gd name="T27" fmla="*/ 2147483647 h 4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8"/>
              <a:gd name="T43" fmla="*/ 0 h 429"/>
              <a:gd name="T44" fmla="*/ 418 w 418"/>
              <a:gd name="T45" fmla="*/ 429 h 4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8" h="429">
                <a:moveTo>
                  <a:pt x="39" y="43"/>
                </a:moveTo>
                <a:cubicBezTo>
                  <a:pt x="167" y="0"/>
                  <a:pt x="208" y="49"/>
                  <a:pt x="304" y="80"/>
                </a:cubicBezTo>
                <a:cubicBezTo>
                  <a:pt x="313" y="86"/>
                  <a:pt x="324" y="90"/>
                  <a:pt x="331" y="98"/>
                </a:cubicBezTo>
                <a:cubicBezTo>
                  <a:pt x="346" y="115"/>
                  <a:pt x="368" y="153"/>
                  <a:pt x="368" y="153"/>
                </a:cubicBezTo>
                <a:cubicBezTo>
                  <a:pt x="382" y="194"/>
                  <a:pt x="400" y="223"/>
                  <a:pt x="414" y="263"/>
                </a:cubicBezTo>
                <a:cubicBezTo>
                  <a:pt x="405" y="334"/>
                  <a:pt x="418" y="365"/>
                  <a:pt x="350" y="382"/>
                </a:cubicBezTo>
                <a:cubicBezTo>
                  <a:pt x="311" y="419"/>
                  <a:pt x="262" y="420"/>
                  <a:pt x="212" y="427"/>
                </a:cubicBezTo>
                <a:cubicBezTo>
                  <a:pt x="152" y="420"/>
                  <a:pt x="125" y="429"/>
                  <a:pt x="94" y="382"/>
                </a:cubicBezTo>
                <a:cubicBezTo>
                  <a:pt x="79" y="327"/>
                  <a:pt x="74" y="331"/>
                  <a:pt x="20" y="318"/>
                </a:cubicBezTo>
                <a:cubicBezTo>
                  <a:pt x="14" y="312"/>
                  <a:pt x="3" y="308"/>
                  <a:pt x="2" y="299"/>
                </a:cubicBezTo>
                <a:cubicBezTo>
                  <a:pt x="0" y="284"/>
                  <a:pt x="11" y="269"/>
                  <a:pt x="11" y="254"/>
                </a:cubicBezTo>
                <a:cubicBezTo>
                  <a:pt x="11" y="226"/>
                  <a:pt x="5" y="199"/>
                  <a:pt x="2" y="171"/>
                </a:cubicBezTo>
                <a:cubicBezTo>
                  <a:pt x="5" y="150"/>
                  <a:pt x="4" y="127"/>
                  <a:pt x="11" y="107"/>
                </a:cubicBezTo>
                <a:cubicBezTo>
                  <a:pt x="21" y="77"/>
                  <a:pt x="62" y="91"/>
                  <a:pt x="39" y="43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8" name="Freeform 35"/>
          <p:cNvSpPr>
            <a:spLocks/>
          </p:cNvSpPr>
          <p:nvPr/>
        </p:nvSpPr>
        <p:spPr bwMode="auto">
          <a:xfrm>
            <a:off x="6394450" y="3119438"/>
            <a:ext cx="598488" cy="668337"/>
          </a:xfrm>
          <a:custGeom>
            <a:avLst/>
            <a:gdLst>
              <a:gd name="T0" fmla="*/ 2147483647 w 377"/>
              <a:gd name="T1" fmla="*/ 2147483647 h 421"/>
              <a:gd name="T2" fmla="*/ 2147483647 w 377"/>
              <a:gd name="T3" fmla="*/ 2147483647 h 421"/>
              <a:gd name="T4" fmla="*/ 2147483647 w 377"/>
              <a:gd name="T5" fmla="*/ 2147483647 h 421"/>
              <a:gd name="T6" fmla="*/ 2147483647 w 377"/>
              <a:gd name="T7" fmla="*/ 2147483647 h 421"/>
              <a:gd name="T8" fmla="*/ 2147483647 w 377"/>
              <a:gd name="T9" fmla="*/ 2147483647 h 421"/>
              <a:gd name="T10" fmla="*/ 2147483647 w 377"/>
              <a:gd name="T11" fmla="*/ 2147483647 h 421"/>
              <a:gd name="T12" fmla="*/ 2147483647 w 377"/>
              <a:gd name="T13" fmla="*/ 2147483647 h 421"/>
              <a:gd name="T14" fmla="*/ 2147483647 w 377"/>
              <a:gd name="T15" fmla="*/ 2147483647 h 421"/>
              <a:gd name="T16" fmla="*/ 2147483647 w 377"/>
              <a:gd name="T17" fmla="*/ 2147483647 h 4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7"/>
              <a:gd name="T28" fmla="*/ 0 h 421"/>
              <a:gd name="T29" fmla="*/ 377 w 377"/>
              <a:gd name="T30" fmla="*/ 421 h 4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7" h="421">
                <a:moveTo>
                  <a:pt x="13" y="37"/>
                </a:moveTo>
                <a:cubicBezTo>
                  <a:pt x="88" y="0"/>
                  <a:pt x="172" y="11"/>
                  <a:pt x="251" y="37"/>
                </a:cubicBezTo>
                <a:cubicBezTo>
                  <a:pt x="315" y="80"/>
                  <a:pt x="294" y="56"/>
                  <a:pt x="324" y="101"/>
                </a:cubicBezTo>
                <a:cubicBezTo>
                  <a:pt x="346" y="168"/>
                  <a:pt x="337" y="137"/>
                  <a:pt x="351" y="193"/>
                </a:cubicBezTo>
                <a:cubicBezTo>
                  <a:pt x="333" y="282"/>
                  <a:pt x="377" y="353"/>
                  <a:pt x="278" y="385"/>
                </a:cubicBezTo>
                <a:cubicBezTo>
                  <a:pt x="43" y="375"/>
                  <a:pt x="109" y="421"/>
                  <a:pt x="22" y="339"/>
                </a:cubicBezTo>
                <a:cubicBezTo>
                  <a:pt x="0" y="271"/>
                  <a:pt x="1" y="287"/>
                  <a:pt x="22" y="220"/>
                </a:cubicBezTo>
                <a:cubicBezTo>
                  <a:pt x="17" y="195"/>
                  <a:pt x="4" y="172"/>
                  <a:pt x="4" y="147"/>
                </a:cubicBezTo>
                <a:cubicBezTo>
                  <a:pt x="4" y="137"/>
                  <a:pt x="28" y="52"/>
                  <a:pt x="13" y="3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39" name="Freeform 36"/>
          <p:cNvSpPr>
            <a:spLocks/>
          </p:cNvSpPr>
          <p:nvPr/>
        </p:nvSpPr>
        <p:spPr bwMode="auto">
          <a:xfrm>
            <a:off x="6532563" y="3729038"/>
            <a:ext cx="681037" cy="334962"/>
          </a:xfrm>
          <a:custGeom>
            <a:avLst/>
            <a:gdLst>
              <a:gd name="T0" fmla="*/ 2147483647 w 430"/>
              <a:gd name="T1" fmla="*/ 2147483647 h 211"/>
              <a:gd name="T2" fmla="*/ 2147483647 w 430"/>
              <a:gd name="T3" fmla="*/ 2147483647 h 211"/>
              <a:gd name="T4" fmla="*/ 2147483647 w 430"/>
              <a:gd name="T5" fmla="*/ 2147483647 h 211"/>
              <a:gd name="T6" fmla="*/ 2147483647 w 430"/>
              <a:gd name="T7" fmla="*/ 2147483647 h 211"/>
              <a:gd name="T8" fmla="*/ 2147483647 w 430"/>
              <a:gd name="T9" fmla="*/ 2147483647 h 211"/>
              <a:gd name="T10" fmla="*/ 2147483647 w 430"/>
              <a:gd name="T11" fmla="*/ 2147483647 h 211"/>
              <a:gd name="T12" fmla="*/ 2147483647 w 430"/>
              <a:gd name="T13" fmla="*/ 2147483647 h 211"/>
              <a:gd name="T14" fmla="*/ 2147483647 w 430"/>
              <a:gd name="T15" fmla="*/ 2147483647 h 211"/>
              <a:gd name="T16" fmla="*/ 2147483647 w 430"/>
              <a:gd name="T17" fmla="*/ 2147483647 h 211"/>
              <a:gd name="T18" fmla="*/ 0 w 430"/>
              <a:gd name="T19" fmla="*/ 2147483647 h 211"/>
              <a:gd name="T20" fmla="*/ 2147483647 w 430"/>
              <a:gd name="T21" fmla="*/ 2147483647 h 211"/>
              <a:gd name="T22" fmla="*/ 2147483647 w 430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0"/>
              <a:gd name="T37" fmla="*/ 0 h 211"/>
              <a:gd name="T38" fmla="*/ 430 w 430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0" h="211">
                <a:moveTo>
                  <a:pt x="19" y="10"/>
                </a:moveTo>
                <a:cubicBezTo>
                  <a:pt x="134" y="2"/>
                  <a:pt x="243" y="0"/>
                  <a:pt x="357" y="19"/>
                </a:cubicBezTo>
                <a:cubicBezTo>
                  <a:pt x="404" y="35"/>
                  <a:pt x="406" y="63"/>
                  <a:pt x="421" y="110"/>
                </a:cubicBezTo>
                <a:cubicBezTo>
                  <a:pt x="424" y="119"/>
                  <a:pt x="430" y="138"/>
                  <a:pt x="430" y="138"/>
                </a:cubicBezTo>
                <a:cubicBezTo>
                  <a:pt x="424" y="156"/>
                  <a:pt x="418" y="175"/>
                  <a:pt x="412" y="193"/>
                </a:cubicBezTo>
                <a:cubicBezTo>
                  <a:pt x="406" y="211"/>
                  <a:pt x="357" y="211"/>
                  <a:pt x="357" y="211"/>
                </a:cubicBezTo>
                <a:cubicBezTo>
                  <a:pt x="302" y="208"/>
                  <a:pt x="247" y="210"/>
                  <a:pt x="192" y="202"/>
                </a:cubicBezTo>
                <a:cubicBezTo>
                  <a:pt x="110" y="190"/>
                  <a:pt x="211" y="183"/>
                  <a:pt x="147" y="165"/>
                </a:cubicBezTo>
                <a:cubicBezTo>
                  <a:pt x="120" y="158"/>
                  <a:pt x="92" y="159"/>
                  <a:pt x="64" y="156"/>
                </a:cubicBezTo>
                <a:cubicBezTo>
                  <a:pt x="28" y="144"/>
                  <a:pt x="12" y="138"/>
                  <a:pt x="0" y="101"/>
                </a:cubicBezTo>
                <a:cubicBezTo>
                  <a:pt x="2" y="89"/>
                  <a:pt x="12" y="32"/>
                  <a:pt x="19" y="28"/>
                </a:cubicBezTo>
                <a:cubicBezTo>
                  <a:pt x="35" y="19"/>
                  <a:pt x="73" y="19"/>
                  <a:pt x="73" y="19"/>
                </a:cubicBezTo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0" name="Freeform 37"/>
          <p:cNvSpPr>
            <a:spLocks/>
          </p:cNvSpPr>
          <p:nvPr/>
        </p:nvSpPr>
        <p:spPr bwMode="auto">
          <a:xfrm>
            <a:off x="6983413" y="4021138"/>
            <a:ext cx="412750" cy="392112"/>
          </a:xfrm>
          <a:custGeom>
            <a:avLst/>
            <a:gdLst>
              <a:gd name="T0" fmla="*/ 0 w 261"/>
              <a:gd name="T1" fmla="*/ 2147483647 h 247"/>
              <a:gd name="T2" fmla="*/ 2147483647 w 261"/>
              <a:gd name="T3" fmla="*/ 2147483647 h 247"/>
              <a:gd name="T4" fmla="*/ 2147483647 w 261"/>
              <a:gd name="T5" fmla="*/ 0 h 247"/>
              <a:gd name="T6" fmla="*/ 2147483647 w 261"/>
              <a:gd name="T7" fmla="*/ 2147483647 h 247"/>
              <a:gd name="T8" fmla="*/ 2147483647 w 261"/>
              <a:gd name="T9" fmla="*/ 2147483647 h 247"/>
              <a:gd name="T10" fmla="*/ 2147483647 w 261"/>
              <a:gd name="T11" fmla="*/ 2147483647 h 247"/>
              <a:gd name="T12" fmla="*/ 2147483647 w 261"/>
              <a:gd name="T13" fmla="*/ 2147483647 h 247"/>
              <a:gd name="T14" fmla="*/ 2147483647 w 261"/>
              <a:gd name="T15" fmla="*/ 2147483647 h 247"/>
              <a:gd name="T16" fmla="*/ 0 w 261"/>
              <a:gd name="T17" fmla="*/ 2147483647 h 2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1"/>
              <a:gd name="T28" fmla="*/ 0 h 247"/>
              <a:gd name="T29" fmla="*/ 261 w 261"/>
              <a:gd name="T30" fmla="*/ 247 h 2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1" h="247">
                <a:moveTo>
                  <a:pt x="0" y="54"/>
                </a:moveTo>
                <a:cubicBezTo>
                  <a:pt x="3" y="45"/>
                  <a:pt x="1" y="32"/>
                  <a:pt x="9" y="27"/>
                </a:cubicBezTo>
                <a:cubicBezTo>
                  <a:pt x="27" y="15"/>
                  <a:pt x="86" y="5"/>
                  <a:pt x="109" y="0"/>
                </a:cubicBezTo>
                <a:cubicBezTo>
                  <a:pt x="155" y="8"/>
                  <a:pt x="189" y="10"/>
                  <a:pt x="228" y="36"/>
                </a:cubicBezTo>
                <a:cubicBezTo>
                  <a:pt x="246" y="91"/>
                  <a:pt x="250" y="116"/>
                  <a:pt x="256" y="182"/>
                </a:cubicBezTo>
                <a:cubicBezTo>
                  <a:pt x="253" y="200"/>
                  <a:pt x="261" y="225"/>
                  <a:pt x="247" y="237"/>
                </a:cubicBezTo>
                <a:cubicBezTo>
                  <a:pt x="235" y="247"/>
                  <a:pt x="217" y="230"/>
                  <a:pt x="201" y="228"/>
                </a:cubicBezTo>
                <a:cubicBezTo>
                  <a:pt x="155" y="224"/>
                  <a:pt x="110" y="222"/>
                  <a:pt x="64" y="219"/>
                </a:cubicBezTo>
                <a:cubicBezTo>
                  <a:pt x="23" y="180"/>
                  <a:pt x="17" y="107"/>
                  <a:pt x="0" y="5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1" name="Freeform 38"/>
          <p:cNvSpPr>
            <a:spLocks/>
          </p:cNvSpPr>
          <p:nvPr/>
        </p:nvSpPr>
        <p:spPr bwMode="auto">
          <a:xfrm>
            <a:off x="7345363" y="3948113"/>
            <a:ext cx="454025" cy="549275"/>
          </a:xfrm>
          <a:custGeom>
            <a:avLst/>
            <a:gdLst>
              <a:gd name="T0" fmla="*/ 0 w 287"/>
              <a:gd name="T1" fmla="*/ 2147483647 h 346"/>
              <a:gd name="T2" fmla="*/ 2147483647 w 287"/>
              <a:gd name="T3" fmla="*/ 0 h 346"/>
              <a:gd name="T4" fmla="*/ 2147483647 w 287"/>
              <a:gd name="T5" fmla="*/ 2147483647 h 346"/>
              <a:gd name="T6" fmla="*/ 2147483647 w 287"/>
              <a:gd name="T7" fmla="*/ 2147483647 h 346"/>
              <a:gd name="T8" fmla="*/ 2147483647 w 287"/>
              <a:gd name="T9" fmla="*/ 2147483647 h 346"/>
              <a:gd name="T10" fmla="*/ 2147483647 w 287"/>
              <a:gd name="T11" fmla="*/ 2147483647 h 346"/>
              <a:gd name="T12" fmla="*/ 2147483647 w 287"/>
              <a:gd name="T13" fmla="*/ 2147483647 h 346"/>
              <a:gd name="T14" fmla="*/ 2147483647 w 287"/>
              <a:gd name="T15" fmla="*/ 2147483647 h 346"/>
              <a:gd name="T16" fmla="*/ 2147483647 w 287"/>
              <a:gd name="T17" fmla="*/ 2147483647 h 346"/>
              <a:gd name="T18" fmla="*/ 0 w 287"/>
              <a:gd name="T19" fmla="*/ 2147483647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"/>
              <a:gd name="T31" fmla="*/ 0 h 346"/>
              <a:gd name="T32" fmla="*/ 287 w 287"/>
              <a:gd name="T33" fmla="*/ 346 h 3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" h="346">
                <a:moveTo>
                  <a:pt x="0" y="64"/>
                </a:moveTo>
                <a:cubicBezTo>
                  <a:pt x="22" y="43"/>
                  <a:pt x="38" y="25"/>
                  <a:pt x="55" y="0"/>
                </a:cubicBezTo>
                <a:cubicBezTo>
                  <a:pt x="126" y="6"/>
                  <a:pt x="139" y="2"/>
                  <a:pt x="192" y="18"/>
                </a:cubicBezTo>
                <a:cubicBezTo>
                  <a:pt x="210" y="23"/>
                  <a:pt x="247" y="36"/>
                  <a:pt x="247" y="36"/>
                </a:cubicBezTo>
                <a:cubicBezTo>
                  <a:pt x="261" y="78"/>
                  <a:pt x="259" y="122"/>
                  <a:pt x="275" y="164"/>
                </a:cubicBezTo>
                <a:cubicBezTo>
                  <a:pt x="278" y="207"/>
                  <a:pt x="284" y="249"/>
                  <a:pt x="284" y="292"/>
                </a:cubicBezTo>
                <a:cubicBezTo>
                  <a:pt x="284" y="308"/>
                  <a:pt x="287" y="328"/>
                  <a:pt x="275" y="338"/>
                </a:cubicBezTo>
                <a:cubicBezTo>
                  <a:pt x="265" y="346"/>
                  <a:pt x="250" y="332"/>
                  <a:pt x="238" y="329"/>
                </a:cubicBezTo>
                <a:cubicBezTo>
                  <a:pt x="183" y="292"/>
                  <a:pt x="119" y="285"/>
                  <a:pt x="55" y="274"/>
                </a:cubicBezTo>
                <a:cubicBezTo>
                  <a:pt x="19" y="220"/>
                  <a:pt x="22" y="129"/>
                  <a:pt x="0" y="6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2" name="Freeform 39"/>
          <p:cNvSpPr>
            <a:spLocks/>
          </p:cNvSpPr>
          <p:nvPr/>
        </p:nvSpPr>
        <p:spPr bwMode="auto">
          <a:xfrm>
            <a:off x="7780338" y="3986213"/>
            <a:ext cx="384175" cy="557212"/>
          </a:xfrm>
          <a:custGeom>
            <a:avLst/>
            <a:gdLst>
              <a:gd name="T0" fmla="*/ 2147483647 w 242"/>
              <a:gd name="T1" fmla="*/ 2147483647 h 351"/>
              <a:gd name="T2" fmla="*/ 2147483647 w 242"/>
              <a:gd name="T3" fmla="*/ 2147483647 h 351"/>
              <a:gd name="T4" fmla="*/ 2147483647 w 242"/>
              <a:gd name="T5" fmla="*/ 2147483647 h 351"/>
              <a:gd name="T6" fmla="*/ 2147483647 w 242"/>
              <a:gd name="T7" fmla="*/ 2147483647 h 351"/>
              <a:gd name="T8" fmla="*/ 2147483647 w 242"/>
              <a:gd name="T9" fmla="*/ 2147483647 h 351"/>
              <a:gd name="T10" fmla="*/ 2147483647 w 242"/>
              <a:gd name="T11" fmla="*/ 2147483647 h 351"/>
              <a:gd name="T12" fmla="*/ 2147483647 w 242"/>
              <a:gd name="T13" fmla="*/ 2147483647 h 351"/>
              <a:gd name="T14" fmla="*/ 2147483647 w 242"/>
              <a:gd name="T15" fmla="*/ 2147483647 h 351"/>
              <a:gd name="T16" fmla="*/ 2147483647 w 242"/>
              <a:gd name="T17" fmla="*/ 2147483647 h 351"/>
              <a:gd name="T18" fmla="*/ 2147483647 w 242"/>
              <a:gd name="T19" fmla="*/ 2147483647 h 351"/>
              <a:gd name="T20" fmla="*/ 2147483647 w 242"/>
              <a:gd name="T21" fmla="*/ 2147483647 h 351"/>
              <a:gd name="T22" fmla="*/ 2147483647 w 242"/>
              <a:gd name="T23" fmla="*/ 2147483647 h 351"/>
              <a:gd name="T24" fmla="*/ 2147483647 w 242"/>
              <a:gd name="T25" fmla="*/ 2147483647 h 3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2"/>
              <a:gd name="T40" fmla="*/ 0 h 351"/>
              <a:gd name="T41" fmla="*/ 242 w 242"/>
              <a:gd name="T42" fmla="*/ 351 h 3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2" h="351">
                <a:moveTo>
                  <a:pt x="9" y="305"/>
                </a:moveTo>
                <a:cubicBezTo>
                  <a:pt x="42" y="256"/>
                  <a:pt x="40" y="224"/>
                  <a:pt x="9" y="177"/>
                </a:cubicBezTo>
                <a:cubicBezTo>
                  <a:pt x="12" y="131"/>
                  <a:pt x="0" y="82"/>
                  <a:pt x="18" y="40"/>
                </a:cubicBezTo>
                <a:cubicBezTo>
                  <a:pt x="25" y="23"/>
                  <a:pt x="55" y="36"/>
                  <a:pt x="73" y="31"/>
                </a:cubicBezTo>
                <a:cubicBezTo>
                  <a:pt x="92" y="26"/>
                  <a:pt x="110" y="18"/>
                  <a:pt x="128" y="12"/>
                </a:cubicBezTo>
                <a:cubicBezTo>
                  <a:pt x="137" y="9"/>
                  <a:pt x="155" y="3"/>
                  <a:pt x="155" y="3"/>
                </a:cubicBezTo>
                <a:cubicBezTo>
                  <a:pt x="173" y="6"/>
                  <a:pt x="196" y="0"/>
                  <a:pt x="210" y="12"/>
                </a:cubicBezTo>
                <a:cubicBezTo>
                  <a:pt x="225" y="25"/>
                  <a:pt x="228" y="67"/>
                  <a:pt x="228" y="67"/>
                </a:cubicBezTo>
                <a:cubicBezTo>
                  <a:pt x="238" y="174"/>
                  <a:pt x="242" y="136"/>
                  <a:pt x="228" y="232"/>
                </a:cubicBezTo>
                <a:cubicBezTo>
                  <a:pt x="225" y="250"/>
                  <a:pt x="231" y="273"/>
                  <a:pt x="219" y="287"/>
                </a:cubicBezTo>
                <a:cubicBezTo>
                  <a:pt x="206" y="302"/>
                  <a:pt x="164" y="305"/>
                  <a:pt x="164" y="305"/>
                </a:cubicBezTo>
                <a:cubicBezTo>
                  <a:pt x="130" y="328"/>
                  <a:pt x="93" y="339"/>
                  <a:pt x="54" y="351"/>
                </a:cubicBezTo>
                <a:cubicBezTo>
                  <a:pt x="18" y="326"/>
                  <a:pt x="33" y="341"/>
                  <a:pt x="9" y="305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3" name="Freeform 40"/>
          <p:cNvSpPr>
            <a:spLocks/>
          </p:cNvSpPr>
          <p:nvPr/>
        </p:nvSpPr>
        <p:spPr bwMode="auto">
          <a:xfrm>
            <a:off x="5238750" y="2989263"/>
            <a:ext cx="715963" cy="508000"/>
          </a:xfrm>
          <a:custGeom>
            <a:avLst/>
            <a:gdLst>
              <a:gd name="T0" fmla="*/ 2147483647 w 450"/>
              <a:gd name="T1" fmla="*/ 2147483647 h 320"/>
              <a:gd name="T2" fmla="*/ 2147483647 w 450"/>
              <a:gd name="T3" fmla="*/ 2147483647 h 320"/>
              <a:gd name="T4" fmla="*/ 2147483647 w 450"/>
              <a:gd name="T5" fmla="*/ 2147483647 h 320"/>
              <a:gd name="T6" fmla="*/ 2147483647 w 450"/>
              <a:gd name="T7" fmla="*/ 2147483647 h 320"/>
              <a:gd name="T8" fmla="*/ 2147483647 w 450"/>
              <a:gd name="T9" fmla="*/ 2147483647 h 320"/>
              <a:gd name="T10" fmla="*/ 2147483647 w 450"/>
              <a:gd name="T11" fmla="*/ 0 h 320"/>
              <a:gd name="T12" fmla="*/ 2147483647 w 450"/>
              <a:gd name="T13" fmla="*/ 2147483647 h 320"/>
              <a:gd name="T14" fmla="*/ 0 w 450"/>
              <a:gd name="T15" fmla="*/ 2147483647 h 320"/>
              <a:gd name="T16" fmla="*/ 2147483647 w 450"/>
              <a:gd name="T17" fmla="*/ 2147483647 h 320"/>
              <a:gd name="T18" fmla="*/ 2147483647 w 450"/>
              <a:gd name="T19" fmla="*/ 2147483647 h 320"/>
              <a:gd name="T20" fmla="*/ 2147483647 w 450"/>
              <a:gd name="T21" fmla="*/ 2147483647 h 320"/>
              <a:gd name="T22" fmla="*/ 2147483647 w 450"/>
              <a:gd name="T23" fmla="*/ 2147483647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0"/>
              <a:gd name="T37" fmla="*/ 0 h 320"/>
              <a:gd name="T38" fmla="*/ 450 w 450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0" h="320">
                <a:moveTo>
                  <a:pt x="183" y="320"/>
                </a:moveTo>
                <a:cubicBezTo>
                  <a:pt x="236" y="303"/>
                  <a:pt x="292" y="299"/>
                  <a:pt x="348" y="292"/>
                </a:cubicBezTo>
                <a:cubicBezTo>
                  <a:pt x="354" y="263"/>
                  <a:pt x="365" y="201"/>
                  <a:pt x="375" y="164"/>
                </a:cubicBezTo>
                <a:cubicBezTo>
                  <a:pt x="378" y="155"/>
                  <a:pt x="377" y="144"/>
                  <a:pt x="384" y="137"/>
                </a:cubicBezTo>
                <a:cubicBezTo>
                  <a:pt x="391" y="130"/>
                  <a:pt x="403" y="131"/>
                  <a:pt x="412" y="128"/>
                </a:cubicBezTo>
                <a:cubicBezTo>
                  <a:pt x="450" y="11"/>
                  <a:pt x="316" y="13"/>
                  <a:pt x="238" y="0"/>
                </a:cubicBezTo>
                <a:cubicBezTo>
                  <a:pt x="172" y="16"/>
                  <a:pt x="104" y="14"/>
                  <a:pt x="37" y="27"/>
                </a:cubicBezTo>
                <a:cubicBezTo>
                  <a:pt x="27" y="70"/>
                  <a:pt x="13" y="70"/>
                  <a:pt x="0" y="109"/>
                </a:cubicBezTo>
                <a:cubicBezTo>
                  <a:pt x="6" y="118"/>
                  <a:pt x="11" y="130"/>
                  <a:pt x="19" y="137"/>
                </a:cubicBezTo>
                <a:cubicBezTo>
                  <a:pt x="35" y="151"/>
                  <a:pt x="73" y="173"/>
                  <a:pt x="73" y="173"/>
                </a:cubicBezTo>
                <a:cubicBezTo>
                  <a:pt x="89" y="219"/>
                  <a:pt x="69" y="202"/>
                  <a:pt x="55" y="247"/>
                </a:cubicBezTo>
                <a:cubicBezTo>
                  <a:pt x="77" y="312"/>
                  <a:pt x="119" y="320"/>
                  <a:pt x="183" y="320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4" name="Freeform 41"/>
          <p:cNvSpPr>
            <a:spLocks/>
          </p:cNvSpPr>
          <p:nvPr/>
        </p:nvSpPr>
        <p:spPr bwMode="auto">
          <a:xfrm>
            <a:off x="5780088" y="2735263"/>
            <a:ext cx="676275" cy="471487"/>
          </a:xfrm>
          <a:custGeom>
            <a:avLst/>
            <a:gdLst>
              <a:gd name="T0" fmla="*/ 2147483647 w 426"/>
              <a:gd name="T1" fmla="*/ 2147483647 h 297"/>
              <a:gd name="T2" fmla="*/ 2147483647 w 426"/>
              <a:gd name="T3" fmla="*/ 2147483647 h 297"/>
              <a:gd name="T4" fmla="*/ 2147483647 w 426"/>
              <a:gd name="T5" fmla="*/ 2147483647 h 297"/>
              <a:gd name="T6" fmla="*/ 2147483647 w 426"/>
              <a:gd name="T7" fmla="*/ 2147483647 h 297"/>
              <a:gd name="T8" fmla="*/ 2147483647 w 426"/>
              <a:gd name="T9" fmla="*/ 2147483647 h 297"/>
              <a:gd name="T10" fmla="*/ 2147483647 w 426"/>
              <a:gd name="T11" fmla="*/ 2147483647 h 297"/>
              <a:gd name="T12" fmla="*/ 2147483647 w 426"/>
              <a:gd name="T13" fmla="*/ 2147483647 h 297"/>
              <a:gd name="T14" fmla="*/ 2147483647 w 426"/>
              <a:gd name="T15" fmla="*/ 2147483647 h 297"/>
              <a:gd name="T16" fmla="*/ 2147483647 w 426"/>
              <a:gd name="T17" fmla="*/ 2147483647 h 297"/>
              <a:gd name="T18" fmla="*/ 2147483647 w 426"/>
              <a:gd name="T19" fmla="*/ 2147483647 h 297"/>
              <a:gd name="T20" fmla="*/ 2147483647 w 426"/>
              <a:gd name="T21" fmla="*/ 2147483647 h 297"/>
              <a:gd name="T22" fmla="*/ 2147483647 w 426"/>
              <a:gd name="T23" fmla="*/ 2147483647 h 297"/>
              <a:gd name="T24" fmla="*/ 2147483647 w 4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6"/>
              <a:gd name="T40" fmla="*/ 0 h 297"/>
              <a:gd name="T41" fmla="*/ 426 w 4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6" h="297">
                <a:moveTo>
                  <a:pt x="71" y="269"/>
                </a:moveTo>
                <a:cubicBezTo>
                  <a:pt x="54" y="244"/>
                  <a:pt x="36" y="227"/>
                  <a:pt x="16" y="205"/>
                </a:cubicBezTo>
                <a:cubicBezTo>
                  <a:pt x="0" y="158"/>
                  <a:pt x="3" y="179"/>
                  <a:pt x="16" y="105"/>
                </a:cubicBezTo>
                <a:cubicBezTo>
                  <a:pt x="18" y="95"/>
                  <a:pt x="17" y="83"/>
                  <a:pt x="25" y="77"/>
                </a:cubicBezTo>
                <a:cubicBezTo>
                  <a:pt x="55" y="55"/>
                  <a:pt x="104" y="62"/>
                  <a:pt x="135" y="41"/>
                </a:cubicBezTo>
                <a:cubicBezTo>
                  <a:pt x="153" y="29"/>
                  <a:pt x="190" y="4"/>
                  <a:pt x="190" y="4"/>
                </a:cubicBezTo>
                <a:cubicBezTo>
                  <a:pt x="331" y="15"/>
                  <a:pt x="279" y="0"/>
                  <a:pt x="354" y="50"/>
                </a:cubicBezTo>
                <a:cubicBezTo>
                  <a:pt x="360" y="59"/>
                  <a:pt x="368" y="67"/>
                  <a:pt x="373" y="77"/>
                </a:cubicBezTo>
                <a:cubicBezTo>
                  <a:pt x="381" y="95"/>
                  <a:pt x="391" y="132"/>
                  <a:pt x="391" y="132"/>
                </a:cubicBezTo>
                <a:cubicBezTo>
                  <a:pt x="404" y="211"/>
                  <a:pt x="426" y="275"/>
                  <a:pt x="336" y="297"/>
                </a:cubicBezTo>
                <a:cubicBezTo>
                  <a:pt x="156" y="277"/>
                  <a:pt x="226" y="291"/>
                  <a:pt x="126" y="269"/>
                </a:cubicBezTo>
                <a:cubicBezTo>
                  <a:pt x="117" y="272"/>
                  <a:pt x="108" y="281"/>
                  <a:pt x="98" y="279"/>
                </a:cubicBezTo>
                <a:cubicBezTo>
                  <a:pt x="62" y="272"/>
                  <a:pt x="93" y="247"/>
                  <a:pt x="71" y="269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5" name="Freeform 42"/>
          <p:cNvSpPr>
            <a:spLocks/>
          </p:cNvSpPr>
          <p:nvPr/>
        </p:nvSpPr>
        <p:spPr bwMode="auto">
          <a:xfrm>
            <a:off x="6343650" y="2743200"/>
            <a:ext cx="565150" cy="542925"/>
          </a:xfrm>
          <a:custGeom>
            <a:avLst/>
            <a:gdLst>
              <a:gd name="T0" fmla="*/ 2147483647 w 356"/>
              <a:gd name="T1" fmla="*/ 2147483647 h 342"/>
              <a:gd name="T2" fmla="*/ 2147483647 w 356"/>
              <a:gd name="T3" fmla="*/ 0 h 342"/>
              <a:gd name="T4" fmla="*/ 2147483647 w 356"/>
              <a:gd name="T5" fmla="*/ 2147483647 h 342"/>
              <a:gd name="T6" fmla="*/ 2147483647 w 356"/>
              <a:gd name="T7" fmla="*/ 2147483647 h 342"/>
              <a:gd name="T8" fmla="*/ 2147483647 w 356"/>
              <a:gd name="T9" fmla="*/ 2147483647 h 342"/>
              <a:gd name="T10" fmla="*/ 2147483647 w 356"/>
              <a:gd name="T11" fmla="*/ 2147483647 h 342"/>
              <a:gd name="T12" fmla="*/ 2147483647 w 356"/>
              <a:gd name="T13" fmla="*/ 2147483647 h 342"/>
              <a:gd name="T14" fmla="*/ 2147483647 w 356"/>
              <a:gd name="T15" fmla="*/ 2147483647 h 342"/>
              <a:gd name="T16" fmla="*/ 2147483647 w 356"/>
              <a:gd name="T17" fmla="*/ 2147483647 h 342"/>
              <a:gd name="T18" fmla="*/ 0 w 356"/>
              <a:gd name="T19" fmla="*/ 2147483647 h 342"/>
              <a:gd name="T20" fmla="*/ 2147483647 w 356"/>
              <a:gd name="T21" fmla="*/ 2147483647 h 3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6"/>
              <a:gd name="T34" fmla="*/ 0 h 342"/>
              <a:gd name="T35" fmla="*/ 356 w 356"/>
              <a:gd name="T36" fmla="*/ 342 h 3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6" h="342">
                <a:moveTo>
                  <a:pt x="18" y="27"/>
                </a:moveTo>
                <a:cubicBezTo>
                  <a:pt x="63" y="12"/>
                  <a:pt x="110" y="15"/>
                  <a:pt x="155" y="0"/>
                </a:cubicBezTo>
                <a:cubicBezTo>
                  <a:pt x="215" y="8"/>
                  <a:pt x="250" y="11"/>
                  <a:pt x="292" y="55"/>
                </a:cubicBezTo>
                <a:cubicBezTo>
                  <a:pt x="295" y="64"/>
                  <a:pt x="297" y="74"/>
                  <a:pt x="301" y="82"/>
                </a:cubicBezTo>
                <a:cubicBezTo>
                  <a:pt x="306" y="92"/>
                  <a:pt x="315" y="100"/>
                  <a:pt x="320" y="110"/>
                </a:cubicBezTo>
                <a:cubicBezTo>
                  <a:pt x="355" y="187"/>
                  <a:pt x="319" y="143"/>
                  <a:pt x="356" y="183"/>
                </a:cubicBezTo>
                <a:cubicBezTo>
                  <a:pt x="336" y="342"/>
                  <a:pt x="284" y="273"/>
                  <a:pt x="82" y="265"/>
                </a:cubicBezTo>
                <a:cubicBezTo>
                  <a:pt x="65" y="239"/>
                  <a:pt x="44" y="218"/>
                  <a:pt x="27" y="192"/>
                </a:cubicBezTo>
                <a:cubicBezTo>
                  <a:pt x="24" y="165"/>
                  <a:pt x="23" y="137"/>
                  <a:pt x="18" y="110"/>
                </a:cubicBezTo>
                <a:cubicBezTo>
                  <a:pt x="14" y="91"/>
                  <a:pt x="0" y="55"/>
                  <a:pt x="0" y="55"/>
                </a:cubicBezTo>
                <a:cubicBezTo>
                  <a:pt x="20" y="34"/>
                  <a:pt x="18" y="45"/>
                  <a:pt x="18" y="2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6" name="Freeform 43"/>
          <p:cNvSpPr>
            <a:spLocks/>
          </p:cNvSpPr>
          <p:nvPr/>
        </p:nvSpPr>
        <p:spPr bwMode="auto">
          <a:xfrm>
            <a:off x="4691063" y="5505450"/>
            <a:ext cx="679450" cy="501650"/>
          </a:xfrm>
          <a:custGeom>
            <a:avLst/>
            <a:gdLst>
              <a:gd name="T0" fmla="*/ 2147483647 w 428"/>
              <a:gd name="T1" fmla="*/ 2147483647 h 316"/>
              <a:gd name="T2" fmla="*/ 2147483647 w 428"/>
              <a:gd name="T3" fmla="*/ 2147483647 h 316"/>
              <a:gd name="T4" fmla="*/ 2147483647 w 428"/>
              <a:gd name="T5" fmla="*/ 2147483647 h 316"/>
              <a:gd name="T6" fmla="*/ 2147483647 w 428"/>
              <a:gd name="T7" fmla="*/ 2147483647 h 316"/>
              <a:gd name="T8" fmla="*/ 2147483647 w 428"/>
              <a:gd name="T9" fmla="*/ 2147483647 h 316"/>
              <a:gd name="T10" fmla="*/ 2147483647 w 428"/>
              <a:gd name="T11" fmla="*/ 2147483647 h 316"/>
              <a:gd name="T12" fmla="*/ 2147483647 w 428"/>
              <a:gd name="T13" fmla="*/ 2147483647 h 316"/>
              <a:gd name="T14" fmla="*/ 2147483647 w 428"/>
              <a:gd name="T15" fmla="*/ 2147483647 h 316"/>
              <a:gd name="T16" fmla="*/ 2147483647 w 428"/>
              <a:gd name="T17" fmla="*/ 2147483647 h 316"/>
              <a:gd name="T18" fmla="*/ 2147483647 w 428"/>
              <a:gd name="T19" fmla="*/ 2147483647 h 316"/>
              <a:gd name="T20" fmla="*/ 2147483647 w 428"/>
              <a:gd name="T21" fmla="*/ 2147483647 h 316"/>
              <a:gd name="T22" fmla="*/ 0 w 428"/>
              <a:gd name="T23" fmla="*/ 2147483647 h 316"/>
              <a:gd name="T24" fmla="*/ 2147483647 w 428"/>
              <a:gd name="T25" fmla="*/ 2147483647 h 316"/>
              <a:gd name="T26" fmla="*/ 2147483647 w 428"/>
              <a:gd name="T27" fmla="*/ 2147483647 h 316"/>
              <a:gd name="T28" fmla="*/ 2147483647 w 428"/>
              <a:gd name="T29" fmla="*/ 2147483647 h 316"/>
              <a:gd name="T30" fmla="*/ 2147483647 w 428"/>
              <a:gd name="T31" fmla="*/ 2147483647 h 316"/>
              <a:gd name="T32" fmla="*/ 2147483647 w 428"/>
              <a:gd name="T33" fmla="*/ 2147483647 h 3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8"/>
              <a:gd name="T52" fmla="*/ 0 h 316"/>
              <a:gd name="T53" fmla="*/ 428 w 428"/>
              <a:gd name="T54" fmla="*/ 316 h 3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8" h="316">
                <a:moveTo>
                  <a:pt x="265" y="46"/>
                </a:moveTo>
                <a:cubicBezTo>
                  <a:pt x="327" y="66"/>
                  <a:pt x="314" y="86"/>
                  <a:pt x="357" y="119"/>
                </a:cubicBezTo>
                <a:cubicBezTo>
                  <a:pt x="406" y="157"/>
                  <a:pt x="365" y="117"/>
                  <a:pt x="402" y="156"/>
                </a:cubicBezTo>
                <a:cubicBezTo>
                  <a:pt x="408" y="174"/>
                  <a:pt x="415" y="193"/>
                  <a:pt x="421" y="211"/>
                </a:cubicBezTo>
                <a:cubicBezTo>
                  <a:pt x="428" y="231"/>
                  <a:pt x="396" y="252"/>
                  <a:pt x="384" y="256"/>
                </a:cubicBezTo>
                <a:cubicBezTo>
                  <a:pt x="348" y="268"/>
                  <a:pt x="310" y="272"/>
                  <a:pt x="274" y="284"/>
                </a:cubicBezTo>
                <a:cubicBezTo>
                  <a:pt x="271" y="293"/>
                  <a:pt x="274" y="309"/>
                  <a:pt x="265" y="311"/>
                </a:cubicBezTo>
                <a:cubicBezTo>
                  <a:pt x="244" y="316"/>
                  <a:pt x="222" y="305"/>
                  <a:pt x="201" y="302"/>
                </a:cubicBezTo>
                <a:cubicBezTo>
                  <a:pt x="157" y="295"/>
                  <a:pt x="115" y="288"/>
                  <a:pt x="73" y="275"/>
                </a:cubicBezTo>
                <a:cubicBezTo>
                  <a:pt x="56" y="257"/>
                  <a:pt x="19" y="229"/>
                  <a:pt x="46" y="201"/>
                </a:cubicBezTo>
                <a:cubicBezTo>
                  <a:pt x="53" y="194"/>
                  <a:pt x="64" y="195"/>
                  <a:pt x="73" y="192"/>
                </a:cubicBezTo>
                <a:cubicBezTo>
                  <a:pt x="52" y="161"/>
                  <a:pt x="31" y="140"/>
                  <a:pt x="0" y="119"/>
                </a:cubicBezTo>
                <a:cubicBezTo>
                  <a:pt x="14" y="76"/>
                  <a:pt x="25" y="95"/>
                  <a:pt x="55" y="64"/>
                </a:cubicBezTo>
                <a:cubicBezTo>
                  <a:pt x="76" y="0"/>
                  <a:pt x="103" y="20"/>
                  <a:pt x="155" y="37"/>
                </a:cubicBezTo>
                <a:cubicBezTo>
                  <a:pt x="173" y="34"/>
                  <a:pt x="192" y="34"/>
                  <a:pt x="210" y="28"/>
                </a:cubicBezTo>
                <a:cubicBezTo>
                  <a:pt x="263" y="10"/>
                  <a:pt x="213" y="0"/>
                  <a:pt x="265" y="19"/>
                </a:cubicBezTo>
                <a:cubicBezTo>
                  <a:pt x="275" y="49"/>
                  <a:pt x="283" y="46"/>
                  <a:pt x="265" y="46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7" name="Freeform 44"/>
          <p:cNvSpPr>
            <a:spLocks/>
          </p:cNvSpPr>
          <p:nvPr/>
        </p:nvSpPr>
        <p:spPr bwMode="auto">
          <a:xfrm>
            <a:off x="3846513" y="5735638"/>
            <a:ext cx="687387" cy="427037"/>
          </a:xfrm>
          <a:custGeom>
            <a:avLst/>
            <a:gdLst>
              <a:gd name="T0" fmla="*/ 2147483647 w 570"/>
              <a:gd name="T1" fmla="*/ 2147483647 h 358"/>
              <a:gd name="T2" fmla="*/ 2147483647 w 570"/>
              <a:gd name="T3" fmla="*/ 2147483647 h 358"/>
              <a:gd name="T4" fmla="*/ 2147483647 w 570"/>
              <a:gd name="T5" fmla="*/ 2147483647 h 358"/>
              <a:gd name="T6" fmla="*/ 2147483647 w 570"/>
              <a:gd name="T7" fmla="*/ 2147483647 h 358"/>
              <a:gd name="T8" fmla="*/ 2147483647 w 570"/>
              <a:gd name="T9" fmla="*/ 2147483647 h 358"/>
              <a:gd name="T10" fmla="*/ 2147483647 w 570"/>
              <a:gd name="T11" fmla="*/ 2147483647 h 358"/>
              <a:gd name="T12" fmla="*/ 2147483647 w 570"/>
              <a:gd name="T13" fmla="*/ 2147483647 h 358"/>
              <a:gd name="T14" fmla="*/ 2147483647 w 570"/>
              <a:gd name="T15" fmla="*/ 2147483647 h 358"/>
              <a:gd name="T16" fmla="*/ 2147483647 w 570"/>
              <a:gd name="T17" fmla="*/ 2147483647 h 358"/>
              <a:gd name="T18" fmla="*/ 2147483647 w 570"/>
              <a:gd name="T19" fmla="*/ 2147483647 h 358"/>
              <a:gd name="T20" fmla="*/ 2147483647 w 570"/>
              <a:gd name="T21" fmla="*/ 2147483647 h 358"/>
              <a:gd name="T22" fmla="*/ 2147483647 w 570"/>
              <a:gd name="T23" fmla="*/ 2147483647 h 358"/>
              <a:gd name="T24" fmla="*/ 2147483647 w 570"/>
              <a:gd name="T25" fmla="*/ 2147483647 h 358"/>
              <a:gd name="T26" fmla="*/ 2147483647 w 570"/>
              <a:gd name="T27" fmla="*/ 2147483647 h 358"/>
              <a:gd name="T28" fmla="*/ 2147483647 w 570"/>
              <a:gd name="T29" fmla="*/ 2147483647 h 358"/>
              <a:gd name="T30" fmla="*/ 2147483647 w 570"/>
              <a:gd name="T31" fmla="*/ 2147483647 h 358"/>
              <a:gd name="T32" fmla="*/ 2147483647 w 570"/>
              <a:gd name="T33" fmla="*/ 2147483647 h 3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0"/>
              <a:gd name="T52" fmla="*/ 0 h 358"/>
              <a:gd name="T53" fmla="*/ 570 w 570"/>
              <a:gd name="T54" fmla="*/ 358 h 3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0" h="358">
                <a:moveTo>
                  <a:pt x="249" y="11"/>
                </a:moveTo>
                <a:cubicBezTo>
                  <a:pt x="295" y="0"/>
                  <a:pt x="320" y="12"/>
                  <a:pt x="368" y="20"/>
                </a:cubicBezTo>
                <a:cubicBezTo>
                  <a:pt x="416" y="36"/>
                  <a:pt x="380" y="16"/>
                  <a:pt x="404" y="56"/>
                </a:cubicBezTo>
                <a:cubicBezTo>
                  <a:pt x="413" y="71"/>
                  <a:pt x="437" y="84"/>
                  <a:pt x="450" y="93"/>
                </a:cubicBezTo>
                <a:cubicBezTo>
                  <a:pt x="470" y="124"/>
                  <a:pt x="479" y="136"/>
                  <a:pt x="514" y="148"/>
                </a:cubicBezTo>
                <a:cubicBezTo>
                  <a:pt x="525" y="164"/>
                  <a:pt x="542" y="176"/>
                  <a:pt x="551" y="194"/>
                </a:cubicBezTo>
                <a:cubicBezTo>
                  <a:pt x="561" y="214"/>
                  <a:pt x="562" y="237"/>
                  <a:pt x="569" y="258"/>
                </a:cubicBezTo>
                <a:cubicBezTo>
                  <a:pt x="566" y="273"/>
                  <a:pt x="570" y="291"/>
                  <a:pt x="560" y="303"/>
                </a:cubicBezTo>
                <a:cubicBezTo>
                  <a:pt x="552" y="313"/>
                  <a:pt x="535" y="308"/>
                  <a:pt x="523" y="312"/>
                </a:cubicBezTo>
                <a:cubicBezTo>
                  <a:pt x="471" y="327"/>
                  <a:pt x="419" y="341"/>
                  <a:pt x="368" y="358"/>
                </a:cubicBezTo>
                <a:cubicBezTo>
                  <a:pt x="302" y="350"/>
                  <a:pt x="230" y="352"/>
                  <a:pt x="167" y="331"/>
                </a:cubicBezTo>
                <a:cubicBezTo>
                  <a:pt x="106" y="290"/>
                  <a:pt x="88" y="289"/>
                  <a:pt x="20" y="267"/>
                </a:cubicBezTo>
                <a:cubicBezTo>
                  <a:pt x="14" y="258"/>
                  <a:pt x="3" y="250"/>
                  <a:pt x="2" y="239"/>
                </a:cubicBezTo>
                <a:cubicBezTo>
                  <a:pt x="0" y="221"/>
                  <a:pt x="23" y="146"/>
                  <a:pt x="39" y="130"/>
                </a:cubicBezTo>
                <a:cubicBezTo>
                  <a:pt x="46" y="123"/>
                  <a:pt x="57" y="123"/>
                  <a:pt x="66" y="120"/>
                </a:cubicBezTo>
                <a:cubicBezTo>
                  <a:pt x="82" y="71"/>
                  <a:pt x="123" y="38"/>
                  <a:pt x="176" y="29"/>
                </a:cubicBezTo>
                <a:cubicBezTo>
                  <a:pt x="252" y="15"/>
                  <a:pt x="249" y="45"/>
                  <a:pt x="249" y="11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8" name="Freeform 45"/>
          <p:cNvSpPr>
            <a:spLocks/>
          </p:cNvSpPr>
          <p:nvPr/>
        </p:nvSpPr>
        <p:spPr bwMode="auto">
          <a:xfrm>
            <a:off x="5638800" y="5483225"/>
            <a:ext cx="719138" cy="4603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49" name="Freeform 46"/>
          <p:cNvSpPr>
            <a:spLocks/>
          </p:cNvSpPr>
          <p:nvPr/>
        </p:nvSpPr>
        <p:spPr bwMode="auto">
          <a:xfrm>
            <a:off x="5157788" y="5959475"/>
            <a:ext cx="609600" cy="3841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50" name="Text Box 47"/>
          <p:cNvSpPr txBox="1">
            <a:spLocks noChangeArrowheads="1"/>
          </p:cNvSpPr>
          <p:nvPr/>
        </p:nvSpPr>
        <p:spPr bwMode="auto">
          <a:xfrm>
            <a:off x="0" y="127000"/>
            <a:ext cx="9398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CpG Island Methylation: A Stable, Heritable and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Positively Detectable Signal</a:t>
            </a:r>
          </a:p>
        </p:txBody>
      </p:sp>
      <p:sp>
        <p:nvSpPr>
          <p:cNvPr id="354351" name="Text Box 48"/>
          <p:cNvSpPr txBox="1">
            <a:spLocks noChangeArrowheads="1"/>
          </p:cNvSpPr>
          <p:nvPr/>
        </p:nvSpPr>
        <p:spPr bwMode="auto">
          <a:xfrm>
            <a:off x="1219200" y="4676775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Normal Epithelia</a:t>
            </a:r>
          </a:p>
        </p:txBody>
      </p:sp>
      <p:sp>
        <p:nvSpPr>
          <p:cNvPr id="354352" name="Text Box 49"/>
          <p:cNvSpPr txBox="1">
            <a:spLocks noChangeArrowheads="1"/>
          </p:cNvSpPr>
          <p:nvPr/>
        </p:nvSpPr>
        <p:spPr bwMode="auto">
          <a:xfrm>
            <a:off x="2609850" y="47688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Dysplasia</a:t>
            </a:r>
          </a:p>
        </p:txBody>
      </p:sp>
      <p:sp>
        <p:nvSpPr>
          <p:cNvPr id="354353" name="Text Box 50"/>
          <p:cNvSpPr txBox="1">
            <a:spLocks noChangeArrowheads="1"/>
          </p:cNvSpPr>
          <p:nvPr/>
        </p:nvSpPr>
        <p:spPr bwMode="auto">
          <a:xfrm>
            <a:off x="3886200" y="4799013"/>
            <a:ext cx="1524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Carcinoma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Calibri" pitchFamily="34" charset="0"/>
              </a:rPr>
              <a:t> in situ</a:t>
            </a:r>
          </a:p>
        </p:txBody>
      </p:sp>
      <p:sp>
        <p:nvSpPr>
          <p:cNvPr id="354354" name="Text Box 51"/>
          <p:cNvSpPr txBox="1">
            <a:spLocks noChangeArrowheads="1"/>
          </p:cNvSpPr>
          <p:nvPr/>
        </p:nvSpPr>
        <p:spPr bwMode="auto">
          <a:xfrm>
            <a:off x="5295900" y="24193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Carcinoma</a:t>
            </a:r>
          </a:p>
        </p:txBody>
      </p:sp>
      <p:sp>
        <p:nvSpPr>
          <p:cNvPr id="354355" name="Text Box 52"/>
          <p:cNvSpPr txBox="1">
            <a:spLocks noChangeArrowheads="1"/>
          </p:cNvSpPr>
          <p:nvPr/>
        </p:nvSpPr>
        <p:spPr bwMode="auto">
          <a:xfrm>
            <a:off x="6305550" y="5486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alibri" pitchFamily="34" charset="0"/>
              </a:rPr>
              <a:t>Metastasis</a:t>
            </a:r>
          </a:p>
        </p:txBody>
      </p:sp>
      <p:sp>
        <p:nvSpPr>
          <p:cNvPr id="1385525" name="Oval 53"/>
          <p:cNvSpPr>
            <a:spLocks noChangeArrowheads="1"/>
          </p:cNvSpPr>
          <p:nvPr/>
        </p:nvSpPr>
        <p:spPr bwMode="auto">
          <a:xfrm>
            <a:off x="2209800" y="838200"/>
            <a:ext cx="2743200" cy="2133600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357" name="Line 54"/>
          <p:cNvSpPr>
            <a:spLocks noChangeShapeType="1"/>
          </p:cNvSpPr>
          <p:nvPr/>
        </p:nvSpPr>
        <p:spPr bwMode="auto">
          <a:xfrm>
            <a:off x="2792413" y="1343025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58" name="Line 55"/>
          <p:cNvSpPr>
            <a:spLocks noChangeShapeType="1"/>
          </p:cNvSpPr>
          <p:nvPr/>
        </p:nvSpPr>
        <p:spPr bwMode="auto">
          <a:xfrm>
            <a:off x="3086100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59" name="Oval 56"/>
          <p:cNvSpPr>
            <a:spLocks noChangeArrowheads="1"/>
          </p:cNvSpPr>
          <p:nvPr/>
        </p:nvSpPr>
        <p:spPr bwMode="auto">
          <a:xfrm>
            <a:off x="3009900" y="11144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60" name="Line 57"/>
          <p:cNvSpPr>
            <a:spLocks noChangeShapeType="1"/>
          </p:cNvSpPr>
          <p:nvPr/>
        </p:nvSpPr>
        <p:spPr bwMode="auto">
          <a:xfrm>
            <a:off x="32496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61" name="Oval 58"/>
          <p:cNvSpPr>
            <a:spLocks noChangeArrowheads="1"/>
          </p:cNvSpPr>
          <p:nvPr/>
        </p:nvSpPr>
        <p:spPr bwMode="auto">
          <a:xfrm>
            <a:off x="3173413" y="11144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62" name="Line 59"/>
          <p:cNvSpPr>
            <a:spLocks noChangeShapeType="1"/>
          </p:cNvSpPr>
          <p:nvPr/>
        </p:nvSpPr>
        <p:spPr bwMode="auto">
          <a:xfrm>
            <a:off x="34020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5532" name="Oval 60"/>
          <p:cNvSpPr>
            <a:spLocks noChangeArrowheads="1"/>
          </p:cNvSpPr>
          <p:nvPr/>
        </p:nvSpPr>
        <p:spPr bwMode="auto">
          <a:xfrm>
            <a:off x="33258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364" name="Line 61"/>
          <p:cNvSpPr>
            <a:spLocks noChangeShapeType="1"/>
          </p:cNvSpPr>
          <p:nvPr/>
        </p:nvSpPr>
        <p:spPr bwMode="auto">
          <a:xfrm>
            <a:off x="35544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65" name="Oval 62"/>
          <p:cNvSpPr>
            <a:spLocks noChangeArrowheads="1"/>
          </p:cNvSpPr>
          <p:nvPr/>
        </p:nvSpPr>
        <p:spPr bwMode="auto">
          <a:xfrm>
            <a:off x="3478213" y="11144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66" name="Line 63"/>
          <p:cNvSpPr>
            <a:spLocks noChangeShapeType="1"/>
          </p:cNvSpPr>
          <p:nvPr/>
        </p:nvSpPr>
        <p:spPr bwMode="auto">
          <a:xfrm>
            <a:off x="39354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67" name="Oval 64"/>
          <p:cNvSpPr>
            <a:spLocks noChangeArrowheads="1"/>
          </p:cNvSpPr>
          <p:nvPr/>
        </p:nvSpPr>
        <p:spPr bwMode="auto">
          <a:xfrm>
            <a:off x="3859213" y="11144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68" name="Line 65"/>
          <p:cNvSpPr>
            <a:spLocks noChangeShapeType="1"/>
          </p:cNvSpPr>
          <p:nvPr/>
        </p:nvSpPr>
        <p:spPr bwMode="auto">
          <a:xfrm>
            <a:off x="42402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5538" name="Oval 66"/>
          <p:cNvSpPr>
            <a:spLocks noChangeArrowheads="1"/>
          </p:cNvSpPr>
          <p:nvPr/>
        </p:nvSpPr>
        <p:spPr bwMode="auto">
          <a:xfrm>
            <a:off x="41640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370" name="Line 67"/>
          <p:cNvSpPr>
            <a:spLocks noChangeShapeType="1"/>
          </p:cNvSpPr>
          <p:nvPr/>
        </p:nvSpPr>
        <p:spPr bwMode="auto">
          <a:xfrm>
            <a:off x="2792413" y="16764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71" name="Line 68"/>
          <p:cNvSpPr>
            <a:spLocks noChangeShapeType="1"/>
          </p:cNvSpPr>
          <p:nvPr/>
        </p:nvSpPr>
        <p:spPr bwMode="auto">
          <a:xfrm>
            <a:off x="300990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72" name="Oval 69"/>
          <p:cNvSpPr>
            <a:spLocks noChangeArrowheads="1"/>
          </p:cNvSpPr>
          <p:nvPr/>
        </p:nvSpPr>
        <p:spPr bwMode="auto">
          <a:xfrm>
            <a:off x="2933700" y="14478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73" name="Line 70"/>
          <p:cNvSpPr>
            <a:spLocks noChangeShapeType="1"/>
          </p:cNvSpPr>
          <p:nvPr/>
        </p:nvSpPr>
        <p:spPr bwMode="auto">
          <a:xfrm>
            <a:off x="31813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74" name="Oval 71"/>
          <p:cNvSpPr>
            <a:spLocks noChangeArrowheads="1"/>
          </p:cNvSpPr>
          <p:nvPr/>
        </p:nvSpPr>
        <p:spPr bwMode="auto">
          <a:xfrm>
            <a:off x="3105150" y="14478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75" name="Line 72"/>
          <p:cNvSpPr>
            <a:spLocks noChangeShapeType="1"/>
          </p:cNvSpPr>
          <p:nvPr/>
        </p:nvSpPr>
        <p:spPr bwMode="auto">
          <a:xfrm>
            <a:off x="3363913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76" name="Oval 73"/>
          <p:cNvSpPr>
            <a:spLocks noChangeArrowheads="1"/>
          </p:cNvSpPr>
          <p:nvPr/>
        </p:nvSpPr>
        <p:spPr bwMode="auto">
          <a:xfrm>
            <a:off x="3287713" y="14478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77" name="Line 74"/>
          <p:cNvSpPr>
            <a:spLocks noChangeShapeType="1"/>
          </p:cNvSpPr>
          <p:nvPr/>
        </p:nvSpPr>
        <p:spPr bwMode="auto">
          <a:xfrm>
            <a:off x="35623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78" name="Oval 75"/>
          <p:cNvSpPr>
            <a:spLocks noChangeArrowheads="1"/>
          </p:cNvSpPr>
          <p:nvPr/>
        </p:nvSpPr>
        <p:spPr bwMode="auto">
          <a:xfrm>
            <a:off x="3486150" y="14478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79" name="Line 76"/>
          <p:cNvSpPr>
            <a:spLocks noChangeShapeType="1"/>
          </p:cNvSpPr>
          <p:nvPr/>
        </p:nvSpPr>
        <p:spPr bwMode="auto">
          <a:xfrm>
            <a:off x="3935413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80" name="Oval 77"/>
          <p:cNvSpPr>
            <a:spLocks noChangeArrowheads="1"/>
          </p:cNvSpPr>
          <p:nvPr/>
        </p:nvSpPr>
        <p:spPr bwMode="auto">
          <a:xfrm>
            <a:off x="3859213" y="14478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81" name="Line 78"/>
          <p:cNvSpPr>
            <a:spLocks noChangeShapeType="1"/>
          </p:cNvSpPr>
          <p:nvPr/>
        </p:nvSpPr>
        <p:spPr bwMode="auto">
          <a:xfrm>
            <a:off x="41719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5551" name="Oval 79"/>
          <p:cNvSpPr>
            <a:spLocks noChangeArrowheads="1"/>
          </p:cNvSpPr>
          <p:nvPr/>
        </p:nvSpPr>
        <p:spPr bwMode="auto">
          <a:xfrm>
            <a:off x="409575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383" name="Line 80"/>
          <p:cNvSpPr>
            <a:spLocks noChangeShapeType="1"/>
          </p:cNvSpPr>
          <p:nvPr/>
        </p:nvSpPr>
        <p:spPr bwMode="auto">
          <a:xfrm>
            <a:off x="2792413" y="1990725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84" name="Line 81"/>
          <p:cNvSpPr>
            <a:spLocks noChangeShapeType="1"/>
          </p:cNvSpPr>
          <p:nvPr/>
        </p:nvSpPr>
        <p:spPr bwMode="auto">
          <a:xfrm>
            <a:off x="31734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85" name="Oval 82"/>
          <p:cNvSpPr>
            <a:spLocks noChangeArrowheads="1"/>
          </p:cNvSpPr>
          <p:nvPr/>
        </p:nvSpPr>
        <p:spPr bwMode="auto">
          <a:xfrm>
            <a:off x="3097213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86" name="Line 83"/>
          <p:cNvSpPr>
            <a:spLocks noChangeShapeType="1"/>
          </p:cNvSpPr>
          <p:nvPr/>
        </p:nvSpPr>
        <p:spPr bwMode="auto">
          <a:xfrm>
            <a:off x="3314700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87" name="Oval 84"/>
          <p:cNvSpPr>
            <a:spLocks noChangeArrowheads="1"/>
          </p:cNvSpPr>
          <p:nvPr/>
        </p:nvSpPr>
        <p:spPr bwMode="auto">
          <a:xfrm>
            <a:off x="3238500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88" name="Line 85"/>
          <p:cNvSpPr>
            <a:spLocks noChangeShapeType="1"/>
          </p:cNvSpPr>
          <p:nvPr/>
        </p:nvSpPr>
        <p:spPr bwMode="auto">
          <a:xfrm>
            <a:off x="34782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89" name="Oval 86"/>
          <p:cNvSpPr>
            <a:spLocks noChangeArrowheads="1"/>
          </p:cNvSpPr>
          <p:nvPr/>
        </p:nvSpPr>
        <p:spPr bwMode="auto">
          <a:xfrm>
            <a:off x="3402013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90" name="Line 87"/>
          <p:cNvSpPr>
            <a:spLocks noChangeShapeType="1"/>
          </p:cNvSpPr>
          <p:nvPr/>
        </p:nvSpPr>
        <p:spPr bwMode="auto">
          <a:xfrm>
            <a:off x="36306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91" name="Oval 88"/>
          <p:cNvSpPr>
            <a:spLocks noChangeArrowheads="1"/>
          </p:cNvSpPr>
          <p:nvPr/>
        </p:nvSpPr>
        <p:spPr bwMode="auto">
          <a:xfrm>
            <a:off x="3554413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92" name="Line 89"/>
          <p:cNvSpPr>
            <a:spLocks noChangeShapeType="1"/>
          </p:cNvSpPr>
          <p:nvPr/>
        </p:nvSpPr>
        <p:spPr bwMode="auto">
          <a:xfrm>
            <a:off x="4000500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93" name="Oval 90"/>
          <p:cNvSpPr>
            <a:spLocks noChangeArrowheads="1"/>
          </p:cNvSpPr>
          <p:nvPr/>
        </p:nvSpPr>
        <p:spPr bwMode="auto">
          <a:xfrm>
            <a:off x="3924300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394" name="Line 91"/>
          <p:cNvSpPr>
            <a:spLocks noChangeShapeType="1"/>
          </p:cNvSpPr>
          <p:nvPr/>
        </p:nvSpPr>
        <p:spPr bwMode="auto">
          <a:xfrm>
            <a:off x="42402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5564" name="Oval 92"/>
          <p:cNvSpPr>
            <a:spLocks noChangeArrowheads="1"/>
          </p:cNvSpPr>
          <p:nvPr/>
        </p:nvSpPr>
        <p:spPr bwMode="auto">
          <a:xfrm>
            <a:off x="4164013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396" name="Line 93"/>
          <p:cNvSpPr>
            <a:spLocks noChangeShapeType="1"/>
          </p:cNvSpPr>
          <p:nvPr/>
        </p:nvSpPr>
        <p:spPr bwMode="auto">
          <a:xfrm>
            <a:off x="2781300" y="22860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397" name="Line 94"/>
          <p:cNvSpPr>
            <a:spLocks noChangeShapeType="1"/>
          </p:cNvSpPr>
          <p:nvPr/>
        </p:nvSpPr>
        <p:spPr bwMode="auto">
          <a:xfrm>
            <a:off x="284956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5567" name="Oval 95"/>
          <p:cNvSpPr>
            <a:spLocks noChangeArrowheads="1"/>
          </p:cNvSpPr>
          <p:nvPr/>
        </p:nvSpPr>
        <p:spPr bwMode="auto">
          <a:xfrm>
            <a:off x="277336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399" name="Line 96"/>
          <p:cNvSpPr>
            <a:spLocks noChangeShapeType="1"/>
          </p:cNvSpPr>
          <p:nvPr/>
        </p:nvSpPr>
        <p:spPr bwMode="auto">
          <a:xfrm>
            <a:off x="328771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00" name="Oval 97"/>
          <p:cNvSpPr>
            <a:spLocks noChangeArrowheads="1"/>
          </p:cNvSpPr>
          <p:nvPr/>
        </p:nvSpPr>
        <p:spPr bwMode="auto">
          <a:xfrm>
            <a:off x="32115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01" name="Line 98"/>
          <p:cNvSpPr>
            <a:spLocks noChangeShapeType="1"/>
          </p:cNvSpPr>
          <p:nvPr/>
        </p:nvSpPr>
        <p:spPr bwMode="auto">
          <a:xfrm>
            <a:off x="3505200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02" name="Oval 99"/>
          <p:cNvSpPr>
            <a:spLocks noChangeArrowheads="1"/>
          </p:cNvSpPr>
          <p:nvPr/>
        </p:nvSpPr>
        <p:spPr bwMode="auto">
          <a:xfrm>
            <a:off x="3429000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03" name="Line 100"/>
          <p:cNvSpPr>
            <a:spLocks noChangeShapeType="1"/>
          </p:cNvSpPr>
          <p:nvPr/>
        </p:nvSpPr>
        <p:spPr bwMode="auto">
          <a:xfrm>
            <a:off x="366871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04" name="Oval 101"/>
          <p:cNvSpPr>
            <a:spLocks noChangeArrowheads="1"/>
          </p:cNvSpPr>
          <p:nvPr/>
        </p:nvSpPr>
        <p:spPr bwMode="auto">
          <a:xfrm>
            <a:off x="35925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05" name="Line 102"/>
          <p:cNvSpPr>
            <a:spLocks noChangeShapeType="1"/>
          </p:cNvSpPr>
          <p:nvPr/>
        </p:nvSpPr>
        <p:spPr bwMode="auto">
          <a:xfrm>
            <a:off x="3829050" y="22098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06" name="Oval 103"/>
          <p:cNvSpPr>
            <a:spLocks noChangeArrowheads="1"/>
          </p:cNvSpPr>
          <p:nvPr/>
        </p:nvSpPr>
        <p:spPr bwMode="auto">
          <a:xfrm>
            <a:off x="37449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07" name="Line 104"/>
          <p:cNvSpPr>
            <a:spLocks noChangeShapeType="1"/>
          </p:cNvSpPr>
          <p:nvPr/>
        </p:nvSpPr>
        <p:spPr bwMode="auto">
          <a:xfrm>
            <a:off x="4164013" y="22098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5577" name="Oval 105"/>
          <p:cNvSpPr>
            <a:spLocks noChangeArrowheads="1"/>
          </p:cNvSpPr>
          <p:nvPr/>
        </p:nvSpPr>
        <p:spPr bwMode="auto">
          <a:xfrm>
            <a:off x="408781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409" name="Line 106"/>
          <p:cNvSpPr>
            <a:spLocks noChangeShapeType="1"/>
          </p:cNvSpPr>
          <p:nvPr/>
        </p:nvSpPr>
        <p:spPr bwMode="auto">
          <a:xfrm>
            <a:off x="2773363" y="25908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10" name="Line 107"/>
          <p:cNvSpPr>
            <a:spLocks noChangeShapeType="1"/>
          </p:cNvSpPr>
          <p:nvPr/>
        </p:nvSpPr>
        <p:spPr bwMode="auto">
          <a:xfrm>
            <a:off x="294481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5580" name="Oval 108"/>
          <p:cNvSpPr>
            <a:spLocks noChangeArrowheads="1"/>
          </p:cNvSpPr>
          <p:nvPr/>
        </p:nvSpPr>
        <p:spPr bwMode="auto">
          <a:xfrm>
            <a:off x="2868613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412" name="Line 109"/>
          <p:cNvSpPr>
            <a:spLocks noChangeShapeType="1"/>
          </p:cNvSpPr>
          <p:nvPr/>
        </p:nvSpPr>
        <p:spPr bwMode="auto">
          <a:xfrm>
            <a:off x="3219450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13" name="Oval 110"/>
          <p:cNvSpPr>
            <a:spLocks noChangeArrowheads="1"/>
          </p:cNvSpPr>
          <p:nvPr/>
        </p:nvSpPr>
        <p:spPr bwMode="auto">
          <a:xfrm>
            <a:off x="3143250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14" name="Line 111"/>
          <p:cNvSpPr>
            <a:spLocks noChangeShapeType="1"/>
          </p:cNvSpPr>
          <p:nvPr/>
        </p:nvSpPr>
        <p:spPr bwMode="auto">
          <a:xfrm>
            <a:off x="338296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15" name="Oval 112"/>
          <p:cNvSpPr>
            <a:spLocks noChangeArrowheads="1"/>
          </p:cNvSpPr>
          <p:nvPr/>
        </p:nvSpPr>
        <p:spPr bwMode="auto">
          <a:xfrm>
            <a:off x="3306763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16" name="Line 113"/>
          <p:cNvSpPr>
            <a:spLocks noChangeShapeType="1"/>
          </p:cNvSpPr>
          <p:nvPr/>
        </p:nvSpPr>
        <p:spPr bwMode="auto">
          <a:xfrm>
            <a:off x="353536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17" name="Oval 114"/>
          <p:cNvSpPr>
            <a:spLocks noChangeArrowheads="1"/>
          </p:cNvSpPr>
          <p:nvPr/>
        </p:nvSpPr>
        <p:spPr bwMode="auto">
          <a:xfrm>
            <a:off x="3459163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18" name="Line 115"/>
          <p:cNvSpPr>
            <a:spLocks noChangeShapeType="1"/>
          </p:cNvSpPr>
          <p:nvPr/>
        </p:nvSpPr>
        <p:spPr bwMode="auto">
          <a:xfrm>
            <a:off x="370681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4419" name="Oval 116"/>
          <p:cNvSpPr>
            <a:spLocks noChangeArrowheads="1"/>
          </p:cNvSpPr>
          <p:nvPr/>
        </p:nvSpPr>
        <p:spPr bwMode="auto">
          <a:xfrm>
            <a:off x="3630613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20" name="Line 117"/>
          <p:cNvSpPr>
            <a:spLocks noChangeShapeType="1"/>
          </p:cNvSpPr>
          <p:nvPr/>
        </p:nvSpPr>
        <p:spPr bwMode="auto">
          <a:xfrm>
            <a:off x="4400550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5590" name="Oval 118"/>
          <p:cNvSpPr>
            <a:spLocks noChangeArrowheads="1"/>
          </p:cNvSpPr>
          <p:nvPr/>
        </p:nvSpPr>
        <p:spPr bwMode="auto">
          <a:xfrm>
            <a:off x="4324350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4422" name="AutoShape 119"/>
          <p:cNvSpPr>
            <a:spLocks noChangeArrowheads="1"/>
          </p:cNvSpPr>
          <p:nvPr/>
        </p:nvSpPr>
        <p:spPr bwMode="auto">
          <a:xfrm rot="-3239112">
            <a:off x="1828800" y="3159125"/>
            <a:ext cx="11430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4423" name="Text Box 120"/>
          <p:cNvSpPr txBox="1">
            <a:spLocks noChangeArrowheads="1"/>
          </p:cNvSpPr>
          <p:nvPr/>
        </p:nvSpPr>
        <p:spPr bwMode="auto">
          <a:xfrm>
            <a:off x="2582863" y="1190625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54424" name="Text Box 121"/>
          <p:cNvSpPr txBox="1">
            <a:spLocks noChangeArrowheads="1"/>
          </p:cNvSpPr>
          <p:nvPr/>
        </p:nvSpPr>
        <p:spPr bwMode="auto">
          <a:xfrm>
            <a:off x="2582863" y="1533525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54425" name="Text Box 122"/>
          <p:cNvSpPr txBox="1">
            <a:spLocks noChangeArrowheads="1"/>
          </p:cNvSpPr>
          <p:nvPr/>
        </p:nvSpPr>
        <p:spPr bwMode="auto">
          <a:xfrm>
            <a:off x="2582863" y="18430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354426" name="Text Box 123"/>
          <p:cNvSpPr txBox="1">
            <a:spLocks noChangeArrowheads="1"/>
          </p:cNvSpPr>
          <p:nvPr/>
        </p:nvSpPr>
        <p:spPr bwMode="auto">
          <a:xfrm>
            <a:off x="2582863" y="2133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54427" name="Text Box 124"/>
          <p:cNvSpPr txBox="1">
            <a:spLocks noChangeArrowheads="1"/>
          </p:cNvSpPr>
          <p:nvPr/>
        </p:nvSpPr>
        <p:spPr bwMode="auto">
          <a:xfrm>
            <a:off x="2582863" y="24526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354428" name="Dátum helye 1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00329BC-7651-4A4C-AE1D-483BD6AC80C9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3" name="Freeform 2"/>
          <p:cNvSpPr>
            <a:spLocks/>
          </p:cNvSpPr>
          <p:nvPr/>
        </p:nvSpPr>
        <p:spPr bwMode="auto">
          <a:xfrm>
            <a:off x="1143000" y="4381500"/>
            <a:ext cx="6934200" cy="266700"/>
          </a:xfrm>
          <a:custGeom>
            <a:avLst/>
            <a:gdLst>
              <a:gd name="T0" fmla="*/ 0 w 4368"/>
              <a:gd name="T1" fmla="*/ 2147483647 h 168"/>
              <a:gd name="T2" fmla="*/ 2147483647 w 4368"/>
              <a:gd name="T3" fmla="*/ 2147483647 h 168"/>
              <a:gd name="T4" fmla="*/ 2147483647 w 4368"/>
              <a:gd name="T5" fmla="*/ 2147483647 h 168"/>
              <a:gd name="T6" fmla="*/ 2147483647 w 4368"/>
              <a:gd name="T7" fmla="*/ 2147483647 h 168"/>
              <a:gd name="T8" fmla="*/ 2147483647 w 4368"/>
              <a:gd name="T9" fmla="*/ 2147483647 h 168"/>
              <a:gd name="T10" fmla="*/ 2147483647 w 4368"/>
              <a:gd name="T11" fmla="*/ 2147483647 h 168"/>
              <a:gd name="T12" fmla="*/ 2147483647 w 4368"/>
              <a:gd name="T13" fmla="*/ 2147483647 h 168"/>
              <a:gd name="T14" fmla="*/ 2147483647 w 4368"/>
              <a:gd name="T15" fmla="*/ 2147483647 h 168"/>
              <a:gd name="T16" fmla="*/ 2147483647 w 4368"/>
              <a:gd name="T17" fmla="*/ 2147483647 h 168"/>
              <a:gd name="T18" fmla="*/ 2147483647 w 4368"/>
              <a:gd name="T19" fmla="*/ 2147483647 h 168"/>
              <a:gd name="T20" fmla="*/ 2147483647 w 4368"/>
              <a:gd name="T21" fmla="*/ 2147483647 h 168"/>
              <a:gd name="T22" fmla="*/ 2147483647 w 4368"/>
              <a:gd name="T23" fmla="*/ 2147483647 h 168"/>
              <a:gd name="T24" fmla="*/ 2147483647 w 4368"/>
              <a:gd name="T25" fmla="*/ 2147483647 h 168"/>
              <a:gd name="T26" fmla="*/ 2147483647 w 4368"/>
              <a:gd name="T27" fmla="*/ 2147483647 h 168"/>
              <a:gd name="T28" fmla="*/ 2147483647 w 4368"/>
              <a:gd name="T29" fmla="*/ 2147483647 h 168"/>
              <a:gd name="T30" fmla="*/ 2147483647 w 4368"/>
              <a:gd name="T31" fmla="*/ 2147483647 h 168"/>
              <a:gd name="T32" fmla="*/ 2147483647 w 4368"/>
              <a:gd name="T33" fmla="*/ 2147483647 h 168"/>
              <a:gd name="T34" fmla="*/ 2147483647 w 4368"/>
              <a:gd name="T35" fmla="*/ 2147483647 h 168"/>
              <a:gd name="T36" fmla="*/ 2147483647 w 4368"/>
              <a:gd name="T37" fmla="*/ 2147483647 h 168"/>
              <a:gd name="T38" fmla="*/ 2147483647 w 4368"/>
              <a:gd name="T39" fmla="*/ 2147483647 h 168"/>
              <a:gd name="T40" fmla="*/ 2147483647 w 4368"/>
              <a:gd name="T41" fmla="*/ 2147483647 h 168"/>
              <a:gd name="T42" fmla="*/ 2147483647 w 4368"/>
              <a:gd name="T43" fmla="*/ 2147483647 h 1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68"/>
              <a:gd name="T67" fmla="*/ 0 h 168"/>
              <a:gd name="T68" fmla="*/ 4368 w 4368"/>
              <a:gd name="T69" fmla="*/ 168 h 1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68" h="168">
                <a:moveTo>
                  <a:pt x="0" y="56"/>
                </a:moveTo>
                <a:cubicBezTo>
                  <a:pt x="252" y="100"/>
                  <a:pt x="504" y="144"/>
                  <a:pt x="624" y="152"/>
                </a:cubicBezTo>
                <a:cubicBezTo>
                  <a:pt x="744" y="160"/>
                  <a:pt x="672" y="120"/>
                  <a:pt x="720" y="104"/>
                </a:cubicBezTo>
                <a:cubicBezTo>
                  <a:pt x="768" y="88"/>
                  <a:pt x="840" y="64"/>
                  <a:pt x="912" y="56"/>
                </a:cubicBezTo>
                <a:cubicBezTo>
                  <a:pt x="984" y="48"/>
                  <a:pt x="1072" y="56"/>
                  <a:pt x="1152" y="56"/>
                </a:cubicBezTo>
                <a:cubicBezTo>
                  <a:pt x="1232" y="56"/>
                  <a:pt x="1336" y="40"/>
                  <a:pt x="1392" y="56"/>
                </a:cubicBezTo>
                <a:cubicBezTo>
                  <a:pt x="1448" y="72"/>
                  <a:pt x="1432" y="136"/>
                  <a:pt x="1488" y="152"/>
                </a:cubicBezTo>
                <a:cubicBezTo>
                  <a:pt x="1544" y="168"/>
                  <a:pt x="1656" y="160"/>
                  <a:pt x="1728" y="152"/>
                </a:cubicBezTo>
                <a:cubicBezTo>
                  <a:pt x="1800" y="144"/>
                  <a:pt x="1840" y="120"/>
                  <a:pt x="1920" y="104"/>
                </a:cubicBezTo>
                <a:cubicBezTo>
                  <a:pt x="2000" y="88"/>
                  <a:pt x="2128" y="64"/>
                  <a:pt x="2208" y="56"/>
                </a:cubicBezTo>
                <a:cubicBezTo>
                  <a:pt x="2288" y="48"/>
                  <a:pt x="2336" y="48"/>
                  <a:pt x="2400" y="56"/>
                </a:cubicBezTo>
                <a:cubicBezTo>
                  <a:pt x="2464" y="64"/>
                  <a:pt x="2520" y="96"/>
                  <a:pt x="2592" y="104"/>
                </a:cubicBezTo>
                <a:cubicBezTo>
                  <a:pt x="2664" y="112"/>
                  <a:pt x="2744" y="112"/>
                  <a:pt x="2832" y="104"/>
                </a:cubicBezTo>
                <a:cubicBezTo>
                  <a:pt x="2920" y="96"/>
                  <a:pt x="3040" y="64"/>
                  <a:pt x="3120" y="56"/>
                </a:cubicBezTo>
                <a:cubicBezTo>
                  <a:pt x="3200" y="48"/>
                  <a:pt x="3248" y="56"/>
                  <a:pt x="3312" y="56"/>
                </a:cubicBezTo>
                <a:cubicBezTo>
                  <a:pt x="3376" y="56"/>
                  <a:pt x="3440" y="64"/>
                  <a:pt x="3504" y="56"/>
                </a:cubicBezTo>
                <a:cubicBezTo>
                  <a:pt x="3568" y="48"/>
                  <a:pt x="3624" y="16"/>
                  <a:pt x="3696" y="8"/>
                </a:cubicBezTo>
                <a:cubicBezTo>
                  <a:pt x="3768" y="0"/>
                  <a:pt x="3872" y="0"/>
                  <a:pt x="3936" y="8"/>
                </a:cubicBezTo>
                <a:cubicBezTo>
                  <a:pt x="4000" y="16"/>
                  <a:pt x="4040" y="40"/>
                  <a:pt x="4080" y="56"/>
                </a:cubicBezTo>
                <a:cubicBezTo>
                  <a:pt x="4120" y="72"/>
                  <a:pt x="4144" y="96"/>
                  <a:pt x="4176" y="104"/>
                </a:cubicBezTo>
                <a:cubicBezTo>
                  <a:pt x="4208" y="112"/>
                  <a:pt x="4240" y="112"/>
                  <a:pt x="4272" y="104"/>
                </a:cubicBezTo>
                <a:cubicBezTo>
                  <a:pt x="4304" y="96"/>
                  <a:pt x="4360" y="64"/>
                  <a:pt x="4368" y="56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54" name="Freeform 3"/>
          <p:cNvSpPr>
            <a:spLocks/>
          </p:cNvSpPr>
          <p:nvPr/>
        </p:nvSpPr>
        <p:spPr bwMode="auto">
          <a:xfrm>
            <a:off x="1293813" y="4010025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55" name="Freeform 4"/>
          <p:cNvSpPr>
            <a:spLocks/>
          </p:cNvSpPr>
          <p:nvPr/>
        </p:nvSpPr>
        <p:spPr bwMode="auto">
          <a:xfrm>
            <a:off x="1587500" y="4064000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56" name="Freeform 5"/>
          <p:cNvSpPr>
            <a:spLocks/>
          </p:cNvSpPr>
          <p:nvPr/>
        </p:nvSpPr>
        <p:spPr bwMode="auto">
          <a:xfrm>
            <a:off x="1897063" y="4124325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57" name="Freeform 6"/>
          <p:cNvSpPr>
            <a:spLocks/>
          </p:cNvSpPr>
          <p:nvPr/>
        </p:nvSpPr>
        <p:spPr bwMode="auto">
          <a:xfrm>
            <a:off x="2527300" y="4089400"/>
            <a:ext cx="406400" cy="381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58" name="Freeform 7"/>
          <p:cNvSpPr>
            <a:spLocks/>
          </p:cNvSpPr>
          <p:nvPr/>
        </p:nvSpPr>
        <p:spPr bwMode="auto">
          <a:xfrm>
            <a:off x="2222500" y="4051300"/>
            <a:ext cx="347663" cy="541338"/>
          </a:xfrm>
          <a:custGeom>
            <a:avLst/>
            <a:gdLst>
              <a:gd name="T0" fmla="*/ 2147483647 w 219"/>
              <a:gd name="T1" fmla="*/ 2147483647 h 269"/>
              <a:gd name="T2" fmla="*/ 2147483647 w 219"/>
              <a:gd name="T3" fmla="*/ 2147483647 h 269"/>
              <a:gd name="T4" fmla="*/ 2147483647 w 219"/>
              <a:gd name="T5" fmla="*/ 2147483647 h 269"/>
              <a:gd name="T6" fmla="*/ 2147483647 w 219"/>
              <a:gd name="T7" fmla="*/ 2147483647 h 269"/>
              <a:gd name="T8" fmla="*/ 2147483647 w 219"/>
              <a:gd name="T9" fmla="*/ 2147483647 h 269"/>
              <a:gd name="T10" fmla="*/ 2147483647 w 219"/>
              <a:gd name="T11" fmla="*/ 2147483647 h 269"/>
              <a:gd name="T12" fmla="*/ 2147483647 w 219"/>
              <a:gd name="T13" fmla="*/ 2147483647 h 269"/>
              <a:gd name="T14" fmla="*/ 2147483647 w 219"/>
              <a:gd name="T15" fmla="*/ 2147483647 h 269"/>
              <a:gd name="T16" fmla="*/ 2147483647 w 219"/>
              <a:gd name="T17" fmla="*/ 2147483647 h 269"/>
              <a:gd name="T18" fmla="*/ 2147483647 w 219"/>
              <a:gd name="T19" fmla="*/ 2147483647 h 2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9"/>
              <a:gd name="T31" fmla="*/ 0 h 269"/>
              <a:gd name="T32" fmla="*/ 219 w 219"/>
              <a:gd name="T33" fmla="*/ 269 h 2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9" h="269">
                <a:moveTo>
                  <a:pt x="10" y="254"/>
                </a:moveTo>
                <a:cubicBezTo>
                  <a:pt x="0" y="224"/>
                  <a:pt x="2" y="242"/>
                  <a:pt x="16" y="200"/>
                </a:cubicBezTo>
                <a:cubicBezTo>
                  <a:pt x="32" y="153"/>
                  <a:pt x="41" y="110"/>
                  <a:pt x="52" y="62"/>
                </a:cubicBezTo>
                <a:cubicBezTo>
                  <a:pt x="55" y="49"/>
                  <a:pt x="61" y="35"/>
                  <a:pt x="70" y="26"/>
                </a:cubicBezTo>
                <a:cubicBezTo>
                  <a:pt x="87" y="9"/>
                  <a:pt x="100" y="12"/>
                  <a:pt x="124" y="8"/>
                </a:cubicBezTo>
                <a:cubicBezTo>
                  <a:pt x="163" y="12"/>
                  <a:pt x="201" y="0"/>
                  <a:pt x="214" y="38"/>
                </a:cubicBezTo>
                <a:cubicBezTo>
                  <a:pt x="212" y="61"/>
                  <a:pt x="219" y="196"/>
                  <a:pt x="178" y="206"/>
                </a:cubicBezTo>
                <a:cubicBezTo>
                  <a:pt x="160" y="210"/>
                  <a:pt x="142" y="210"/>
                  <a:pt x="124" y="212"/>
                </a:cubicBezTo>
                <a:cubicBezTo>
                  <a:pt x="98" y="221"/>
                  <a:pt x="78" y="233"/>
                  <a:pt x="52" y="242"/>
                </a:cubicBezTo>
                <a:cubicBezTo>
                  <a:pt x="37" y="247"/>
                  <a:pt x="25" y="269"/>
                  <a:pt x="10" y="25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59" name="Freeform 8"/>
          <p:cNvSpPr>
            <a:spLocks/>
          </p:cNvSpPr>
          <p:nvPr/>
        </p:nvSpPr>
        <p:spPr bwMode="auto">
          <a:xfrm rot="-150954">
            <a:off x="2652713" y="3784600"/>
            <a:ext cx="406400" cy="381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0" name="Freeform 9"/>
          <p:cNvSpPr>
            <a:spLocks/>
          </p:cNvSpPr>
          <p:nvPr/>
        </p:nvSpPr>
        <p:spPr bwMode="auto">
          <a:xfrm>
            <a:off x="2863850" y="4137025"/>
            <a:ext cx="354013" cy="322263"/>
          </a:xfrm>
          <a:custGeom>
            <a:avLst/>
            <a:gdLst>
              <a:gd name="T0" fmla="*/ 2147483647 w 223"/>
              <a:gd name="T1" fmla="*/ 2147483647 h 203"/>
              <a:gd name="T2" fmla="*/ 2147483647 w 223"/>
              <a:gd name="T3" fmla="*/ 2147483647 h 203"/>
              <a:gd name="T4" fmla="*/ 2147483647 w 223"/>
              <a:gd name="T5" fmla="*/ 2147483647 h 203"/>
              <a:gd name="T6" fmla="*/ 2147483647 w 223"/>
              <a:gd name="T7" fmla="*/ 2147483647 h 203"/>
              <a:gd name="T8" fmla="*/ 2147483647 w 223"/>
              <a:gd name="T9" fmla="*/ 2147483647 h 203"/>
              <a:gd name="T10" fmla="*/ 2147483647 w 223"/>
              <a:gd name="T11" fmla="*/ 2147483647 h 203"/>
              <a:gd name="T12" fmla="*/ 2147483647 w 223"/>
              <a:gd name="T13" fmla="*/ 2147483647 h 203"/>
              <a:gd name="T14" fmla="*/ 2147483647 w 223"/>
              <a:gd name="T15" fmla="*/ 2147483647 h 203"/>
              <a:gd name="T16" fmla="*/ 2147483647 w 22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"/>
              <a:gd name="T28" fmla="*/ 0 h 203"/>
              <a:gd name="T29" fmla="*/ 223 w 22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" h="203">
                <a:moveTo>
                  <a:pt x="47" y="18"/>
                </a:moveTo>
                <a:cubicBezTo>
                  <a:pt x="98" y="2"/>
                  <a:pt x="133" y="0"/>
                  <a:pt x="185" y="9"/>
                </a:cubicBezTo>
                <a:cubicBezTo>
                  <a:pt x="188" y="18"/>
                  <a:pt x="189" y="28"/>
                  <a:pt x="194" y="36"/>
                </a:cubicBezTo>
                <a:cubicBezTo>
                  <a:pt x="198" y="44"/>
                  <a:pt x="211" y="46"/>
                  <a:pt x="212" y="55"/>
                </a:cubicBezTo>
                <a:cubicBezTo>
                  <a:pt x="223" y="196"/>
                  <a:pt x="188" y="189"/>
                  <a:pt x="75" y="201"/>
                </a:cubicBezTo>
                <a:cubicBezTo>
                  <a:pt x="54" y="198"/>
                  <a:pt x="29" y="203"/>
                  <a:pt x="11" y="192"/>
                </a:cubicBezTo>
                <a:cubicBezTo>
                  <a:pt x="0" y="185"/>
                  <a:pt x="1" y="168"/>
                  <a:pt x="2" y="155"/>
                </a:cubicBezTo>
                <a:cubicBezTo>
                  <a:pt x="5" y="121"/>
                  <a:pt x="12" y="85"/>
                  <a:pt x="29" y="55"/>
                </a:cubicBezTo>
                <a:cubicBezTo>
                  <a:pt x="51" y="17"/>
                  <a:pt x="47" y="55"/>
                  <a:pt x="47" y="18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1" name="Freeform 10"/>
          <p:cNvSpPr>
            <a:spLocks/>
          </p:cNvSpPr>
          <p:nvPr/>
        </p:nvSpPr>
        <p:spPr bwMode="auto">
          <a:xfrm>
            <a:off x="2944813" y="3819525"/>
            <a:ext cx="377825" cy="401638"/>
          </a:xfrm>
          <a:custGeom>
            <a:avLst/>
            <a:gdLst>
              <a:gd name="T0" fmla="*/ 2147483647 w 239"/>
              <a:gd name="T1" fmla="*/ 2147483647 h 253"/>
              <a:gd name="T2" fmla="*/ 2147483647 w 239"/>
              <a:gd name="T3" fmla="*/ 2147483647 h 253"/>
              <a:gd name="T4" fmla="*/ 2147483647 w 239"/>
              <a:gd name="T5" fmla="*/ 2147483647 h 253"/>
              <a:gd name="T6" fmla="*/ 2147483647 w 239"/>
              <a:gd name="T7" fmla="*/ 2147483647 h 253"/>
              <a:gd name="T8" fmla="*/ 2147483647 w 239"/>
              <a:gd name="T9" fmla="*/ 2147483647 h 253"/>
              <a:gd name="T10" fmla="*/ 2147483647 w 239"/>
              <a:gd name="T11" fmla="*/ 2147483647 h 253"/>
              <a:gd name="T12" fmla="*/ 2147483647 w 239"/>
              <a:gd name="T13" fmla="*/ 2147483647 h 2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9"/>
              <a:gd name="T22" fmla="*/ 0 h 253"/>
              <a:gd name="T23" fmla="*/ 239 w 239"/>
              <a:gd name="T24" fmla="*/ 253 h 2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9" h="253">
                <a:moveTo>
                  <a:pt x="39" y="20"/>
                </a:moveTo>
                <a:cubicBezTo>
                  <a:pt x="99" y="0"/>
                  <a:pt x="162" y="9"/>
                  <a:pt x="221" y="29"/>
                </a:cubicBezTo>
                <a:cubicBezTo>
                  <a:pt x="239" y="79"/>
                  <a:pt x="229" y="33"/>
                  <a:pt x="221" y="84"/>
                </a:cubicBezTo>
                <a:cubicBezTo>
                  <a:pt x="211" y="149"/>
                  <a:pt x="231" y="191"/>
                  <a:pt x="167" y="212"/>
                </a:cubicBezTo>
                <a:cubicBezTo>
                  <a:pt x="123" y="253"/>
                  <a:pt x="81" y="229"/>
                  <a:pt x="29" y="212"/>
                </a:cubicBezTo>
                <a:cubicBezTo>
                  <a:pt x="17" y="200"/>
                  <a:pt x="0" y="186"/>
                  <a:pt x="2" y="166"/>
                </a:cubicBezTo>
                <a:cubicBezTo>
                  <a:pt x="8" y="113"/>
                  <a:pt x="39" y="75"/>
                  <a:pt x="39" y="2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2" name="Freeform 11"/>
          <p:cNvSpPr>
            <a:spLocks/>
          </p:cNvSpPr>
          <p:nvPr/>
        </p:nvSpPr>
        <p:spPr bwMode="auto">
          <a:xfrm>
            <a:off x="3656013" y="3740150"/>
            <a:ext cx="431800" cy="433388"/>
          </a:xfrm>
          <a:custGeom>
            <a:avLst/>
            <a:gdLst>
              <a:gd name="T0" fmla="*/ 2147483647 w 272"/>
              <a:gd name="T1" fmla="*/ 2147483647 h 273"/>
              <a:gd name="T2" fmla="*/ 2147483647 w 272"/>
              <a:gd name="T3" fmla="*/ 2147483647 h 273"/>
              <a:gd name="T4" fmla="*/ 2147483647 w 272"/>
              <a:gd name="T5" fmla="*/ 2147483647 h 273"/>
              <a:gd name="T6" fmla="*/ 2147483647 w 272"/>
              <a:gd name="T7" fmla="*/ 2147483647 h 273"/>
              <a:gd name="T8" fmla="*/ 2147483647 w 272"/>
              <a:gd name="T9" fmla="*/ 2147483647 h 273"/>
              <a:gd name="T10" fmla="*/ 2147483647 w 272"/>
              <a:gd name="T11" fmla="*/ 2147483647 h 273"/>
              <a:gd name="T12" fmla="*/ 2147483647 w 272"/>
              <a:gd name="T13" fmla="*/ 2147483647 h 273"/>
              <a:gd name="T14" fmla="*/ 2147483647 w 272"/>
              <a:gd name="T15" fmla="*/ 2147483647 h 273"/>
              <a:gd name="T16" fmla="*/ 2147483647 w 272"/>
              <a:gd name="T17" fmla="*/ 2147483647 h 273"/>
              <a:gd name="T18" fmla="*/ 2147483647 w 272"/>
              <a:gd name="T19" fmla="*/ 2147483647 h 2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2"/>
              <a:gd name="T31" fmla="*/ 0 h 273"/>
              <a:gd name="T32" fmla="*/ 272 w 272"/>
              <a:gd name="T33" fmla="*/ 273 h 2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2" h="273">
                <a:moveTo>
                  <a:pt x="25" y="126"/>
                </a:moveTo>
                <a:cubicBezTo>
                  <a:pt x="0" y="0"/>
                  <a:pt x="19" y="35"/>
                  <a:pt x="162" y="26"/>
                </a:cubicBezTo>
                <a:cubicBezTo>
                  <a:pt x="270" y="47"/>
                  <a:pt x="246" y="13"/>
                  <a:pt x="262" y="90"/>
                </a:cubicBezTo>
                <a:cubicBezTo>
                  <a:pt x="265" y="105"/>
                  <a:pt x="269" y="120"/>
                  <a:pt x="272" y="135"/>
                </a:cubicBezTo>
                <a:cubicBezTo>
                  <a:pt x="255" y="230"/>
                  <a:pt x="263" y="231"/>
                  <a:pt x="162" y="245"/>
                </a:cubicBezTo>
                <a:cubicBezTo>
                  <a:pt x="143" y="251"/>
                  <a:pt x="127" y="270"/>
                  <a:pt x="107" y="272"/>
                </a:cubicBezTo>
                <a:cubicBezTo>
                  <a:pt x="99" y="273"/>
                  <a:pt x="37" y="257"/>
                  <a:pt x="25" y="254"/>
                </a:cubicBezTo>
                <a:cubicBezTo>
                  <a:pt x="19" y="248"/>
                  <a:pt x="7" y="245"/>
                  <a:pt x="6" y="236"/>
                </a:cubicBezTo>
                <a:cubicBezTo>
                  <a:pt x="4" y="221"/>
                  <a:pt x="23" y="188"/>
                  <a:pt x="25" y="172"/>
                </a:cubicBezTo>
                <a:cubicBezTo>
                  <a:pt x="27" y="157"/>
                  <a:pt x="25" y="141"/>
                  <a:pt x="25" y="126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3" name="Freeform 12"/>
          <p:cNvSpPr>
            <a:spLocks/>
          </p:cNvSpPr>
          <p:nvPr/>
        </p:nvSpPr>
        <p:spPr bwMode="auto">
          <a:xfrm>
            <a:off x="3941763" y="4089400"/>
            <a:ext cx="450850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4" name="Freeform 13"/>
          <p:cNvSpPr>
            <a:spLocks/>
          </p:cNvSpPr>
          <p:nvPr/>
        </p:nvSpPr>
        <p:spPr bwMode="auto">
          <a:xfrm>
            <a:off x="4049713" y="3702050"/>
            <a:ext cx="447675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5" name="Freeform 14"/>
          <p:cNvSpPr>
            <a:spLocks/>
          </p:cNvSpPr>
          <p:nvPr/>
        </p:nvSpPr>
        <p:spPr bwMode="auto">
          <a:xfrm>
            <a:off x="3268663" y="3727450"/>
            <a:ext cx="450850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6" name="Freeform 15"/>
          <p:cNvSpPr>
            <a:spLocks/>
          </p:cNvSpPr>
          <p:nvPr/>
        </p:nvSpPr>
        <p:spPr bwMode="auto">
          <a:xfrm>
            <a:off x="4421188" y="3624263"/>
            <a:ext cx="455612" cy="490537"/>
          </a:xfrm>
          <a:custGeom>
            <a:avLst/>
            <a:gdLst>
              <a:gd name="T0" fmla="*/ 2147483647 w 287"/>
              <a:gd name="T1" fmla="*/ 2147483647 h 309"/>
              <a:gd name="T2" fmla="*/ 2147483647 w 287"/>
              <a:gd name="T3" fmla="*/ 2147483647 h 309"/>
              <a:gd name="T4" fmla="*/ 2147483647 w 287"/>
              <a:gd name="T5" fmla="*/ 2147483647 h 309"/>
              <a:gd name="T6" fmla="*/ 2147483647 w 287"/>
              <a:gd name="T7" fmla="*/ 2147483647 h 309"/>
              <a:gd name="T8" fmla="*/ 2147483647 w 287"/>
              <a:gd name="T9" fmla="*/ 2147483647 h 309"/>
              <a:gd name="T10" fmla="*/ 2147483647 w 287"/>
              <a:gd name="T11" fmla="*/ 2147483647 h 309"/>
              <a:gd name="T12" fmla="*/ 2147483647 w 287"/>
              <a:gd name="T13" fmla="*/ 2147483647 h 309"/>
              <a:gd name="T14" fmla="*/ 2147483647 w 287"/>
              <a:gd name="T15" fmla="*/ 2147483647 h 309"/>
              <a:gd name="T16" fmla="*/ 2147483647 w 287"/>
              <a:gd name="T17" fmla="*/ 2147483647 h 309"/>
              <a:gd name="T18" fmla="*/ 2147483647 w 287"/>
              <a:gd name="T19" fmla="*/ 2147483647 h 309"/>
              <a:gd name="T20" fmla="*/ 2147483647 w 287"/>
              <a:gd name="T21" fmla="*/ 2147483647 h 309"/>
              <a:gd name="T22" fmla="*/ 2147483647 w 287"/>
              <a:gd name="T23" fmla="*/ 2147483647 h 3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7"/>
              <a:gd name="T37" fmla="*/ 0 h 309"/>
              <a:gd name="T38" fmla="*/ 287 w 287"/>
              <a:gd name="T39" fmla="*/ 309 h 3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7" h="309">
                <a:moveTo>
                  <a:pt x="19" y="121"/>
                </a:moveTo>
                <a:cubicBezTo>
                  <a:pt x="34" y="0"/>
                  <a:pt x="0" y="48"/>
                  <a:pt x="83" y="48"/>
                </a:cubicBezTo>
                <a:cubicBezTo>
                  <a:pt x="96" y="48"/>
                  <a:pt x="108" y="42"/>
                  <a:pt x="120" y="39"/>
                </a:cubicBezTo>
                <a:cubicBezTo>
                  <a:pt x="150" y="42"/>
                  <a:pt x="182" y="38"/>
                  <a:pt x="211" y="48"/>
                </a:cubicBezTo>
                <a:cubicBezTo>
                  <a:pt x="220" y="51"/>
                  <a:pt x="217" y="66"/>
                  <a:pt x="221" y="75"/>
                </a:cubicBezTo>
                <a:cubicBezTo>
                  <a:pt x="237" y="107"/>
                  <a:pt x="245" y="128"/>
                  <a:pt x="275" y="148"/>
                </a:cubicBezTo>
                <a:cubicBezTo>
                  <a:pt x="278" y="157"/>
                  <a:pt x="287" y="166"/>
                  <a:pt x="285" y="176"/>
                </a:cubicBezTo>
                <a:cubicBezTo>
                  <a:pt x="283" y="185"/>
                  <a:pt x="271" y="187"/>
                  <a:pt x="266" y="194"/>
                </a:cubicBezTo>
                <a:cubicBezTo>
                  <a:pt x="240" y="235"/>
                  <a:pt x="280" y="213"/>
                  <a:pt x="230" y="231"/>
                </a:cubicBezTo>
                <a:cubicBezTo>
                  <a:pt x="203" y="309"/>
                  <a:pt x="217" y="290"/>
                  <a:pt x="129" y="304"/>
                </a:cubicBezTo>
                <a:cubicBezTo>
                  <a:pt x="77" y="296"/>
                  <a:pt x="57" y="300"/>
                  <a:pt x="29" y="258"/>
                </a:cubicBezTo>
                <a:cubicBezTo>
                  <a:pt x="40" y="200"/>
                  <a:pt x="55" y="173"/>
                  <a:pt x="19" y="12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7" name="Freeform 16"/>
          <p:cNvSpPr>
            <a:spLocks/>
          </p:cNvSpPr>
          <p:nvPr/>
        </p:nvSpPr>
        <p:spPr bwMode="auto">
          <a:xfrm>
            <a:off x="3143250" y="4122738"/>
            <a:ext cx="493713" cy="493712"/>
          </a:xfrm>
          <a:custGeom>
            <a:avLst/>
            <a:gdLst>
              <a:gd name="T0" fmla="*/ 2147483647 w 311"/>
              <a:gd name="T1" fmla="*/ 2147483647 h 311"/>
              <a:gd name="T2" fmla="*/ 2147483647 w 311"/>
              <a:gd name="T3" fmla="*/ 2147483647 h 311"/>
              <a:gd name="T4" fmla="*/ 2147483647 w 311"/>
              <a:gd name="T5" fmla="*/ 2147483647 h 311"/>
              <a:gd name="T6" fmla="*/ 2147483647 w 311"/>
              <a:gd name="T7" fmla="*/ 2147483647 h 311"/>
              <a:gd name="T8" fmla="*/ 2147483647 w 311"/>
              <a:gd name="T9" fmla="*/ 2147483647 h 311"/>
              <a:gd name="T10" fmla="*/ 2147483647 w 311"/>
              <a:gd name="T11" fmla="*/ 2147483647 h 311"/>
              <a:gd name="T12" fmla="*/ 2147483647 w 311"/>
              <a:gd name="T13" fmla="*/ 2147483647 h 311"/>
              <a:gd name="T14" fmla="*/ 2147483647 w 311"/>
              <a:gd name="T15" fmla="*/ 2147483647 h 311"/>
              <a:gd name="T16" fmla="*/ 2147483647 w 311"/>
              <a:gd name="T17" fmla="*/ 2147483647 h 311"/>
              <a:gd name="T18" fmla="*/ 2147483647 w 311"/>
              <a:gd name="T19" fmla="*/ 2147483647 h 311"/>
              <a:gd name="T20" fmla="*/ 2147483647 w 311"/>
              <a:gd name="T21" fmla="*/ 2147483647 h 311"/>
              <a:gd name="T22" fmla="*/ 2147483647 w 311"/>
              <a:gd name="T23" fmla="*/ 2147483647 h 311"/>
              <a:gd name="T24" fmla="*/ 2147483647 w 311"/>
              <a:gd name="T25" fmla="*/ 2147483647 h 311"/>
              <a:gd name="T26" fmla="*/ 2147483647 w 311"/>
              <a:gd name="T27" fmla="*/ 2147483647 h 311"/>
              <a:gd name="T28" fmla="*/ 2147483647 w 311"/>
              <a:gd name="T29" fmla="*/ 2147483647 h 311"/>
              <a:gd name="T30" fmla="*/ 2147483647 w 311"/>
              <a:gd name="T31" fmla="*/ 2147483647 h 311"/>
              <a:gd name="T32" fmla="*/ 2147483647 w 311"/>
              <a:gd name="T33" fmla="*/ 2147483647 h 311"/>
              <a:gd name="T34" fmla="*/ 2147483647 w 311"/>
              <a:gd name="T35" fmla="*/ 2147483647 h 311"/>
              <a:gd name="T36" fmla="*/ 2147483647 w 311"/>
              <a:gd name="T37" fmla="*/ 2147483647 h 311"/>
              <a:gd name="T38" fmla="*/ 2147483647 w 311"/>
              <a:gd name="T39" fmla="*/ 2147483647 h 311"/>
              <a:gd name="T40" fmla="*/ 2147483647 w 311"/>
              <a:gd name="T41" fmla="*/ 2147483647 h 311"/>
              <a:gd name="T42" fmla="*/ 2147483647 w 311"/>
              <a:gd name="T43" fmla="*/ 2147483647 h 311"/>
              <a:gd name="T44" fmla="*/ 2147483647 w 311"/>
              <a:gd name="T45" fmla="*/ 2147483647 h 311"/>
              <a:gd name="T46" fmla="*/ 2147483647 w 311"/>
              <a:gd name="T47" fmla="*/ 2147483647 h 311"/>
              <a:gd name="T48" fmla="*/ 2147483647 w 311"/>
              <a:gd name="T49" fmla="*/ 2147483647 h 311"/>
              <a:gd name="T50" fmla="*/ 2147483647 w 311"/>
              <a:gd name="T51" fmla="*/ 2147483647 h 311"/>
              <a:gd name="T52" fmla="*/ 2147483647 w 311"/>
              <a:gd name="T53" fmla="*/ 2147483647 h 311"/>
              <a:gd name="T54" fmla="*/ 2147483647 w 311"/>
              <a:gd name="T55" fmla="*/ 2147483647 h 311"/>
              <a:gd name="T56" fmla="*/ 2147483647 w 311"/>
              <a:gd name="T57" fmla="*/ 2147483647 h 311"/>
              <a:gd name="T58" fmla="*/ 2147483647 w 311"/>
              <a:gd name="T59" fmla="*/ 2147483647 h 311"/>
              <a:gd name="T60" fmla="*/ 2147483647 w 311"/>
              <a:gd name="T61" fmla="*/ 2147483647 h 311"/>
              <a:gd name="T62" fmla="*/ 2147483647 w 311"/>
              <a:gd name="T63" fmla="*/ 2147483647 h 311"/>
              <a:gd name="T64" fmla="*/ 2147483647 w 311"/>
              <a:gd name="T65" fmla="*/ 2147483647 h 311"/>
              <a:gd name="T66" fmla="*/ 2147483647 w 311"/>
              <a:gd name="T67" fmla="*/ 2147483647 h 311"/>
              <a:gd name="T68" fmla="*/ 2147483647 w 311"/>
              <a:gd name="T69" fmla="*/ 2147483647 h 3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1"/>
              <a:gd name="T106" fmla="*/ 0 h 311"/>
              <a:gd name="T107" fmla="*/ 311 w 311"/>
              <a:gd name="T108" fmla="*/ 311 h 3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1" h="311">
                <a:moveTo>
                  <a:pt x="34" y="55"/>
                </a:moveTo>
                <a:cubicBezTo>
                  <a:pt x="35" y="50"/>
                  <a:pt x="33" y="43"/>
                  <a:pt x="36" y="39"/>
                </a:cubicBezTo>
                <a:cubicBezTo>
                  <a:pt x="38" y="36"/>
                  <a:pt x="48" y="35"/>
                  <a:pt x="48" y="35"/>
                </a:cubicBezTo>
                <a:cubicBezTo>
                  <a:pt x="60" y="17"/>
                  <a:pt x="68" y="24"/>
                  <a:pt x="88" y="17"/>
                </a:cubicBezTo>
                <a:cubicBezTo>
                  <a:pt x="99" y="2"/>
                  <a:pt x="90" y="4"/>
                  <a:pt x="114" y="1"/>
                </a:cubicBezTo>
                <a:cubicBezTo>
                  <a:pt x="121" y="2"/>
                  <a:pt x="128" y="0"/>
                  <a:pt x="134" y="3"/>
                </a:cubicBezTo>
                <a:cubicBezTo>
                  <a:pt x="145" y="8"/>
                  <a:pt x="141" y="19"/>
                  <a:pt x="152" y="23"/>
                </a:cubicBezTo>
                <a:cubicBezTo>
                  <a:pt x="155" y="31"/>
                  <a:pt x="168" y="50"/>
                  <a:pt x="176" y="55"/>
                </a:cubicBezTo>
                <a:cubicBezTo>
                  <a:pt x="193" y="53"/>
                  <a:pt x="209" y="48"/>
                  <a:pt x="226" y="45"/>
                </a:cubicBezTo>
                <a:cubicBezTo>
                  <a:pt x="240" y="46"/>
                  <a:pt x="254" y="44"/>
                  <a:pt x="268" y="47"/>
                </a:cubicBezTo>
                <a:cubicBezTo>
                  <a:pt x="270" y="47"/>
                  <a:pt x="269" y="51"/>
                  <a:pt x="270" y="53"/>
                </a:cubicBezTo>
                <a:cubicBezTo>
                  <a:pt x="273" y="59"/>
                  <a:pt x="278" y="71"/>
                  <a:pt x="278" y="71"/>
                </a:cubicBezTo>
                <a:cubicBezTo>
                  <a:pt x="276" y="77"/>
                  <a:pt x="272" y="89"/>
                  <a:pt x="272" y="89"/>
                </a:cubicBezTo>
                <a:cubicBezTo>
                  <a:pt x="275" y="98"/>
                  <a:pt x="279" y="104"/>
                  <a:pt x="282" y="113"/>
                </a:cubicBezTo>
                <a:cubicBezTo>
                  <a:pt x="285" y="131"/>
                  <a:pt x="287" y="149"/>
                  <a:pt x="292" y="167"/>
                </a:cubicBezTo>
                <a:cubicBezTo>
                  <a:pt x="292" y="167"/>
                  <a:pt x="297" y="182"/>
                  <a:pt x="298" y="185"/>
                </a:cubicBezTo>
                <a:cubicBezTo>
                  <a:pt x="299" y="189"/>
                  <a:pt x="302" y="197"/>
                  <a:pt x="302" y="197"/>
                </a:cubicBezTo>
                <a:cubicBezTo>
                  <a:pt x="299" y="209"/>
                  <a:pt x="301" y="202"/>
                  <a:pt x="296" y="217"/>
                </a:cubicBezTo>
                <a:cubicBezTo>
                  <a:pt x="295" y="219"/>
                  <a:pt x="294" y="223"/>
                  <a:pt x="294" y="223"/>
                </a:cubicBezTo>
                <a:cubicBezTo>
                  <a:pt x="295" y="240"/>
                  <a:pt x="296" y="258"/>
                  <a:pt x="306" y="273"/>
                </a:cubicBezTo>
                <a:cubicBezTo>
                  <a:pt x="311" y="292"/>
                  <a:pt x="311" y="304"/>
                  <a:pt x="290" y="311"/>
                </a:cubicBezTo>
                <a:cubicBezTo>
                  <a:pt x="274" y="310"/>
                  <a:pt x="258" y="309"/>
                  <a:pt x="242" y="305"/>
                </a:cubicBezTo>
                <a:cubicBezTo>
                  <a:pt x="234" y="299"/>
                  <a:pt x="227" y="294"/>
                  <a:pt x="218" y="291"/>
                </a:cubicBezTo>
                <a:cubicBezTo>
                  <a:pt x="212" y="282"/>
                  <a:pt x="214" y="276"/>
                  <a:pt x="210" y="267"/>
                </a:cubicBezTo>
                <a:cubicBezTo>
                  <a:pt x="208" y="262"/>
                  <a:pt x="191" y="257"/>
                  <a:pt x="186" y="255"/>
                </a:cubicBezTo>
                <a:cubicBezTo>
                  <a:pt x="180" y="246"/>
                  <a:pt x="174" y="233"/>
                  <a:pt x="168" y="225"/>
                </a:cubicBezTo>
                <a:cubicBezTo>
                  <a:pt x="160" y="215"/>
                  <a:pt x="138" y="211"/>
                  <a:pt x="126" y="207"/>
                </a:cubicBezTo>
                <a:cubicBezTo>
                  <a:pt x="116" y="204"/>
                  <a:pt x="106" y="198"/>
                  <a:pt x="96" y="195"/>
                </a:cubicBezTo>
                <a:cubicBezTo>
                  <a:pt x="92" y="194"/>
                  <a:pt x="84" y="191"/>
                  <a:pt x="84" y="191"/>
                </a:cubicBezTo>
                <a:cubicBezTo>
                  <a:pt x="66" y="195"/>
                  <a:pt x="61" y="196"/>
                  <a:pt x="38" y="197"/>
                </a:cubicBezTo>
                <a:cubicBezTo>
                  <a:pt x="26" y="196"/>
                  <a:pt x="0" y="193"/>
                  <a:pt x="22" y="179"/>
                </a:cubicBezTo>
                <a:cubicBezTo>
                  <a:pt x="25" y="175"/>
                  <a:pt x="30" y="173"/>
                  <a:pt x="32" y="169"/>
                </a:cubicBezTo>
                <a:cubicBezTo>
                  <a:pt x="34" y="165"/>
                  <a:pt x="36" y="157"/>
                  <a:pt x="36" y="157"/>
                </a:cubicBezTo>
                <a:cubicBezTo>
                  <a:pt x="34" y="133"/>
                  <a:pt x="32" y="109"/>
                  <a:pt x="38" y="85"/>
                </a:cubicBezTo>
                <a:cubicBezTo>
                  <a:pt x="36" y="59"/>
                  <a:pt x="39" y="69"/>
                  <a:pt x="34" y="55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8" name="Freeform 17"/>
          <p:cNvSpPr>
            <a:spLocks/>
          </p:cNvSpPr>
          <p:nvPr/>
        </p:nvSpPr>
        <p:spPr bwMode="auto">
          <a:xfrm>
            <a:off x="3575050" y="4119563"/>
            <a:ext cx="436563" cy="519112"/>
          </a:xfrm>
          <a:custGeom>
            <a:avLst/>
            <a:gdLst>
              <a:gd name="T0" fmla="*/ 0 w 274"/>
              <a:gd name="T1" fmla="*/ 2147483647 h 327"/>
              <a:gd name="T2" fmla="*/ 2147483647 w 274"/>
              <a:gd name="T3" fmla="*/ 2147483647 h 327"/>
              <a:gd name="T4" fmla="*/ 2147483647 w 274"/>
              <a:gd name="T5" fmla="*/ 2147483647 h 327"/>
              <a:gd name="T6" fmla="*/ 2147483647 w 274"/>
              <a:gd name="T7" fmla="*/ 2147483647 h 327"/>
              <a:gd name="T8" fmla="*/ 2147483647 w 274"/>
              <a:gd name="T9" fmla="*/ 2147483647 h 327"/>
              <a:gd name="T10" fmla="*/ 2147483647 w 274"/>
              <a:gd name="T11" fmla="*/ 2147483647 h 327"/>
              <a:gd name="T12" fmla="*/ 2147483647 w 274"/>
              <a:gd name="T13" fmla="*/ 2147483647 h 327"/>
              <a:gd name="T14" fmla="*/ 2147483647 w 274"/>
              <a:gd name="T15" fmla="*/ 2147483647 h 327"/>
              <a:gd name="T16" fmla="*/ 2147483647 w 274"/>
              <a:gd name="T17" fmla="*/ 2147483647 h 327"/>
              <a:gd name="T18" fmla="*/ 2147483647 w 274"/>
              <a:gd name="T19" fmla="*/ 2147483647 h 327"/>
              <a:gd name="T20" fmla="*/ 2147483647 w 274"/>
              <a:gd name="T21" fmla="*/ 2147483647 h 327"/>
              <a:gd name="T22" fmla="*/ 2147483647 w 274"/>
              <a:gd name="T23" fmla="*/ 2147483647 h 327"/>
              <a:gd name="T24" fmla="*/ 2147483647 w 274"/>
              <a:gd name="T25" fmla="*/ 2147483647 h 327"/>
              <a:gd name="T26" fmla="*/ 2147483647 w 274"/>
              <a:gd name="T27" fmla="*/ 2147483647 h 327"/>
              <a:gd name="T28" fmla="*/ 2147483647 w 274"/>
              <a:gd name="T29" fmla="*/ 2147483647 h 327"/>
              <a:gd name="T30" fmla="*/ 2147483647 w 274"/>
              <a:gd name="T31" fmla="*/ 2147483647 h 327"/>
              <a:gd name="T32" fmla="*/ 2147483647 w 274"/>
              <a:gd name="T33" fmla="*/ 2147483647 h 327"/>
              <a:gd name="T34" fmla="*/ 2147483647 w 274"/>
              <a:gd name="T35" fmla="*/ 2147483647 h 327"/>
              <a:gd name="T36" fmla="*/ 2147483647 w 274"/>
              <a:gd name="T37" fmla="*/ 2147483647 h 327"/>
              <a:gd name="T38" fmla="*/ 2147483647 w 274"/>
              <a:gd name="T39" fmla="*/ 2147483647 h 327"/>
              <a:gd name="T40" fmla="*/ 2147483647 w 274"/>
              <a:gd name="T41" fmla="*/ 2147483647 h 327"/>
              <a:gd name="T42" fmla="*/ 0 w 274"/>
              <a:gd name="T43" fmla="*/ 2147483647 h 3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4"/>
              <a:gd name="T67" fmla="*/ 0 h 327"/>
              <a:gd name="T68" fmla="*/ 274 w 274"/>
              <a:gd name="T69" fmla="*/ 327 h 3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4" h="327">
                <a:moveTo>
                  <a:pt x="0" y="53"/>
                </a:moveTo>
                <a:cubicBezTo>
                  <a:pt x="4" y="41"/>
                  <a:pt x="3" y="33"/>
                  <a:pt x="14" y="25"/>
                </a:cubicBezTo>
                <a:cubicBezTo>
                  <a:pt x="25" y="9"/>
                  <a:pt x="58" y="10"/>
                  <a:pt x="74" y="9"/>
                </a:cubicBezTo>
                <a:cubicBezTo>
                  <a:pt x="101" y="0"/>
                  <a:pt x="108" y="20"/>
                  <a:pt x="130" y="27"/>
                </a:cubicBezTo>
                <a:cubicBezTo>
                  <a:pt x="157" y="36"/>
                  <a:pt x="184" y="37"/>
                  <a:pt x="212" y="39"/>
                </a:cubicBezTo>
                <a:cubicBezTo>
                  <a:pt x="221" y="41"/>
                  <a:pt x="226" y="42"/>
                  <a:pt x="234" y="47"/>
                </a:cubicBezTo>
                <a:cubicBezTo>
                  <a:pt x="238" y="52"/>
                  <a:pt x="242" y="65"/>
                  <a:pt x="242" y="65"/>
                </a:cubicBezTo>
                <a:cubicBezTo>
                  <a:pt x="243" y="92"/>
                  <a:pt x="243" y="118"/>
                  <a:pt x="244" y="145"/>
                </a:cubicBezTo>
                <a:cubicBezTo>
                  <a:pt x="244" y="155"/>
                  <a:pt x="252" y="173"/>
                  <a:pt x="252" y="173"/>
                </a:cubicBezTo>
                <a:cubicBezTo>
                  <a:pt x="255" y="194"/>
                  <a:pt x="255" y="217"/>
                  <a:pt x="260" y="237"/>
                </a:cubicBezTo>
                <a:cubicBezTo>
                  <a:pt x="263" y="250"/>
                  <a:pt x="270" y="261"/>
                  <a:pt x="274" y="273"/>
                </a:cubicBezTo>
                <a:cubicBezTo>
                  <a:pt x="268" y="306"/>
                  <a:pt x="210" y="302"/>
                  <a:pt x="186" y="303"/>
                </a:cubicBezTo>
                <a:cubicBezTo>
                  <a:pt x="155" y="307"/>
                  <a:pt x="144" y="310"/>
                  <a:pt x="108" y="311"/>
                </a:cubicBezTo>
                <a:cubicBezTo>
                  <a:pt x="87" y="310"/>
                  <a:pt x="32" y="327"/>
                  <a:pt x="38" y="295"/>
                </a:cubicBezTo>
                <a:cubicBezTo>
                  <a:pt x="35" y="275"/>
                  <a:pt x="38" y="284"/>
                  <a:pt x="32" y="267"/>
                </a:cubicBezTo>
                <a:cubicBezTo>
                  <a:pt x="31" y="263"/>
                  <a:pt x="28" y="255"/>
                  <a:pt x="28" y="255"/>
                </a:cubicBezTo>
                <a:cubicBezTo>
                  <a:pt x="27" y="244"/>
                  <a:pt x="26" y="232"/>
                  <a:pt x="26" y="221"/>
                </a:cubicBezTo>
                <a:cubicBezTo>
                  <a:pt x="26" y="213"/>
                  <a:pt x="32" y="199"/>
                  <a:pt x="32" y="199"/>
                </a:cubicBezTo>
                <a:cubicBezTo>
                  <a:pt x="31" y="192"/>
                  <a:pt x="32" y="185"/>
                  <a:pt x="30" y="179"/>
                </a:cubicBezTo>
                <a:cubicBezTo>
                  <a:pt x="29" y="174"/>
                  <a:pt x="22" y="167"/>
                  <a:pt x="22" y="167"/>
                </a:cubicBezTo>
                <a:cubicBezTo>
                  <a:pt x="17" y="144"/>
                  <a:pt x="12" y="123"/>
                  <a:pt x="6" y="101"/>
                </a:cubicBezTo>
                <a:cubicBezTo>
                  <a:pt x="5" y="86"/>
                  <a:pt x="0" y="68"/>
                  <a:pt x="0" y="53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69" name="Freeform 18"/>
          <p:cNvSpPr>
            <a:spLocks/>
          </p:cNvSpPr>
          <p:nvPr/>
        </p:nvSpPr>
        <p:spPr bwMode="auto">
          <a:xfrm>
            <a:off x="4286250" y="4073525"/>
            <a:ext cx="501650" cy="428625"/>
          </a:xfrm>
          <a:custGeom>
            <a:avLst/>
            <a:gdLst>
              <a:gd name="T0" fmla="*/ 0 w 316"/>
              <a:gd name="T1" fmla="*/ 2147483647 h 270"/>
              <a:gd name="T2" fmla="*/ 2147483647 w 316"/>
              <a:gd name="T3" fmla="*/ 2147483647 h 270"/>
              <a:gd name="T4" fmla="*/ 2147483647 w 316"/>
              <a:gd name="T5" fmla="*/ 2147483647 h 270"/>
              <a:gd name="T6" fmla="*/ 2147483647 w 316"/>
              <a:gd name="T7" fmla="*/ 2147483647 h 270"/>
              <a:gd name="T8" fmla="*/ 2147483647 w 316"/>
              <a:gd name="T9" fmla="*/ 2147483647 h 270"/>
              <a:gd name="T10" fmla="*/ 2147483647 w 316"/>
              <a:gd name="T11" fmla="*/ 2147483647 h 270"/>
              <a:gd name="T12" fmla="*/ 2147483647 w 316"/>
              <a:gd name="T13" fmla="*/ 2147483647 h 270"/>
              <a:gd name="T14" fmla="*/ 2147483647 w 316"/>
              <a:gd name="T15" fmla="*/ 2147483647 h 270"/>
              <a:gd name="T16" fmla="*/ 2147483647 w 316"/>
              <a:gd name="T17" fmla="*/ 2147483647 h 270"/>
              <a:gd name="T18" fmla="*/ 2147483647 w 316"/>
              <a:gd name="T19" fmla="*/ 2147483647 h 270"/>
              <a:gd name="T20" fmla="*/ 2147483647 w 316"/>
              <a:gd name="T21" fmla="*/ 2147483647 h 270"/>
              <a:gd name="T22" fmla="*/ 2147483647 w 316"/>
              <a:gd name="T23" fmla="*/ 2147483647 h 270"/>
              <a:gd name="T24" fmla="*/ 2147483647 w 316"/>
              <a:gd name="T25" fmla="*/ 2147483647 h 270"/>
              <a:gd name="T26" fmla="*/ 2147483647 w 316"/>
              <a:gd name="T27" fmla="*/ 2147483647 h 270"/>
              <a:gd name="T28" fmla="*/ 2147483647 w 316"/>
              <a:gd name="T29" fmla="*/ 2147483647 h 270"/>
              <a:gd name="T30" fmla="*/ 2147483647 w 316"/>
              <a:gd name="T31" fmla="*/ 2147483647 h 270"/>
              <a:gd name="T32" fmla="*/ 2147483647 w 316"/>
              <a:gd name="T33" fmla="*/ 2147483647 h 270"/>
              <a:gd name="T34" fmla="*/ 2147483647 w 316"/>
              <a:gd name="T35" fmla="*/ 2147483647 h 270"/>
              <a:gd name="T36" fmla="*/ 2147483647 w 316"/>
              <a:gd name="T37" fmla="*/ 2147483647 h 270"/>
              <a:gd name="T38" fmla="*/ 2147483647 w 316"/>
              <a:gd name="T39" fmla="*/ 2147483647 h 270"/>
              <a:gd name="T40" fmla="*/ 2147483647 w 316"/>
              <a:gd name="T41" fmla="*/ 2147483647 h 270"/>
              <a:gd name="T42" fmla="*/ 2147483647 w 316"/>
              <a:gd name="T43" fmla="*/ 2147483647 h 270"/>
              <a:gd name="T44" fmla="*/ 2147483647 w 316"/>
              <a:gd name="T45" fmla="*/ 2147483647 h 270"/>
              <a:gd name="T46" fmla="*/ 2147483647 w 316"/>
              <a:gd name="T47" fmla="*/ 0 h 270"/>
              <a:gd name="T48" fmla="*/ 2147483647 w 316"/>
              <a:gd name="T49" fmla="*/ 2147483647 h 270"/>
              <a:gd name="T50" fmla="*/ 2147483647 w 316"/>
              <a:gd name="T51" fmla="*/ 2147483647 h 270"/>
              <a:gd name="T52" fmla="*/ 2147483647 w 316"/>
              <a:gd name="T53" fmla="*/ 2147483647 h 270"/>
              <a:gd name="T54" fmla="*/ 0 w 316"/>
              <a:gd name="T55" fmla="*/ 2147483647 h 2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6"/>
              <a:gd name="T85" fmla="*/ 0 h 270"/>
              <a:gd name="T86" fmla="*/ 316 w 316"/>
              <a:gd name="T87" fmla="*/ 270 h 2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6" h="270">
                <a:moveTo>
                  <a:pt x="0" y="50"/>
                </a:moveTo>
                <a:cubicBezTo>
                  <a:pt x="9" y="64"/>
                  <a:pt x="3" y="60"/>
                  <a:pt x="14" y="64"/>
                </a:cubicBezTo>
                <a:cubicBezTo>
                  <a:pt x="24" y="78"/>
                  <a:pt x="19" y="73"/>
                  <a:pt x="28" y="82"/>
                </a:cubicBezTo>
                <a:cubicBezTo>
                  <a:pt x="31" y="91"/>
                  <a:pt x="33" y="98"/>
                  <a:pt x="38" y="106"/>
                </a:cubicBezTo>
                <a:cubicBezTo>
                  <a:pt x="39" y="116"/>
                  <a:pt x="41" y="125"/>
                  <a:pt x="44" y="134"/>
                </a:cubicBezTo>
                <a:cubicBezTo>
                  <a:pt x="43" y="151"/>
                  <a:pt x="43" y="164"/>
                  <a:pt x="38" y="180"/>
                </a:cubicBezTo>
                <a:cubicBezTo>
                  <a:pt x="40" y="199"/>
                  <a:pt x="43" y="214"/>
                  <a:pt x="40" y="234"/>
                </a:cubicBezTo>
                <a:cubicBezTo>
                  <a:pt x="39" y="240"/>
                  <a:pt x="36" y="246"/>
                  <a:pt x="34" y="252"/>
                </a:cubicBezTo>
                <a:cubicBezTo>
                  <a:pt x="33" y="254"/>
                  <a:pt x="32" y="258"/>
                  <a:pt x="32" y="258"/>
                </a:cubicBezTo>
                <a:cubicBezTo>
                  <a:pt x="35" y="266"/>
                  <a:pt x="38" y="267"/>
                  <a:pt x="46" y="270"/>
                </a:cubicBezTo>
                <a:cubicBezTo>
                  <a:pt x="91" y="268"/>
                  <a:pt x="95" y="265"/>
                  <a:pt x="130" y="256"/>
                </a:cubicBezTo>
                <a:cubicBezTo>
                  <a:pt x="155" y="250"/>
                  <a:pt x="181" y="253"/>
                  <a:pt x="206" y="252"/>
                </a:cubicBezTo>
                <a:cubicBezTo>
                  <a:pt x="231" y="249"/>
                  <a:pt x="257" y="245"/>
                  <a:pt x="282" y="242"/>
                </a:cubicBezTo>
                <a:cubicBezTo>
                  <a:pt x="300" y="237"/>
                  <a:pt x="293" y="240"/>
                  <a:pt x="304" y="236"/>
                </a:cubicBezTo>
                <a:cubicBezTo>
                  <a:pt x="309" y="229"/>
                  <a:pt x="313" y="230"/>
                  <a:pt x="316" y="222"/>
                </a:cubicBezTo>
                <a:cubicBezTo>
                  <a:pt x="313" y="208"/>
                  <a:pt x="308" y="203"/>
                  <a:pt x="294" y="198"/>
                </a:cubicBezTo>
                <a:cubicBezTo>
                  <a:pt x="291" y="189"/>
                  <a:pt x="297" y="181"/>
                  <a:pt x="304" y="176"/>
                </a:cubicBezTo>
                <a:cubicBezTo>
                  <a:pt x="301" y="162"/>
                  <a:pt x="292" y="146"/>
                  <a:pt x="280" y="138"/>
                </a:cubicBezTo>
                <a:cubicBezTo>
                  <a:pt x="281" y="126"/>
                  <a:pt x="280" y="114"/>
                  <a:pt x="282" y="102"/>
                </a:cubicBezTo>
                <a:cubicBezTo>
                  <a:pt x="283" y="97"/>
                  <a:pt x="290" y="90"/>
                  <a:pt x="290" y="90"/>
                </a:cubicBezTo>
                <a:cubicBezTo>
                  <a:pt x="270" y="85"/>
                  <a:pt x="295" y="94"/>
                  <a:pt x="280" y="66"/>
                </a:cubicBezTo>
                <a:cubicBezTo>
                  <a:pt x="279" y="64"/>
                  <a:pt x="261" y="61"/>
                  <a:pt x="258" y="60"/>
                </a:cubicBezTo>
                <a:cubicBezTo>
                  <a:pt x="249" y="47"/>
                  <a:pt x="252" y="32"/>
                  <a:pt x="238" y="22"/>
                </a:cubicBezTo>
                <a:cubicBezTo>
                  <a:pt x="231" y="11"/>
                  <a:pt x="227" y="4"/>
                  <a:pt x="214" y="0"/>
                </a:cubicBezTo>
                <a:cubicBezTo>
                  <a:pt x="179" y="1"/>
                  <a:pt x="152" y="4"/>
                  <a:pt x="118" y="6"/>
                </a:cubicBezTo>
                <a:cubicBezTo>
                  <a:pt x="100" y="18"/>
                  <a:pt x="101" y="19"/>
                  <a:pt x="78" y="22"/>
                </a:cubicBezTo>
                <a:cubicBezTo>
                  <a:pt x="59" y="27"/>
                  <a:pt x="34" y="29"/>
                  <a:pt x="18" y="40"/>
                </a:cubicBezTo>
                <a:cubicBezTo>
                  <a:pt x="12" y="48"/>
                  <a:pt x="10" y="50"/>
                  <a:pt x="0" y="50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0" name="Freeform 19"/>
          <p:cNvSpPr>
            <a:spLocks/>
          </p:cNvSpPr>
          <p:nvPr/>
        </p:nvSpPr>
        <p:spPr bwMode="auto">
          <a:xfrm>
            <a:off x="4667250" y="4057650"/>
            <a:ext cx="468313" cy="414338"/>
          </a:xfrm>
          <a:custGeom>
            <a:avLst/>
            <a:gdLst>
              <a:gd name="T0" fmla="*/ 0 w 295"/>
              <a:gd name="T1" fmla="*/ 2147483647 h 261"/>
              <a:gd name="T2" fmla="*/ 2147483647 w 295"/>
              <a:gd name="T3" fmla="*/ 2147483647 h 261"/>
              <a:gd name="T4" fmla="*/ 2147483647 w 295"/>
              <a:gd name="T5" fmla="*/ 2147483647 h 261"/>
              <a:gd name="T6" fmla="*/ 2147483647 w 295"/>
              <a:gd name="T7" fmla="*/ 2147483647 h 261"/>
              <a:gd name="T8" fmla="*/ 2147483647 w 295"/>
              <a:gd name="T9" fmla="*/ 2147483647 h 261"/>
              <a:gd name="T10" fmla="*/ 2147483647 w 295"/>
              <a:gd name="T11" fmla="*/ 2147483647 h 261"/>
              <a:gd name="T12" fmla="*/ 2147483647 w 295"/>
              <a:gd name="T13" fmla="*/ 2147483647 h 261"/>
              <a:gd name="T14" fmla="*/ 2147483647 w 295"/>
              <a:gd name="T15" fmla="*/ 2147483647 h 261"/>
              <a:gd name="T16" fmla="*/ 2147483647 w 295"/>
              <a:gd name="T17" fmla="*/ 2147483647 h 261"/>
              <a:gd name="T18" fmla="*/ 2147483647 w 295"/>
              <a:gd name="T19" fmla="*/ 2147483647 h 261"/>
              <a:gd name="T20" fmla="*/ 2147483647 w 295"/>
              <a:gd name="T21" fmla="*/ 2147483647 h 261"/>
              <a:gd name="T22" fmla="*/ 2147483647 w 295"/>
              <a:gd name="T23" fmla="*/ 2147483647 h 261"/>
              <a:gd name="T24" fmla="*/ 2147483647 w 295"/>
              <a:gd name="T25" fmla="*/ 2147483647 h 261"/>
              <a:gd name="T26" fmla="*/ 2147483647 w 295"/>
              <a:gd name="T27" fmla="*/ 2147483647 h 261"/>
              <a:gd name="T28" fmla="*/ 2147483647 w 295"/>
              <a:gd name="T29" fmla="*/ 2147483647 h 261"/>
              <a:gd name="T30" fmla="*/ 2147483647 w 295"/>
              <a:gd name="T31" fmla="*/ 2147483647 h 261"/>
              <a:gd name="T32" fmla="*/ 2147483647 w 295"/>
              <a:gd name="T33" fmla="*/ 2147483647 h 261"/>
              <a:gd name="T34" fmla="*/ 2147483647 w 295"/>
              <a:gd name="T35" fmla="*/ 2147483647 h 2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5"/>
              <a:gd name="T55" fmla="*/ 0 h 261"/>
              <a:gd name="T56" fmla="*/ 295 w 295"/>
              <a:gd name="T57" fmla="*/ 261 h 2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5" h="261">
                <a:moveTo>
                  <a:pt x="0" y="27"/>
                </a:moveTo>
                <a:cubicBezTo>
                  <a:pt x="39" y="25"/>
                  <a:pt x="64" y="20"/>
                  <a:pt x="99" y="15"/>
                </a:cubicBezTo>
                <a:cubicBezTo>
                  <a:pt x="144" y="0"/>
                  <a:pt x="175" y="20"/>
                  <a:pt x="213" y="33"/>
                </a:cubicBezTo>
                <a:cubicBezTo>
                  <a:pt x="229" y="49"/>
                  <a:pt x="248" y="59"/>
                  <a:pt x="264" y="75"/>
                </a:cubicBezTo>
                <a:cubicBezTo>
                  <a:pt x="270" y="92"/>
                  <a:pt x="275" y="91"/>
                  <a:pt x="270" y="111"/>
                </a:cubicBezTo>
                <a:cubicBezTo>
                  <a:pt x="268" y="117"/>
                  <a:pt x="264" y="129"/>
                  <a:pt x="264" y="129"/>
                </a:cubicBezTo>
                <a:cubicBezTo>
                  <a:pt x="266" y="200"/>
                  <a:pt x="295" y="246"/>
                  <a:pt x="234" y="261"/>
                </a:cubicBezTo>
                <a:cubicBezTo>
                  <a:pt x="211" y="256"/>
                  <a:pt x="188" y="254"/>
                  <a:pt x="165" y="252"/>
                </a:cubicBezTo>
                <a:cubicBezTo>
                  <a:pt x="149" y="248"/>
                  <a:pt x="142" y="239"/>
                  <a:pt x="126" y="234"/>
                </a:cubicBezTo>
                <a:cubicBezTo>
                  <a:pt x="120" y="232"/>
                  <a:pt x="108" y="228"/>
                  <a:pt x="108" y="228"/>
                </a:cubicBezTo>
                <a:cubicBezTo>
                  <a:pt x="106" y="228"/>
                  <a:pt x="79" y="235"/>
                  <a:pt x="72" y="228"/>
                </a:cubicBezTo>
                <a:cubicBezTo>
                  <a:pt x="51" y="207"/>
                  <a:pt x="86" y="222"/>
                  <a:pt x="60" y="213"/>
                </a:cubicBezTo>
                <a:cubicBezTo>
                  <a:pt x="50" y="184"/>
                  <a:pt x="67" y="237"/>
                  <a:pt x="54" y="162"/>
                </a:cubicBezTo>
                <a:cubicBezTo>
                  <a:pt x="53" y="155"/>
                  <a:pt x="47" y="150"/>
                  <a:pt x="45" y="144"/>
                </a:cubicBezTo>
                <a:cubicBezTo>
                  <a:pt x="48" y="124"/>
                  <a:pt x="58" y="101"/>
                  <a:pt x="33" y="93"/>
                </a:cubicBezTo>
                <a:cubicBezTo>
                  <a:pt x="26" y="72"/>
                  <a:pt x="33" y="77"/>
                  <a:pt x="18" y="72"/>
                </a:cubicBezTo>
                <a:cubicBezTo>
                  <a:pt x="17" y="69"/>
                  <a:pt x="15" y="66"/>
                  <a:pt x="15" y="63"/>
                </a:cubicBezTo>
                <a:cubicBezTo>
                  <a:pt x="15" y="15"/>
                  <a:pt x="21" y="48"/>
                  <a:pt x="42" y="27"/>
                </a:cubicBezTo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1" name="Freeform 20"/>
          <p:cNvSpPr>
            <a:spLocks/>
          </p:cNvSpPr>
          <p:nvPr/>
        </p:nvSpPr>
        <p:spPr bwMode="auto">
          <a:xfrm>
            <a:off x="4773613" y="3648075"/>
            <a:ext cx="446087" cy="442913"/>
          </a:xfrm>
          <a:custGeom>
            <a:avLst/>
            <a:gdLst>
              <a:gd name="T0" fmla="*/ 2147483647 w 282"/>
              <a:gd name="T1" fmla="*/ 2147483647 h 279"/>
              <a:gd name="T2" fmla="*/ 2147483647 w 282"/>
              <a:gd name="T3" fmla="*/ 2147483647 h 279"/>
              <a:gd name="T4" fmla="*/ 2147483647 w 282"/>
              <a:gd name="T5" fmla="*/ 2147483647 h 279"/>
              <a:gd name="T6" fmla="*/ 2147483647 w 282"/>
              <a:gd name="T7" fmla="*/ 2147483647 h 279"/>
              <a:gd name="T8" fmla="*/ 2147483647 w 282"/>
              <a:gd name="T9" fmla="*/ 2147483647 h 279"/>
              <a:gd name="T10" fmla="*/ 2147483647 w 282"/>
              <a:gd name="T11" fmla="*/ 2147483647 h 279"/>
              <a:gd name="T12" fmla="*/ 2147483647 w 282"/>
              <a:gd name="T13" fmla="*/ 2147483647 h 279"/>
              <a:gd name="T14" fmla="*/ 2147483647 w 282"/>
              <a:gd name="T15" fmla="*/ 2147483647 h 279"/>
              <a:gd name="T16" fmla="*/ 2147483647 w 282"/>
              <a:gd name="T17" fmla="*/ 2147483647 h 279"/>
              <a:gd name="T18" fmla="*/ 2147483647 w 282"/>
              <a:gd name="T19" fmla="*/ 2147483647 h 279"/>
              <a:gd name="T20" fmla="*/ 0 w 282"/>
              <a:gd name="T21" fmla="*/ 2147483647 h 279"/>
              <a:gd name="T22" fmla="*/ 2147483647 w 282"/>
              <a:gd name="T23" fmla="*/ 2147483647 h 279"/>
              <a:gd name="T24" fmla="*/ 2147483647 w 282"/>
              <a:gd name="T25" fmla="*/ 2147483647 h 279"/>
              <a:gd name="T26" fmla="*/ 2147483647 w 282"/>
              <a:gd name="T27" fmla="*/ 0 h 279"/>
              <a:gd name="T28" fmla="*/ 2147483647 w 282"/>
              <a:gd name="T29" fmla="*/ 2147483647 h 279"/>
              <a:gd name="T30" fmla="*/ 2147483647 w 282"/>
              <a:gd name="T31" fmla="*/ 2147483647 h 279"/>
              <a:gd name="T32" fmla="*/ 2147483647 w 282"/>
              <a:gd name="T33" fmla="*/ 2147483647 h 279"/>
              <a:gd name="T34" fmla="*/ 2147483647 w 282"/>
              <a:gd name="T35" fmla="*/ 2147483647 h 279"/>
              <a:gd name="T36" fmla="*/ 2147483647 w 282"/>
              <a:gd name="T37" fmla="*/ 2147483647 h 279"/>
              <a:gd name="T38" fmla="*/ 2147483647 w 282"/>
              <a:gd name="T39" fmla="*/ 2147483647 h 279"/>
              <a:gd name="T40" fmla="*/ 2147483647 w 282"/>
              <a:gd name="T41" fmla="*/ 2147483647 h 279"/>
              <a:gd name="T42" fmla="*/ 2147483647 w 282"/>
              <a:gd name="T43" fmla="*/ 2147483647 h 279"/>
              <a:gd name="T44" fmla="*/ 2147483647 w 282"/>
              <a:gd name="T45" fmla="*/ 2147483647 h 27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2"/>
              <a:gd name="T70" fmla="*/ 0 h 279"/>
              <a:gd name="T71" fmla="*/ 282 w 282"/>
              <a:gd name="T72" fmla="*/ 279 h 27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2" h="279">
                <a:moveTo>
                  <a:pt x="225" y="243"/>
                </a:moveTo>
                <a:cubicBezTo>
                  <a:pt x="223" y="244"/>
                  <a:pt x="207" y="258"/>
                  <a:pt x="207" y="258"/>
                </a:cubicBezTo>
                <a:cubicBezTo>
                  <a:pt x="197" y="265"/>
                  <a:pt x="176" y="266"/>
                  <a:pt x="165" y="270"/>
                </a:cubicBezTo>
                <a:cubicBezTo>
                  <a:pt x="156" y="273"/>
                  <a:pt x="138" y="279"/>
                  <a:pt x="138" y="279"/>
                </a:cubicBezTo>
                <a:cubicBezTo>
                  <a:pt x="100" y="276"/>
                  <a:pt x="65" y="267"/>
                  <a:pt x="27" y="264"/>
                </a:cubicBezTo>
                <a:cubicBezTo>
                  <a:pt x="18" y="261"/>
                  <a:pt x="6" y="243"/>
                  <a:pt x="6" y="243"/>
                </a:cubicBezTo>
                <a:cubicBezTo>
                  <a:pt x="11" y="225"/>
                  <a:pt x="31" y="217"/>
                  <a:pt x="42" y="201"/>
                </a:cubicBezTo>
                <a:cubicBezTo>
                  <a:pt x="46" y="184"/>
                  <a:pt x="50" y="175"/>
                  <a:pt x="63" y="162"/>
                </a:cubicBezTo>
                <a:cubicBezTo>
                  <a:pt x="58" y="133"/>
                  <a:pt x="52" y="132"/>
                  <a:pt x="30" y="117"/>
                </a:cubicBezTo>
                <a:cubicBezTo>
                  <a:pt x="21" y="103"/>
                  <a:pt x="13" y="87"/>
                  <a:pt x="6" y="72"/>
                </a:cubicBezTo>
                <a:cubicBezTo>
                  <a:pt x="3" y="66"/>
                  <a:pt x="0" y="54"/>
                  <a:pt x="0" y="54"/>
                </a:cubicBezTo>
                <a:cubicBezTo>
                  <a:pt x="6" y="24"/>
                  <a:pt x="16" y="43"/>
                  <a:pt x="39" y="30"/>
                </a:cubicBezTo>
                <a:cubicBezTo>
                  <a:pt x="65" y="16"/>
                  <a:pt x="73" y="13"/>
                  <a:pt x="105" y="9"/>
                </a:cubicBezTo>
                <a:cubicBezTo>
                  <a:pt x="122" y="5"/>
                  <a:pt x="139" y="6"/>
                  <a:pt x="156" y="0"/>
                </a:cubicBezTo>
                <a:cubicBezTo>
                  <a:pt x="188" y="3"/>
                  <a:pt x="227" y="5"/>
                  <a:pt x="255" y="24"/>
                </a:cubicBezTo>
                <a:cubicBezTo>
                  <a:pt x="263" y="48"/>
                  <a:pt x="274" y="70"/>
                  <a:pt x="282" y="93"/>
                </a:cubicBezTo>
                <a:cubicBezTo>
                  <a:pt x="281" y="103"/>
                  <a:pt x="282" y="113"/>
                  <a:pt x="279" y="123"/>
                </a:cubicBezTo>
                <a:cubicBezTo>
                  <a:pt x="276" y="132"/>
                  <a:pt x="252" y="135"/>
                  <a:pt x="252" y="135"/>
                </a:cubicBezTo>
                <a:cubicBezTo>
                  <a:pt x="239" y="154"/>
                  <a:pt x="256" y="183"/>
                  <a:pt x="273" y="195"/>
                </a:cubicBezTo>
                <a:cubicBezTo>
                  <a:pt x="275" y="201"/>
                  <a:pt x="277" y="207"/>
                  <a:pt x="279" y="213"/>
                </a:cubicBezTo>
                <a:cubicBezTo>
                  <a:pt x="281" y="219"/>
                  <a:pt x="267" y="217"/>
                  <a:pt x="261" y="219"/>
                </a:cubicBezTo>
                <a:cubicBezTo>
                  <a:pt x="255" y="221"/>
                  <a:pt x="243" y="225"/>
                  <a:pt x="243" y="225"/>
                </a:cubicBezTo>
                <a:cubicBezTo>
                  <a:pt x="239" y="236"/>
                  <a:pt x="235" y="238"/>
                  <a:pt x="225" y="243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2" name="Freeform 21"/>
          <p:cNvSpPr>
            <a:spLocks/>
          </p:cNvSpPr>
          <p:nvPr/>
        </p:nvSpPr>
        <p:spPr bwMode="auto">
          <a:xfrm>
            <a:off x="5033963" y="4005263"/>
            <a:ext cx="427037" cy="428625"/>
          </a:xfrm>
          <a:custGeom>
            <a:avLst/>
            <a:gdLst>
              <a:gd name="T0" fmla="*/ 2147483647 w 269"/>
              <a:gd name="T1" fmla="*/ 2147483647 h 270"/>
              <a:gd name="T2" fmla="*/ 2147483647 w 269"/>
              <a:gd name="T3" fmla="*/ 2147483647 h 270"/>
              <a:gd name="T4" fmla="*/ 2147483647 w 269"/>
              <a:gd name="T5" fmla="*/ 2147483647 h 270"/>
              <a:gd name="T6" fmla="*/ 2147483647 w 269"/>
              <a:gd name="T7" fmla="*/ 2147483647 h 270"/>
              <a:gd name="T8" fmla="*/ 2147483647 w 269"/>
              <a:gd name="T9" fmla="*/ 2147483647 h 270"/>
              <a:gd name="T10" fmla="*/ 2147483647 w 269"/>
              <a:gd name="T11" fmla="*/ 0 h 270"/>
              <a:gd name="T12" fmla="*/ 2147483647 w 269"/>
              <a:gd name="T13" fmla="*/ 2147483647 h 270"/>
              <a:gd name="T14" fmla="*/ 2147483647 w 269"/>
              <a:gd name="T15" fmla="*/ 2147483647 h 270"/>
              <a:gd name="T16" fmla="*/ 2147483647 w 269"/>
              <a:gd name="T17" fmla="*/ 2147483647 h 270"/>
              <a:gd name="T18" fmla="*/ 2147483647 w 269"/>
              <a:gd name="T19" fmla="*/ 2147483647 h 270"/>
              <a:gd name="T20" fmla="*/ 2147483647 w 269"/>
              <a:gd name="T21" fmla="*/ 2147483647 h 270"/>
              <a:gd name="T22" fmla="*/ 2147483647 w 269"/>
              <a:gd name="T23" fmla="*/ 2147483647 h 270"/>
              <a:gd name="T24" fmla="*/ 2147483647 w 269"/>
              <a:gd name="T25" fmla="*/ 2147483647 h 270"/>
              <a:gd name="T26" fmla="*/ 2147483647 w 269"/>
              <a:gd name="T27" fmla="*/ 2147483647 h 270"/>
              <a:gd name="T28" fmla="*/ 2147483647 w 269"/>
              <a:gd name="T29" fmla="*/ 2147483647 h 270"/>
              <a:gd name="T30" fmla="*/ 2147483647 w 269"/>
              <a:gd name="T31" fmla="*/ 2147483647 h 270"/>
              <a:gd name="T32" fmla="*/ 2147483647 w 269"/>
              <a:gd name="T33" fmla="*/ 2147483647 h 270"/>
              <a:gd name="T34" fmla="*/ 2147483647 w 269"/>
              <a:gd name="T35" fmla="*/ 2147483647 h 270"/>
              <a:gd name="T36" fmla="*/ 2147483647 w 269"/>
              <a:gd name="T37" fmla="*/ 2147483647 h 270"/>
              <a:gd name="T38" fmla="*/ 2147483647 w 269"/>
              <a:gd name="T39" fmla="*/ 2147483647 h 270"/>
              <a:gd name="T40" fmla="*/ 2147483647 w 269"/>
              <a:gd name="T41" fmla="*/ 2147483647 h 270"/>
              <a:gd name="T42" fmla="*/ 2147483647 w 269"/>
              <a:gd name="T43" fmla="*/ 2147483647 h 270"/>
              <a:gd name="T44" fmla="*/ 2147483647 w 269"/>
              <a:gd name="T45" fmla="*/ 2147483647 h 270"/>
              <a:gd name="T46" fmla="*/ 0 w 269"/>
              <a:gd name="T47" fmla="*/ 2147483647 h 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9"/>
              <a:gd name="T73" fmla="*/ 0 h 270"/>
              <a:gd name="T74" fmla="*/ 269 w 269"/>
              <a:gd name="T75" fmla="*/ 270 h 27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9" h="270">
                <a:moveTo>
                  <a:pt x="6" y="72"/>
                </a:moveTo>
                <a:cubicBezTo>
                  <a:pt x="7" y="64"/>
                  <a:pt x="5" y="55"/>
                  <a:pt x="9" y="48"/>
                </a:cubicBezTo>
                <a:cubicBezTo>
                  <a:pt x="11" y="44"/>
                  <a:pt x="17" y="46"/>
                  <a:pt x="21" y="45"/>
                </a:cubicBezTo>
                <a:cubicBezTo>
                  <a:pt x="43" y="38"/>
                  <a:pt x="56" y="31"/>
                  <a:pt x="75" y="18"/>
                </a:cubicBezTo>
                <a:cubicBezTo>
                  <a:pt x="81" y="14"/>
                  <a:pt x="86" y="8"/>
                  <a:pt x="93" y="6"/>
                </a:cubicBezTo>
                <a:cubicBezTo>
                  <a:pt x="99" y="4"/>
                  <a:pt x="111" y="0"/>
                  <a:pt x="111" y="0"/>
                </a:cubicBezTo>
                <a:cubicBezTo>
                  <a:pt x="125" y="1"/>
                  <a:pt x="153" y="1"/>
                  <a:pt x="168" y="9"/>
                </a:cubicBezTo>
                <a:cubicBezTo>
                  <a:pt x="177" y="14"/>
                  <a:pt x="195" y="27"/>
                  <a:pt x="195" y="27"/>
                </a:cubicBezTo>
                <a:cubicBezTo>
                  <a:pt x="205" y="42"/>
                  <a:pt x="198" y="34"/>
                  <a:pt x="219" y="48"/>
                </a:cubicBezTo>
                <a:cubicBezTo>
                  <a:pt x="222" y="50"/>
                  <a:pt x="228" y="54"/>
                  <a:pt x="228" y="54"/>
                </a:cubicBezTo>
                <a:cubicBezTo>
                  <a:pt x="242" y="75"/>
                  <a:pt x="233" y="70"/>
                  <a:pt x="249" y="75"/>
                </a:cubicBezTo>
                <a:cubicBezTo>
                  <a:pt x="263" y="96"/>
                  <a:pt x="259" y="86"/>
                  <a:pt x="264" y="102"/>
                </a:cubicBezTo>
                <a:cubicBezTo>
                  <a:pt x="266" y="128"/>
                  <a:pt x="268" y="135"/>
                  <a:pt x="261" y="156"/>
                </a:cubicBezTo>
                <a:cubicBezTo>
                  <a:pt x="262" y="171"/>
                  <a:pt x="269" y="186"/>
                  <a:pt x="267" y="201"/>
                </a:cubicBezTo>
                <a:cubicBezTo>
                  <a:pt x="261" y="257"/>
                  <a:pt x="201" y="247"/>
                  <a:pt x="159" y="249"/>
                </a:cubicBezTo>
                <a:cubicBezTo>
                  <a:pt x="149" y="256"/>
                  <a:pt x="145" y="263"/>
                  <a:pt x="135" y="270"/>
                </a:cubicBezTo>
                <a:cubicBezTo>
                  <a:pt x="123" y="268"/>
                  <a:pt x="111" y="264"/>
                  <a:pt x="99" y="261"/>
                </a:cubicBezTo>
                <a:cubicBezTo>
                  <a:pt x="92" y="256"/>
                  <a:pt x="83" y="253"/>
                  <a:pt x="78" y="246"/>
                </a:cubicBezTo>
                <a:cubicBezTo>
                  <a:pt x="70" y="236"/>
                  <a:pt x="72" y="230"/>
                  <a:pt x="60" y="222"/>
                </a:cubicBezTo>
                <a:cubicBezTo>
                  <a:pt x="53" y="212"/>
                  <a:pt x="46" y="208"/>
                  <a:pt x="39" y="198"/>
                </a:cubicBezTo>
                <a:cubicBezTo>
                  <a:pt x="42" y="181"/>
                  <a:pt x="44" y="185"/>
                  <a:pt x="39" y="168"/>
                </a:cubicBezTo>
                <a:cubicBezTo>
                  <a:pt x="37" y="162"/>
                  <a:pt x="33" y="150"/>
                  <a:pt x="33" y="150"/>
                </a:cubicBezTo>
                <a:cubicBezTo>
                  <a:pt x="45" y="132"/>
                  <a:pt x="39" y="100"/>
                  <a:pt x="18" y="93"/>
                </a:cubicBezTo>
                <a:cubicBezTo>
                  <a:pt x="10" y="81"/>
                  <a:pt x="10" y="64"/>
                  <a:pt x="0" y="54"/>
                </a:cubicBezTo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3" name="Freeform 22"/>
          <p:cNvSpPr>
            <a:spLocks/>
          </p:cNvSpPr>
          <p:nvPr/>
        </p:nvSpPr>
        <p:spPr bwMode="auto">
          <a:xfrm>
            <a:off x="5049838" y="4349750"/>
            <a:ext cx="514350" cy="425450"/>
          </a:xfrm>
          <a:custGeom>
            <a:avLst/>
            <a:gdLst>
              <a:gd name="T0" fmla="*/ 2147483647 w 324"/>
              <a:gd name="T1" fmla="*/ 2147483647 h 268"/>
              <a:gd name="T2" fmla="*/ 2147483647 w 324"/>
              <a:gd name="T3" fmla="*/ 2147483647 h 268"/>
              <a:gd name="T4" fmla="*/ 2147483647 w 324"/>
              <a:gd name="T5" fmla="*/ 2147483647 h 268"/>
              <a:gd name="T6" fmla="*/ 2147483647 w 324"/>
              <a:gd name="T7" fmla="*/ 2147483647 h 268"/>
              <a:gd name="T8" fmla="*/ 2147483647 w 324"/>
              <a:gd name="T9" fmla="*/ 2147483647 h 268"/>
              <a:gd name="T10" fmla="*/ 2147483647 w 324"/>
              <a:gd name="T11" fmla="*/ 2147483647 h 268"/>
              <a:gd name="T12" fmla="*/ 2147483647 w 324"/>
              <a:gd name="T13" fmla="*/ 2147483647 h 268"/>
              <a:gd name="T14" fmla="*/ 2147483647 w 324"/>
              <a:gd name="T15" fmla="*/ 2147483647 h 268"/>
              <a:gd name="T16" fmla="*/ 2147483647 w 324"/>
              <a:gd name="T17" fmla="*/ 2147483647 h 268"/>
              <a:gd name="T18" fmla="*/ 2147483647 w 324"/>
              <a:gd name="T19" fmla="*/ 2147483647 h 268"/>
              <a:gd name="T20" fmla="*/ 2147483647 w 324"/>
              <a:gd name="T21" fmla="*/ 2147483647 h 268"/>
              <a:gd name="T22" fmla="*/ 0 w 324"/>
              <a:gd name="T23" fmla="*/ 2147483647 h 268"/>
              <a:gd name="T24" fmla="*/ 2147483647 w 324"/>
              <a:gd name="T25" fmla="*/ 2147483647 h 268"/>
              <a:gd name="T26" fmla="*/ 2147483647 w 324"/>
              <a:gd name="T27" fmla="*/ 2147483647 h 268"/>
              <a:gd name="T28" fmla="*/ 2147483647 w 324"/>
              <a:gd name="T29" fmla="*/ 2147483647 h 268"/>
              <a:gd name="T30" fmla="*/ 2147483647 w 324"/>
              <a:gd name="T31" fmla="*/ 2147483647 h 268"/>
              <a:gd name="T32" fmla="*/ 2147483647 w 324"/>
              <a:gd name="T33" fmla="*/ 2147483647 h 2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4"/>
              <a:gd name="T52" fmla="*/ 0 h 268"/>
              <a:gd name="T53" fmla="*/ 324 w 324"/>
              <a:gd name="T54" fmla="*/ 268 h 2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4" h="268">
                <a:moveTo>
                  <a:pt x="153" y="10"/>
                </a:moveTo>
                <a:cubicBezTo>
                  <a:pt x="200" y="12"/>
                  <a:pt x="228" y="0"/>
                  <a:pt x="261" y="22"/>
                </a:cubicBezTo>
                <a:cubicBezTo>
                  <a:pt x="275" y="43"/>
                  <a:pt x="289" y="64"/>
                  <a:pt x="303" y="85"/>
                </a:cubicBezTo>
                <a:cubicBezTo>
                  <a:pt x="308" y="93"/>
                  <a:pt x="315" y="112"/>
                  <a:pt x="315" y="112"/>
                </a:cubicBezTo>
                <a:cubicBezTo>
                  <a:pt x="313" y="141"/>
                  <a:pt x="324" y="168"/>
                  <a:pt x="300" y="184"/>
                </a:cubicBezTo>
                <a:cubicBezTo>
                  <a:pt x="290" y="199"/>
                  <a:pt x="291" y="201"/>
                  <a:pt x="294" y="220"/>
                </a:cubicBezTo>
                <a:cubicBezTo>
                  <a:pt x="289" y="248"/>
                  <a:pt x="271" y="259"/>
                  <a:pt x="243" y="265"/>
                </a:cubicBezTo>
                <a:cubicBezTo>
                  <a:pt x="225" y="264"/>
                  <a:pt x="205" y="268"/>
                  <a:pt x="189" y="259"/>
                </a:cubicBezTo>
                <a:cubicBezTo>
                  <a:pt x="179" y="253"/>
                  <a:pt x="162" y="238"/>
                  <a:pt x="162" y="238"/>
                </a:cubicBezTo>
                <a:cubicBezTo>
                  <a:pt x="124" y="240"/>
                  <a:pt x="98" y="245"/>
                  <a:pt x="63" y="241"/>
                </a:cubicBezTo>
                <a:cubicBezTo>
                  <a:pt x="45" y="235"/>
                  <a:pt x="31" y="218"/>
                  <a:pt x="21" y="202"/>
                </a:cubicBezTo>
                <a:cubicBezTo>
                  <a:pt x="19" y="166"/>
                  <a:pt x="19" y="141"/>
                  <a:pt x="0" y="112"/>
                </a:cubicBezTo>
                <a:cubicBezTo>
                  <a:pt x="2" y="107"/>
                  <a:pt x="4" y="97"/>
                  <a:pt x="9" y="94"/>
                </a:cubicBezTo>
                <a:cubicBezTo>
                  <a:pt x="14" y="91"/>
                  <a:pt x="27" y="88"/>
                  <a:pt x="27" y="88"/>
                </a:cubicBezTo>
                <a:cubicBezTo>
                  <a:pt x="35" y="76"/>
                  <a:pt x="43" y="64"/>
                  <a:pt x="51" y="52"/>
                </a:cubicBezTo>
                <a:cubicBezTo>
                  <a:pt x="55" y="46"/>
                  <a:pt x="63" y="46"/>
                  <a:pt x="69" y="43"/>
                </a:cubicBezTo>
                <a:cubicBezTo>
                  <a:pt x="93" y="31"/>
                  <a:pt x="125" y="10"/>
                  <a:pt x="153" y="10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4" name="Freeform 23"/>
          <p:cNvSpPr>
            <a:spLocks/>
          </p:cNvSpPr>
          <p:nvPr/>
        </p:nvSpPr>
        <p:spPr bwMode="auto">
          <a:xfrm>
            <a:off x="5143500" y="3429000"/>
            <a:ext cx="419100" cy="447675"/>
          </a:xfrm>
          <a:custGeom>
            <a:avLst/>
            <a:gdLst>
              <a:gd name="T0" fmla="*/ 0 w 264"/>
              <a:gd name="T1" fmla="*/ 2147483647 h 282"/>
              <a:gd name="T2" fmla="*/ 2147483647 w 264"/>
              <a:gd name="T3" fmla="*/ 2147483647 h 282"/>
              <a:gd name="T4" fmla="*/ 2147483647 w 264"/>
              <a:gd name="T5" fmla="*/ 2147483647 h 282"/>
              <a:gd name="T6" fmla="*/ 2147483647 w 264"/>
              <a:gd name="T7" fmla="*/ 2147483647 h 282"/>
              <a:gd name="T8" fmla="*/ 2147483647 w 264"/>
              <a:gd name="T9" fmla="*/ 0 h 282"/>
              <a:gd name="T10" fmla="*/ 2147483647 w 264"/>
              <a:gd name="T11" fmla="*/ 2147483647 h 282"/>
              <a:gd name="T12" fmla="*/ 2147483647 w 264"/>
              <a:gd name="T13" fmla="*/ 2147483647 h 282"/>
              <a:gd name="T14" fmla="*/ 2147483647 w 264"/>
              <a:gd name="T15" fmla="*/ 2147483647 h 282"/>
              <a:gd name="T16" fmla="*/ 2147483647 w 264"/>
              <a:gd name="T17" fmla="*/ 2147483647 h 282"/>
              <a:gd name="T18" fmla="*/ 2147483647 w 264"/>
              <a:gd name="T19" fmla="*/ 2147483647 h 282"/>
              <a:gd name="T20" fmla="*/ 2147483647 w 264"/>
              <a:gd name="T21" fmla="*/ 2147483647 h 282"/>
              <a:gd name="T22" fmla="*/ 2147483647 w 264"/>
              <a:gd name="T23" fmla="*/ 2147483647 h 282"/>
              <a:gd name="T24" fmla="*/ 2147483647 w 264"/>
              <a:gd name="T25" fmla="*/ 2147483647 h 282"/>
              <a:gd name="T26" fmla="*/ 2147483647 w 264"/>
              <a:gd name="T27" fmla="*/ 2147483647 h 282"/>
              <a:gd name="T28" fmla="*/ 2147483647 w 264"/>
              <a:gd name="T29" fmla="*/ 2147483647 h 282"/>
              <a:gd name="T30" fmla="*/ 2147483647 w 264"/>
              <a:gd name="T31" fmla="*/ 2147483647 h 282"/>
              <a:gd name="T32" fmla="*/ 2147483647 w 264"/>
              <a:gd name="T33" fmla="*/ 2147483647 h 282"/>
              <a:gd name="T34" fmla="*/ 2147483647 w 264"/>
              <a:gd name="T35" fmla="*/ 2147483647 h 282"/>
              <a:gd name="T36" fmla="*/ 0 w 264"/>
              <a:gd name="T37" fmla="*/ 2147483647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4"/>
              <a:gd name="T58" fmla="*/ 0 h 282"/>
              <a:gd name="T59" fmla="*/ 264 w 264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4" h="282">
                <a:moveTo>
                  <a:pt x="0" y="144"/>
                </a:moveTo>
                <a:cubicBezTo>
                  <a:pt x="1" y="140"/>
                  <a:pt x="3" y="136"/>
                  <a:pt x="3" y="132"/>
                </a:cubicBezTo>
                <a:cubicBezTo>
                  <a:pt x="5" y="114"/>
                  <a:pt x="4" y="96"/>
                  <a:pt x="6" y="78"/>
                </a:cubicBezTo>
                <a:cubicBezTo>
                  <a:pt x="7" y="67"/>
                  <a:pt x="29" y="6"/>
                  <a:pt x="39" y="3"/>
                </a:cubicBezTo>
                <a:cubicBezTo>
                  <a:pt x="53" y="0"/>
                  <a:pt x="67" y="1"/>
                  <a:pt x="81" y="0"/>
                </a:cubicBezTo>
                <a:cubicBezTo>
                  <a:pt x="117" y="7"/>
                  <a:pt x="155" y="12"/>
                  <a:pt x="192" y="15"/>
                </a:cubicBezTo>
                <a:cubicBezTo>
                  <a:pt x="204" y="17"/>
                  <a:pt x="216" y="20"/>
                  <a:pt x="228" y="24"/>
                </a:cubicBezTo>
                <a:cubicBezTo>
                  <a:pt x="243" y="39"/>
                  <a:pt x="241" y="58"/>
                  <a:pt x="252" y="75"/>
                </a:cubicBezTo>
                <a:cubicBezTo>
                  <a:pt x="246" y="93"/>
                  <a:pt x="259" y="125"/>
                  <a:pt x="264" y="144"/>
                </a:cubicBezTo>
                <a:cubicBezTo>
                  <a:pt x="264" y="145"/>
                  <a:pt x="264" y="181"/>
                  <a:pt x="258" y="192"/>
                </a:cubicBezTo>
                <a:cubicBezTo>
                  <a:pt x="248" y="211"/>
                  <a:pt x="229" y="226"/>
                  <a:pt x="222" y="246"/>
                </a:cubicBezTo>
                <a:cubicBezTo>
                  <a:pt x="232" y="276"/>
                  <a:pt x="204" y="275"/>
                  <a:pt x="183" y="282"/>
                </a:cubicBezTo>
                <a:cubicBezTo>
                  <a:pt x="152" y="281"/>
                  <a:pt x="121" y="282"/>
                  <a:pt x="90" y="279"/>
                </a:cubicBezTo>
                <a:cubicBezTo>
                  <a:pt x="84" y="278"/>
                  <a:pt x="72" y="273"/>
                  <a:pt x="72" y="273"/>
                </a:cubicBezTo>
                <a:cubicBezTo>
                  <a:pt x="70" y="270"/>
                  <a:pt x="69" y="266"/>
                  <a:pt x="66" y="264"/>
                </a:cubicBezTo>
                <a:cubicBezTo>
                  <a:pt x="64" y="262"/>
                  <a:pt x="59" y="263"/>
                  <a:pt x="57" y="261"/>
                </a:cubicBezTo>
                <a:cubicBezTo>
                  <a:pt x="46" y="250"/>
                  <a:pt x="54" y="235"/>
                  <a:pt x="39" y="225"/>
                </a:cubicBezTo>
                <a:cubicBezTo>
                  <a:pt x="32" y="214"/>
                  <a:pt x="29" y="210"/>
                  <a:pt x="33" y="198"/>
                </a:cubicBezTo>
                <a:cubicBezTo>
                  <a:pt x="27" y="164"/>
                  <a:pt x="18" y="169"/>
                  <a:pt x="0" y="144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5" name="Freeform 24"/>
          <p:cNvSpPr>
            <a:spLocks/>
          </p:cNvSpPr>
          <p:nvPr/>
        </p:nvSpPr>
        <p:spPr bwMode="auto">
          <a:xfrm>
            <a:off x="5180013" y="3846513"/>
            <a:ext cx="669925" cy="381000"/>
          </a:xfrm>
          <a:custGeom>
            <a:avLst/>
            <a:gdLst>
              <a:gd name="T0" fmla="*/ 2147483647 w 423"/>
              <a:gd name="T1" fmla="*/ 0 h 240"/>
              <a:gd name="T2" fmla="*/ 2147483647 w 423"/>
              <a:gd name="T3" fmla="*/ 2147483647 h 240"/>
              <a:gd name="T4" fmla="*/ 2147483647 w 423"/>
              <a:gd name="T5" fmla="*/ 2147483647 h 240"/>
              <a:gd name="T6" fmla="*/ 2147483647 w 423"/>
              <a:gd name="T7" fmla="*/ 2147483647 h 240"/>
              <a:gd name="T8" fmla="*/ 2147483647 w 423"/>
              <a:gd name="T9" fmla="*/ 2147483647 h 240"/>
              <a:gd name="T10" fmla="*/ 2147483647 w 423"/>
              <a:gd name="T11" fmla="*/ 2147483647 h 240"/>
              <a:gd name="T12" fmla="*/ 2147483647 w 423"/>
              <a:gd name="T13" fmla="*/ 2147483647 h 240"/>
              <a:gd name="T14" fmla="*/ 2147483647 w 423"/>
              <a:gd name="T15" fmla="*/ 2147483647 h 240"/>
              <a:gd name="T16" fmla="*/ 2147483647 w 423"/>
              <a:gd name="T17" fmla="*/ 2147483647 h 240"/>
              <a:gd name="T18" fmla="*/ 2147483647 w 423"/>
              <a:gd name="T19" fmla="*/ 2147483647 h 240"/>
              <a:gd name="T20" fmla="*/ 2147483647 w 423"/>
              <a:gd name="T21" fmla="*/ 2147483647 h 240"/>
              <a:gd name="T22" fmla="*/ 2147483647 w 423"/>
              <a:gd name="T23" fmla="*/ 2147483647 h 240"/>
              <a:gd name="T24" fmla="*/ 2147483647 w 423"/>
              <a:gd name="T25" fmla="*/ 2147483647 h 240"/>
              <a:gd name="T26" fmla="*/ 2147483647 w 423"/>
              <a:gd name="T27" fmla="*/ 2147483647 h 240"/>
              <a:gd name="T28" fmla="*/ 2147483647 w 423"/>
              <a:gd name="T29" fmla="*/ 2147483647 h 240"/>
              <a:gd name="T30" fmla="*/ 2147483647 w 423"/>
              <a:gd name="T31" fmla="*/ 2147483647 h 240"/>
              <a:gd name="T32" fmla="*/ 2147483647 w 423"/>
              <a:gd name="T33" fmla="*/ 2147483647 h 240"/>
              <a:gd name="T34" fmla="*/ 2147483647 w 423"/>
              <a:gd name="T35" fmla="*/ 2147483647 h 240"/>
              <a:gd name="T36" fmla="*/ 2147483647 w 423"/>
              <a:gd name="T37" fmla="*/ 2147483647 h 240"/>
              <a:gd name="T38" fmla="*/ 2147483647 w 423"/>
              <a:gd name="T39" fmla="*/ 2147483647 h 240"/>
              <a:gd name="T40" fmla="*/ 2147483647 w 423"/>
              <a:gd name="T41" fmla="*/ 2147483647 h 240"/>
              <a:gd name="T42" fmla="*/ 2147483647 w 423"/>
              <a:gd name="T43" fmla="*/ 2147483647 h 240"/>
              <a:gd name="T44" fmla="*/ 0 w 423"/>
              <a:gd name="T45" fmla="*/ 2147483647 h 240"/>
              <a:gd name="T46" fmla="*/ 2147483647 w 423"/>
              <a:gd name="T47" fmla="*/ 2147483647 h 240"/>
              <a:gd name="T48" fmla="*/ 2147483647 w 423"/>
              <a:gd name="T49" fmla="*/ 2147483647 h 240"/>
              <a:gd name="T50" fmla="*/ 2147483647 w 423"/>
              <a:gd name="T51" fmla="*/ 0 h 2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3"/>
              <a:gd name="T79" fmla="*/ 0 h 240"/>
              <a:gd name="T80" fmla="*/ 423 w 423"/>
              <a:gd name="T81" fmla="*/ 240 h 2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3" h="240">
                <a:moveTo>
                  <a:pt x="213" y="0"/>
                </a:moveTo>
                <a:cubicBezTo>
                  <a:pt x="232" y="3"/>
                  <a:pt x="251" y="6"/>
                  <a:pt x="270" y="9"/>
                </a:cubicBezTo>
                <a:cubicBezTo>
                  <a:pt x="276" y="11"/>
                  <a:pt x="282" y="13"/>
                  <a:pt x="288" y="15"/>
                </a:cubicBezTo>
                <a:cubicBezTo>
                  <a:pt x="291" y="16"/>
                  <a:pt x="297" y="18"/>
                  <a:pt x="297" y="18"/>
                </a:cubicBezTo>
                <a:cubicBezTo>
                  <a:pt x="314" y="31"/>
                  <a:pt x="330" y="31"/>
                  <a:pt x="351" y="36"/>
                </a:cubicBezTo>
                <a:cubicBezTo>
                  <a:pt x="363" y="54"/>
                  <a:pt x="391" y="62"/>
                  <a:pt x="411" y="69"/>
                </a:cubicBezTo>
                <a:cubicBezTo>
                  <a:pt x="416" y="83"/>
                  <a:pt x="418" y="97"/>
                  <a:pt x="423" y="111"/>
                </a:cubicBezTo>
                <a:cubicBezTo>
                  <a:pt x="418" y="134"/>
                  <a:pt x="413" y="133"/>
                  <a:pt x="396" y="144"/>
                </a:cubicBezTo>
                <a:cubicBezTo>
                  <a:pt x="391" y="159"/>
                  <a:pt x="396" y="167"/>
                  <a:pt x="402" y="180"/>
                </a:cubicBezTo>
                <a:cubicBezTo>
                  <a:pt x="405" y="186"/>
                  <a:pt x="408" y="198"/>
                  <a:pt x="408" y="198"/>
                </a:cubicBezTo>
                <a:cubicBezTo>
                  <a:pt x="405" y="215"/>
                  <a:pt x="408" y="224"/>
                  <a:pt x="390" y="228"/>
                </a:cubicBezTo>
                <a:cubicBezTo>
                  <a:pt x="382" y="233"/>
                  <a:pt x="363" y="240"/>
                  <a:pt x="363" y="240"/>
                </a:cubicBezTo>
                <a:cubicBezTo>
                  <a:pt x="344" y="239"/>
                  <a:pt x="325" y="239"/>
                  <a:pt x="306" y="237"/>
                </a:cubicBezTo>
                <a:cubicBezTo>
                  <a:pt x="292" y="236"/>
                  <a:pt x="264" y="231"/>
                  <a:pt x="264" y="231"/>
                </a:cubicBezTo>
                <a:cubicBezTo>
                  <a:pt x="233" y="234"/>
                  <a:pt x="212" y="232"/>
                  <a:pt x="183" y="225"/>
                </a:cubicBezTo>
                <a:cubicBezTo>
                  <a:pt x="161" y="210"/>
                  <a:pt x="181" y="176"/>
                  <a:pt x="156" y="168"/>
                </a:cubicBezTo>
                <a:cubicBezTo>
                  <a:pt x="153" y="164"/>
                  <a:pt x="138" y="149"/>
                  <a:pt x="135" y="147"/>
                </a:cubicBezTo>
                <a:cubicBezTo>
                  <a:pt x="130" y="144"/>
                  <a:pt x="123" y="143"/>
                  <a:pt x="117" y="141"/>
                </a:cubicBezTo>
                <a:cubicBezTo>
                  <a:pt x="114" y="140"/>
                  <a:pt x="108" y="138"/>
                  <a:pt x="108" y="138"/>
                </a:cubicBezTo>
                <a:cubicBezTo>
                  <a:pt x="103" y="130"/>
                  <a:pt x="94" y="120"/>
                  <a:pt x="87" y="114"/>
                </a:cubicBezTo>
                <a:cubicBezTo>
                  <a:pt x="82" y="109"/>
                  <a:pt x="69" y="102"/>
                  <a:pt x="69" y="102"/>
                </a:cubicBezTo>
                <a:cubicBezTo>
                  <a:pt x="59" y="87"/>
                  <a:pt x="51" y="90"/>
                  <a:pt x="33" y="87"/>
                </a:cubicBezTo>
                <a:cubicBezTo>
                  <a:pt x="16" y="81"/>
                  <a:pt x="5" y="55"/>
                  <a:pt x="0" y="39"/>
                </a:cubicBezTo>
                <a:cubicBezTo>
                  <a:pt x="4" y="27"/>
                  <a:pt x="9" y="13"/>
                  <a:pt x="21" y="9"/>
                </a:cubicBezTo>
                <a:cubicBezTo>
                  <a:pt x="70" y="11"/>
                  <a:pt x="87" y="5"/>
                  <a:pt x="120" y="27"/>
                </a:cubicBezTo>
                <a:cubicBezTo>
                  <a:pt x="202" y="23"/>
                  <a:pt x="172" y="31"/>
                  <a:pt x="213" y="0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6" name="Freeform 25"/>
          <p:cNvSpPr>
            <a:spLocks/>
          </p:cNvSpPr>
          <p:nvPr/>
        </p:nvSpPr>
        <p:spPr bwMode="auto">
          <a:xfrm>
            <a:off x="5427663" y="4211638"/>
            <a:ext cx="590550" cy="433387"/>
          </a:xfrm>
          <a:custGeom>
            <a:avLst/>
            <a:gdLst>
              <a:gd name="T0" fmla="*/ 2147483647 w 373"/>
              <a:gd name="T1" fmla="*/ 2147483647 h 273"/>
              <a:gd name="T2" fmla="*/ 2147483647 w 373"/>
              <a:gd name="T3" fmla="*/ 0 h 273"/>
              <a:gd name="T4" fmla="*/ 2147483647 w 373"/>
              <a:gd name="T5" fmla="*/ 2147483647 h 273"/>
              <a:gd name="T6" fmla="*/ 2147483647 w 373"/>
              <a:gd name="T7" fmla="*/ 2147483647 h 273"/>
              <a:gd name="T8" fmla="*/ 2147483647 w 373"/>
              <a:gd name="T9" fmla="*/ 2147483647 h 273"/>
              <a:gd name="T10" fmla="*/ 2147483647 w 373"/>
              <a:gd name="T11" fmla="*/ 2147483647 h 273"/>
              <a:gd name="T12" fmla="*/ 2147483647 w 373"/>
              <a:gd name="T13" fmla="*/ 2147483647 h 273"/>
              <a:gd name="T14" fmla="*/ 2147483647 w 373"/>
              <a:gd name="T15" fmla="*/ 2147483647 h 273"/>
              <a:gd name="T16" fmla="*/ 2147483647 w 373"/>
              <a:gd name="T17" fmla="*/ 2147483647 h 273"/>
              <a:gd name="T18" fmla="*/ 2147483647 w 373"/>
              <a:gd name="T19" fmla="*/ 2147483647 h 273"/>
              <a:gd name="T20" fmla="*/ 2147483647 w 373"/>
              <a:gd name="T21" fmla="*/ 2147483647 h 273"/>
              <a:gd name="T22" fmla="*/ 2147483647 w 373"/>
              <a:gd name="T23" fmla="*/ 2147483647 h 273"/>
              <a:gd name="T24" fmla="*/ 2147483647 w 373"/>
              <a:gd name="T25" fmla="*/ 2147483647 h 273"/>
              <a:gd name="T26" fmla="*/ 2147483647 w 373"/>
              <a:gd name="T27" fmla="*/ 2147483647 h 273"/>
              <a:gd name="T28" fmla="*/ 2147483647 w 373"/>
              <a:gd name="T29" fmla="*/ 2147483647 h 273"/>
              <a:gd name="T30" fmla="*/ 2147483647 w 373"/>
              <a:gd name="T31" fmla="*/ 2147483647 h 273"/>
              <a:gd name="T32" fmla="*/ 2147483647 w 373"/>
              <a:gd name="T33" fmla="*/ 2147483647 h 273"/>
              <a:gd name="T34" fmla="*/ 2147483647 w 373"/>
              <a:gd name="T35" fmla="*/ 2147483647 h 273"/>
              <a:gd name="T36" fmla="*/ 2147483647 w 373"/>
              <a:gd name="T37" fmla="*/ 2147483647 h 273"/>
              <a:gd name="T38" fmla="*/ 2147483647 w 373"/>
              <a:gd name="T39" fmla="*/ 2147483647 h 273"/>
              <a:gd name="T40" fmla="*/ 2147483647 w 373"/>
              <a:gd name="T41" fmla="*/ 2147483647 h 273"/>
              <a:gd name="T42" fmla="*/ 2147483647 w 373"/>
              <a:gd name="T43" fmla="*/ 2147483647 h 2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3"/>
              <a:gd name="T67" fmla="*/ 0 h 273"/>
              <a:gd name="T68" fmla="*/ 373 w 373"/>
              <a:gd name="T69" fmla="*/ 273 h 2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3" h="273">
                <a:moveTo>
                  <a:pt x="19" y="51"/>
                </a:moveTo>
                <a:cubicBezTo>
                  <a:pt x="23" y="12"/>
                  <a:pt x="26" y="6"/>
                  <a:pt x="64" y="0"/>
                </a:cubicBezTo>
                <a:cubicBezTo>
                  <a:pt x="120" y="3"/>
                  <a:pt x="176" y="5"/>
                  <a:pt x="232" y="9"/>
                </a:cubicBezTo>
                <a:cubicBezTo>
                  <a:pt x="245" y="12"/>
                  <a:pt x="266" y="14"/>
                  <a:pt x="277" y="21"/>
                </a:cubicBezTo>
                <a:cubicBezTo>
                  <a:pt x="294" y="32"/>
                  <a:pt x="307" y="45"/>
                  <a:pt x="325" y="54"/>
                </a:cubicBezTo>
                <a:cubicBezTo>
                  <a:pt x="334" y="68"/>
                  <a:pt x="347" y="83"/>
                  <a:pt x="352" y="99"/>
                </a:cubicBezTo>
                <a:cubicBezTo>
                  <a:pt x="348" y="103"/>
                  <a:pt x="339" y="110"/>
                  <a:pt x="340" y="117"/>
                </a:cubicBezTo>
                <a:cubicBezTo>
                  <a:pt x="342" y="127"/>
                  <a:pt x="349" y="135"/>
                  <a:pt x="352" y="144"/>
                </a:cubicBezTo>
                <a:cubicBezTo>
                  <a:pt x="353" y="147"/>
                  <a:pt x="355" y="153"/>
                  <a:pt x="355" y="153"/>
                </a:cubicBezTo>
                <a:cubicBezTo>
                  <a:pt x="358" y="177"/>
                  <a:pt x="373" y="226"/>
                  <a:pt x="343" y="243"/>
                </a:cubicBezTo>
                <a:cubicBezTo>
                  <a:pt x="328" y="251"/>
                  <a:pt x="302" y="259"/>
                  <a:pt x="286" y="264"/>
                </a:cubicBezTo>
                <a:cubicBezTo>
                  <a:pt x="276" y="267"/>
                  <a:pt x="256" y="273"/>
                  <a:pt x="256" y="273"/>
                </a:cubicBezTo>
                <a:cubicBezTo>
                  <a:pt x="231" y="271"/>
                  <a:pt x="205" y="272"/>
                  <a:pt x="184" y="258"/>
                </a:cubicBezTo>
                <a:cubicBezTo>
                  <a:pt x="182" y="255"/>
                  <a:pt x="181" y="251"/>
                  <a:pt x="178" y="249"/>
                </a:cubicBezTo>
                <a:cubicBezTo>
                  <a:pt x="173" y="246"/>
                  <a:pt x="160" y="243"/>
                  <a:pt x="160" y="243"/>
                </a:cubicBezTo>
                <a:cubicBezTo>
                  <a:pt x="135" y="245"/>
                  <a:pt x="118" y="246"/>
                  <a:pt x="94" y="240"/>
                </a:cubicBezTo>
                <a:cubicBezTo>
                  <a:pt x="73" y="226"/>
                  <a:pt x="102" y="225"/>
                  <a:pt x="85" y="201"/>
                </a:cubicBezTo>
                <a:cubicBezTo>
                  <a:pt x="81" y="196"/>
                  <a:pt x="67" y="195"/>
                  <a:pt x="67" y="195"/>
                </a:cubicBezTo>
                <a:cubicBezTo>
                  <a:pt x="60" y="175"/>
                  <a:pt x="56" y="155"/>
                  <a:pt x="49" y="135"/>
                </a:cubicBezTo>
                <a:cubicBezTo>
                  <a:pt x="45" y="122"/>
                  <a:pt x="13" y="117"/>
                  <a:pt x="13" y="117"/>
                </a:cubicBezTo>
                <a:cubicBezTo>
                  <a:pt x="0" y="98"/>
                  <a:pt x="13" y="48"/>
                  <a:pt x="13" y="48"/>
                </a:cubicBezTo>
                <a:cubicBezTo>
                  <a:pt x="8" y="34"/>
                  <a:pt x="8" y="36"/>
                  <a:pt x="19" y="51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7" name="Freeform 26"/>
          <p:cNvSpPr>
            <a:spLocks/>
          </p:cNvSpPr>
          <p:nvPr/>
        </p:nvSpPr>
        <p:spPr bwMode="auto">
          <a:xfrm>
            <a:off x="5500688" y="3443288"/>
            <a:ext cx="581025" cy="471487"/>
          </a:xfrm>
          <a:custGeom>
            <a:avLst/>
            <a:gdLst>
              <a:gd name="T0" fmla="*/ 2147483647 w 366"/>
              <a:gd name="T1" fmla="*/ 2147483647 h 297"/>
              <a:gd name="T2" fmla="*/ 2147483647 w 366"/>
              <a:gd name="T3" fmla="*/ 2147483647 h 297"/>
              <a:gd name="T4" fmla="*/ 2147483647 w 366"/>
              <a:gd name="T5" fmla="*/ 0 h 297"/>
              <a:gd name="T6" fmla="*/ 2147483647 w 366"/>
              <a:gd name="T7" fmla="*/ 2147483647 h 297"/>
              <a:gd name="T8" fmla="*/ 2147483647 w 366"/>
              <a:gd name="T9" fmla="*/ 2147483647 h 297"/>
              <a:gd name="T10" fmla="*/ 2147483647 w 366"/>
              <a:gd name="T11" fmla="*/ 2147483647 h 297"/>
              <a:gd name="T12" fmla="*/ 2147483647 w 366"/>
              <a:gd name="T13" fmla="*/ 2147483647 h 297"/>
              <a:gd name="T14" fmla="*/ 2147483647 w 366"/>
              <a:gd name="T15" fmla="*/ 2147483647 h 297"/>
              <a:gd name="T16" fmla="*/ 2147483647 w 366"/>
              <a:gd name="T17" fmla="*/ 2147483647 h 297"/>
              <a:gd name="T18" fmla="*/ 2147483647 w 366"/>
              <a:gd name="T19" fmla="*/ 2147483647 h 297"/>
              <a:gd name="T20" fmla="*/ 2147483647 w 366"/>
              <a:gd name="T21" fmla="*/ 2147483647 h 297"/>
              <a:gd name="T22" fmla="*/ 2147483647 w 366"/>
              <a:gd name="T23" fmla="*/ 2147483647 h 297"/>
              <a:gd name="T24" fmla="*/ 2147483647 w 366"/>
              <a:gd name="T25" fmla="*/ 2147483647 h 297"/>
              <a:gd name="T26" fmla="*/ 2147483647 w 366"/>
              <a:gd name="T27" fmla="*/ 2147483647 h 297"/>
              <a:gd name="T28" fmla="*/ 2147483647 w 366"/>
              <a:gd name="T29" fmla="*/ 2147483647 h 297"/>
              <a:gd name="T30" fmla="*/ 2147483647 w 366"/>
              <a:gd name="T31" fmla="*/ 2147483647 h 297"/>
              <a:gd name="T32" fmla="*/ 2147483647 w 366"/>
              <a:gd name="T33" fmla="*/ 2147483647 h 297"/>
              <a:gd name="T34" fmla="*/ 2147483647 w 366"/>
              <a:gd name="T35" fmla="*/ 2147483647 h 297"/>
              <a:gd name="T36" fmla="*/ 2147483647 w 366"/>
              <a:gd name="T37" fmla="*/ 2147483647 h 297"/>
              <a:gd name="T38" fmla="*/ 2147483647 w 366"/>
              <a:gd name="T39" fmla="*/ 2147483647 h 297"/>
              <a:gd name="T40" fmla="*/ 2147483647 w 366"/>
              <a:gd name="T41" fmla="*/ 2147483647 h 2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6"/>
              <a:gd name="T64" fmla="*/ 0 h 297"/>
              <a:gd name="T65" fmla="*/ 366 w 366"/>
              <a:gd name="T66" fmla="*/ 297 h 29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6" h="297">
                <a:moveTo>
                  <a:pt x="6" y="21"/>
                </a:moveTo>
                <a:cubicBezTo>
                  <a:pt x="9" y="11"/>
                  <a:pt x="7" y="11"/>
                  <a:pt x="18" y="6"/>
                </a:cubicBezTo>
                <a:cubicBezTo>
                  <a:pt x="24" y="3"/>
                  <a:pt x="36" y="0"/>
                  <a:pt x="36" y="0"/>
                </a:cubicBezTo>
                <a:cubicBezTo>
                  <a:pt x="98" y="3"/>
                  <a:pt x="168" y="1"/>
                  <a:pt x="228" y="21"/>
                </a:cubicBezTo>
                <a:cubicBezTo>
                  <a:pt x="238" y="36"/>
                  <a:pt x="253" y="45"/>
                  <a:pt x="270" y="51"/>
                </a:cubicBezTo>
                <a:cubicBezTo>
                  <a:pt x="285" y="62"/>
                  <a:pt x="283" y="74"/>
                  <a:pt x="294" y="87"/>
                </a:cubicBezTo>
                <a:cubicBezTo>
                  <a:pt x="308" y="104"/>
                  <a:pt x="330" y="111"/>
                  <a:pt x="345" y="126"/>
                </a:cubicBezTo>
                <a:cubicBezTo>
                  <a:pt x="351" y="145"/>
                  <a:pt x="360" y="162"/>
                  <a:pt x="366" y="180"/>
                </a:cubicBezTo>
                <a:cubicBezTo>
                  <a:pt x="361" y="195"/>
                  <a:pt x="354" y="205"/>
                  <a:pt x="342" y="213"/>
                </a:cubicBezTo>
                <a:cubicBezTo>
                  <a:pt x="328" y="234"/>
                  <a:pt x="327" y="238"/>
                  <a:pt x="336" y="264"/>
                </a:cubicBezTo>
                <a:cubicBezTo>
                  <a:pt x="333" y="272"/>
                  <a:pt x="333" y="277"/>
                  <a:pt x="324" y="282"/>
                </a:cubicBezTo>
                <a:cubicBezTo>
                  <a:pt x="318" y="285"/>
                  <a:pt x="306" y="288"/>
                  <a:pt x="306" y="288"/>
                </a:cubicBezTo>
                <a:cubicBezTo>
                  <a:pt x="288" y="287"/>
                  <a:pt x="252" y="280"/>
                  <a:pt x="231" y="285"/>
                </a:cubicBezTo>
                <a:cubicBezTo>
                  <a:pt x="215" y="295"/>
                  <a:pt x="198" y="293"/>
                  <a:pt x="180" y="297"/>
                </a:cubicBezTo>
                <a:cubicBezTo>
                  <a:pt x="157" y="295"/>
                  <a:pt x="120" y="293"/>
                  <a:pt x="99" y="279"/>
                </a:cubicBezTo>
                <a:cubicBezTo>
                  <a:pt x="80" y="266"/>
                  <a:pt x="58" y="253"/>
                  <a:pt x="36" y="246"/>
                </a:cubicBezTo>
                <a:cubicBezTo>
                  <a:pt x="28" y="235"/>
                  <a:pt x="27" y="227"/>
                  <a:pt x="24" y="213"/>
                </a:cubicBezTo>
                <a:cubicBezTo>
                  <a:pt x="29" y="193"/>
                  <a:pt x="36" y="175"/>
                  <a:pt x="42" y="156"/>
                </a:cubicBezTo>
                <a:cubicBezTo>
                  <a:pt x="35" y="136"/>
                  <a:pt x="31" y="116"/>
                  <a:pt x="24" y="96"/>
                </a:cubicBezTo>
                <a:cubicBezTo>
                  <a:pt x="28" y="74"/>
                  <a:pt x="24" y="66"/>
                  <a:pt x="15" y="48"/>
                </a:cubicBezTo>
                <a:cubicBezTo>
                  <a:pt x="13" y="43"/>
                  <a:pt x="0" y="21"/>
                  <a:pt x="6" y="21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8" name="Freeform 27"/>
          <p:cNvSpPr>
            <a:spLocks/>
          </p:cNvSpPr>
          <p:nvPr/>
        </p:nvSpPr>
        <p:spPr bwMode="auto">
          <a:xfrm>
            <a:off x="5776913" y="3171825"/>
            <a:ext cx="673100" cy="504825"/>
          </a:xfrm>
          <a:custGeom>
            <a:avLst/>
            <a:gdLst>
              <a:gd name="T0" fmla="*/ 2147483647 w 423"/>
              <a:gd name="T1" fmla="*/ 2147483647 h 318"/>
              <a:gd name="T2" fmla="*/ 0 w 423"/>
              <a:gd name="T3" fmla="*/ 2147483647 h 318"/>
              <a:gd name="T4" fmla="*/ 2147483647 w 423"/>
              <a:gd name="T5" fmla="*/ 2147483647 h 318"/>
              <a:gd name="T6" fmla="*/ 2147483647 w 423"/>
              <a:gd name="T7" fmla="*/ 0 h 318"/>
              <a:gd name="T8" fmla="*/ 2147483647 w 423"/>
              <a:gd name="T9" fmla="*/ 2147483647 h 318"/>
              <a:gd name="T10" fmla="*/ 2147483647 w 423"/>
              <a:gd name="T11" fmla="*/ 2147483647 h 318"/>
              <a:gd name="T12" fmla="*/ 2147483647 w 423"/>
              <a:gd name="T13" fmla="*/ 2147483647 h 318"/>
              <a:gd name="T14" fmla="*/ 2147483647 w 423"/>
              <a:gd name="T15" fmla="*/ 2147483647 h 318"/>
              <a:gd name="T16" fmla="*/ 2147483647 w 423"/>
              <a:gd name="T17" fmla="*/ 0 h 318"/>
              <a:gd name="T18" fmla="*/ 2147483647 w 423"/>
              <a:gd name="T19" fmla="*/ 2147483647 h 318"/>
              <a:gd name="T20" fmla="*/ 2147483647 w 423"/>
              <a:gd name="T21" fmla="*/ 2147483647 h 318"/>
              <a:gd name="T22" fmla="*/ 2147483647 w 423"/>
              <a:gd name="T23" fmla="*/ 2147483647 h 318"/>
              <a:gd name="T24" fmla="*/ 2147483647 w 423"/>
              <a:gd name="T25" fmla="*/ 2147483647 h 318"/>
              <a:gd name="T26" fmla="*/ 2147483647 w 423"/>
              <a:gd name="T27" fmla="*/ 2147483647 h 318"/>
              <a:gd name="T28" fmla="*/ 2147483647 w 423"/>
              <a:gd name="T29" fmla="*/ 2147483647 h 318"/>
              <a:gd name="T30" fmla="*/ 2147483647 w 423"/>
              <a:gd name="T31" fmla="*/ 2147483647 h 318"/>
              <a:gd name="T32" fmla="*/ 2147483647 w 423"/>
              <a:gd name="T33" fmla="*/ 2147483647 h 318"/>
              <a:gd name="T34" fmla="*/ 2147483647 w 423"/>
              <a:gd name="T35" fmla="*/ 2147483647 h 318"/>
              <a:gd name="T36" fmla="*/ 2147483647 w 423"/>
              <a:gd name="T37" fmla="*/ 2147483647 h 318"/>
              <a:gd name="T38" fmla="*/ 2147483647 w 423"/>
              <a:gd name="T39" fmla="*/ 2147483647 h 318"/>
              <a:gd name="T40" fmla="*/ 2147483647 w 423"/>
              <a:gd name="T41" fmla="*/ 2147483647 h 318"/>
              <a:gd name="T42" fmla="*/ 2147483647 w 423"/>
              <a:gd name="T43" fmla="*/ 2147483647 h 318"/>
              <a:gd name="T44" fmla="*/ 2147483647 w 423"/>
              <a:gd name="T45" fmla="*/ 2147483647 h 318"/>
              <a:gd name="T46" fmla="*/ 2147483647 w 423"/>
              <a:gd name="T47" fmla="*/ 2147483647 h 3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3"/>
              <a:gd name="T73" fmla="*/ 0 h 318"/>
              <a:gd name="T74" fmla="*/ 423 w 423"/>
              <a:gd name="T75" fmla="*/ 318 h 3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3" h="318">
                <a:moveTo>
                  <a:pt x="18" y="207"/>
                </a:moveTo>
                <a:cubicBezTo>
                  <a:pt x="10" y="184"/>
                  <a:pt x="4" y="161"/>
                  <a:pt x="0" y="138"/>
                </a:cubicBezTo>
                <a:cubicBezTo>
                  <a:pt x="5" y="108"/>
                  <a:pt x="31" y="59"/>
                  <a:pt x="57" y="42"/>
                </a:cubicBezTo>
                <a:cubicBezTo>
                  <a:pt x="61" y="25"/>
                  <a:pt x="73" y="6"/>
                  <a:pt x="90" y="0"/>
                </a:cubicBezTo>
                <a:cubicBezTo>
                  <a:pt x="143" y="2"/>
                  <a:pt x="183" y="5"/>
                  <a:pt x="231" y="21"/>
                </a:cubicBezTo>
                <a:cubicBezTo>
                  <a:pt x="253" y="20"/>
                  <a:pt x="275" y="20"/>
                  <a:pt x="297" y="18"/>
                </a:cubicBezTo>
                <a:cubicBezTo>
                  <a:pt x="300" y="18"/>
                  <a:pt x="303" y="16"/>
                  <a:pt x="306" y="15"/>
                </a:cubicBezTo>
                <a:cubicBezTo>
                  <a:pt x="340" y="5"/>
                  <a:pt x="295" y="20"/>
                  <a:pt x="330" y="6"/>
                </a:cubicBezTo>
                <a:cubicBezTo>
                  <a:pt x="336" y="4"/>
                  <a:pt x="348" y="0"/>
                  <a:pt x="348" y="0"/>
                </a:cubicBezTo>
                <a:cubicBezTo>
                  <a:pt x="375" y="7"/>
                  <a:pt x="365" y="1"/>
                  <a:pt x="381" y="12"/>
                </a:cubicBezTo>
                <a:cubicBezTo>
                  <a:pt x="398" y="38"/>
                  <a:pt x="390" y="20"/>
                  <a:pt x="396" y="42"/>
                </a:cubicBezTo>
                <a:cubicBezTo>
                  <a:pt x="399" y="51"/>
                  <a:pt x="405" y="69"/>
                  <a:pt x="405" y="69"/>
                </a:cubicBezTo>
                <a:cubicBezTo>
                  <a:pt x="401" y="87"/>
                  <a:pt x="398" y="99"/>
                  <a:pt x="387" y="114"/>
                </a:cubicBezTo>
                <a:cubicBezTo>
                  <a:pt x="393" y="156"/>
                  <a:pt x="415" y="192"/>
                  <a:pt x="423" y="234"/>
                </a:cubicBezTo>
                <a:cubicBezTo>
                  <a:pt x="413" y="263"/>
                  <a:pt x="392" y="253"/>
                  <a:pt x="369" y="264"/>
                </a:cubicBezTo>
                <a:cubicBezTo>
                  <a:pt x="351" y="273"/>
                  <a:pt x="343" y="292"/>
                  <a:pt x="327" y="303"/>
                </a:cubicBezTo>
                <a:cubicBezTo>
                  <a:pt x="318" y="309"/>
                  <a:pt x="301" y="309"/>
                  <a:pt x="291" y="312"/>
                </a:cubicBezTo>
                <a:cubicBezTo>
                  <a:pt x="285" y="314"/>
                  <a:pt x="273" y="318"/>
                  <a:pt x="273" y="318"/>
                </a:cubicBezTo>
                <a:cubicBezTo>
                  <a:pt x="235" y="315"/>
                  <a:pt x="197" y="311"/>
                  <a:pt x="159" y="309"/>
                </a:cubicBezTo>
                <a:cubicBezTo>
                  <a:pt x="153" y="305"/>
                  <a:pt x="145" y="305"/>
                  <a:pt x="141" y="300"/>
                </a:cubicBezTo>
                <a:cubicBezTo>
                  <a:pt x="138" y="297"/>
                  <a:pt x="140" y="291"/>
                  <a:pt x="138" y="288"/>
                </a:cubicBezTo>
                <a:cubicBezTo>
                  <a:pt x="133" y="281"/>
                  <a:pt x="118" y="272"/>
                  <a:pt x="111" y="267"/>
                </a:cubicBezTo>
                <a:cubicBezTo>
                  <a:pt x="96" y="221"/>
                  <a:pt x="74" y="217"/>
                  <a:pt x="27" y="213"/>
                </a:cubicBezTo>
                <a:cubicBezTo>
                  <a:pt x="13" y="208"/>
                  <a:pt x="12" y="188"/>
                  <a:pt x="18" y="20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79" name="Freeform 28"/>
          <p:cNvSpPr>
            <a:spLocks/>
          </p:cNvSpPr>
          <p:nvPr/>
        </p:nvSpPr>
        <p:spPr bwMode="auto">
          <a:xfrm>
            <a:off x="6024563" y="3595688"/>
            <a:ext cx="552450" cy="482600"/>
          </a:xfrm>
          <a:custGeom>
            <a:avLst/>
            <a:gdLst>
              <a:gd name="T0" fmla="*/ 2147483647 w 347"/>
              <a:gd name="T1" fmla="*/ 2147483647 h 304"/>
              <a:gd name="T2" fmla="*/ 2147483647 w 347"/>
              <a:gd name="T3" fmla="*/ 0 h 304"/>
              <a:gd name="T4" fmla="*/ 2147483647 w 347"/>
              <a:gd name="T5" fmla="*/ 2147483647 h 304"/>
              <a:gd name="T6" fmla="*/ 2147483647 w 347"/>
              <a:gd name="T7" fmla="*/ 2147483647 h 304"/>
              <a:gd name="T8" fmla="*/ 2147483647 w 347"/>
              <a:gd name="T9" fmla="*/ 2147483647 h 304"/>
              <a:gd name="T10" fmla="*/ 2147483647 w 347"/>
              <a:gd name="T11" fmla="*/ 2147483647 h 304"/>
              <a:gd name="T12" fmla="*/ 2147483647 w 347"/>
              <a:gd name="T13" fmla="*/ 2147483647 h 304"/>
              <a:gd name="T14" fmla="*/ 2147483647 w 347"/>
              <a:gd name="T15" fmla="*/ 2147483647 h 304"/>
              <a:gd name="T16" fmla="*/ 2147483647 w 347"/>
              <a:gd name="T17" fmla="*/ 2147483647 h 304"/>
              <a:gd name="T18" fmla="*/ 2147483647 w 347"/>
              <a:gd name="T19" fmla="*/ 2147483647 h 304"/>
              <a:gd name="T20" fmla="*/ 2147483647 w 347"/>
              <a:gd name="T21" fmla="*/ 2147483647 h 304"/>
              <a:gd name="T22" fmla="*/ 0 w 347"/>
              <a:gd name="T23" fmla="*/ 2147483647 h 304"/>
              <a:gd name="T24" fmla="*/ 2147483647 w 347"/>
              <a:gd name="T25" fmla="*/ 2147483647 h 304"/>
              <a:gd name="T26" fmla="*/ 2147483647 w 347"/>
              <a:gd name="T27" fmla="*/ 2147483647 h 304"/>
              <a:gd name="T28" fmla="*/ 2147483647 w 347"/>
              <a:gd name="T29" fmla="*/ 2147483647 h 304"/>
              <a:gd name="T30" fmla="*/ 2147483647 w 347"/>
              <a:gd name="T31" fmla="*/ 2147483647 h 304"/>
              <a:gd name="T32" fmla="*/ 2147483647 w 347"/>
              <a:gd name="T33" fmla="*/ 2147483647 h 304"/>
              <a:gd name="T34" fmla="*/ 2147483647 w 347"/>
              <a:gd name="T35" fmla="*/ 2147483647 h 304"/>
              <a:gd name="T36" fmla="*/ 2147483647 w 347"/>
              <a:gd name="T37" fmla="*/ 2147483647 h 304"/>
              <a:gd name="T38" fmla="*/ 2147483647 w 347"/>
              <a:gd name="T39" fmla="*/ 2147483647 h 3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7"/>
              <a:gd name="T61" fmla="*/ 0 h 304"/>
              <a:gd name="T62" fmla="*/ 347 w 347"/>
              <a:gd name="T63" fmla="*/ 304 h 3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7" h="304">
                <a:moveTo>
                  <a:pt x="36" y="33"/>
                </a:moveTo>
                <a:cubicBezTo>
                  <a:pt x="54" y="6"/>
                  <a:pt x="67" y="6"/>
                  <a:pt x="99" y="0"/>
                </a:cubicBezTo>
                <a:cubicBezTo>
                  <a:pt x="112" y="1"/>
                  <a:pt x="162" y="0"/>
                  <a:pt x="186" y="6"/>
                </a:cubicBezTo>
                <a:cubicBezTo>
                  <a:pt x="218" y="14"/>
                  <a:pt x="247" y="39"/>
                  <a:pt x="282" y="48"/>
                </a:cubicBezTo>
                <a:cubicBezTo>
                  <a:pt x="309" y="66"/>
                  <a:pt x="325" y="97"/>
                  <a:pt x="336" y="129"/>
                </a:cubicBezTo>
                <a:cubicBezTo>
                  <a:pt x="333" y="187"/>
                  <a:pt x="347" y="229"/>
                  <a:pt x="288" y="237"/>
                </a:cubicBezTo>
                <a:cubicBezTo>
                  <a:pt x="275" y="250"/>
                  <a:pt x="283" y="268"/>
                  <a:pt x="270" y="279"/>
                </a:cubicBezTo>
                <a:cubicBezTo>
                  <a:pt x="240" y="304"/>
                  <a:pt x="188" y="300"/>
                  <a:pt x="153" y="303"/>
                </a:cubicBezTo>
                <a:cubicBezTo>
                  <a:pt x="109" y="300"/>
                  <a:pt x="73" y="291"/>
                  <a:pt x="36" y="267"/>
                </a:cubicBezTo>
                <a:cubicBezTo>
                  <a:pt x="34" y="264"/>
                  <a:pt x="33" y="261"/>
                  <a:pt x="30" y="258"/>
                </a:cubicBezTo>
                <a:cubicBezTo>
                  <a:pt x="27" y="255"/>
                  <a:pt x="23" y="255"/>
                  <a:pt x="21" y="252"/>
                </a:cubicBezTo>
                <a:cubicBezTo>
                  <a:pt x="6" y="235"/>
                  <a:pt x="5" y="219"/>
                  <a:pt x="0" y="198"/>
                </a:cubicBezTo>
                <a:cubicBezTo>
                  <a:pt x="3" y="188"/>
                  <a:pt x="7" y="177"/>
                  <a:pt x="12" y="168"/>
                </a:cubicBezTo>
                <a:cubicBezTo>
                  <a:pt x="16" y="162"/>
                  <a:pt x="24" y="150"/>
                  <a:pt x="24" y="150"/>
                </a:cubicBezTo>
                <a:cubicBezTo>
                  <a:pt x="22" y="141"/>
                  <a:pt x="10" y="123"/>
                  <a:pt x="18" y="114"/>
                </a:cubicBezTo>
                <a:cubicBezTo>
                  <a:pt x="23" y="109"/>
                  <a:pt x="30" y="106"/>
                  <a:pt x="36" y="102"/>
                </a:cubicBezTo>
                <a:cubicBezTo>
                  <a:pt x="39" y="100"/>
                  <a:pt x="45" y="96"/>
                  <a:pt x="45" y="96"/>
                </a:cubicBezTo>
                <a:cubicBezTo>
                  <a:pt x="44" y="83"/>
                  <a:pt x="44" y="70"/>
                  <a:pt x="42" y="57"/>
                </a:cubicBezTo>
                <a:cubicBezTo>
                  <a:pt x="41" y="51"/>
                  <a:pt x="36" y="39"/>
                  <a:pt x="36" y="39"/>
                </a:cubicBezTo>
                <a:cubicBezTo>
                  <a:pt x="48" y="35"/>
                  <a:pt x="48" y="37"/>
                  <a:pt x="36" y="33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0" name="Freeform 29"/>
          <p:cNvSpPr>
            <a:spLocks/>
          </p:cNvSpPr>
          <p:nvPr/>
        </p:nvSpPr>
        <p:spPr bwMode="auto">
          <a:xfrm>
            <a:off x="5802313" y="3876675"/>
            <a:ext cx="635000" cy="546100"/>
          </a:xfrm>
          <a:custGeom>
            <a:avLst/>
            <a:gdLst>
              <a:gd name="T0" fmla="*/ 2147483647 w 400"/>
              <a:gd name="T1" fmla="*/ 2147483647 h 344"/>
              <a:gd name="T2" fmla="*/ 2147483647 w 400"/>
              <a:gd name="T3" fmla="*/ 2147483647 h 344"/>
              <a:gd name="T4" fmla="*/ 2147483647 w 400"/>
              <a:gd name="T5" fmla="*/ 2147483647 h 344"/>
              <a:gd name="T6" fmla="*/ 2147483647 w 400"/>
              <a:gd name="T7" fmla="*/ 2147483647 h 344"/>
              <a:gd name="T8" fmla="*/ 2147483647 w 400"/>
              <a:gd name="T9" fmla="*/ 2147483647 h 344"/>
              <a:gd name="T10" fmla="*/ 2147483647 w 400"/>
              <a:gd name="T11" fmla="*/ 2147483647 h 344"/>
              <a:gd name="T12" fmla="*/ 2147483647 w 400"/>
              <a:gd name="T13" fmla="*/ 2147483647 h 344"/>
              <a:gd name="T14" fmla="*/ 2147483647 w 400"/>
              <a:gd name="T15" fmla="*/ 2147483647 h 344"/>
              <a:gd name="T16" fmla="*/ 2147483647 w 400"/>
              <a:gd name="T17" fmla="*/ 2147483647 h 344"/>
              <a:gd name="T18" fmla="*/ 2147483647 w 400"/>
              <a:gd name="T19" fmla="*/ 2147483647 h 344"/>
              <a:gd name="T20" fmla="*/ 2147483647 w 400"/>
              <a:gd name="T21" fmla="*/ 2147483647 h 344"/>
              <a:gd name="T22" fmla="*/ 2147483647 w 400"/>
              <a:gd name="T23" fmla="*/ 2147483647 h 344"/>
              <a:gd name="T24" fmla="*/ 2147483647 w 400"/>
              <a:gd name="T25" fmla="*/ 2147483647 h 344"/>
              <a:gd name="T26" fmla="*/ 2147483647 w 400"/>
              <a:gd name="T27" fmla="*/ 2147483647 h 344"/>
              <a:gd name="T28" fmla="*/ 2147483647 w 400"/>
              <a:gd name="T29" fmla="*/ 2147483647 h 344"/>
              <a:gd name="T30" fmla="*/ 2147483647 w 400"/>
              <a:gd name="T31" fmla="*/ 2147483647 h 344"/>
              <a:gd name="T32" fmla="*/ 2147483647 w 400"/>
              <a:gd name="T33" fmla="*/ 2147483647 h 344"/>
              <a:gd name="T34" fmla="*/ 2147483647 w 400"/>
              <a:gd name="T35" fmla="*/ 2147483647 h 344"/>
              <a:gd name="T36" fmla="*/ 2147483647 w 400"/>
              <a:gd name="T37" fmla="*/ 2147483647 h 344"/>
              <a:gd name="T38" fmla="*/ 2147483647 w 400"/>
              <a:gd name="T39" fmla="*/ 2147483647 h 344"/>
              <a:gd name="T40" fmla="*/ 0 w 400"/>
              <a:gd name="T41" fmla="*/ 2147483647 h 344"/>
              <a:gd name="T42" fmla="*/ 2147483647 w 400"/>
              <a:gd name="T43" fmla="*/ 2147483647 h 344"/>
              <a:gd name="T44" fmla="*/ 2147483647 w 400"/>
              <a:gd name="T45" fmla="*/ 2147483647 h 344"/>
              <a:gd name="T46" fmla="*/ 2147483647 w 400"/>
              <a:gd name="T47" fmla="*/ 2147483647 h 344"/>
              <a:gd name="T48" fmla="*/ 2147483647 w 400"/>
              <a:gd name="T49" fmla="*/ 2147483647 h 344"/>
              <a:gd name="T50" fmla="*/ 2147483647 w 400"/>
              <a:gd name="T51" fmla="*/ 2147483647 h 344"/>
              <a:gd name="T52" fmla="*/ 2147483647 w 400"/>
              <a:gd name="T53" fmla="*/ 2147483647 h 3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0"/>
              <a:gd name="T82" fmla="*/ 0 h 344"/>
              <a:gd name="T83" fmla="*/ 400 w 400"/>
              <a:gd name="T84" fmla="*/ 344 h 3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0" h="344">
                <a:moveTo>
                  <a:pt x="15" y="51"/>
                </a:moveTo>
                <a:cubicBezTo>
                  <a:pt x="10" y="43"/>
                  <a:pt x="3" y="24"/>
                  <a:pt x="3" y="24"/>
                </a:cubicBezTo>
                <a:cubicBezTo>
                  <a:pt x="15" y="6"/>
                  <a:pt x="28" y="11"/>
                  <a:pt x="51" y="9"/>
                </a:cubicBezTo>
                <a:cubicBezTo>
                  <a:pt x="82" y="10"/>
                  <a:pt x="116" y="0"/>
                  <a:pt x="144" y="12"/>
                </a:cubicBezTo>
                <a:cubicBezTo>
                  <a:pt x="156" y="17"/>
                  <a:pt x="145" y="38"/>
                  <a:pt x="147" y="51"/>
                </a:cubicBezTo>
                <a:cubicBezTo>
                  <a:pt x="148" y="60"/>
                  <a:pt x="152" y="74"/>
                  <a:pt x="159" y="81"/>
                </a:cubicBezTo>
                <a:cubicBezTo>
                  <a:pt x="196" y="118"/>
                  <a:pt x="271" y="128"/>
                  <a:pt x="321" y="132"/>
                </a:cubicBezTo>
                <a:cubicBezTo>
                  <a:pt x="333" y="136"/>
                  <a:pt x="346" y="135"/>
                  <a:pt x="357" y="141"/>
                </a:cubicBezTo>
                <a:cubicBezTo>
                  <a:pt x="363" y="145"/>
                  <a:pt x="375" y="153"/>
                  <a:pt x="375" y="153"/>
                </a:cubicBezTo>
                <a:cubicBezTo>
                  <a:pt x="384" y="180"/>
                  <a:pt x="392" y="206"/>
                  <a:pt x="399" y="234"/>
                </a:cubicBezTo>
                <a:cubicBezTo>
                  <a:pt x="398" y="246"/>
                  <a:pt x="400" y="258"/>
                  <a:pt x="396" y="270"/>
                </a:cubicBezTo>
                <a:cubicBezTo>
                  <a:pt x="395" y="273"/>
                  <a:pt x="390" y="271"/>
                  <a:pt x="387" y="273"/>
                </a:cubicBezTo>
                <a:cubicBezTo>
                  <a:pt x="381" y="277"/>
                  <a:pt x="375" y="281"/>
                  <a:pt x="369" y="285"/>
                </a:cubicBezTo>
                <a:cubicBezTo>
                  <a:pt x="346" y="300"/>
                  <a:pt x="321" y="324"/>
                  <a:pt x="294" y="333"/>
                </a:cubicBezTo>
                <a:cubicBezTo>
                  <a:pt x="262" y="332"/>
                  <a:pt x="160" y="344"/>
                  <a:pt x="117" y="315"/>
                </a:cubicBezTo>
                <a:cubicBezTo>
                  <a:pt x="112" y="301"/>
                  <a:pt x="104" y="291"/>
                  <a:pt x="96" y="279"/>
                </a:cubicBezTo>
                <a:cubicBezTo>
                  <a:pt x="89" y="268"/>
                  <a:pt x="98" y="271"/>
                  <a:pt x="87" y="261"/>
                </a:cubicBezTo>
                <a:cubicBezTo>
                  <a:pt x="63" y="240"/>
                  <a:pt x="37" y="237"/>
                  <a:pt x="9" y="228"/>
                </a:cubicBezTo>
                <a:cubicBezTo>
                  <a:pt x="6" y="219"/>
                  <a:pt x="12" y="201"/>
                  <a:pt x="12" y="201"/>
                </a:cubicBezTo>
                <a:cubicBezTo>
                  <a:pt x="8" y="171"/>
                  <a:pt x="12" y="185"/>
                  <a:pt x="3" y="159"/>
                </a:cubicBezTo>
                <a:cubicBezTo>
                  <a:pt x="2" y="156"/>
                  <a:pt x="0" y="150"/>
                  <a:pt x="0" y="150"/>
                </a:cubicBezTo>
                <a:cubicBezTo>
                  <a:pt x="3" y="136"/>
                  <a:pt x="3" y="131"/>
                  <a:pt x="15" y="123"/>
                </a:cubicBezTo>
                <a:cubicBezTo>
                  <a:pt x="22" y="102"/>
                  <a:pt x="17" y="76"/>
                  <a:pt x="12" y="54"/>
                </a:cubicBezTo>
                <a:cubicBezTo>
                  <a:pt x="11" y="48"/>
                  <a:pt x="6" y="36"/>
                  <a:pt x="6" y="36"/>
                </a:cubicBezTo>
                <a:cubicBezTo>
                  <a:pt x="7" y="29"/>
                  <a:pt x="5" y="21"/>
                  <a:pt x="9" y="15"/>
                </a:cubicBezTo>
                <a:cubicBezTo>
                  <a:pt x="13" y="10"/>
                  <a:pt x="27" y="9"/>
                  <a:pt x="27" y="9"/>
                </a:cubicBezTo>
                <a:cubicBezTo>
                  <a:pt x="43" y="12"/>
                  <a:pt x="46" y="8"/>
                  <a:pt x="39" y="15"/>
                </a:cubicBezTo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1" name="Freeform 30"/>
          <p:cNvSpPr>
            <a:spLocks/>
          </p:cNvSpPr>
          <p:nvPr/>
        </p:nvSpPr>
        <p:spPr bwMode="auto">
          <a:xfrm>
            <a:off x="5886450" y="4314825"/>
            <a:ext cx="628650" cy="500063"/>
          </a:xfrm>
          <a:custGeom>
            <a:avLst/>
            <a:gdLst>
              <a:gd name="T0" fmla="*/ 2147483647 w 396"/>
              <a:gd name="T1" fmla="*/ 2147483647 h 315"/>
              <a:gd name="T2" fmla="*/ 2147483647 w 396"/>
              <a:gd name="T3" fmla="*/ 0 h 315"/>
              <a:gd name="T4" fmla="*/ 2147483647 w 396"/>
              <a:gd name="T5" fmla="*/ 2147483647 h 315"/>
              <a:gd name="T6" fmla="*/ 2147483647 w 396"/>
              <a:gd name="T7" fmla="*/ 2147483647 h 315"/>
              <a:gd name="T8" fmla="*/ 2147483647 w 396"/>
              <a:gd name="T9" fmla="*/ 2147483647 h 315"/>
              <a:gd name="T10" fmla="*/ 2147483647 w 396"/>
              <a:gd name="T11" fmla="*/ 2147483647 h 315"/>
              <a:gd name="T12" fmla="*/ 2147483647 w 396"/>
              <a:gd name="T13" fmla="*/ 2147483647 h 315"/>
              <a:gd name="T14" fmla="*/ 2147483647 w 396"/>
              <a:gd name="T15" fmla="*/ 2147483647 h 315"/>
              <a:gd name="T16" fmla="*/ 2147483647 w 396"/>
              <a:gd name="T17" fmla="*/ 2147483647 h 315"/>
              <a:gd name="T18" fmla="*/ 2147483647 w 396"/>
              <a:gd name="T19" fmla="*/ 2147483647 h 315"/>
              <a:gd name="T20" fmla="*/ 2147483647 w 396"/>
              <a:gd name="T21" fmla="*/ 2147483647 h 315"/>
              <a:gd name="T22" fmla="*/ 2147483647 w 396"/>
              <a:gd name="T23" fmla="*/ 2147483647 h 315"/>
              <a:gd name="T24" fmla="*/ 2147483647 w 396"/>
              <a:gd name="T25" fmla="*/ 2147483647 h 315"/>
              <a:gd name="T26" fmla="*/ 2147483647 w 396"/>
              <a:gd name="T27" fmla="*/ 2147483647 h 315"/>
              <a:gd name="T28" fmla="*/ 2147483647 w 396"/>
              <a:gd name="T29" fmla="*/ 2147483647 h 315"/>
              <a:gd name="T30" fmla="*/ 2147483647 w 396"/>
              <a:gd name="T31" fmla="*/ 2147483647 h 315"/>
              <a:gd name="T32" fmla="*/ 2147483647 w 396"/>
              <a:gd name="T33" fmla="*/ 2147483647 h 315"/>
              <a:gd name="T34" fmla="*/ 2147483647 w 396"/>
              <a:gd name="T35" fmla="*/ 2147483647 h 315"/>
              <a:gd name="T36" fmla="*/ 2147483647 w 396"/>
              <a:gd name="T37" fmla="*/ 2147483647 h 315"/>
              <a:gd name="T38" fmla="*/ 2147483647 w 396"/>
              <a:gd name="T39" fmla="*/ 2147483647 h 315"/>
              <a:gd name="T40" fmla="*/ 0 w 396"/>
              <a:gd name="T41" fmla="*/ 2147483647 h 315"/>
              <a:gd name="T42" fmla="*/ 2147483647 w 396"/>
              <a:gd name="T43" fmla="*/ 2147483647 h 315"/>
              <a:gd name="T44" fmla="*/ 2147483647 w 396"/>
              <a:gd name="T45" fmla="*/ 2147483647 h 315"/>
              <a:gd name="T46" fmla="*/ 2147483647 w 396"/>
              <a:gd name="T47" fmla="*/ 2147483647 h 315"/>
              <a:gd name="T48" fmla="*/ 2147483647 w 396"/>
              <a:gd name="T49" fmla="*/ 2147483647 h 315"/>
              <a:gd name="T50" fmla="*/ 2147483647 w 396"/>
              <a:gd name="T51" fmla="*/ 2147483647 h 315"/>
              <a:gd name="T52" fmla="*/ 2147483647 w 396"/>
              <a:gd name="T53" fmla="*/ 2147483647 h 3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6"/>
              <a:gd name="T82" fmla="*/ 0 h 315"/>
              <a:gd name="T83" fmla="*/ 396 w 396"/>
              <a:gd name="T84" fmla="*/ 315 h 3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6" h="315">
                <a:moveTo>
                  <a:pt x="60" y="12"/>
                </a:moveTo>
                <a:cubicBezTo>
                  <a:pt x="68" y="7"/>
                  <a:pt x="87" y="0"/>
                  <a:pt x="87" y="0"/>
                </a:cubicBezTo>
                <a:cubicBezTo>
                  <a:pt x="167" y="10"/>
                  <a:pt x="249" y="20"/>
                  <a:pt x="330" y="24"/>
                </a:cubicBezTo>
                <a:cubicBezTo>
                  <a:pt x="338" y="26"/>
                  <a:pt x="346" y="27"/>
                  <a:pt x="354" y="30"/>
                </a:cubicBezTo>
                <a:cubicBezTo>
                  <a:pt x="360" y="32"/>
                  <a:pt x="372" y="36"/>
                  <a:pt x="372" y="36"/>
                </a:cubicBezTo>
                <a:cubicBezTo>
                  <a:pt x="378" y="42"/>
                  <a:pt x="387" y="46"/>
                  <a:pt x="390" y="54"/>
                </a:cubicBezTo>
                <a:cubicBezTo>
                  <a:pt x="392" y="60"/>
                  <a:pt x="396" y="72"/>
                  <a:pt x="396" y="72"/>
                </a:cubicBezTo>
                <a:cubicBezTo>
                  <a:pt x="395" y="99"/>
                  <a:pt x="388" y="139"/>
                  <a:pt x="393" y="168"/>
                </a:cubicBezTo>
                <a:cubicBezTo>
                  <a:pt x="389" y="197"/>
                  <a:pt x="385" y="191"/>
                  <a:pt x="357" y="195"/>
                </a:cubicBezTo>
                <a:cubicBezTo>
                  <a:pt x="348" y="208"/>
                  <a:pt x="354" y="211"/>
                  <a:pt x="366" y="219"/>
                </a:cubicBezTo>
                <a:cubicBezTo>
                  <a:pt x="368" y="225"/>
                  <a:pt x="370" y="231"/>
                  <a:pt x="372" y="237"/>
                </a:cubicBezTo>
                <a:cubicBezTo>
                  <a:pt x="373" y="241"/>
                  <a:pt x="366" y="243"/>
                  <a:pt x="363" y="246"/>
                </a:cubicBezTo>
                <a:cubicBezTo>
                  <a:pt x="353" y="254"/>
                  <a:pt x="335" y="268"/>
                  <a:pt x="324" y="273"/>
                </a:cubicBezTo>
                <a:cubicBezTo>
                  <a:pt x="315" y="277"/>
                  <a:pt x="306" y="279"/>
                  <a:pt x="297" y="282"/>
                </a:cubicBezTo>
                <a:cubicBezTo>
                  <a:pt x="294" y="283"/>
                  <a:pt x="288" y="285"/>
                  <a:pt x="288" y="285"/>
                </a:cubicBezTo>
                <a:cubicBezTo>
                  <a:pt x="274" y="299"/>
                  <a:pt x="269" y="310"/>
                  <a:pt x="249" y="315"/>
                </a:cubicBezTo>
                <a:cubicBezTo>
                  <a:pt x="231" y="311"/>
                  <a:pt x="199" y="295"/>
                  <a:pt x="186" y="294"/>
                </a:cubicBezTo>
                <a:cubicBezTo>
                  <a:pt x="165" y="292"/>
                  <a:pt x="144" y="292"/>
                  <a:pt x="123" y="291"/>
                </a:cubicBezTo>
                <a:cubicBezTo>
                  <a:pt x="95" y="277"/>
                  <a:pt x="60" y="266"/>
                  <a:pt x="30" y="258"/>
                </a:cubicBezTo>
                <a:cubicBezTo>
                  <a:pt x="21" y="252"/>
                  <a:pt x="11" y="251"/>
                  <a:pt x="6" y="240"/>
                </a:cubicBezTo>
                <a:cubicBezTo>
                  <a:pt x="3" y="234"/>
                  <a:pt x="0" y="222"/>
                  <a:pt x="0" y="222"/>
                </a:cubicBezTo>
                <a:cubicBezTo>
                  <a:pt x="2" y="217"/>
                  <a:pt x="9" y="182"/>
                  <a:pt x="12" y="177"/>
                </a:cubicBezTo>
                <a:cubicBezTo>
                  <a:pt x="15" y="172"/>
                  <a:pt x="36" y="166"/>
                  <a:pt x="42" y="162"/>
                </a:cubicBezTo>
                <a:cubicBezTo>
                  <a:pt x="46" y="156"/>
                  <a:pt x="52" y="151"/>
                  <a:pt x="54" y="144"/>
                </a:cubicBezTo>
                <a:cubicBezTo>
                  <a:pt x="56" y="138"/>
                  <a:pt x="60" y="126"/>
                  <a:pt x="60" y="126"/>
                </a:cubicBezTo>
                <a:cubicBezTo>
                  <a:pt x="57" y="96"/>
                  <a:pt x="60" y="69"/>
                  <a:pt x="57" y="39"/>
                </a:cubicBezTo>
                <a:cubicBezTo>
                  <a:pt x="60" y="14"/>
                  <a:pt x="60" y="23"/>
                  <a:pt x="60" y="12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2" name="Freeform 31"/>
          <p:cNvSpPr>
            <a:spLocks/>
          </p:cNvSpPr>
          <p:nvPr/>
        </p:nvSpPr>
        <p:spPr bwMode="auto">
          <a:xfrm>
            <a:off x="5424488" y="4545013"/>
            <a:ext cx="569912" cy="474662"/>
          </a:xfrm>
          <a:custGeom>
            <a:avLst/>
            <a:gdLst>
              <a:gd name="T0" fmla="*/ 2147483647 w 359"/>
              <a:gd name="T1" fmla="*/ 2147483647 h 299"/>
              <a:gd name="T2" fmla="*/ 2147483647 w 359"/>
              <a:gd name="T3" fmla="*/ 2147483647 h 299"/>
              <a:gd name="T4" fmla="*/ 2147483647 w 359"/>
              <a:gd name="T5" fmla="*/ 2147483647 h 299"/>
              <a:gd name="T6" fmla="*/ 2147483647 w 359"/>
              <a:gd name="T7" fmla="*/ 2147483647 h 299"/>
              <a:gd name="T8" fmla="*/ 2147483647 w 359"/>
              <a:gd name="T9" fmla="*/ 2147483647 h 299"/>
              <a:gd name="T10" fmla="*/ 2147483647 w 359"/>
              <a:gd name="T11" fmla="*/ 2147483647 h 299"/>
              <a:gd name="T12" fmla="*/ 2147483647 w 359"/>
              <a:gd name="T13" fmla="*/ 2147483647 h 299"/>
              <a:gd name="T14" fmla="*/ 2147483647 w 359"/>
              <a:gd name="T15" fmla="*/ 2147483647 h 299"/>
              <a:gd name="T16" fmla="*/ 2147483647 w 359"/>
              <a:gd name="T17" fmla="*/ 2147483647 h 299"/>
              <a:gd name="T18" fmla="*/ 2147483647 w 359"/>
              <a:gd name="T19" fmla="*/ 2147483647 h 299"/>
              <a:gd name="T20" fmla="*/ 2147483647 w 359"/>
              <a:gd name="T21" fmla="*/ 2147483647 h 299"/>
              <a:gd name="T22" fmla="*/ 2147483647 w 359"/>
              <a:gd name="T23" fmla="*/ 2147483647 h 299"/>
              <a:gd name="T24" fmla="*/ 2147483647 w 359"/>
              <a:gd name="T25" fmla="*/ 2147483647 h 299"/>
              <a:gd name="T26" fmla="*/ 2147483647 w 359"/>
              <a:gd name="T27" fmla="*/ 2147483647 h 299"/>
              <a:gd name="T28" fmla="*/ 2147483647 w 359"/>
              <a:gd name="T29" fmla="*/ 2147483647 h 299"/>
              <a:gd name="T30" fmla="*/ 2147483647 w 359"/>
              <a:gd name="T31" fmla="*/ 2147483647 h 299"/>
              <a:gd name="T32" fmla="*/ 2147483647 w 359"/>
              <a:gd name="T33" fmla="*/ 2147483647 h 299"/>
              <a:gd name="T34" fmla="*/ 2147483647 w 359"/>
              <a:gd name="T35" fmla="*/ 2147483647 h 299"/>
              <a:gd name="T36" fmla="*/ 2147483647 w 359"/>
              <a:gd name="T37" fmla="*/ 2147483647 h 299"/>
              <a:gd name="T38" fmla="*/ 0 w 359"/>
              <a:gd name="T39" fmla="*/ 2147483647 h 299"/>
              <a:gd name="T40" fmla="*/ 2147483647 w 359"/>
              <a:gd name="T41" fmla="*/ 2147483647 h 299"/>
              <a:gd name="T42" fmla="*/ 2147483647 w 359"/>
              <a:gd name="T43" fmla="*/ 2147483647 h 299"/>
              <a:gd name="T44" fmla="*/ 2147483647 w 359"/>
              <a:gd name="T45" fmla="*/ 2147483647 h 299"/>
              <a:gd name="T46" fmla="*/ 2147483647 w 359"/>
              <a:gd name="T47" fmla="*/ 2147483647 h 2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9"/>
              <a:gd name="T73" fmla="*/ 0 h 299"/>
              <a:gd name="T74" fmla="*/ 359 w 359"/>
              <a:gd name="T75" fmla="*/ 299 h 2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9" h="299">
                <a:moveTo>
                  <a:pt x="81" y="77"/>
                </a:moveTo>
                <a:cubicBezTo>
                  <a:pt x="108" y="36"/>
                  <a:pt x="83" y="79"/>
                  <a:pt x="96" y="44"/>
                </a:cubicBezTo>
                <a:cubicBezTo>
                  <a:pt x="100" y="34"/>
                  <a:pt x="113" y="27"/>
                  <a:pt x="120" y="20"/>
                </a:cubicBezTo>
                <a:cubicBezTo>
                  <a:pt x="127" y="0"/>
                  <a:pt x="138" y="19"/>
                  <a:pt x="150" y="23"/>
                </a:cubicBezTo>
                <a:cubicBezTo>
                  <a:pt x="166" y="28"/>
                  <a:pt x="186" y="27"/>
                  <a:pt x="201" y="35"/>
                </a:cubicBezTo>
                <a:cubicBezTo>
                  <a:pt x="207" y="38"/>
                  <a:pt x="218" y="49"/>
                  <a:pt x="228" y="50"/>
                </a:cubicBezTo>
                <a:cubicBezTo>
                  <a:pt x="250" y="52"/>
                  <a:pt x="272" y="52"/>
                  <a:pt x="294" y="53"/>
                </a:cubicBezTo>
                <a:cubicBezTo>
                  <a:pt x="308" y="63"/>
                  <a:pt x="302" y="56"/>
                  <a:pt x="309" y="77"/>
                </a:cubicBezTo>
                <a:cubicBezTo>
                  <a:pt x="310" y="80"/>
                  <a:pt x="312" y="86"/>
                  <a:pt x="312" y="86"/>
                </a:cubicBezTo>
                <a:cubicBezTo>
                  <a:pt x="301" y="119"/>
                  <a:pt x="323" y="145"/>
                  <a:pt x="345" y="167"/>
                </a:cubicBezTo>
                <a:cubicBezTo>
                  <a:pt x="358" y="205"/>
                  <a:pt x="359" y="226"/>
                  <a:pt x="318" y="236"/>
                </a:cubicBezTo>
                <a:cubicBezTo>
                  <a:pt x="311" y="241"/>
                  <a:pt x="306" y="242"/>
                  <a:pt x="303" y="251"/>
                </a:cubicBezTo>
                <a:cubicBezTo>
                  <a:pt x="300" y="259"/>
                  <a:pt x="304" y="270"/>
                  <a:pt x="297" y="275"/>
                </a:cubicBezTo>
                <a:cubicBezTo>
                  <a:pt x="279" y="288"/>
                  <a:pt x="241" y="296"/>
                  <a:pt x="219" y="299"/>
                </a:cubicBezTo>
                <a:lnTo>
                  <a:pt x="126" y="293"/>
                </a:lnTo>
                <a:cubicBezTo>
                  <a:pt x="126" y="293"/>
                  <a:pt x="99" y="284"/>
                  <a:pt x="99" y="284"/>
                </a:cubicBezTo>
                <a:cubicBezTo>
                  <a:pt x="79" y="281"/>
                  <a:pt x="64" y="278"/>
                  <a:pt x="45" y="272"/>
                </a:cubicBezTo>
                <a:cubicBezTo>
                  <a:pt x="39" y="270"/>
                  <a:pt x="27" y="266"/>
                  <a:pt x="27" y="266"/>
                </a:cubicBezTo>
                <a:cubicBezTo>
                  <a:pt x="13" y="252"/>
                  <a:pt x="20" y="261"/>
                  <a:pt x="6" y="239"/>
                </a:cubicBezTo>
                <a:cubicBezTo>
                  <a:pt x="4" y="236"/>
                  <a:pt x="0" y="230"/>
                  <a:pt x="0" y="230"/>
                </a:cubicBezTo>
                <a:cubicBezTo>
                  <a:pt x="19" y="224"/>
                  <a:pt x="10" y="207"/>
                  <a:pt x="6" y="191"/>
                </a:cubicBezTo>
                <a:cubicBezTo>
                  <a:pt x="11" y="158"/>
                  <a:pt x="17" y="154"/>
                  <a:pt x="42" y="137"/>
                </a:cubicBezTo>
                <a:cubicBezTo>
                  <a:pt x="52" y="122"/>
                  <a:pt x="65" y="110"/>
                  <a:pt x="75" y="95"/>
                </a:cubicBezTo>
                <a:cubicBezTo>
                  <a:pt x="76" y="93"/>
                  <a:pt x="90" y="77"/>
                  <a:pt x="81" y="7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3" name="Freeform 32"/>
          <p:cNvSpPr>
            <a:spLocks/>
          </p:cNvSpPr>
          <p:nvPr/>
        </p:nvSpPr>
        <p:spPr bwMode="auto">
          <a:xfrm>
            <a:off x="5815013" y="4829175"/>
            <a:ext cx="719137" cy="4603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4" name="Freeform 33"/>
          <p:cNvSpPr>
            <a:spLocks/>
          </p:cNvSpPr>
          <p:nvPr/>
        </p:nvSpPr>
        <p:spPr bwMode="auto">
          <a:xfrm>
            <a:off x="5240338" y="5011738"/>
            <a:ext cx="663575" cy="390525"/>
          </a:xfrm>
          <a:custGeom>
            <a:avLst/>
            <a:gdLst>
              <a:gd name="T0" fmla="*/ 2147483647 w 418"/>
              <a:gd name="T1" fmla="*/ 2147483647 h 246"/>
              <a:gd name="T2" fmla="*/ 2147483647 w 418"/>
              <a:gd name="T3" fmla="*/ 2147483647 h 246"/>
              <a:gd name="T4" fmla="*/ 2147483647 w 418"/>
              <a:gd name="T5" fmla="*/ 2147483647 h 246"/>
              <a:gd name="T6" fmla="*/ 2147483647 w 418"/>
              <a:gd name="T7" fmla="*/ 2147483647 h 246"/>
              <a:gd name="T8" fmla="*/ 2147483647 w 418"/>
              <a:gd name="T9" fmla="*/ 2147483647 h 246"/>
              <a:gd name="T10" fmla="*/ 2147483647 w 418"/>
              <a:gd name="T11" fmla="*/ 2147483647 h 246"/>
              <a:gd name="T12" fmla="*/ 2147483647 w 418"/>
              <a:gd name="T13" fmla="*/ 2147483647 h 246"/>
              <a:gd name="T14" fmla="*/ 2147483647 w 418"/>
              <a:gd name="T15" fmla="*/ 2147483647 h 246"/>
              <a:gd name="T16" fmla="*/ 2147483647 w 418"/>
              <a:gd name="T17" fmla="*/ 2147483647 h 246"/>
              <a:gd name="T18" fmla="*/ 2147483647 w 418"/>
              <a:gd name="T19" fmla="*/ 2147483647 h 246"/>
              <a:gd name="T20" fmla="*/ 2147483647 w 418"/>
              <a:gd name="T21" fmla="*/ 2147483647 h 246"/>
              <a:gd name="T22" fmla="*/ 2147483647 w 418"/>
              <a:gd name="T23" fmla="*/ 2147483647 h 246"/>
              <a:gd name="T24" fmla="*/ 2147483647 w 418"/>
              <a:gd name="T25" fmla="*/ 2147483647 h 246"/>
              <a:gd name="T26" fmla="*/ 2147483647 w 418"/>
              <a:gd name="T27" fmla="*/ 2147483647 h 246"/>
              <a:gd name="T28" fmla="*/ 2147483647 w 418"/>
              <a:gd name="T29" fmla="*/ 2147483647 h 246"/>
              <a:gd name="T30" fmla="*/ 2147483647 w 418"/>
              <a:gd name="T31" fmla="*/ 2147483647 h 246"/>
              <a:gd name="T32" fmla="*/ 2147483647 w 418"/>
              <a:gd name="T33" fmla="*/ 2147483647 h 246"/>
              <a:gd name="T34" fmla="*/ 2147483647 w 418"/>
              <a:gd name="T35" fmla="*/ 2147483647 h 246"/>
              <a:gd name="T36" fmla="*/ 2147483647 w 418"/>
              <a:gd name="T37" fmla="*/ 2147483647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8"/>
              <a:gd name="T58" fmla="*/ 0 h 246"/>
              <a:gd name="T59" fmla="*/ 418 w 418"/>
              <a:gd name="T60" fmla="*/ 246 h 2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8" h="246">
                <a:moveTo>
                  <a:pt x="164" y="8"/>
                </a:moveTo>
                <a:cubicBezTo>
                  <a:pt x="125" y="0"/>
                  <a:pt x="86" y="11"/>
                  <a:pt x="47" y="14"/>
                </a:cubicBezTo>
                <a:cubicBezTo>
                  <a:pt x="40" y="34"/>
                  <a:pt x="41" y="56"/>
                  <a:pt x="29" y="74"/>
                </a:cubicBezTo>
                <a:cubicBezTo>
                  <a:pt x="28" y="77"/>
                  <a:pt x="26" y="94"/>
                  <a:pt x="23" y="98"/>
                </a:cubicBezTo>
                <a:cubicBezTo>
                  <a:pt x="18" y="106"/>
                  <a:pt x="5" y="122"/>
                  <a:pt x="5" y="122"/>
                </a:cubicBezTo>
                <a:cubicBezTo>
                  <a:pt x="0" y="137"/>
                  <a:pt x="9" y="144"/>
                  <a:pt x="14" y="158"/>
                </a:cubicBezTo>
                <a:cubicBezTo>
                  <a:pt x="12" y="164"/>
                  <a:pt x="6" y="169"/>
                  <a:pt x="5" y="176"/>
                </a:cubicBezTo>
                <a:cubicBezTo>
                  <a:pt x="1" y="205"/>
                  <a:pt x="54" y="214"/>
                  <a:pt x="74" y="221"/>
                </a:cubicBezTo>
                <a:cubicBezTo>
                  <a:pt x="101" y="241"/>
                  <a:pt x="141" y="239"/>
                  <a:pt x="173" y="242"/>
                </a:cubicBezTo>
                <a:cubicBezTo>
                  <a:pt x="235" y="241"/>
                  <a:pt x="298" y="234"/>
                  <a:pt x="359" y="239"/>
                </a:cubicBezTo>
                <a:cubicBezTo>
                  <a:pt x="396" y="237"/>
                  <a:pt x="406" y="246"/>
                  <a:pt x="416" y="215"/>
                </a:cubicBezTo>
                <a:cubicBezTo>
                  <a:pt x="414" y="186"/>
                  <a:pt x="418" y="143"/>
                  <a:pt x="383" y="131"/>
                </a:cubicBezTo>
                <a:cubicBezTo>
                  <a:pt x="377" y="96"/>
                  <a:pt x="375" y="109"/>
                  <a:pt x="350" y="92"/>
                </a:cubicBezTo>
                <a:cubicBezTo>
                  <a:pt x="354" y="79"/>
                  <a:pt x="364" y="69"/>
                  <a:pt x="368" y="56"/>
                </a:cubicBezTo>
                <a:cubicBezTo>
                  <a:pt x="350" y="29"/>
                  <a:pt x="292" y="31"/>
                  <a:pt x="266" y="29"/>
                </a:cubicBezTo>
                <a:cubicBezTo>
                  <a:pt x="241" y="21"/>
                  <a:pt x="211" y="17"/>
                  <a:pt x="185" y="14"/>
                </a:cubicBezTo>
                <a:cubicBezTo>
                  <a:pt x="178" y="13"/>
                  <a:pt x="171" y="12"/>
                  <a:pt x="164" y="11"/>
                </a:cubicBezTo>
                <a:cubicBezTo>
                  <a:pt x="160" y="10"/>
                  <a:pt x="152" y="12"/>
                  <a:pt x="152" y="8"/>
                </a:cubicBezTo>
                <a:cubicBezTo>
                  <a:pt x="152" y="4"/>
                  <a:pt x="160" y="8"/>
                  <a:pt x="164" y="8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5" name="Freeform 34"/>
          <p:cNvSpPr>
            <a:spLocks/>
          </p:cNvSpPr>
          <p:nvPr/>
        </p:nvSpPr>
        <p:spPr bwMode="auto">
          <a:xfrm>
            <a:off x="6383338" y="3922713"/>
            <a:ext cx="663575" cy="681037"/>
          </a:xfrm>
          <a:custGeom>
            <a:avLst/>
            <a:gdLst>
              <a:gd name="T0" fmla="*/ 2147483647 w 418"/>
              <a:gd name="T1" fmla="*/ 2147483647 h 429"/>
              <a:gd name="T2" fmla="*/ 2147483647 w 418"/>
              <a:gd name="T3" fmla="*/ 2147483647 h 429"/>
              <a:gd name="T4" fmla="*/ 2147483647 w 418"/>
              <a:gd name="T5" fmla="*/ 2147483647 h 429"/>
              <a:gd name="T6" fmla="*/ 2147483647 w 418"/>
              <a:gd name="T7" fmla="*/ 2147483647 h 429"/>
              <a:gd name="T8" fmla="*/ 2147483647 w 418"/>
              <a:gd name="T9" fmla="*/ 2147483647 h 429"/>
              <a:gd name="T10" fmla="*/ 2147483647 w 418"/>
              <a:gd name="T11" fmla="*/ 2147483647 h 429"/>
              <a:gd name="T12" fmla="*/ 2147483647 w 418"/>
              <a:gd name="T13" fmla="*/ 2147483647 h 429"/>
              <a:gd name="T14" fmla="*/ 2147483647 w 418"/>
              <a:gd name="T15" fmla="*/ 2147483647 h 429"/>
              <a:gd name="T16" fmla="*/ 2147483647 w 418"/>
              <a:gd name="T17" fmla="*/ 2147483647 h 429"/>
              <a:gd name="T18" fmla="*/ 2147483647 w 418"/>
              <a:gd name="T19" fmla="*/ 2147483647 h 429"/>
              <a:gd name="T20" fmla="*/ 2147483647 w 418"/>
              <a:gd name="T21" fmla="*/ 2147483647 h 429"/>
              <a:gd name="T22" fmla="*/ 2147483647 w 418"/>
              <a:gd name="T23" fmla="*/ 2147483647 h 429"/>
              <a:gd name="T24" fmla="*/ 2147483647 w 418"/>
              <a:gd name="T25" fmla="*/ 2147483647 h 429"/>
              <a:gd name="T26" fmla="*/ 2147483647 w 418"/>
              <a:gd name="T27" fmla="*/ 2147483647 h 4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8"/>
              <a:gd name="T43" fmla="*/ 0 h 429"/>
              <a:gd name="T44" fmla="*/ 418 w 418"/>
              <a:gd name="T45" fmla="*/ 429 h 4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8" h="429">
                <a:moveTo>
                  <a:pt x="39" y="43"/>
                </a:moveTo>
                <a:cubicBezTo>
                  <a:pt x="167" y="0"/>
                  <a:pt x="208" y="49"/>
                  <a:pt x="304" y="80"/>
                </a:cubicBezTo>
                <a:cubicBezTo>
                  <a:pt x="313" y="86"/>
                  <a:pt x="324" y="90"/>
                  <a:pt x="331" y="98"/>
                </a:cubicBezTo>
                <a:cubicBezTo>
                  <a:pt x="346" y="115"/>
                  <a:pt x="368" y="153"/>
                  <a:pt x="368" y="153"/>
                </a:cubicBezTo>
                <a:cubicBezTo>
                  <a:pt x="382" y="194"/>
                  <a:pt x="400" y="223"/>
                  <a:pt x="414" y="263"/>
                </a:cubicBezTo>
                <a:cubicBezTo>
                  <a:pt x="405" y="334"/>
                  <a:pt x="418" y="365"/>
                  <a:pt x="350" y="382"/>
                </a:cubicBezTo>
                <a:cubicBezTo>
                  <a:pt x="311" y="419"/>
                  <a:pt x="262" y="420"/>
                  <a:pt x="212" y="427"/>
                </a:cubicBezTo>
                <a:cubicBezTo>
                  <a:pt x="152" y="420"/>
                  <a:pt x="125" y="429"/>
                  <a:pt x="94" y="382"/>
                </a:cubicBezTo>
                <a:cubicBezTo>
                  <a:pt x="79" y="327"/>
                  <a:pt x="74" y="331"/>
                  <a:pt x="20" y="318"/>
                </a:cubicBezTo>
                <a:cubicBezTo>
                  <a:pt x="14" y="312"/>
                  <a:pt x="3" y="308"/>
                  <a:pt x="2" y="299"/>
                </a:cubicBezTo>
                <a:cubicBezTo>
                  <a:pt x="0" y="284"/>
                  <a:pt x="11" y="269"/>
                  <a:pt x="11" y="254"/>
                </a:cubicBezTo>
                <a:cubicBezTo>
                  <a:pt x="11" y="226"/>
                  <a:pt x="5" y="199"/>
                  <a:pt x="2" y="171"/>
                </a:cubicBezTo>
                <a:cubicBezTo>
                  <a:pt x="5" y="150"/>
                  <a:pt x="4" y="127"/>
                  <a:pt x="11" y="107"/>
                </a:cubicBezTo>
                <a:cubicBezTo>
                  <a:pt x="21" y="77"/>
                  <a:pt x="62" y="91"/>
                  <a:pt x="39" y="43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6" name="Freeform 35"/>
          <p:cNvSpPr>
            <a:spLocks/>
          </p:cNvSpPr>
          <p:nvPr/>
        </p:nvSpPr>
        <p:spPr bwMode="auto">
          <a:xfrm>
            <a:off x="6394450" y="3119438"/>
            <a:ext cx="598488" cy="668337"/>
          </a:xfrm>
          <a:custGeom>
            <a:avLst/>
            <a:gdLst>
              <a:gd name="T0" fmla="*/ 2147483647 w 377"/>
              <a:gd name="T1" fmla="*/ 2147483647 h 421"/>
              <a:gd name="T2" fmla="*/ 2147483647 w 377"/>
              <a:gd name="T3" fmla="*/ 2147483647 h 421"/>
              <a:gd name="T4" fmla="*/ 2147483647 w 377"/>
              <a:gd name="T5" fmla="*/ 2147483647 h 421"/>
              <a:gd name="T6" fmla="*/ 2147483647 w 377"/>
              <a:gd name="T7" fmla="*/ 2147483647 h 421"/>
              <a:gd name="T8" fmla="*/ 2147483647 w 377"/>
              <a:gd name="T9" fmla="*/ 2147483647 h 421"/>
              <a:gd name="T10" fmla="*/ 2147483647 w 377"/>
              <a:gd name="T11" fmla="*/ 2147483647 h 421"/>
              <a:gd name="T12" fmla="*/ 2147483647 w 377"/>
              <a:gd name="T13" fmla="*/ 2147483647 h 421"/>
              <a:gd name="T14" fmla="*/ 2147483647 w 377"/>
              <a:gd name="T15" fmla="*/ 2147483647 h 421"/>
              <a:gd name="T16" fmla="*/ 2147483647 w 377"/>
              <a:gd name="T17" fmla="*/ 2147483647 h 4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7"/>
              <a:gd name="T28" fmla="*/ 0 h 421"/>
              <a:gd name="T29" fmla="*/ 377 w 377"/>
              <a:gd name="T30" fmla="*/ 421 h 4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7" h="421">
                <a:moveTo>
                  <a:pt x="13" y="37"/>
                </a:moveTo>
                <a:cubicBezTo>
                  <a:pt x="88" y="0"/>
                  <a:pt x="172" y="11"/>
                  <a:pt x="251" y="37"/>
                </a:cubicBezTo>
                <a:cubicBezTo>
                  <a:pt x="315" y="80"/>
                  <a:pt x="294" y="56"/>
                  <a:pt x="324" y="101"/>
                </a:cubicBezTo>
                <a:cubicBezTo>
                  <a:pt x="346" y="168"/>
                  <a:pt x="337" y="137"/>
                  <a:pt x="351" y="193"/>
                </a:cubicBezTo>
                <a:cubicBezTo>
                  <a:pt x="333" y="282"/>
                  <a:pt x="377" y="353"/>
                  <a:pt x="278" y="385"/>
                </a:cubicBezTo>
                <a:cubicBezTo>
                  <a:pt x="43" y="375"/>
                  <a:pt x="109" y="421"/>
                  <a:pt x="22" y="339"/>
                </a:cubicBezTo>
                <a:cubicBezTo>
                  <a:pt x="0" y="271"/>
                  <a:pt x="1" y="287"/>
                  <a:pt x="22" y="220"/>
                </a:cubicBezTo>
                <a:cubicBezTo>
                  <a:pt x="17" y="195"/>
                  <a:pt x="4" y="172"/>
                  <a:pt x="4" y="147"/>
                </a:cubicBezTo>
                <a:cubicBezTo>
                  <a:pt x="4" y="137"/>
                  <a:pt x="28" y="52"/>
                  <a:pt x="13" y="3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7" name="Freeform 36"/>
          <p:cNvSpPr>
            <a:spLocks/>
          </p:cNvSpPr>
          <p:nvPr/>
        </p:nvSpPr>
        <p:spPr bwMode="auto">
          <a:xfrm>
            <a:off x="6532563" y="3729038"/>
            <a:ext cx="681037" cy="334962"/>
          </a:xfrm>
          <a:custGeom>
            <a:avLst/>
            <a:gdLst>
              <a:gd name="T0" fmla="*/ 2147483647 w 430"/>
              <a:gd name="T1" fmla="*/ 2147483647 h 211"/>
              <a:gd name="T2" fmla="*/ 2147483647 w 430"/>
              <a:gd name="T3" fmla="*/ 2147483647 h 211"/>
              <a:gd name="T4" fmla="*/ 2147483647 w 430"/>
              <a:gd name="T5" fmla="*/ 2147483647 h 211"/>
              <a:gd name="T6" fmla="*/ 2147483647 w 430"/>
              <a:gd name="T7" fmla="*/ 2147483647 h 211"/>
              <a:gd name="T8" fmla="*/ 2147483647 w 430"/>
              <a:gd name="T9" fmla="*/ 2147483647 h 211"/>
              <a:gd name="T10" fmla="*/ 2147483647 w 430"/>
              <a:gd name="T11" fmla="*/ 2147483647 h 211"/>
              <a:gd name="T12" fmla="*/ 2147483647 w 430"/>
              <a:gd name="T13" fmla="*/ 2147483647 h 211"/>
              <a:gd name="T14" fmla="*/ 2147483647 w 430"/>
              <a:gd name="T15" fmla="*/ 2147483647 h 211"/>
              <a:gd name="T16" fmla="*/ 2147483647 w 430"/>
              <a:gd name="T17" fmla="*/ 2147483647 h 211"/>
              <a:gd name="T18" fmla="*/ 0 w 430"/>
              <a:gd name="T19" fmla="*/ 2147483647 h 211"/>
              <a:gd name="T20" fmla="*/ 2147483647 w 430"/>
              <a:gd name="T21" fmla="*/ 2147483647 h 211"/>
              <a:gd name="T22" fmla="*/ 2147483647 w 430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0"/>
              <a:gd name="T37" fmla="*/ 0 h 211"/>
              <a:gd name="T38" fmla="*/ 430 w 430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0" h="211">
                <a:moveTo>
                  <a:pt x="19" y="10"/>
                </a:moveTo>
                <a:cubicBezTo>
                  <a:pt x="134" y="2"/>
                  <a:pt x="243" y="0"/>
                  <a:pt x="357" y="19"/>
                </a:cubicBezTo>
                <a:cubicBezTo>
                  <a:pt x="404" y="35"/>
                  <a:pt x="406" y="63"/>
                  <a:pt x="421" y="110"/>
                </a:cubicBezTo>
                <a:cubicBezTo>
                  <a:pt x="424" y="119"/>
                  <a:pt x="430" y="138"/>
                  <a:pt x="430" y="138"/>
                </a:cubicBezTo>
                <a:cubicBezTo>
                  <a:pt x="424" y="156"/>
                  <a:pt x="418" y="175"/>
                  <a:pt x="412" y="193"/>
                </a:cubicBezTo>
                <a:cubicBezTo>
                  <a:pt x="406" y="211"/>
                  <a:pt x="357" y="211"/>
                  <a:pt x="357" y="211"/>
                </a:cubicBezTo>
                <a:cubicBezTo>
                  <a:pt x="302" y="208"/>
                  <a:pt x="247" y="210"/>
                  <a:pt x="192" y="202"/>
                </a:cubicBezTo>
                <a:cubicBezTo>
                  <a:pt x="110" y="190"/>
                  <a:pt x="211" y="183"/>
                  <a:pt x="147" y="165"/>
                </a:cubicBezTo>
                <a:cubicBezTo>
                  <a:pt x="120" y="158"/>
                  <a:pt x="92" y="159"/>
                  <a:pt x="64" y="156"/>
                </a:cubicBezTo>
                <a:cubicBezTo>
                  <a:pt x="28" y="144"/>
                  <a:pt x="12" y="138"/>
                  <a:pt x="0" y="101"/>
                </a:cubicBezTo>
                <a:cubicBezTo>
                  <a:pt x="2" y="89"/>
                  <a:pt x="12" y="32"/>
                  <a:pt x="19" y="28"/>
                </a:cubicBezTo>
                <a:cubicBezTo>
                  <a:pt x="35" y="19"/>
                  <a:pt x="73" y="19"/>
                  <a:pt x="73" y="19"/>
                </a:cubicBezTo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8" name="Freeform 37"/>
          <p:cNvSpPr>
            <a:spLocks/>
          </p:cNvSpPr>
          <p:nvPr/>
        </p:nvSpPr>
        <p:spPr bwMode="auto">
          <a:xfrm>
            <a:off x="6983413" y="4021138"/>
            <a:ext cx="412750" cy="392112"/>
          </a:xfrm>
          <a:custGeom>
            <a:avLst/>
            <a:gdLst>
              <a:gd name="T0" fmla="*/ 0 w 261"/>
              <a:gd name="T1" fmla="*/ 2147483647 h 247"/>
              <a:gd name="T2" fmla="*/ 2147483647 w 261"/>
              <a:gd name="T3" fmla="*/ 2147483647 h 247"/>
              <a:gd name="T4" fmla="*/ 2147483647 w 261"/>
              <a:gd name="T5" fmla="*/ 0 h 247"/>
              <a:gd name="T6" fmla="*/ 2147483647 w 261"/>
              <a:gd name="T7" fmla="*/ 2147483647 h 247"/>
              <a:gd name="T8" fmla="*/ 2147483647 w 261"/>
              <a:gd name="T9" fmla="*/ 2147483647 h 247"/>
              <a:gd name="T10" fmla="*/ 2147483647 w 261"/>
              <a:gd name="T11" fmla="*/ 2147483647 h 247"/>
              <a:gd name="T12" fmla="*/ 2147483647 w 261"/>
              <a:gd name="T13" fmla="*/ 2147483647 h 247"/>
              <a:gd name="T14" fmla="*/ 2147483647 w 261"/>
              <a:gd name="T15" fmla="*/ 2147483647 h 247"/>
              <a:gd name="T16" fmla="*/ 0 w 261"/>
              <a:gd name="T17" fmla="*/ 2147483647 h 2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1"/>
              <a:gd name="T28" fmla="*/ 0 h 247"/>
              <a:gd name="T29" fmla="*/ 261 w 261"/>
              <a:gd name="T30" fmla="*/ 247 h 2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1" h="247">
                <a:moveTo>
                  <a:pt x="0" y="54"/>
                </a:moveTo>
                <a:cubicBezTo>
                  <a:pt x="3" y="45"/>
                  <a:pt x="1" y="32"/>
                  <a:pt x="9" y="27"/>
                </a:cubicBezTo>
                <a:cubicBezTo>
                  <a:pt x="27" y="15"/>
                  <a:pt x="86" y="5"/>
                  <a:pt x="109" y="0"/>
                </a:cubicBezTo>
                <a:cubicBezTo>
                  <a:pt x="155" y="8"/>
                  <a:pt x="189" y="10"/>
                  <a:pt x="228" y="36"/>
                </a:cubicBezTo>
                <a:cubicBezTo>
                  <a:pt x="246" y="91"/>
                  <a:pt x="250" y="116"/>
                  <a:pt x="256" y="182"/>
                </a:cubicBezTo>
                <a:cubicBezTo>
                  <a:pt x="253" y="200"/>
                  <a:pt x="261" y="225"/>
                  <a:pt x="247" y="237"/>
                </a:cubicBezTo>
                <a:cubicBezTo>
                  <a:pt x="235" y="247"/>
                  <a:pt x="217" y="230"/>
                  <a:pt x="201" y="228"/>
                </a:cubicBezTo>
                <a:cubicBezTo>
                  <a:pt x="155" y="224"/>
                  <a:pt x="110" y="222"/>
                  <a:pt x="64" y="219"/>
                </a:cubicBezTo>
                <a:cubicBezTo>
                  <a:pt x="23" y="180"/>
                  <a:pt x="17" y="107"/>
                  <a:pt x="0" y="5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89" name="Freeform 38"/>
          <p:cNvSpPr>
            <a:spLocks/>
          </p:cNvSpPr>
          <p:nvPr/>
        </p:nvSpPr>
        <p:spPr bwMode="auto">
          <a:xfrm>
            <a:off x="7345363" y="3948113"/>
            <a:ext cx="454025" cy="549275"/>
          </a:xfrm>
          <a:custGeom>
            <a:avLst/>
            <a:gdLst>
              <a:gd name="T0" fmla="*/ 0 w 287"/>
              <a:gd name="T1" fmla="*/ 2147483647 h 346"/>
              <a:gd name="T2" fmla="*/ 2147483647 w 287"/>
              <a:gd name="T3" fmla="*/ 0 h 346"/>
              <a:gd name="T4" fmla="*/ 2147483647 w 287"/>
              <a:gd name="T5" fmla="*/ 2147483647 h 346"/>
              <a:gd name="T6" fmla="*/ 2147483647 w 287"/>
              <a:gd name="T7" fmla="*/ 2147483647 h 346"/>
              <a:gd name="T8" fmla="*/ 2147483647 w 287"/>
              <a:gd name="T9" fmla="*/ 2147483647 h 346"/>
              <a:gd name="T10" fmla="*/ 2147483647 w 287"/>
              <a:gd name="T11" fmla="*/ 2147483647 h 346"/>
              <a:gd name="T12" fmla="*/ 2147483647 w 287"/>
              <a:gd name="T13" fmla="*/ 2147483647 h 346"/>
              <a:gd name="T14" fmla="*/ 2147483647 w 287"/>
              <a:gd name="T15" fmla="*/ 2147483647 h 346"/>
              <a:gd name="T16" fmla="*/ 2147483647 w 287"/>
              <a:gd name="T17" fmla="*/ 2147483647 h 346"/>
              <a:gd name="T18" fmla="*/ 0 w 287"/>
              <a:gd name="T19" fmla="*/ 2147483647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"/>
              <a:gd name="T31" fmla="*/ 0 h 346"/>
              <a:gd name="T32" fmla="*/ 287 w 287"/>
              <a:gd name="T33" fmla="*/ 346 h 3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" h="346">
                <a:moveTo>
                  <a:pt x="0" y="64"/>
                </a:moveTo>
                <a:cubicBezTo>
                  <a:pt x="22" y="43"/>
                  <a:pt x="38" y="25"/>
                  <a:pt x="55" y="0"/>
                </a:cubicBezTo>
                <a:cubicBezTo>
                  <a:pt x="126" y="6"/>
                  <a:pt x="139" y="2"/>
                  <a:pt x="192" y="18"/>
                </a:cubicBezTo>
                <a:cubicBezTo>
                  <a:pt x="210" y="23"/>
                  <a:pt x="247" y="36"/>
                  <a:pt x="247" y="36"/>
                </a:cubicBezTo>
                <a:cubicBezTo>
                  <a:pt x="261" y="78"/>
                  <a:pt x="259" y="122"/>
                  <a:pt x="275" y="164"/>
                </a:cubicBezTo>
                <a:cubicBezTo>
                  <a:pt x="278" y="207"/>
                  <a:pt x="284" y="249"/>
                  <a:pt x="284" y="292"/>
                </a:cubicBezTo>
                <a:cubicBezTo>
                  <a:pt x="284" y="308"/>
                  <a:pt x="287" y="328"/>
                  <a:pt x="275" y="338"/>
                </a:cubicBezTo>
                <a:cubicBezTo>
                  <a:pt x="265" y="346"/>
                  <a:pt x="250" y="332"/>
                  <a:pt x="238" y="329"/>
                </a:cubicBezTo>
                <a:cubicBezTo>
                  <a:pt x="183" y="292"/>
                  <a:pt x="119" y="285"/>
                  <a:pt x="55" y="274"/>
                </a:cubicBezTo>
                <a:cubicBezTo>
                  <a:pt x="19" y="220"/>
                  <a:pt x="22" y="129"/>
                  <a:pt x="0" y="6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0" name="Freeform 39"/>
          <p:cNvSpPr>
            <a:spLocks/>
          </p:cNvSpPr>
          <p:nvPr/>
        </p:nvSpPr>
        <p:spPr bwMode="auto">
          <a:xfrm>
            <a:off x="7780338" y="3986213"/>
            <a:ext cx="384175" cy="557212"/>
          </a:xfrm>
          <a:custGeom>
            <a:avLst/>
            <a:gdLst>
              <a:gd name="T0" fmla="*/ 2147483647 w 242"/>
              <a:gd name="T1" fmla="*/ 2147483647 h 351"/>
              <a:gd name="T2" fmla="*/ 2147483647 w 242"/>
              <a:gd name="T3" fmla="*/ 2147483647 h 351"/>
              <a:gd name="T4" fmla="*/ 2147483647 w 242"/>
              <a:gd name="T5" fmla="*/ 2147483647 h 351"/>
              <a:gd name="T6" fmla="*/ 2147483647 w 242"/>
              <a:gd name="T7" fmla="*/ 2147483647 h 351"/>
              <a:gd name="T8" fmla="*/ 2147483647 w 242"/>
              <a:gd name="T9" fmla="*/ 2147483647 h 351"/>
              <a:gd name="T10" fmla="*/ 2147483647 w 242"/>
              <a:gd name="T11" fmla="*/ 2147483647 h 351"/>
              <a:gd name="T12" fmla="*/ 2147483647 w 242"/>
              <a:gd name="T13" fmla="*/ 2147483647 h 351"/>
              <a:gd name="T14" fmla="*/ 2147483647 w 242"/>
              <a:gd name="T15" fmla="*/ 2147483647 h 351"/>
              <a:gd name="T16" fmla="*/ 2147483647 w 242"/>
              <a:gd name="T17" fmla="*/ 2147483647 h 351"/>
              <a:gd name="T18" fmla="*/ 2147483647 w 242"/>
              <a:gd name="T19" fmla="*/ 2147483647 h 351"/>
              <a:gd name="T20" fmla="*/ 2147483647 w 242"/>
              <a:gd name="T21" fmla="*/ 2147483647 h 351"/>
              <a:gd name="T22" fmla="*/ 2147483647 w 242"/>
              <a:gd name="T23" fmla="*/ 2147483647 h 351"/>
              <a:gd name="T24" fmla="*/ 2147483647 w 242"/>
              <a:gd name="T25" fmla="*/ 2147483647 h 3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2"/>
              <a:gd name="T40" fmla="*/ 0 h 351"/>
              <a:gd name="T41" fmla="*/ 242 w 242"/>
              <a:gd name="T42" fmla="*/ 351 h 3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2" h="351">
                <a:moveTo>
                  <a:pt x="9" y="305"/>
                </a:moveTo>
                <a:cubicBezTo>
                  <a:pt x="42" y="256"/>
                  <a:pt x="40" y="224"/>
                  <a:pt x="9" y="177"/>
                </a:cubicBezTo>
                <a:cubicBezTo>
                  <a:pt x="12" y="131"/>
                  <a:pt x="0" y="82"/>
                  <a:pt x="18" y="40"/>
                </a:cubicBezTo>
                <a:cubicBezTo>
                  <a:pt x="25" y="23"/>
                  <a:pt x="55" y="36"/>
                  <a:pt x="73" y="31"/>
                </a:cubicBezTo>
                <a:cubicBezTo>
                  <a:pt x="92" y="26"/>
                  <a:pt x="110" y="18"/>
                  <a:pt x="128" y="12"/>
                </a:cubicBezTo>
                <a:cubicBezTo>
                  <a:pt x="137" y="9"/>
                  <a:pt x="155" y="3"/>
                  <a:pt x="155" y="3"/>
                </a:cubicBezTo>
                <a:cubicBezTo>
                  <a:pt x="173" y="6"/>
                  <a:pt x="196" y="0"/>
                  <a:pt x="210" y="12"/>
                </a:cubicBezTo>
                <a:cubicBezTo>
                  <a:pt x="225" y="25"/>
                  <a:pt x="228" y="67"/>
                  <a:pt x="228" y="67"/>
                </a:cubicBezTo>
                <a:cubicBezTo>
                  <a:pt x="238" y="174"/>
                  <a:pt x="242" y="136"/>
                  <a:pt x="228" y="232"/>
                </a:cubicBezTo>
                <a:cubicBezTo>
                  <a:pt x="225" y="250"/>
                  <a:pt x="231" y="273"/>
                  <a:pt x="219" y="287"/>
                </a:cubicBezTo>
                <a:cubicBezTo>
                  <a:pt x="206" y="302"/>
                  <a:pt x="164" y="305"/>
                  <a:pt x="164" y="305"/>
                </a:cubicBezTo>
                <a:cubicBezTo>
                  <a:pt x="130" y="328"/>
                  <a:pt x="93" y="339"/>
                  <a:pt x="54" y="351"/>
                </a:cubicBezTo>
                <a:cubicBezTo>
                  <a:pt x="18" y="326"/>
                  <a:pt x="33" y="341"/>
                  <a:pt x="9" y="305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1" name="Freeform 40"/>
          <p:cNvSpPr>
            <a:spLocks/>
          </p:cNvSpPr>
          <p:nvPr/>
        </p:nvSpPr>
        <p:spPr bwMode="auto">
          <a:xfrm>
            <a:off x="5238750" y="2989263"/>
            <a:ext cx="715963" cy="508000"/>
          </a:xfrm>
          <a:custGeom>
            <a:avLst/>
            <a:gdLst>
              <a:gd name="T0" fmla="*/ 2147483647 w 450"/>
              <a:gd name="T1" fmla="*/ 2147483647 h 320"/>
              <a:gd name="T2" fmla="*/ 2147483647 w 450"/>
              <a:gd name="T3" fmla="*/ 2147483647 h 320"/>
              <a:gd name="T4" fmla="*/ 2147483647 w 450"/>
              <a:gd name="T5" fmla="*/ 2147483647 h 320"/>
              <a:gd name="T6" fmla="*/ 2147483647 w 450"/>
              <a:gd name="T7" fmla="*/ 2147483647 h 320"/>
              <a:gd name="T8" fmla="*/ 2147483647 w 450"/>
              <a:gd name="T9" fmla="*/ 2147483647 h 320"/>
              <a:gd name="T10" fmla="*/ 2147483647 w 450"/>
              <a:gd name="T11" fmla="*/ 0 h 320"/>
              <a:gd name="T12" fmla="*/ 2147483647 w 450"/>
              <a:gd name="T13" fmla="*/ 2147483647 h 320"/>
              <a:gd name="T14" fmla="*/ 0 w 450"/>
              <a:gd name="T15" fmla="*/ 2147483647 h 320"/>
              <a:gd name="T16" fmla="*/ 2147483647 w 450"/>
              <a:gd name="T17" fmla="*/ 2147483647 h 320"/>
              <a:gd name="T18" fmla="*/ 2147483647 w 450"/>
              <a:gd name="T19" fmla="*/ 2147483647 h 320"/>
              <a:gd name="T20" fmla="*/ 2147483647 w 450"/>
              <a:gd name="T21" fmla="*/ 2147483647 h 320"/>
              <a:gd name="T22" fmla="*/ 2147483647 w 450"/>
              <a:gd name="T23" fmla="*/ 2147483647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0"/>
              <a:gd name="T37" fmla="*/ 0 h 320"/>
              <a:gd name="T38" fmla="*/ 450 w 450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0" h="320">
                <a:moveTo>
                  <a:pt x="183" y="320"/>
                </a:moveTo>
                <a:cubicBezTo>
                  <a:pt x="236" y="303"/>
                  <a:pt x="292" y="299"/>
                  <a:pt x="348" y="292"/>
                </a:cubicBezTo>
                <a:cubicBezTo>
                  <a:pt x="354" y="263"/>
                  <a:pt x="365" y="201"/>
                  <a:pt x="375" y="164"/>
                </a:cubicBezTo>
                <a:cubicBezTo>
                  <a:pt x="378" y="155"/>
                  <a:pt x="377" y="144"/>
                  <a:pt x="384" y="137"/>
                </a:cubicBezTo>
                <a:cubicBezTo>
                  <a:pt x="391" y="130"/>
                  <a:pt x="403" y="131"/>
                  <a:pt x="412" y="128"/>
                </a:cubicBezTo>
                <a:cubicBezTo>
                  <a:pt x="450" y="11"/>
                  <a:pt x="316" y="13"/>
                  <a:pt x="238" y="0"/>
                </a:cubicBezTo>
                <a:cubicBezTo>
                  <a:pt x="172" y="16"/>
                  <a:pt x="104" y="14"/>
                  <a:pt x="37" y="27"/>
                </a:cubicBezTo>
                <a:cubicBezTo>
                  <a:pt x="27" y="70"/>
                  <a:pt x="13" y="70"/>
                  <a:pt x="0" y="109"/>
                </a:cubicBezTo>
                <a:cubicBezTo>
                  <a:pt x="6" y="118"/>
                  <a:pt x="11" y="130"/>
                  <a:pt x="19" y="137"/>
                </a:cubicBezTo>
                <a:cubicBezTo>
                  <a:pt x="35" y="151"/>
                  <a:pt x="73" y="173"/>
                  <a:pt x="73" y="173"/>
                </a:cubicBezTo>
                <a:cubicBezTo>
                  <a:pt x="89" y="219"/>
                  <a:pt x="69" y="202"/>
                  <a:pt x="55" y="247"/>
                </a:cubicBezTo>
                <a:cubicBezTo>
                  <a:pt x="77" y="312"/>
                  <a:pt x="119" y="320"/>
                  <a:pt x="183" y="320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2" name="Freeform 41"/>
          <p:cNvSpPr>
            <a:spLocks/>
          </p:cNvSpPr>
          <p:nvPr/>
        </p:nvSpPr>
        <p:spPr bwMode="auto">
          <a:xfrm>
            <a:off x="5780088" y="2735263"/>
            <a:ext cx="676275" cy="471487"/>
          </a:xfrm>
          <a:custGeom>
            <a:avLst/>
            <a:gdLst>
              <a:gd name="T0" fmla="*/ 2147483647 w 426"/>
              <a:gd name="T1" fmla="*/ 2147483647 h 297"/>
              <a:gd name="T2" fmla="*/ 2147483647 w 426"/>
              <a:gd name="T3" fmla="*/ 2147483647 h 297"/>
              <a:gd name="T4" fmla="*/ 2147483647 w 426"/>
              <a:gd name="T5" fmla="*/ 2147483647 h 297"/>
              <a:gd name="T6" fmla="*/ 2147483647 w 426"/>
              <a:gd name="T7" fmla="*/ 2147483647 h 297"/>
              <a:gd name="T8" fmla="*/ 2147483647 w 426"/>
              <a:gd name="T9" fmla="*/ 2147483647 h 297"/>
              <a:gd name="T10" fmla="*/ 2147483647 w 426"/>
              <a:gd name="T11" fmla="*/ 2147483647 h 297"/>
              <a:gd name="T12" fmla="*/ 2147483647 w 426"/>
              <a:gd name="T13" fmla="*/ 2147483647 h 297"/>
              <a:gd name="T14" fmla="*/ 2147483647 w 426"/>
              <a:gd name="T15" fmla="*/ 2147483647 h 297"/>
              <a:gd name="T16" fmla="*/ 2147483647 w 426"/>
              <a:gd name="T17" fmla="*/ 2147483647 h 297"/>
              <a:gd name="T18" fmla="*/ 2147483647 w 426"/>
              <a:gd name="T19" fmla="*/ 2147483647 h 297"/>
              <a:gd name="T20" fmla="*/ 2147483647 w 426"/>
              <a:gd name="T21" fmla="*/ 2147483647 h 297"/>
              <a:gd name="T22" fmla="*/ 2147483647 w 426"/>
              <a:gd name="T23" fmla="*/ 2147483647 h 297"/>
              <a:gd name="T24" fmla="*/ 2147483647 w 4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6"/>
              <a:gd name="T40" fmla="*/ 0 h 297"/>
              <a:gd name="T41" fmla="*/ 426 w 4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6" h="297">
                <a:moveTo>
                  <a:pt x="71" y="269"/>
                </a:moveTo>
                <a:cubicBezTo>
                  <a:pt x="54" y="244"/>
                  <a:pt x="36" y="227"/>
                  <a:pt x="16" y="205"/>
                </a:cubicBezTo>
                <a:cubicBezTo>
                  <a:pt x="0" y="158"/>
                  <a:pt x="3" y="179"/>
                  <a:pt x="16" y="105"/>
                </a:cubicBezTo>
                <a:cubicBezTo>
                  <a:pt x="18" y="95"/>
                  <a:pt x="17" y="83"/>
                  <a:pt x="25" y="77"/>
                </a:cubicBezTo>
                <a:cubicBezTo>
                  <a:pt x="55" y="55"/>
                  <a:pt x="104" y="62"/>
                  <a:pt x="135" y="41"/>
                </a:cubicBezTo>
                <a:cubicBezTo>
                  <a:pt x="153" y="29"/>
                  <a:pt x="190" y="4"/>
                  <a:pt x="190" y="4"/>
                </a:cubicBezTo>
                <a:cubicBezTo>
                  <a:pt x="331" y="15"/>
                  <a:pt x="279" y="0"/>
                  <a:pt x="354" y="50"/>
                </a:cubicBezTo>
                <a:cubicBezTo>
                  <a:pt x="360" y="59"/>
                  <a:pt x="368" y="67"/>
                  <a:pt x="373" y="77"/>
                </a:cubicBezTo>
                <a:cubicBezTo>
                  <a:pt x="381" y="95"/>
                  <a:pt x="391" y="132"/>
                  <a:pt x="391" y="132"/>
                </a:cubicBezTo>
                <a:cubicBezTo>
                  <a:pt x="404" y="211"/>
                  <a:pt x="426" y="275"/>
                  <a:pt x="336" y="297"/>
                </a:cubicBezTo>
                <a:cubicBezTo>
                  <a:pt x="156" y="277"/>
                  <a:pt x="226" y="291"/>
                  <a:pt x="126" y="269"/>
                </a:cubicBezTo>
                <a:cubicBezTo>
                  <a:pt x="117" y="272"/>
                  <a:pt x="108" y="281"/>
                  <a:pt x="98" y="279"/>
                </a:cubicBezTo>
                <a:cubicBezTo>
                  <a:pt x="62" y="272"/>
                  <a:pt x="93" y="247"/>
                  <a:pt x="71" y="269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3" name="Freeform 42"/>
          <p:cNvSpPr>
            <a:spLocks/>
          </p:cNvSpPr>
          <p:nvPr/>
        </p:nvSpPr>
        <p:spPr bwMode="auto">
          <a:xfrm>
            <a:off x="6343650" y="2743200"/>
            <a:ext cx="565150" cy="542925"/>
          </a:xfrm>
          <a:custGeom>
            <a:avLst/>
            <a:gdLst>
              <a:gd name="T0" fmla="*/ 2147483647 w 356"/>
              <a:gd name="T1" fmla="*/ 2147483647 h 342"/>
              <a:gd name="T2" fmla="*/ 2147483647 w 356"/>
              <a:gd name="T3" fmla="*/ 0 h 342"/>
              <a:gd name="T4" fmla="*/ 2147483647 w 356"/>
              <a:gd name="T5" fmla="*/ 2147483647 h 342"/>
              <a:gd name="T6" fmla="*/ 2147483647 w 356"/>
              <a:gd name="T7" fmla="*/ 2147483647 h 342"/>
              <a:gd name="T8" fmla="*/ 2147483647 w 356"/>
              <a:gd name="T9" fmla="*/ 2147483647 h 342"/>
              <a:gd name="T10" fmla="*/ 2147483647 w 356"/>
              <a:gd name="T11" fmla="*/ 2147483647 h 342"/>
              <a:gd name="T12" fmla="*/ 2147483647 w 356"/>
              <a:gd name="T13" fmla="*/ 2147483647 h 342"/>
              <a:gd name="T14" fmla="*/ 2147483647 w 356"/>
              <a:gd name="T15" fmla="*/ 2147483647 h 342"/>
              <a:gd name="T16" fmla="*/ 2147483647 w 356"/>
              <a:gd name="T17" fmla="*/ 2147483647 h 342"/>
              <a:gd name="T18" fmla="*/ 0 w 356"/>
              <a:gd name="T19" fmla="*/ 2147483647 h 342"/>
              <a:gd name="T20" fmla="*/ 2147483647 w 356"/>
              <a:gd name="T21" fmla="*/ 2147483647 h 3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6"/>
              <a:gd name="T34" fmla="*/ 0 h 342"/>
              <a:gd name="T35" fmla="*/ 356 w 356"/>
              <a:gd name="T36" fmla="*/ 342 h 3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6" h="342">
                <a:moveTo>
                  <a:pt x="18" y="27"/>
                </a:moveTo>
                <a:cubicBezTo>
                  <a:pt x="63" y="12"/>
                  <a:pt x="110" y="15"/>
                  <a:pt x="155" y="0"/>
                </a:cubicBezTo>
                <a:cubicBezTo>
                  <a:pt x="215" y="8"/>
                  <a:pt x="250" y="11"/>
                  <a:pt x="292" y="55"/>
                </a:cubicBezTo>
                <a:cubicBezTo>
                  <a:pt x="295" y="64"/>
                  <a:pt x="297" y="74"/>
                  <a:pt x="301" y="82"/>
                </a:cubicBezTo>
                <a:cubicBezTo>
                  <a:pt x="306" y="92"/>
                  <a:pt x="315" y="100"/>
                  <a:pt x="320" y="110"/>
                </a:cubicBezTo>
                <a:cubicBezTo>
                  <a:pt x="355" y="187"/>
                  <a:pt x="319" y="143"/>
                  <a:pt x="356" y="183"/>
                </a:cubicBezTo>
                <a:cubicBezTo>
                  <a:pt x="336" y="342"/>
                  <a:pt x="284" y="273"/>
                  <a:pt x="82" y="265"/>
                </a:cubicBezTo>
                <a:cubicBezTo>
                  <a:pt x="65" y="239"/>
                  <a:pt x="44" y="218"/>
                  <a:pt x="27" y="192"/>
                </a:cubicBezTo>
                <a:cubicBezTo>
                  <a:pt x="24" y="165"/>
                  <a:pt x="23" y="137"/>
                  <a:pt x="18" y="110"/>
                </a:cubicBezTo>
                <a:cubicBezTo>
                  <a:pt x="14" y="91"/>
                  <a:pt x="0" y="55"/>
                  <a:pt x="0" y="55"/>
                </a:cubicBezTo>
                <a:cubicBezTo>
                  <a:pt x="20" y="34"/>
                  <a:pt x="18" y="45"/>
                  <a:pt x="18" y="2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4" name="Freeform 43"/>
          <p:cNvSpPr>
            <a:spLocks/>
          </p:cNvSpPr>
          <p:nvPr/>
        </p:nvSpPr>
        <p:spPr bwMode="auto">
          <a:xfrm>
            <a:off x="4691063" y="5505450"/>
            <a:ext cx="679450" cy="501650"/>
          </a:xfrm>
          <a:custGeom>
            <a:avLst/>
            <a:gdLst>
              <a:gd name="T0" fmla="*/ 2147483647 w 428"/>
              <a:gd name="T1" fmla="*/ 2147483647 h 316"/>
              <a:gd name="T2" fmla="*/ 2147483647 w 428"/>
              <a:gd name="T3" fmla="*/ 2147483647 h 316"/>
              <a:gd name="T4" fmla="*/ 2147483647 w 428"/>
              <a:gd name="T5" fmla="*/ 2147483647 h 316"/>
              <a:gd name="T6" fmla="*/ 2147483647 w 428"/>
              <a:gd name="T7" fmla="*/ 2147483647 h 316"/>
              <a:gd name="T8" fmla="*/ 2147483647 w 428"/>
              <a:gd name="T9" fmla="*/ 2147483647 h 316"/>
              <a:gd name="T10" fmla="*/ 2147483647 w 428"/>
              <a:gd name="T11" fmla="*/ 2147483647 h 316"/>
              <a:gd name="T12" fmla="*/ 2147483647 w 428"/>
              <a:gd name="T13" fmla="*/ 2147483647 h 316"/>
              <a:gd name="T14" fmla="*/ 2147483647 w 428"/>
              <a:gd name="T15" fmla="*/ 2147483647 h 316"/>
              <a:gd name="T16" fmla="*/ 2147483647 w 428"/>
              <a:gd name="T17" fmla="*/ 2147483647 h 316"/>
              <a:gd name="T18" fmla="*/ 2147483647 w 428"/>
              <a:gd name="T19" fmla="*/ 2147483647 h 316"/>
              <a:gd name="T20" fmla="*/ 2147483647 w 428"/>
              <a:gd name="T21" fmla="*/ 2147483647 h 316"/>
              <a:gd name="T22" fmla="*/ 0 w 428"/>
              <a:gd name="T23" fmla="*/ 2147483647 h 316"/>
              <a:gd name="T24" fmla="*/ 2147483647 w 428"/>
              <a:gd name="T25" fmla="*/ 2147483647 h 316"/>
              <a:gd name="T26" fmla="*/ 2147483647 w 428"/>
              <a:gd name="T27" fmla="*/ 2147483647 h 316"/>
              <a:gd name="T28" fmla="*/ 2147483647 w 428"/>
              <a:gd name="T29" fmla="*/ 2147483647 h 316"/>
              <a:gd name="T30" fmla="*/ 2147483647 w 428"/>
              <a:gd name="T31" fmla="*/ 2147483647 h 316"/>
              <a:gd name="T32" fmla="*/ 2147483647 w 428"/>
              <a:gd name="T33" fmla="*/ 2147483647 h 3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8"/>
              <a:gd name="T52" fmla="*/ 0 h 316"/>
              <a:gd name="T53" fmla="*/ 428 w 428"/>
              <a:gd name="T54" fmla="*/ 316 h 3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8" h="316">
                <a:moveTo>
                  <a:pt x="265" y="46"/>
                </a:moveTo>
                <a:cubicBezTo>
                  <a:pt x="327" y="66"/>
                  <a:pt x="314" y="86"/>
                  <a:pt x="357" y="119"/>
                </a:cubicBezTo>
                <a:cubicBezTo>
                  <a:pt x="406" y="157"/>
                  <a:pt x="365" y="117"/>
                  <a:pt x="402" y="156"/>
                </a:cubicBezTo>
                <a:cubicBezTo>
                  <a:pt x="408" y="174"/>
                  <a:pt x="415" y="193"/>
                  <a:pt x="421" y="211"/>
                </a:cubicBezTo>
                <a:cubicBezTo>
                  <a:pt x="428" y="231"/>
                  <a:pt x="396" y="252"/>
                  <a:pt x="384" y="256"/>
                </a:cubicBezTo>
                <a:cubicBezTo>
                  <a:pt x="348" y="268"/>
                  <a:pt x="310" y="272"/>
                  <a:pt x="274" y="284"/>
                </a:cubicBezTo>
                <a:cubicBezTo>
                  <a:pt x="271" y="293"/>
                  <a:pt x="274" y="309"/>
                  <a:pt x="265" y="311"/>
                </a:cubicBezTo>
                <a:cubicBezTo>
                  <a:pt x="244" y="316"/>
                  <a:pt x="222" y="305"/>
                  <a:pt x="201" y="302"/>
                </a:cubicBezTo>
                <a:cubicBezTo>
                  <a:pt x="157" y="295"/>
                  <a:pt x="115" y="288"/>
                  <a:pt x="73" y="275"/>
                </a:cubicBezTo>
                <a:cubicBezTo>
                  <a:pt x="56" y="257"/>
                  <a:pt x="19" y="229"/>
                  <a:pt x="46" y="201"/>
                </a:cubicBezTo>
                <a:cubicBezTo>
                  <a:pt x="53" y="194"/>
                  <a:pt x="64" y="195"/>
                  <a:pt x="73" y="192"/>
                </a:cubicBezTo>
                <a:cubicBezTo>
                  <a:pt x="52" y="161"/>
                  <a:pt x="31" y="140"/>
                  <a:pt x="0" y="119"/>
                </a:cubicBezTo>
                <a:cubicBezTo>
                  <a:pt x="14" y="76"/>
                  <a:pt x="25" y="95"/>
                  <a:pt x="55" y="64"/>
                </a:cubicBezTo>
                <a:cubicBezTo>
                  <a:pt x="76" y="0"/>
                  <a:pt x="103" y="20"/>
                  <a:pt x="155" y="37"/>
                </a:cubicBezTo>
                <a:cubicBezTo>
                  <a:pt x="173" y="34"/>
                  <a:pt x="192" y="34"/>
                  <a:pt x="210" y="28"/>
                </a:cubicBezTo>
                <a:cubicBezTo>
                  <a:pt x="263" y="10"/>
                  <a:pt x="213" y="0"/>
                  <a:pt x="265" y="19"/>
                </a:cubicBezTo>
                <a:cubicBezTo>
                  <a:pt x="275" y="49"/>
                  <a:pt x="283" y="46"/>
                  <a:pt x="265" y="46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5" name="Freeform 44"/>
          <p:cNvSpPr>
            <a:spLocks/>
          </p:cNvSpPr>
          <p:nvPr/>
        </p:nvSpPr>
        <p:spPr bwMode="auto">
          <a:xfrm>
            <a:off x="3846513" y="5735638"/>
            <a:ext cx="687387" cy="427037"/>
          </a:xfrm>
          <a:custGeom>
            <a:avLst/>
            <a:gdLst>
              <a:gd name="T0" fmla="*/ 2147483647 w 570"/>
              <a:gd name="T1" fmla="*/ 2147483647 h 358"/>
              <a:gd name="T2" fmla="*/ 2147483647 w 570"/>
              <a:gd name="T3" fmla="*/ 2147483647 h 358"/>
              <a:gd name="T4" fmla="*/ 2147483647 w 570"/>
              <a:gd name="T5" fmla="*/ 2147483647 h 358"/>
              <a:gd name="T6" fmla="*/ 2147483647 w 570"/>
              <a:gd name="T7" fmla="*/ 2147483647 h 358"/>
              <a:gd name="T8" fmla="*/ 2147483647 w 570"/>
              <a:gd name="T9" fmla="*/ 2147483647 h 358"/>
              <a:gd name="T10" fmla="*/ 2147483647 w 570"/>
              <a:gd name="T11" fmla="*/ 2147483647 h 358"/>
              <a:gd name="T12" fmla="*/ 2147483647 w 570"/>
              <a:gd name="T13" fmla="*/ 2147483647 h 358"/>
              <a:gd name="T14" fmla="*/ 2147483647 w 570"/>
              <a:gd name="T15" fmla="*/ 2147483647 h 358"/>
              <a:gd name="T16" fmla="*/ 2147483647 w 570"/>
              <a:gd name="T17" fmla="*/ 2147483647 h 358"/>
              <a:gd name="T18" fmla="*/ 2147483647 w 570"/>
              <a:gd name="T19" fmla="*/ 2147483647 h 358"/>
              <a:gd name="T20" fmla="*/ 2147483647 w 570"/>
              <a:gd name="T21" fmla="*/ 2147483647 h 358"/>
              <a:gd name="T22" fmla="*/ 2147483647 w 570"/>
              <a:gd name="T23" fmla="*/ 2147483647 h 358"/>
              <a:gd name="T24" fmla="*/ 2147483647 w 570"/>
              <a:gd name="T25" fmla="*/ 2147483647 h 358"/>
              <a:gd name="T26" fmla="*/ 2147483647 w 570"/>
              <a:gd name="T27" fmla="*/ 2147483647 h 358"/>
              <a:gd name="T28" fmla="*/ 2147483647 w 570"/>
              <a:gd name="T29" fmla="*/ 2147483647 h 358"/>
              <a:gd name="T30" fmla="*/ 2147483647 w 570"/>
              <a:gd name="T31" fmla="*/ 2147483647 h 358"/>
              <a:gd name="T32" fmla="*/ 2147483647 w 570"/>
              <a:gd name="T33" fmla="*/ 2147483647 h 3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0"/>
              <a:gd name="T52" fmla="*/ 0 h 358"/>
              <a:gd name="T53" fmla="*/ 570 w 570"/>
              <a:gd name="T54" fmla="*/ 358 h 3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0" h="358">
                <a:moveTo>
                  <a:pt x="249" y="11"/>
                </a:moveTo>
                <a:cubicBezTo>
                  <a:pt x="295" y="0"/>
                  <a:pt x="320" y="12"/>
                  <a:pt x="368" y="20"/>
                </a:cubicBezTo>
                <a:cubicBezTo>
                  <a:pt x="416" y="36"/>
                  <a:pt x="380" y="16"/>
                  <a:pt x="404" y="56"/>
                </a:cubicBezTo>
                <a:cubicBezTo>
                  <a:pt x="413" y="71"/>
                  <a:pt x="437" y="84"/>
                  <a:pt x="450" y="93"/>
                </a:cubicBezTo>
                <a:cubicBezTo>
                  <a:pt x="470" y="124"/>
                  <a:pt x="479" y="136"/>
                  <a:pt x="514" y="148"/>
                </a:cubicBezTo>
                <a:cubicBezTo>
                  <a:pt x="525" y="164"/>
                  <a:pt x="542" y="176"/>
                  <a:pt x="551" y="194"/>
                </a:cubicBezTo>
                <a:cubicBezTo>
                  <a:pt x="561" y="214"/>
                  <a:pt x="562" y="237"/>
                  <a:pt x="569" y="258"/>
                </a:cubicBezTo>
                <a:cubicBezTo>
                  <a:pt x="566" y="273"/>
                  <a:pt x="570" y="291"/>
                  <a:pt x="560" y="303"/>
                </a:cubicBezTo>
                <a:cubicBezTo>
                  <a:pt x="552" y="313"/>
                  <a:pt x="535" y="308"/>
                  <a:pt x="523" y="312"/>
                </a:cubicBezTo>
                <a:cubicBezTo>
                  <a:pt x="471" y="327"/>
                  <a:pt x="419" y="341"/>
                  <a:pt x="368" y="358"/>
                </a:cubicBezTo>
                <a:cubicBezTo>
                  <a:pt x="302" y="350"/>
                  <a:pt x="230" y="352"/>
                  <a:pt x="167" y="331"/>
                </a:cubicBezTo>
                <a:cubicBezTo>
                  <a:pt x="106" y="290"/>
                  <a:pt x="88" y="289"/>
                  <a:pt x="20" y="267"/>
                </a:cubicBezTo>
                <a:cubicBezTo>
                  <a:pt x="14" y="258"/>
                  <a:pt x="3" y="250"/>
                  <a:pt x="2" y="239"/>
                </a:cubicBezTo>
                <a:cubicBezTo>
                  <a:pt x="0" y="221"/>
                  <a:pt x="23" y="146"/>
                  <a:pt x="39" y="130"/>
                </a:cubicBezTo>
                <a:cubicBezTo>
                  <a:pt x="46" y="123"/>
                  <a:pt x="57" y="123"/>
                  <a:pt x="66" y="120"/>
                </a:cubicBezTo>
                <a:cubicBezTo>
                  <a:pt x="82" y="71"/>
                  <a:pt x="123" y="38"/>
                  <a:pt x="176" y="29"/>
                </a:cubicBezTo>
                <a:cubicBezTo>
                  <a:pt x="252" y="15"/>
                  <a:pt x="249" y="45"/>
                  <a:pt x="249" y="11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6" name="Freeform 45"/>
          <p:cNvSpPr>
            <a:spLocks/>
          </p:cNvSpPr>
          <p:nvPr/>
        </p:nvSpPr>
        <p:spPr bwMode="auto">
          <a:xfrm>
            <a:off x="5638800" y="5483225"/>
            <a:ext cx="719138" cy="4603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7" name="Freeform 46"/>
          <p:cNvSpPr>
            <a:spLocks/>
          </p:cNvSpPr>
          <p:nvPr/>
        </p:nvSpPr>
        <p:spPr bwMode="auto">
          <a:xfrm>
            <a:off x="5157788" y="5959475"/>
            <a:ext cx="609600" cy="3841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398" name="Text Box 48"/>
          <p:cNvSpPr txBox="1">
            <a:spLocks noChangeArrowheads="1"/>
          </p:cNvSpPr>
          <p:nvPr/>
        </p:nvSpPr>
        <p:spPr bwMode="auto">
          <a:xfrm>
            <a:off x="1219200" y="4676775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Normal Epithelia</a:t>
            </a:r>
          </a:p>
        </p:txBody>
      </p:sp>
      <p:sp>
        <p:nvSpPr>
          <p:cNvPr id="356399" name="Text Box 49"/>
          <p:cNvSpPr txBox="1">
            <a:spLocks noChangeArrowheads="1"/>
          </p:cNvSpPr>
          <p:nvPr/>
        </p:nvSpPr>
        <p:spPr bwMode="auto">
          <a:xfrm>
            <a:off x="2609850" y="47688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Dysplasia</a:t>
            </a:r>
          </a:p>
        </p:txBody>
      </p:sp>
      <p:sp>
        <p:nvSpPr>
          <p:cNvPr id="356400" name="Text Box 50"/>
          <p:cNvSpPr txBox="1">
            <a:spLocks noChangeArrowheads="1"/>
          </p:cNvSpPr>
          <p:nvPr/>
        </p:nvSpPr>
        <p:spPr bwMode="auto">
          <a:xfrm>
            <a:off x="3886200" y="4799013"/>
            <a:ext cx="1524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Carcinoma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Comic Sans MS" pitchFamily="66" charset="0"/>
              </a:rPr>
              <a:t> in situ</a:t>
            </a:r>
          </a:p>
        </p:txBody>
      </p:sp>
      <p:sp>
        <p:nvSpPr>
          <p:cNvPr id="356401" name="Text Box 51"/>
          <p:cNvSpPr txBox="1">
            <a:spLocks noChangeArrowheads="1"/>
          </p:cNvSpPr>
          <p:nvPr/>
        </p:nvSpPr>
        <p:spPr bwMode="auto">
          <a:xfrm>
            <a:off x="5295900" y="24193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Carcinoma</a:t>
            </a:r>
          </a:p>
        </p:txBody>
      </p:sp>
      <p:sp>
        <p:nvSpPr>
          <p:cNvPr id="356402" name="Text Box 52"/>
          <p:cNvSpPr txBox="1">
            <a:spLocks noChangeArrowheads="1"/>
          </p:cNvSpPr>
          <p:nvPr/>
        </p:nvSpPr>
        <p:spPr bwMode="auto">
          <a:xfrm>
            <a:off x="6305550" y="5486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Metastasis</a:t>
            </a:r>
          </a:p>
        </p:txBody>
      </p:sp>
      <p:sp>
        <p:nvSpPr>
          <p:cNvPr id="1387573" name="Oval 53"/>
          <p:cNvSpPr>
            <a:spLocks noChangeArrowheads="1"/>
          </p:cNvSpPr>
          <p:nvPr/>
        </p:nvSpPr>
        <p:spPr bwMode="auto">
          <a:xfrm>
            <a:off x="2209800" y="838200"/>
            <a:ext cx="2743200" cy="2133600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04" name="Line 54"/>
          <p:cNvSpPr>
            <a:spLocks noChangeShapeType="1"/>
          </p:cNvSpPr>
          <p:nvPr/>
        </p:nvSpPr>
        <p:spPr bwMode="auto">
          <a:xfrm>
            <a:off x="2792413" y="1343025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05" name="Line 55"/>
          <p:cNvSpPr>
            <a:spLocks noChangeShapeType="1"/>
          </p:cNvSpPr>
          <p:nvPr/>
        </p:nvSpPr>
        <p:spPr bwMode="auto">
          <a:xfrm>
            <a:off x="3086100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76" name="Oval 56"/>
          <p:cNvSpPr>
            <a:spLocks noChangeArrowheads="1"/>
          </p:cNvSpPr>
          <p:nvPr/>
        </p:nvSpPr>
        <p:spPr bwMode="auto">
          <a:xfrm>
            <a:off x="3009900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07" name="Line 57"/>
          <p:cNvSpPr>
            <a:spLocks noChangeShapeType="1"/>
          </p:cNvSpPr>
          <p:nvPr/>
        </p:nvSpPr>
        <p:spPr bwMode="auto">
          <a:xfrm>
            <a:off x="32496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78" name="Oval 58"/>
          <p:cNvSpPr>
            <a:spLocks noChangeArrowheads="1"/>
          </p:cNvSpPr>
          <p:nvPr/>
        </p:nvSpPr>
        <p:spPr bwMode="auto">
          <a:xfrm>
            <a:off x="31734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09" name="Line 59"/>
          <p:cNvSpPr>
            <a:spLocks noChangeShapeType="1"/>
          </p:cNvSpPr>
          <p:nvPr/>
        </p:nvSpPr>
        <p:spPr bwMode="auto">
          <a:xfrm>
            <a:off x="34020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80" name="Oval 60"/>
          <p:cNvSpPr>
            <a:spLocks noChangeArrowheads="1"/>
          </p:cNvSpPr>
          <p:nvPr/>
        </p:nvSpPr>
        <p:spPr bwMode="auto">
          <a:xfrm>
            <a:off x="33258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11" name="Line 61"/>
          <p:cNvSpPr>
            <a:spLocks noChangeShapeType="1"/>
          </p:cNvSpPr>
          <p:nvPr/>
        </p:nvSpPr>
        <p:spPr bwMode="auto">
          <a:xfrm>
            <a:off x="35544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82" name="Oval 62"/>
          <p:cNvSpPr>
            <a:spLocks noChangeArrowheads="1"/>
          </p:cNvSpPr>
          <p:nvPr/>
        </p:nvSpPr>
        <p:spPr bwMode="auto">
          <a:xfrm>
            <a:off x="34782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13" name="Line 63"/>
          <p:cNvSpPr>
            <a:spLocks noChangeShapeType="1"/>
          </p:cNvSpPr>
          <p:nvPr/>
        </p:nvSpPr>
        <p:spPr bwMode="auto">
          <a:xfrm>
            <a:off x="39354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84" name="Oval 64"/>
          <p:cNvSpPr>
            <a:spLocks noChangeArrowheads="1"/>
          </p:cNvSpPr>
          <p:nvPr/>
        </p:nvSpPr>
        <p:spPr bwMode="auto">
          <a:xfrm>
            <a:off x="38592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15" name="Line 65"/>
          <p:cNvSpPr>
            <a:spLocks noChangeShapeType="1"/>
          </p:cNvSpPr>
          <p:nvPr/>
        </p:nvSpPr>
        <p:spPr bwMode="auto">
          <a:xfrm>
            <a:off x="42402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86" name="Oval 66"/>
          <p:cNvSpPr>
            <a:spLocks noChangeArrowheads="1"/>
          </p:cNvSpPr>
          <p:nvPr/>
        </p:nvSpPr>
        <p:spPr bwMode="auto">
          <a:xfrm>
            <a:off x="41640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17" name="Line 67"/>
          <p:cNvSpPr>
            <a:spLocks noChangeShapeType="1"/>
          </p:cNvSpPr>
          <p:nvPr/>
        </p:nvSpPr>
        <p:spPr bwMode="auto">
          <a:xfrm>
            <a:off x="2792413" y="16764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18" name="Line 68"/>
          <p:cNvSpPr>
            <a:spLocks noChangeShapeType="1"/>
          </p:cNvSpPr>
          <p:nvPr/>
        </p:nvSpPr>
        <p:spPr bwMode="auto">
          <a:xfrm>
            <a:off x="300990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89" name="Oval 69"/>
          <p:cNvSpPr>
            <a:spLocks noChangeArrowheads="1"/>
          </p:cNvSpPr>
          <p:nvPr/>
        </p:nvSpPr>
        <p:spPr bwMode="auto">
          <a:xfrm>
            <a:off x="293370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20" name="Line 70"/>
          <p:cNvSpPr>
            <a:spLocks noChangeShapeType="1"/>
          </p:cNvSpPr>
          <p:nvPr/>
        </p:nvSpPr>
        <p:spPr bwMode="auto">
          <a:xfrm>
            <a:off x="31813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21" name="Oval 71"/>
          <p:cNvSpPr>
            <a:spLocks noChangeArrowheads="1"/>
          </p:cNvSpPr>
          <p:nvPr/>
        </p:nvSpPr>
        <p:spPr bwMode="auto">
          <a:xfrm>
            <a:off x="3105150" y="14478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22" name="Line 72"/>
          <p:cNvSpPr>
            <a:spLocks noChangeShapeType="1"/>
          </p:cNvSpPr>
          <p:nvPr/>
        </p:nvSpPr>
        <p:spPr bwMode="auto">
          <a:xfrm>
            <a:off x="3363913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23" name="Oval 73"/>
          <p:cNvSpPr>
            <a:spLocks noChangeArrowheads="1"/>
          </p:cNvSpPr>
          <p:nvPr/>
        </p:nvSpPr>
        <p:spPr bwMode="auto">
          <a:xfrm>
            <a:off x="3287713" y="14478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24" name="Line 74"/>
          <p:cNvSpPr>
            <a:spLocks noChangeShapeType="1"/>
          </p:cNvSpPr>
          <p:nvPr/>
        </p:nvSpPr>
        <p:spPr bwMode="auto">
          <a:xfrm>
            <a:off x="35623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25" name="Oval 75"/>
          <p:cNvSpPr>
            <a:spLocks noChangeArrowheads="1"/>
          </p:cNvSpPr>
          <p:nvPr/>
        </p:nvSpPr>
        <p:spPr bwMode="auto">
          <a:xfrm>
            <a:off x="3486150" y="14478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26" name="Line 76"/>
          <p:cNvSpPr>
            <a:spLocks noChangeShapeType="1"/>
          </p:cNvSpPr>
          <p:nvPr/>
        </p:nvSpPr>
        <p:spPr bwMode="auto">
          <a:xfrm>
            <a:off x="3935413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97" name="Oval 77"/>
          <p:cNvSpPr>
            <a:spLocks noChangeArrowheads="1"/>
          </p:cNvSpPr>
          <p:nvPr/>
        </p:nvSpPr>
        <p:spPr bwMode="auto">
          <a:xfrm>
            <a:off x="3859213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28" name="Line 78"/>
          <p:cNvSpPr>
            <a:spLocks noChangeShapeType="1"/>
          </p:cNvSpPr>
          <p:nvPr/>
        </p:nvSpPr>
        <p:spPr bwMode="auto">
          <a:xfrm>
            <a:off x="41719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599" name="Oval 79"/>
          <p:cNvSpPr>
            <a:spLocks noChangeArrowheads="1"/>
          </p:cNvSpPr>
          <p:nvPr/>
        </p:nvSpPr>
        <p:spPr bwMode="auto">
          <a:xfrm>
            <a:off x="409575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30" name="Line 80"/>
          <p:cNvSpPr>
            <a:spLocks noChangeShapeType="1"/>
          </p:cNvSpPr>
          <p:nvPr/>
        </p:nvSpPr>
        <p:spPr bwMode="auto">
          <a:xfrm>
            <a:off x="2792413" y="1990725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31" name="Line 81"/>
          <p:cNvSpPr>
            <a:spLocks noChangeShapeType="1"/>
          </p:cNvSpPr>
          <p:nvPr/>
        </p:nvSpPr>
        <p:spPr bwMode="auto">
          <a:xfrm>
            <a:off x="31734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32" name="Oval 82"/>
          <p:cNvSpPr>
            <a:spLocks noChangeArrowheads="1"/>
          </p:cNvSpPr>
          <p:nvPr/>
        </p:nvSpPr>
        <p:spPr bwMode="auto">
          <a:xfrm>
            <a:off x="3097213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33" name="Line 83"/>
          <p:cNvSpPr>
            <a:spLocks noChangeShapeType="1"/>
          </p:cNvSpPr>
          <p:nvPr/>
        </p:nvSpPr>
        <p:spPr bwMode="auto">
          <a:xfrm>
            <a:off x="3314700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34" name="Oval 84"/>
          <p:cNvSpPr>
            <a:spLocks noChangeArrowheads="1"/>
          </p:cNvSpPr>
          <p:nvPr/>
        </p:nvSpPr>
        <p:spPr bwMode="auto">
          <a:xfrm>
            <a:off x="3238500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35" name="Line 85"/>
          <p:cNvSpPr>
            <a:spLocks noChangeShapeType="1"/>
          </p:cNvSpPr>
          <p:nvPr/>
        </p:nvSpPr>
        <p:spPr bwMode="auto">
          <a:xfrm>
            <a:off x="34782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36" name="Oval 86"/>
          <p:cNvSpPr>
            <a:spLocks noChangeArrowheads="1"/>
          </p:cNvSpPr>
          <p:nvPr/>
        </p:nvSpPr>
        <p:spPr bwMode="auto">
          <a:xfrm>
            <a:off x="3402013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37" name="Line 87"/>
          <p:cNvSpPr>
            <a:spLocks noChangeShapeType="1"/>
          </p:cNvSpPr>
          <p:nvPr/>
        </p:nvSpPr>
        <p:spPr bwMode="auto">
          <a:xfrm>
            <a:off x="36306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38" name="Oval 88"/>
          <p:cNvSpPr>
            <a:spLocks noChangeArrowheads="1"/>
          </p:cNvSpPr>
          <p:nvPr/>
        </p:nvSpPr>
        <p:spPr bwMode="auto">
          <a:xfrm>
            <a:off x="3554413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39" name="Line 89"/>
          <p:cNvSpPr>
            <a:spLocks noChangeShapeType="1"/>
          </p:cNvSpPr>
          <p:nvPr/>
        </p:nvSpPr>
        <p:spPr bwMode="auto">
          <a:xfrm>
            <a:off x="4000500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610" name="Oval 90"/>
          <p:cNvSpPr>
            <a:spLocks noChangeArrowheads="1"/>
          </p:cNvSpPr>
          <p:nvPr/>
        </p:nvSpPr>
        <p:spPr bwMode="auto">
          <a:xfrm>
            <a:off x="3924300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41" name="Line 91"/>
          <p:cNvSpPr>
            <a:spLocks noChangeShapeType="1"/>
          </p:cNvSpPr>
          <p:nvPr/>
        </p:nvSpPr>
        <p:spPr bwMode="auto">
          <a:xfrm>
            <a:off x="42402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612" name="Oval 92"/>
          <p:cNvSpPr>
            <a:spLocks noChangeArrowheads="1"/>
          </p:cNvSpPr>
          <p:nvPr/>
        </p:nvSpPr>
        <p:spPr bwMode="auto">
          <a:xfrm>
            <a:off x="4164013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43" name="Line 93"/>
          <p:cNvSpPr>
            <a:spLocks noChangeShapeType="1"/>
          </p:cNvSpPr>
          <p:nvPr/>
        </p:nvSpPr>
        <p:spPr bwMode="auto">
          <a:xfrm>
            <a:off x="2781300" y="22860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44" name="Line 94"/>
          <p:cNvSpPr>
            <a:spLocks noChangeShapeType="1"/>
          </p:cNvSpPr>
          <p:nvPr/>
        </p:nvSpPr>
        <p:spPr bwMode="auto">
          <a:xfrm>
            <a:off x="284956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615" name="Oval 95"/>
          <p:cNvSpPr>
            <a:spLocks noChangeArrowheads="1"/>
          </p:cNvSpPr>
          <p:nvPr/>
        </p:nvSpPr>
        <p:spPr bwMode="auto">
          <a:xfrm>
            <a:off x="277336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46" name="Line 96"/>
          <p:cNvSpPr>
            <a:spLocks noChangeShapeType="1"/>
          </p:cNvSpPr>
          <p:nvPr/>
        </p:nvSpPr>
        <p:spPr bwMode="auto">
          <a:xfrm>
            <a:off x="328771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47" name="Oval 97"/>
          <p:cNvSpPr>
            <a:spLocks noChangeArrowheads="1"/>
          </p:cNvSpPr>
          <p:nvPr/>
        </p:nvSpPr>
        <p:spPr bwMode="auto">
          <a:xfrm>
            <a:off x="32115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48" name="Line 98"/>
          <p:cNvSpPr>
            <a:spLocks noChangeShapeType="1"/>
          </p:cNvSpPr>
          <p:nvPr/>
        </p:nvSpPr>
        <p:spPr bwMode="auto">
          <a:xfrm>
            <a:off x="3505200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49" name="Oval 99"/>
          <p:cNvSpPr>
            <a:spLocks noChangeArrowheads="1"/>
          </p:cNvSpPr>
          <p:nvPr/>
        </p:nvSpPr>
        <p:spPr bwMode="auto">
          <a:xfrm>
            <a:off x="3429000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50" name="Line 100"/>
          <p:cNvSpPr>
            <a:spLocks noChangeShapeType="1"/>
          </p:cNvSpPr>
          <p:nvPr/>
        </p:nvSpPr>
        <p:spPr bwMode="auto">
          <a:xfrm>
            <a:off x="366871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51" name="Oval 101"/>
          <p:cNvSpPr>
            <a:spLocks noChangeArrowheads="1"/>
          </p:cNvSpPr>
          <p:nvPr/>
        </p:nvSpPr>
        <p:spPr bwMode="auto">
          <a:xfrm>
            <a:off x="35925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52" name="Line 102"/>
          <p:cNvSpPr>
            <a:spLocks noChangeShapeType="1"/>
          </p:cNvSpPr>
          <p:nvPr/>
        </p:nvSpPr>
        <p:spPr bwMode="auto">
          <a:xfrm>
            <a:off x="3829050" y="22098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623" name="Oval 103"/>
          <p:cNvSpPr>
            <a:spLocks noChangeArrowheads="1"/>
          </p:cNvSpPr>
          <p:nvPr/>
        </p:nvSpPr>
        <p:spPr bwMode="auto">
          <a:xfrm>
            <a:off x="374491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54" name="Line 104"/>
          <p:cNvSpPr>
            <a:spLocks noChangeShapeType="1"/>
          </p:cNvSpPr>
          <p:nvPr/>
        </p:nvSpPr>
        <p:spPr bwMode="auto">
          <a:xfrm>
            <a:off x="4164013" y="22098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625" name="Oval 105"/>
          <p:cNvSpPr>
            <a:spLocks noChangeArrowheads="1"/>
          </p:cNvSpPr>
          <p:nvPr/>
        </p:nvSpPr>
        <p:spPr bwMode="auto">
          <a:xfrm>
            <a:off x="408781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56" name="Line 106"/>
          <p:cNvSpPr>
            <a:spLocks noChangeShapeType="1"/>
          </p:cNvSpPr>
          <p:nvPr/>
        </p:nvSpPr>
        <p:spPr bwMode="auto">
          <a:xfrm>
            <a:off x="2773363" y="25908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57" name="Line 107"/>
          <p:cNvSpPr>
            <a:spLocks noChangeShapeType="1"/>
          </p:cNvSpPr>
          <p:nvPr/>
        </p:nvSpPr>
        <p:spPr bwMode="auto">
          <a:xfrm>
            <a:off x="294481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628" name="Oval 108"/>
          <p:cNvSpPr>
            <a:spLocks noChangeArrowheads="1"/>
          </p:cNvSpPr>
          <p:nvPr/>
        </p:nvSpPr>
        <p:spPr bwMode="auto">
          <a:xfrm>
            <a:off x="2868613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59" name="Line 109"/>
          <p:cNvSpPr>
            <a:spLocks noChangeShapeType="1"/>
          </p:cNvSpPr>
          <p:nvPr/>
        </p:nvSpPr>
        <p:spPr bwMode="auto">
          <a:xfrm>
            <a:off x="3219450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60" name="Oval 110"/>
          <p:cNvSpPr>
            <a:spLocks noChangeArrowheads="1"/>
          </p:cNvSpPr>
          <p:nvPr/>
        </p:nvSpPr>
        <p:spPr bwMode="auto">
          <a:xfrm>
            <a:off x="3143250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61" name="Line 111"/>
          <p:cNvSpPr>
            <a:spLocks noChangeShapeType="1"/>
          </p:cNvSpPr>
          <p:nvPr/>
        </p:nvSpPr>
        <p:spPr bwMode="auto">
          <a:xfrm>
            <a:off x="338296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62" name="Oval 112"/>
          <p:cNvSpPr>
            <a:spLocks noChangeArrowheads="1"/>
          </p:cNvSpPr>
          <p:nvPr/>
        </p:nvSpPr>
        <p:spPr bwMode="auto">
          <a:xfrm>
            <a:off x="3306763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63" name="Line 113"/>
          <p:cNvSpPr>
            <a:spLocks noChangeShapeType="1"/>
          </p:cNvSpPr>
          <p:nvPr/>
        </p:nvSpPr>
        <p:spPr bwMode="auto">
          <a:xfrm>
            <a:off x="353536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64" name="Oval 114"/>
          <p:cNvSpPr>
            <a:spLocks noChangeArrowheads="1"/>
          </p:cNvSpPr>
          <p:nvPr/>
        </p:nvSpPr>
        <p:spPr bwMode="auto">
          <a:xfrm>
            <a:off x="3459163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65" name="Line 115"/>
          <p:cNvSpPr>
            <a:spLocks noChangeShapeType="1"/>
          </p:cNvSpPr>
          <p:nvPr/>
        </p:nvSpPr>
        <p:spPr bwMode="auto">
          <a:xfrm>
            <a:off x="370681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6466" name="Oval 116"/>
          <p:cNvSpPr>
            <a:spLocks noChangeArrowheads="1"/>
          </p:cNvSpPr>
          <p:nvPr/>
        </p:nvSpPr>
        <p:spPr bwMode="auto">
          <a:xfrm>
            <a:off x="3630613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67" name="Line 117"/>
          <p:cNvSpPr>
            <a:spLocks noChangeShapeType="1"/>
          </p:cNvSpPr>
          <p:nvPr/>
        </p:nvSpPr>
        <p:spPr bwMode="auto">
          <a:xfrm>
            <a:off x="4400550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7638" name="Oval 118"/>
          <p:cNvSpPr>
            <a:spLocks noChangeArrowheads="1"/>
          </p:cNvSpPr>
          <p:nvPr/>
        </p:nvSpPr>
        <p:spPr bwMode="auto">
          <a:xfrm>
            <a:off x="4324350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6469" name="AutoShape 119"/>
          <p:cNvSpPr>
            <a:spLocks noChangeArrowheads="1"/>
          </p:cNvSpPr>
          <p:nvPr/>
        </p:nvSpPr>
        <p:spPr bwMode="auto">
          <a:xfrm rot="-4727553">
            <a:off x="3175794" y="3107532"/>
            <a:ext cx="566737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6470" name="Text Box 120"/>
          <p:cNvSpPr txBox="1">
            <a:spLocks noChangeArrowheads="1"/>
          </p:cNvSpPr>
          <p:nvPr/>
        </p:nvSpPr>
        <p:spPr bwMode="auto">
          <a:xfrm>
            <a:off x="2582863" y="1190625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56471" name="Text Box 121"/>
          <p:cNvSpPr txBox="1">
            <a:spLocks noChangeArrowheads="1"/>
          </p:cNvSpPr>
          <p:nvPr/>
        </p:nvSpPr>
        <p:spPr bwMode="auto">
          <a:xfrm>
            <a:off x="2582863" y="1533525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56472" name="Text Box 122"/>
          <p:cNvSpPr txBox="1">
            <a:spLocks noChangeArrowheads="1"/>
          </p:cNvSpPr>
          <p:nvPr/>
        </p:nvSpPr>
        <p:spPr bwMode="auto">
          <a:xfrm>
            <a:off x="2582863" y="18430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356473" name="Text Box 123"/>
          <p:cNvSpPr txBox="1">
            <a:spLocks noChangeArrowheads="1"/>
          </p:cNvSpPr>
          <p:nvPr/>
        </p:nvSpPr>
        <p:spPr bwMode="auto">
          <a:xfrm>
            <a:off x="2582863" y="2133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56474" name="Text Box 124"/>
          <p:cNvSpPr txBox="1">
            <a:spLocks noChangeArrowheads="1"/>
          </p:cNvSpPr>
          <p:nvPr/>
        </p:nvSpPr>
        <p:spPr bwMode="auto">
          <a:xfrm>
            <a:off x="2582863" y="24526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356475" name="Text Box 127"/>
          <p:cNvSpPr txBox="1">
            <a:spLocks noChangeArrowheads="1"/>
          </p:cNvSpPr>
          <p:nvPr/>
        </p:nvSpPr>
        <p:spPr bwMode="auto">
          <a:xfrm>
            <a:off x="0" y="152400"/>
            <a:ext cx="9398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CpG Island Methylation: A Stable, Heritable and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Positively Detectable Signal</a:t>
            </a:r>
          </a:p>
        </p:txBody>
      </p:sp>
      <p:sp>
        <p:nvSpPr>
          <p:cNvPr id="356476" name="Dátum helye 1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FF6203-6022-4F0B-A31F-3B5DB43C7271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1" name="Freeform 2"/>
          <p:cNvSpPr>
            <a:spLocks/>
          </p:cNvSpPr>
          <p:nvPr/>
        </p:nvSpPr>
        <p:spPr bwMode="auto">
          <a:xfrm>
            <a:off x="1143000" y="4381500"/>
            <a:ext cx="6934200" cy="266700"/>
          </a:xfrm>
          <a:custGeom>
            <a:avLst/>
            <a:gdLst>
              <a:gd name="T0" fmla="*/ 0 w 4368"/>
              <a:gd name="T1" fmla="*/ 2147483647 h 168"/>
              <a:gd name="T2" fmla="*/ 2147483647 w 4368"/>
              <a:gd name="T3" fmla="*/ 2147483647 h 168"/>
              <a:gd name="T4" fmla="*/ 2147483647 w 4368"/>
              <a:gd name="T5" fmla="*/ 2147483647 h 168"/>
              <a:gd name="T6" fmla="*/ 2147483647 w 4368"/>
              <a:gd name="T7" fmla="*/ 2147483647 h 168"/>
              <a:gd name="T8" fmla="*/ 2147483647 w 4368"/>
              <a:gd name="T9" fmla="*/ 2147483647 h 168"/>
              <a:gd name="T10" fmla="*/ 2147483647 w 4368"/>
              <a:gd name="T11" fmla="*/ 2147483647 h 168"/>
              <a:gd name="T12" fmla="*/ 2147483647 w 4368"/>
              <a:gd name="T13" fmla="*/ 2147483647 h 168"/>
              <a:gd name="T14" fmla="*/ 2147483647 w 4368"/>
              <a:gd name="T15" fmla="*/ 2147483647 h 168"/>
              <a:gd name="T16" fmla="*/ 2147483647 w 4368"/>
              <a:gd name="T17" fmla="*/ 2147483647 h 168"/>
              <a:gd name="T18" fmla="*/ 2147483647 w 4368"/>
              <a:gd name="T19" fmla="*/ 2147483647 h 168"/>
              <a:gd name="T20" fmla="*/ 2147483647 w 4368"/>
              <a:gd name="T21" fmla="*/ 2147483647 h 168"/>
              <a:gd name="T22" fmla="*/ 2147483647 w 4368"/>
              <a:gd name="T23" fmla="*/ 2147483647 h 168"/>
              <a:gd name="T24" fmla="*/ 2147483647 w 4368"/>
              <a:gd name="T25" fmla="*/ 2147483647 h 168"/>
              <a:gd name="T26" fmla="*/ 2147483647 w 4368"/>
              <a:gd name="T27" fmla="*/ 2147483647 h 168"/>
              <a:gd name="T28" fmla="*/ 2147483647 w 4368"/>
              <a:gd name="T29" fmla="*/ 2147483647 h 168"/>
              <a:gd name="T30" fmla="*/ 2147483647 w 4368"/>
              <a:gd name="T31" fmla="*/ 2147483647 h 168"/>
              <a:gd name="T32" fmla="*/ 2147483647 w 4368"/>
              <a:gd name="T33" fmla="*/ 2147483647 h 168"/>
              <a:gd name="T34" fmla="*/ 2147483647 w 4368"/>
              <a:gd name="T35" fmla="*/ 2147483647 h 168"/>
              <a:gd name="T36" fmla="*/ 2147483647 w 4368"/>
              <a:gd name="T37" fmla="*/ 2147483647 h 168"/>
              <a:gd name="T38" fmla="*/ 2147483647 w 4368"/>
              <a:gd name="T39" fmla="*/ 2147483647 h 168"/>
              <a:gd name="T40" fmla="*/ 2147483647 w 4368"/>
              <a:gd name="T41" fmla="*/ 2147483647 h 168"/>
              <a:gd name="T42" fmla="*/ 2147483647 w 4368"/>
              <a:gd name="T43" fmla="*/ 2147483647 h 1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68"/>
              <a:gd name="T67" fmla="*/ 0 h 168"/>
              <a:gd name="T68" fmla="*/ 4368 w 4368"/>
              <a:gd name="T69" fmla="*/ 168 h 1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68" h="168">
                <a:moveTo>
                  <a:pt x="0" y="56"/>
                </a:moveTo>
                <a:cubicBezTo>
                  <a:pt x="252" y="100"/>
                  <a:pt x="504" y="144"/>
                  <a:pt x="624" y="152"/>
                </a:cubicBezTo>
                <a:cubicBezTo>
                  <a:pt x="744" y="160"/>
                  <a:pt x="672" y="120"/>
                  <a:pt x="720" y="104"/>
                </a:cubicBezTo>
                <a:cubicBezTo>
                  <a:pt x="768" y="88"/>
                  <a:pt x="840" y="64"/>
                  <a:pt x="912" y="56"/>
                </a:cubicBezTo>
                <a:cubicBezTo>
                  <a:pt x="984" y="48"/>
                  <a:pt x="1072" y="56"/>
                  <a:pt x="1152" y="56"/>
                </a:cubicBezTo>
                <a:cubicBezTo>
                  <a:pt x="1232" y="56"/>
                  <a:pt x="1336" y="40"/>
                  <a:pt x="1392" y="56"/>
                </a:cubicBezTo>
                <a:cubicBezTo>
                  <a:pt x="1448" y="72"/>
                  <a:pt x="1432" y="136"/>
                  <a:pt x="1488" y="152"/>
                </a:cubicBezTo>
                <a:cubicBezTo>
                  <a:pt x="1544" y="168"/>
                  <a:pt x="1656" y="160"/>
                  <a:pt x="1728" y="152"/>
                </a:cubicBezTo>
                <a:cubicBezTo>
                  <a:pt x="1800" y="144"/>
                  <a:pt x="1840" y="120"/>
                  <a:pt x="1920" y="104"/>
                </a:cubicBezTo>
                <a:cubicBezTo>
                  <a:pt x="2000" y="88"/>
                  <a:pt x="2128" y="64"/>
                  <a:pt x="2208" y="56"/>
                </a:cubicBezTo>
                <a:cubicBezTo>
                  <a:pt x="2288" y="48"/>
                  <a:pt x="2336" y="48"/>
                  <a:pt x="2400" y="56"/>
                </a:cubicBezTo>
                <a:cubicBezTo>
                  <a:pt x="2464" y="64"/>
                  <a:pt x="2520" y="96"/>
                  <a:pt x="2592" y="104"/>
                </a:cubicBezTo>
                <a:cubicBezTo>
                  <a:pt x="2664" y="112"/>
                  <a:pt x="2744" y="112"/>
                  <a:pt x="2832" y="104"/>
                </a:cubicBezTo>
                <a:cubicBezTo>
                  <a:pt x="2920" y="96"/>
                  <a:pt x="3040" y="64"/>
                  <a:pt x="3120" y="56"/>
                </a:cubicBezTo>
                <a:cubicBezTo>
                  <a:pt x="3200" y="48"/>
                  <a:pt x="3248" y="56"/>
                  <a:pt x="3312" y="56"/>
                </a:cubicBezTo>
                <a:cubicBezTo>
                  <a:pt x="3376" y="56"/>
                  <a:pt x="3440" y="64"/>
                  <a:pt x="3504" y="56"/>
                </a:cubicBezTo>
                <a:cubicBezTo>
                  <a:pt x="3568" y="48"/>
                  <a:pt x="3624" y="16"/>
                  <a:pt x="3696" y="8"/>
                </a:cubicBezTo>
                <a:cubicBezTo>
                  <a:pt x="3768" y="0"/>
                  <a:pt x="3872" y="0"/>
                  <a:pt x="3936" y="8"/>
                </a:cubicBezTo>
                <a:cubicBezTo>
                  <a:pt x="4000" y="16"/>
                  <a:pt x="4040" y="40"/>
                  <a:pt x="4080" y="56"/>
                </a:cubicBezTo>
                <a:cubicBezTo>
                  <a:pt x="4120" y="72"/>
                  <a:pt x="4144" y="96"/>
                  <a:pt x="4176" y="104"/>
                </a:cubicBezTo>
                <a:cubicBezTo>
                  <a:pt x="4208" y="112"/>
                  <a:pt x="4240" y="112"/>
                  <a:pt x="4272" y="104"/>
                </a:cubicBezTo>
                <a:cubicBezTo>
                  <a:pt x="4304" y="96"/>
                  <a:pt x="4360" y="64"/>
                  <a:pt x="4368" y="56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02" name="Freeform 3"/>
          <p:cNvSpPr>
            <a:spLocks/>
          </p:cNvSpPr>
          <p:nvPr/>
        </p:nvSpPr>
        <p:spPr bwMode="auto">
          <a:xfrm>
            <a:off x="1293813" y="4010025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03" name="Freeform 4"/>
          <p:cNvSpPr>
            <a:spLocks/>
          </p:cNvSpPr>
          <p:nvPr/>
        </p:nvSpPr>
        <p:spPr bwMode="auto">
          <a:xfrm>
            <a:off x="1587500" y="4064000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04" name="Freeform 5"/>
          <p:cNvSpPr>
            <a:spLocks/>
          </p:cNvSpPr>
          <p:nvPr/>
        </p:nvSpPr>
        <p:spPr bwMode="auto">
          <a:xfrm>
            <a:off x="1897063" y="4124325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05" name="Freeform 6"/>
          <p:cNvSpPr>
            <a:spLocks/>
          </p:cNvSpPr>
          <p:nvPr/>
        </p:nvSpPr>
        <p:spPr bwMode="auto">
          <a:xfrm>
            <a:off x="2527300" y="4089400"/>
            <a:ext cx="406400" cy="381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06" name="Freeform 7"/>
          <p:cNvSpPr>
            <a:spLocks/>
          </p:cNvSpPr>
          <p:nvPr/>
        </p:nvSpPr>
        <p:spPr bwMode="auto">
          <a:xfrm>
            <a:off x="2222500" y="4051300"/>
            <a:ext cx="347663" cy="541338"/>
          </a:xfrm>
          <a:custGeom>
            <a:avLst/>
            <a:gdLst>
              <a:gd name="T0" fmla="*/ 2147483647 w 219"/>
              <a:gd name="T1" fmla="*/ 2147483647 h 269"/>
              <a:gd name="T2" fmla="*/ 2147483647 w 219"/>
              <a:gd name="T3" fmla="*/ 2147483647 h 269"/>
              <a:gd name="T4" fmla="*/ 2147483647 w 219"/>
              <a:gd name="T5" fmla="*/ 2147483647 h 269"/>
              <a:gd name="T6" fmla="*/ 2147483647 w 219"/>
              <a:gd name="T7" fmla="*/ 2147483647 h 269"/>
              <a:gd name="T8" fmla="*/ 2147483647 w 219"/>
              <a:gd name="T9" fmla="*/ 2147483647 h 269"/>
              <a:gd name="T10" fmla="*/ 2147483647 w 219"/>
              <a:gd name="T11" fmla="*/ 2147483647 h 269"/>
              <a:gd name="T12" fmla="*/ 2147483647 w 219"/>
              <a:gd name="T13" fmla="*/ 2147483647 h 269"/>
              <a:gd name="T14" fmla="*/ 2147483647 w 219"/>
              <a:gd name="T15" fmla="*/ 2147483647 h 269"/>
              <a:gd name="T16" fmla="*/ 2147483647 w 219"/>
              <a:gd name="T17" fmla="*/ 2147483647 h 269"/>
              <a:gd name="T18" fmla="*/ 2147483647 w 219"/>
              <a:gd name="T19" fmla="*/ 2147483647 h 2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9"/>
              <a:gd name="T31" fmla="*/ 0 h 269"/>
              <a:gd name="T32" fmla="*/ 219 w 219"/>
              <a:gd name="T33" fmla="*/ 269 h 2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9" h="269">
                <a:moveTo>
                  <a:pt x="10" y="254"/>
                </a:moveTo>
                <a:cubicBezTo>
                  <a:pt x="0" y="224"/>
                  <a:pt x="2" y="242"/>
                  <a:pt x="16" y="200"/>
                </a:cubicBezTo>
                <a:cubicBezTo>
                  <a:pt x="32" y="153"/>
                  <a:pt x="41" y="110"/>
                  <a:pt x="52" y="62"/>
                </a:cubicBezTo>
                <a:cubicBezTo>
                  <a:pt x="55" y="49"/>
                  <a:pt x="61" y="35"/>
                  <a:pt x="70" y="26"/>
                </a:cubicBezTo>
                <a:cubicBezTo>
                  <a:pt x="87" y="9"/>
                  <a:pt x="100" y="12"/>
                  <a:pt x="124" y="8"/>
                </a:cubicBezTo>
                <a:cubicBezTo>
                  <a:pt x="163" y="12"/>
                  <a:pt x="201" y="0"/>
                  <a:pt x="214" y="38"/>
                </a:cubicBezTo>
                <a:cubicBezTo>
                  <a:pt x="212" y="61"/>
                  <a:pt x="219" y="196"/>
                  <a:pt x="178" y="206"/>
                </a:cubicBezTo>
                <a:cubicBezTo>
                  <a:pt x="160" y="210"/>
                  <a:pt x="142" y="210"/>
                  <a:pt x="124" y="212"/>
                </a:cubicBezTo>
                <a:cubicBezTo>
                  <a:pt x="98" y="221"/>
                  <a:pt x="78" y="233"/>
                  <a:pt x="52" y="242"/>
                </a:cubicBezTo>
                <a:cubicBezTo>
                  <a:pt x="37" y="247"/>
                  <a:pt x="25" y="269"/>
                  <a:pt x="10" y="25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07" name="Freeform 8"/>
          <p:cNvSpPr>
            <a:spLocks/>
          </p:cNvSpPr>
          <p:nvPr/>
        </p:nvSpPr>
        <p:spPr bwMode="auto">
          <a:xfrm rot="-150954">
            <a:off x="2652713" y="3784600"/>
            <a:ext cx="406400" cy="381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08" name="Freeform 9"/>
          <p:cNvSpPr>
            <a:spLocks/>
          </p:cNvSpPr>
          <p:nvPr/>
        </p:nvSpPr>
        <p:spPr bwMode="auto">
          <a:xfrm>
            <a:off x="2863850" y="4137025"/>
            <a:ext cx="354013" cy="322263"/>
          </a:xfrm>
          <a:custGeom>
            <a:avLst/>
            <a:gdLst>
              <a:gd name="T0" fmla="*/ 2147483647 w 223"/>
              <a:gd name="T1" fmla="*/ 2147483647 h 203"/>
              <a:gd name="T2" fmla="*/ 2147483647 w 223"/>
              <a:gd name="T3" fmla="*/ 2147483647 h 203"/>
              <a:gd name="T4" fmla="*/ 2147483647 w 223"/>
              <a:gd name="T5" fmla="*/ 2147483647 h 203"/>
              <a:gd name="T6" fmla="*/ 2147483647 w 223"/>
              <a:gd name="T7" fmla="*/ 2147483647 h 203"/>
              <a:gd name="T8" fmla="*/ 2147483647 w 223"/>
              <a:gd name="T9" fmla="*/ 2147483647 h 203"/>
              <a:gd name="T10" fmla="*/ 2147483647 w 223"/>
              <a:gd name="T11" fmla="*/ 2147483647 h 203"/>
              <a:gd name="T12" fmla="*/ 2147483647 w 223"/>
              <a:gd name="T13" fmla="*/ 2147483647 h 203"/>
              <a:gd name="T14" fmla="*/ 2147483647 w 223"/>
              <a:gd name="T15" fmla="*/ 2147483647 h 203"/>
              <a:gd name="T16" fmla="*/ 2147483647 w 22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"/>
              <a:gd name="T28" fmla="*/ 0 h 203"/>
              <a:gd name="T29" fmla="*/ 223 w 22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" h="203">
                <a:moveTo>
                  <a:pt x="47" y="18"/>
                </a:moveTo>
                <a:cubicBezTo>
                  <a:pt x="98" y="2"/>
                  <a:pt x="133" y="0"/>
                  <a:pt x="185" y="9"/>
                </a:cubicBezTo>
                <a:cubicBezTo>
                  <a:pt x="188" y="18"/>
                  <a:pt x="189" y="28"/>
                  <a:pt x="194" y="36"/>
                </a:cubicBezTo>
                <a:cubicBezTo>
                  <a:pt x="198" y="44"/>
                  <a:pt x="211" y="46"/>
                  <a:pt x="212" y="55"/>
                </a:cubicBezTo>
                <a:cubicBezTo>
                  <a:pt x="223" y="196"/>
                  <a:pt x="188" y="189"/>
                  <a:pt x="75" y="201"/>
                </a:cubicBezTo>
                <a:cubicBezTo>
                  <a:pt x="54" y="198"/>
                  <a:pt x="29" y="203"/>
                  <a:pt x="11" y="192"/>
                </a:cubicBezTo>
                <a:cubicBezTo>
                  <a:pt x="0" y="185"/>
                  <a:pt x="1" y="168"/>
                  <a:pt x="2" y="155"/>
                </a:cubicBezTo>
                <a:cubicBezTo>
                  <a:pt x="5" y="121"/>
                  <a:pt x="12" y="85"/>
                  <a:pt x="29" y="55"/>
                </a:cubicBezTo>
                <a:cubicBezTo>
                  <a:pt x="51" y="17"/>
                  <a:pt x="47" y="55"/>
                  <a:pt x="47" y="18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09" name="Freeform 10"/>
          <p:cNvSpPr>
            <a:spLocks/>
          </p:cNvSpPr>
          <p:nvPr/>
        </p:nvSpPr>
        <p:spPr bwMode="auto">
          <a:xfrm>
            <a:off x="2944813" y="3819525"/>
            <a:ext cx="377825" cy="401638"/>
          </a:xfrm>
          <a:custGeom>
            <a:avLst/>
            <a:gdLst>
              <a:gd name="T0" fmla="*/ 2147483647 w 239"/>
              <a:gd name="T1" fmla="*/ 2147483647 h 253"/>
              <a:gd name="T2" fmla="*/ 2147483647 w 239"/>
              <a:gd name="T3" fmla="*/ 2147483647 h 253"/>
              <a:gd name="T4" fmla="*/ 2147483647 w 239"/>
              <a:gd name="T5" fmla="*/ 2147483647 h 253"/>
              <a:gd name="T6" fmla="*/ 2147483647 w 239"/>
              <a:gd name="T7" fmla="*/ 2147483647 h 253"/>
              <a:gd name="T8" fmla="*/ 2147483647 w 239"/>
              <a:gd name="T9" fmla="*/ 2147483647 h 253"/>
              <a:gd name="T10" fmla="*/ 2147483647 w 239"/>
              <a:gd name="T11" fmla="*/ 2147483647 h 253"/>
              <a:gd name="T12" fmla="*/ 2147483647 w 239"/>
              <a:gd name="T13" fmla="*/ 2147483647 h 2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9"/>
              <a:gd name="T22" fmla="*/ 0 h 253"/>
              <a:gd name="T23" fmla="*/ 239 w 239"/>
              <a:gd name="T24" fmla="*/ 253 h 2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9" h="253">
                <a:moveTo>
                  <a:pt x="39" y="20"/>
                </a:moveTo>
                <a:cubicBezTo>
                  <a:pt x="99" y="0"/>
                  <a:pt x="162" y="9"/>
                  <a:pt x="221" y="29"/>
                </a:cubicBezTo>
                <a:cubicBezTo>
                  <a:pt x="239" y="79"/>
                  <a:pt x="229" y="33"/>
                  <a:pt x="221" y="84"/>
                </a:cubicBezTo>
                <a:cubicBezTo>
                  <a:pt x="211" y="149"/>
                  <a:pt x="231" y="191"/>
                  <a:pt x="167" y="212"/>
                </a:cubicBezTo>
                <a:cubicBezTo>
                  <a:pt x="123" y="253"/>
                  <a:pt x="81" y="229"/>
                  <a:pt x="29" y="212"/>
                </a:cubicBezTo>
                <a:cubicBezTo>
                  <a:pt x="17" y="200"/>
                  <a:pt x="0" y="186"/>
                  <a:pt x="2" y="166"/>
                </a:cubicBezTo>
                <a:cubicBezTo>
                  <a:pt x="8" y="113"/>
                  <a:pt x="39" y="75"/>
                  <a:pt x="39" y="2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0" name="Freeform 11"/>
          <p:cNvSpPr>
            <a:spLocks/>
          </p:cNvSpPr>
          <p:nvPr/>
        </p:nvSpPr>
        <p:spPr bwMode="auto">
          <a:xfrm>
            <a:off x="3656013" y="3740150"/>
            <a:ext cx="431800" cy="433388"/>
          </a:xfrm>
          <a:custGeom>
            <a:avLst/>
            <a:gdLst>
              <a:gd name="T0" fmla="*/ 2147483647 w 272"/>
              <a:gd name="T1" fmla="*/ 2147483647 h 273"/>
              <a:gd name="T2" fmla="*/ 2147483647 w 272"/>
              <a:gd name="T3" fmla="*/ 2147483647 h 273"/>
              <a:gd name="T4" fmla="*/ 2147483647 w 272"/>
              <a:gd name="T5" fmla="*/ 2147483647 h 273"/>
              <a:gd name="T6" fmla="*/ 2147483647 w 272"/>
              <a:gd name="T7" fmla="*/ 2147483647 h 273"/>
              <a:gd name="T8" fmla="*/ 2147483647 w 272"/>
              <a:gd name="T9" fmla="*/ 2147483647 h 273"/>
              <a:gd name="T10" fmla="*/ 2147483647 w 272"/>
              <a:gd name="T11" fmla="*/ 2147483647 h 273"/>
              <a:gd name="T12" fmla="*/ 2147483647 w 272"/>
              <a:gd name="T13" fmla="*/ 2147483647 h 273"/>
              <a:gd name="T14" fmla="*/ 2147483647 w 272"/>
              <a:gd name="T15" fmla="*/ 2147483647 h 273"/>
              <a:gd name="T16" fmla="*/ 2147483647 w 272"/>
              <a:gd name="T17" fmla="*/ 2147483647 h 273"/>
              <a:gd name="T18" fmla="*/ 2147483647 w 272"/>
              <a:gd name="T19" fmla="*/ 2147483647 h 2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2"/>
              <a:gd name="T31" fmla="*/ 0 h 273"/>
              <a:gd name="T32" fmla="*/ 272 w 272"/>
              <a:gd name="T33" fmla="*/ 273 h 2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2" h="273">
                <a:moveTo>
                  <a:pt x="25" y="126"/>
                </a:moveTo>
                <a:cubicBezTo>
                  <a:pt x="0" y="0"/>
                  <a:pt x="19" y="35"/>
                  <a:pt x="162" y="26"/>
                </a:cubicBezTo>
                <a:cubicBezTo>
                  <a:pt x="270" y="47"/>
                  <a:pt x="246" y="13"/>
                  <a:pt x="262" y="90"/>
                </a:cubicBezTo>
                <a:cubicBezTo>
                  <a:pt x="265" y="105"/>
                  <a:pt x="269" y="120"/>
                  <a:pt x="272" y="135"/>
                </a:cubicBezTo>
                <a:cubicBezTo>
                  <a:pt x="255" y="230"/>
                  <a:pt x="263" y="231"/>
                  <a:pt x="162" y="245"/>
                </a:cubicBezTo>
                <a:cubicBezTo>
                  <a:pt x="143" y="251"/>
                  <a:pt x="127" y="270"/>
                  <a:pt x="107" y="272"/>
                </a:cubicBezTo>
                <a:cubicBezTo>
                  <a:pt x="99" y="273"/>
                  <a:pt x="37" y="257"/>
                  <a:pt x="25" y="254"/>
                </a:cubicBezTo>
                <a:cubicBezTo>
                  <a:pt x="19" y="248"/>
                  <a:pt x="7" y="245"/>
                  <a:pt x="6" y="236"/>
                </a:cubicBezTo>
                <a:cubicBezTo>
                  <a:pt x="4" y="221"/>
                  <a:pt x="23" y="188"/>
                  <a:pt x="25" y="172"/>
                </a:cubicBezTo>
                <a:cubicBezTo>
                  <a:pt x="27" y="157"/>
                  <a:pt x="25" y="141"/>
                  <a:pt x="25" y="126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1" name="Freeform 12"/>
          <p:cNvSpPr>
            <a:spLocks/>
          </p:cNvSpPr>
          <p:nvPr/>
        </p:nvSpPr>
        <p:spPr bwMode="auto">
          <a:xfrm>
            <a:off x="3941763" y="4089400"/>
            <a:ext cx="450850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2" name="Freeform 13"/>
          <p:cNvSpPr>
            <a:spLocks/>
          </p:cNvSpPr>
          <p:nvPr/>
        </p:nvSpPr>
        <p:spPr bwMode="auto">
          <a:xfrm>
            <a:off x="4049713" y="3702050"/>
            <a:ext cx="447675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3" name="Freeform 14"/>
          <p:cNvSpPr>
            <a:spLocks/>
          </p:cNvSpPr>
          <p:nvPr/>
        </p:nvSpPr>
        <p:spPr bwMode="auto">
          <a:xfrm>
            <a:off x="3268663" y="3727450"/>
            <a:ext cx="450850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4" name="Freeform 15"/>
          <p:cNvSpPr>
            <a:spLocks/>
          </p:cNvSpPr>
          <p:nvPr/>
        </p:nvSpPr>
        <p:spPr bwMode="auto">
          <a:xfrm>
            <a:off x="4421188" y="3624263"/>
            <a:ext cx="455612" cy="490537"/>
          </a:xfrm>
          <a:custGeom>
            <a:avLst/>
            <a:gdLst>
              <a:gd name="T0" fmla="*/ 2147483647 w 287"/>
              <a:gd name="T1" fmla="*/ 2147483647 h 309"/>
              <a:gd name="T2" fmla="*/ 2147483647 w 287"/>
              <a:gd name="T3" fmla="*/ 2147483647 h 309"/>
              <a:gd name="T4" fmla="*/ 2147483647 w 287"/>
              <a:gd name="T5" fmla="*/ 2147483647 h 309"/>
              <a:gd name="T6" fmla="*/ 2147483647 w 287"/>
              <a:gd name="T7" fmla="*/ 2147483647 h 309"/>
              <a:gd name="T8" fmla="*/ 2147483647 w 287"/>
              <a:gd name="T9" fmla="*/ 2147483647 h 309"/>
              <a:gd name="T10" fmla="*/ 2147483647 w 287"/>
              <a:gd name="T11" fmla="*/ 2147483647 h 309"/>
              <a:gd name="T12" fmla="*/ 2147483647 w 287"/>
              <a:gd name="T13" fmla="*/ 2147483647 h 309"/>
              <a:gd name="T14" fmla="*/ 2147483647 w 287"/>
              <a:gd name="T15" fmla="*/ 2147483647 h 309"/>
              <a:gd name="T16" fmla="*/ 2147483647 w 287"/>
              <a:gd name="T17" fmla="*/ 2147483647 h 309"/>
              <a:gd name="T18" fmla="*/ 2147483647 w 287"/>
              <a:gd name="T19" fmla="*/ 2147483647 h 309"/>
              <a:gd name="T20" fmla="*/ 2147483647 w 287"/>
              <a:gd name="T21" fmla="*/ 2147483647 h 309"/>
              <a:gd name="T22" fmla="*/ 2147483647 w 287"/>
              <a:gd name="T23" fmla="*/ 2147483647 h 3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7"/>
              <a:gd name="T37" fmla="*/ 0 h 309"/>
              <a:gd name="T38" fmla="*/ 287 w 287"/>
              <a:gd name="T39" fmla="*/ 309 h 3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7" h="309">
                <a:moveTo>
                  <a:pt x="19" y="121"/>
                </a:moveTo>
                <a:cubicBezTo>
                  <a:pt x="34" y="0"/>
                  <a:pt x="0" y="48"/>
                  <a:pt x="83" y="48"/>
                </a:cubicBezTo>
                <a:cubicBezTo>
                  <a:pt x="96" y="48"/>
                  <a:pt x="108" y="42"/>
                  <a:pt x="120" y="39"/>
                </a:cubicBezTo>
                <a:cubicBezTo>
                  <a:pt x="150" y="42"/>
                  <a:pt x="182" y="38"/>
                  <a:pt x="211" y="48"/>
                </a:cubicBezTo>
                <a:cubicBezTo>
                  <a:pt x="220" y="51"/>
                  <a:pt x="217" y="66"/>
                  <a:pt x="221" y="75"/>
                </a:cubicBezTo>
                <a:cubicBezTo>
                  <a:pt x="237" y="107"/>
                  <a:pt x="245" y="128"/>
                  <a:pt x="275" y="148"/>
                </a:cubicBezTo>
                <a:cubicBezTo>
                  <a:pt x="278" y="157"/>
                  <a:pt x="287" y="166"/>
                  <a:pt x="285" y="176"/>
                </a:cubicBezTo>
                <a:cubicBezTo>
                  <a:pt x="283" y="185"/>
                  <a:pt x="271" y="187"/>
                  <a:pt x="266" y="194"/>
                </a:cubicBezTo>
                <a:cubicBezTo>
                  <a:pt x="240" y="235"/>
                  <a:pt x="280" y="213"/>
                  <a:pt x="230" y="231"/>
                </a:cubicBezTo>
                <a:cubicBezTo>
                  <a:pt x="203" y="309"/>
                  <a:pt x="217" y="290"/>
                  <a:pt x="129" y="304"/>
                </a:cubicBezTo>
                <a:cubicBezTo>
                  <a:pt x="77" y="296"/>
                  <a:pt x="57" y="300"/>
                  <a:pt x="29" y="258"/>
                </a:cubicBezTo>
                <a:cubicBezTo>
                  <a:pt x="40" y="200"/>
                  <a:pt x="55" y="173"/>
                  <a:pt x="19" y="12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5" name="Freeform 16"/>
          <p:cNvSpPr>
            <a:spLocks/>
          </p:cNvSpPr>
          <p:nvPr/>
        </p:nvSpPr>
        <p:spPr bwMode="auto">
          <a:xfrm>
            <a:off x="3143250" y="4122738"/>
            <a:ext cx="493713" cy="493712"/>
          </a:xfrm>
          <a:custGeom>
            <a:avLst/>
            <a:gdLst>
              <a:gd name="T0" fmla="*/ 2147483647 w 311"/>
              <a:gd name="T1" fmla="*/ 2147483647 h 311"/>
              <a:gd name="T2" fmla="*/ 2147483647 w 311"/>
              <a:gd name="T3" fmla="*/ 2147483647 h 311"/>
              <a:gd name="T4" fmla="*/ 2147483647 w 311"/>
              <a:gd name="T5" fmla="*/ 2147483647 h 311"/>
              <a:gd name="T6" fmla="*/ 2147483647 w 311"/>
              <a:gd name="T7" fmla="*/ 2147483647 h 311"/>
              <a:gd name="T8" fmla="*/ 2147483647 w 311"/>
              <a:gd name="T9" fmla="*/ 2147483647 h 311"/>
              <a:gd name="T10" fmla="*/ 2147483647 w 311"/>
              <a:gd name="T11" fmla="*/ 2147483647 h 311"/>
              <a:gd name="T12" fmla="*/ 2147483647 w 311"/>
              <a:gd name="T13" fmla="*/ 2147483647 h 311"/>
              <a:gd name="T14" fmla="*/ 2147483647 w 311"/>
              <a:gd name="T15" fmla="*/ 2147483647 h 311"/>
              <a:gd name="T16" fmla="*/ 2147483647 w 311"/>
              <a:gd name="T17" fmla="*/ 2147483647 h 311"/>
              <a:gd name="T18" fmla="*/ 2147483647 w 311"/>
              <a:gd name="T19" fmla="*/ 2147483647 h 311"/>
              <a:gd name="T20" fmla="*/ 2147483647 w 311"/>
              <a:gd name="T21" fmla="*/ 2147483647 h 311"/>
              <a:gd name="T22" fmla="*/ 2147483647 w 311"/>
              <a:gd name="T23" fmla="*/ 2147483647 h 311"/>
              <a:gd name="T24" fmla="*/ 2147483647 w 311"/>
              <a:gd name="T25" fmla="*/ 2147483647 h 311"/>
              <a:gd name="T26" fmla="*/ 2147483647 w 311"/>
              <a:gd name="T27" fmla="*/ 2147483647 h 311"/>
              <a:gd name="T28" fmla="*/ 2147483647 w 311"/>
              <a:gd name="T29" fmla="*/ 2147483647 h 311"/>
              <a:gd name="T30" fmla="*/ 2147483647 w 311"/>
              <a:gd name="T31" fmla="*/ 2147483647 h 311"/>
              <a:gd name="T32" fmla="*/ 2147483647 w 311"/>
              <a:gd name="T33" fmla="*/ 2147483647 h 311"/>
              <a:gd name="T34" fmla="*/ 2147483647 w 311"/>
              <a:gd name="T35" fmla="*/ 2147483647 h 311"/>
              <a:gd name="T36" fmla="*/ 2147483647 w 311"/>
              <a:gd name="T37" fmla="*/ 2147483647 h 311"/>
              <a:gd name="T38" fmla="*/ 2147483647 w 311"/>
              <a:gd name="T39" fmla="*/ 2147483647 h 311"/>
              <a:gd name="T40" fmla="*/ 2147483647 w 311"/>
              <a:gd name="T41" fmla="*/ 2147483647 h 311"/>
              <a:gd name="T42" fmla="*/ 2147483647 w 311"/>
              <a:gd name="T43" fmla="*/ 2147483647 h 311"/>
              <a:gd name="T44" fmla="*/ 2147483647 w 311"/>
              <a:gd name="T45" fmla="*/ 2147483647 h 311"/>
              <a:gd name="T46" fmla="*/ 2147483647 w 311"/>
              <a:gd name="T47" fmla="*/ 2147483647 h 311"/>
              <a:gd name="T48" fmla="*/ 2147483647 w 311"/>
              <a:gd name="T49" fmla="*/ 2147483647 h 311"/>
              <a:gd name="T50" fmla="*/ 2147483647 w 311"/>
              <a:gd name="T51" fmla="*/ 2147483647 h 311"/>
              <a:gd name="T52" fmla="*/ 2147483647 w 311"/>
              <a:gd name="T53" fmla="*/ 2147483647 h 311"/>
              <a:gd name="T54" fmla="*/ 2147483647 w 311"/>
              <a:gd name="T55" fmla="*/ 2147483647 h 311"/>
              <a:gd name="T56" fmla="*/ 2147483647 w 311"/>
              <a:gd name="T57" fmla="*/ 2147483647 h 311"/>
              <a:gd name="T58" fmla="*/ 2147483647 w 311"/>
              <a:gd name="T59" fmla="*/ 2147483647 h 311"/>
              <a:gd name="T60" fmla="*/ 2147483647 w 311"/>
              <a:gd name="T61" fmla="*/ 2147483647 h 311"/>
              <a:gd name="T62" fmla="*/ 2147483647 w 311"/>
              <a:gd name="T63" fmla="*/ 2147483647 h 311"/>
              <a:gd name="T64" fmla="*/ 2147483647 w 311"/>
              <a:gd name="T65" fmla="*/ 2147483647 h 311"/>
              <a:gd name="T66" fmla="*/ 2147483647 w 311"/>
              <a:gd name="T67" fmla="*/ 2147483647 h 311"/>
              <a:gd name="T68" fmla="*/ 2147483647 w 311"/>
              <a:gd name="T69" fmla="*/ 2147483647 h 3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1"/>
              <a:gd name="T106" fmla="*/ 0 h 311"/>
              <a:gd name="T107" fmla="*/ 311 w 311"/>
              <a:gd name="T108" fmla="*/ 311 h 3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1" h="311">
                <a:moveTo>
                  <a:pt x="34" y="55"/>
                </a:moveTo>
                <a:cubicBezTo>
                  <a:pt x="35" y="50"/>
                  <a:pt x="33" y="43"/>
                  <a:pt x="36" y="39"/>
                </a:cubicBezTo>
                <a:cubicBezTo>
                  <a:pt x="38" y="36"/>
                  <a:pt x="48" y="35"/>
                  <a:pt x="48" y="35"/>
                </a:cubicBezTo>
                <a:cubicBezTo>
                  <a:pt x="60" y="17"/>
                  <a:pt x="68" y="24"/>
                  <a:pt x="88" y="17"/>
                </a:cubicBezTo>
                <a:cubicBezTo>
                  <a:pt x="99" y="2"/>
                  <a:pt x="90" y="4"/>
                  <a:pt x="114" y="1"/>
                </a:cubicBezTo>
                <a:cubicBezTo>
                  <a:pt x="121" y="2"/>
                  <a:pt x="128" y="0"/>
                  <a:pt x="134" y="3"/>
                </a:cubicBezTo>
                <a:cubicBezTo>
                  <a:pt x="145" y="8"/>
                  <a:pt x="141" y="19"/>
                  <a:pt x="152" y="23"/>
                </a:cubicBezTo>
                <a:cubicBezTo>
                  <a:pt x="155" y="31"/>
                  <a:pt x="168" y="50"/>
                  <a:pt x="176" y="55"/>
                </a:cubicBezTo>
                <a:cubicBezTo>
                  <a:pt x="193" y="53"/>
                  <a:pt x="209" y="48"/>
                  <a:pt x="226" y="45"/>
                </a:cubicBezTo>
                <a:cubicBezTo>
                  <a:pt x="240" y="46"/>
                  <a:pt x="254" y="44"/>
                  <a:pt x="268" y="47"/>
                </a:cubicBezTo>
                <a:cubicBezTo>
                  <a:pt x="270" y="47"/>
                  <a:pt x="269" y="51"/>
                  <a:pt x="270" y="53"/>
                </a:cubicBezTo>
                <a:cubicBezTo>
                  <a:pt x="273" y="59"/>
                  <a:pt x="278" y="71"/>
                  <a:pt x="278" y="71"/>
                </a:cubicBezTo>
                <a:cubicBezTo>
                  <a:pt x="276" y="77"/>
                  <a:pt x="272" y="89"/>
                  <a:pt x="272" y="89"/>
                </a:cubicBezTo>
                <a:cubicBezTo>
                  <a:pt x="275" y="98"/>
                  <a:pt x="279" y="104"/>
                  <a:pt x="282" y="113"/>
                </a:cubicBezTo>
                <a:cubicBezTo>
                  <a:pt x="285" y="131"/>
                  <a:pt x="287" y="149"/>
                  <a:pt x="292" y="167"/>
                </a:cubicBezTo>
                <a:cubicBezTo>
                  <a:pt x="292" y="167"/>
                  <a:pt x="297" y="182"/>
                  <a:pt x="298" y="185"/>
                </a:cubicBezTo>
                <a:cubicBezTo>
                  <a:pt x="299" y="189"/>
                  <a:pt x="302" y="197"/>
                  <a:pt x="302" y="197"/>
                </a:cubicBezTo>
                <a:cubicBezTo>
                  <a:pt x="299" y="209"/>
                  <a:pt x="301" y="202"/>
                  <a:pt x="296" y="217"/>
                </a:cubicBezTo>
                <a:cubicBezTo>
                  <a:pt x="295" y="219"/>
                  <a:pt x="294" y="223"/>
                  <a:pt x="294" y="223"/>
                </a:cubicBezTo>
                <a:cubicBezTo>
                  <a:pt x="295" y="240"/>
                  <a:pt x="296" y="258"/>
                  <a:pt x="306" y="273"/>
                </a:cubicBezTo>
                <a:cubicBezTo>
                  <a:pt x="311" y="292"/>
                  <a:pt x="311" y="304"/>
                  <a:pt x="290" y="311"/>
                </a:cubicBezTo>
                <a:cubicBezTo>
                  <a:pt x="274" y="310"/>
                  <a:pt x="258" y="309"/>
                  <a:pt x="242" y="305"/>
                </a:cubicBezTo>
                <a:cubicBezTo>
                  <a:pt x="234" y="299"/>
                  <a:pt x="227" y="294"/>
                  <a:pt x="218" y="291"/>
                </a:cubicBezTo>
                <a:cubicBezTo>
                  <a:pt x="212" y="282"/>
                  <a:pt x="214" y="276"/>
                  <a:pt x="210" y="267"/>
                </a:cubicBezTo>
                <a:cubicBezTo>
                  <a:pt x="208" y="262"/>
                  <a:pt x="191" y="257"/>
                  <a:pt x="186" y="255"/>
                </a:cubicBezTo>
                <a:cubicBezTo>
                  <a:pt x="180" y="246"/>
                  <a:pt x="174" y="233"/>
                  <a:pt x="168" y="225"/>
                </a:cubicBezTo>
                <a:cubicBezTo>
                  <a:pt x="160" y="215"/>
                  <a:pt x="138" y="211"/>
                  <a:pt x="126" y="207"/>
                </a:cubicBezTo>
                <a:cubicBezTo>
                  <a:pt x="116" y="204"/>
                  <a:pt x="106" y="198"/>
                  <a:pt x="96" y="195"/>
                </a:cubicBezTo>
                <a:cubicBezTo>
                  <a:pt x="92" y="194"/>
                  <a:pt x="84" y="191"/>
                  <a:pt x="84" y="191"/>
                </a:cubicBezTo>
                <a:cubicBezTo>
                  <a:pt x="66" y="195"/>
                  <a:pt x="61" y="196"/>
                  <a:pt x="38" y="197"/>
                </a:cubicBezTo>
                <a:cubicBezTo>
                  <a:pt x="26" y="196"/>
                  <a:pt x="0" y="193"/>
                  <a:pt x="22" y="179"/>
                </a:cubicBezTo>
                <a:cubicBezTo>
                  <a:pt x="25" y="175"/>
                  <a:pt x="30" y="173"/>
                  <a:pt x="32" y="169"/>
                </a:cubicBezTo>
                <a:cubicBezTo>
                  <a:pt x="34" y="165"/>
                  <a:pt x="36" y="157"/>
                  <a:pt x="36" y="157"/>
                </a:cubicBezTo>
                <a:cubicBezTo>
                  <a:pt x="34" y="133"/>
                  <a:pt x="32" y="109"/>
                  <a:pt x="38" y="85"/>
                </a:cubicBezTo>
                <a:cubicBezTo>
                  <a:pt x="36" y="59"/>
                  <a:pt x="39" y="69"/>
                  <a:pt x="34" y="55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6" name="Freeform 17"/>
          <p:cNvSpPr>
            <a:spLocks/>
          </p:cNvSpPr>
          <p:nvPr/>
        </p:nvSpPr>
        <p:spPr bwMode="auto">
          <a:xfrm>
            <a:off x="3575050" y="4119563"/>
            <a:ext cx="436563" cy="519112"/>
          </a:xfrm>
          <a:custGeom>
            <a:avLst/>
            <a:gdLst>
              <a:gd name="T0" fmla="*/ 0 w 274"/>
              <a:gd name="T1" fmla="*/ 2147483647 h 327"/>
              <a:gd name="T2" fmla="*/ 2147483647 w 274"/>
              <a:gd name="T3" fmla="*/ 2147483647 h 327"/>
              <a:gd name="T4" fmla="*/ 2147483647 w 274"/>
              <a:gd name="T5" fmla="*/ 2147483647 h 327"/>
              <a:gd name="T6" fmla="*/ 2147483647 w 274"/>
              <a:gd name="T7" fmla="*/ 2147483647 h 327"/>
              <a:gd name="T8" fmla="*/ 2147483647 w 274"/>
              <a:gd name="T9" fmla="*/ 2147483647 h 327"/>
              <a:gd name="T10" fmla="*/ 2147483647 w 274"/>
              <a:gd name="T11" fmla="*/ 2147483647 h 327"/>
              <a:gd name="T12" fmla="*/ 2147483647 w 274"/>
              <a:gd name="T13" fmla="*/ 2147483647 h 327"/>
              <a:gd name="T14" fmla="*/ 2147483647 w 274"/>
              <a:gd name="T15" fmla="*/ 2147483647 h 327"/>
              <a:gd name="T16" fmla="*/ 2147483647 w 274"/>
              <a:gd name="T17" fmla="*/ 2147483647 h 327"/>
              <a:gd name="T18" fmla="*/ 2147483647 w 274"/>
              <a:gd name="T19" fmla="*/ 2147483647 h 327"/>
              <a:gd name="T20" fmla="*/ 2147483647 w 274"/>
              <a:gd name="T21" fmla="*/ 2147483647 h 327"/>
              <a:gd name="T22" fmla="*/ 2147483647 w 274"/>
              <a:gd name="T23" fmla="*/ 2147483647 h 327"/>
              <a:gd name="T24" fmla="*/ 2147483647 w 274"/>
              <a:gd name="T25" fmla="*/ 2147483647 h 327"/>
              <a:gd name="T26" fmla="*/ 2147483647 w 274"/>
              <a:gd name="T27" fmla="*/ 2147483647 h 327"/>
              <a:gd name="T28" fmla="*/ 2147483647 w 274"/>
              <a:gd name="T29" fmla="*/ 2147483647 h 327"/>
              <a:gd name="T30" fmla="*/ 2147483647 w 274"/>
              <a:gd name="T31" fmla="*/ 2147483647 h 327"/>
              <a:gd name="T32" fmla="*/ 2147483647 w 274"/>
              <a:gd name="T33" fmla="*/ 2147483647 h 327"/>
              <a:gd name="T34" fmla="*/ 2147483647 w 274"/>
              <a:gd name="T35" fmla="*/ 2147483647 h 327"/>
              <a:gd name="T36" fmla="*/ 2147483647 w 274"/>
              <a:gd name="T37" fmla="*/ 2147483647 h 327"/>
              <a:gd name="T38" fmla="*/ 2147483647 w 274"/>
              <a:gd name="T39" fmla="*/ 2147483647 h 327"/>
              <a:gd name="T40" fmla="*/ 2147483647 w 274"/>
              <a:gd name="T41" fmla="*/ 2147483647 h 327"/>
              <a:gd name="T42" fmla="*/ 0 w 274"/>
              <a:gd name="T43" fmla="*/ 2147483647 h 3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4"/>
              <a:gd name="T67" fmla="*/ 0 h 327"/>
              <a:gd name="T68" fmla="*/ 274 w 274"/>
              <a:gd name="T69" fmla="*/ 327 h 3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4" h="327">
                <a:moveTo>
                  <a:pt x="0" y="53"/>
                </a:moveTo>
                <a:cubicBezTo>
                  <a:pt x="4" y="41"/>
                  <a:pt x="3" y="33"/>
                  <a:pt x="14" y="25"/>
                </a:cubicBezTo>
                <a:cubicBezTo>
                  <a:pt x="25" y="9"/>
                  <a:pt x="58" y="10"/>
                  <a:pt x="74" y="9"/>
                </a:cubicBezTo>
                <a:cubicBezTo>
                  <a:pt x="101" y="0"/>
                  <a:pt x="108" y="20"/>
                  <a:pt x="130" y="27"/>
                </a:cubicBezTo>
                <a:cubicBezTo>
                  <a:pt x="157" y="36"/>
                  <a:pt x="184" y="37"/>
                  <a:pt x="212" y="39"/>
                </a:cubicBezTo>
                <a:cubicBezTo>
                  <a:pt x="221" y="41"/>
                  <a:pt x="226" y="42"/>
                  <a:pt x="234" y="47"/>
                </a:cubicBezTo>
                <a:cubicBezTo>
                  <a:pt x="238" y="52"/>
                  <a:pt x="242" y="65"/>
                  <a:pt x="242" y="65"/>
                </a:cubicBezTo>
                <a:cubicBezTo>
                  <a:pt x="243" y="92"/>
                  <a:pt x="243" y="118"/>
                  <a:pt x="244" y="145"/>
                </a:cubicBezTo>
                <a:cubicBezTo>
                  <a:pt x="244" y="155"/>
                  <a:pt x="252" y="173"/>
                  <a:pt x="252" y="173"/>
                </a:cubicBezTo>
                <a:cubicBezTo>
                  <a:pt x="255" y="194"/>
                  <a:pt x="255" y="217"/>
                  <a:pt x="260" y="237"/>
                </a:cubicBezTo>
                <a:cubicBezTo>
                  <a:pt x="263" y="250"/>
                  <a:pt x="270" y="261"/>
                  <a:pt x="274" y="273"/>
                </a:cubicBezTo>
                <a:cubicBezTo>
                  <a:pt x="268" y="306"/>
                  <a:pt x="210" y="302"/>
                  <a:pt x="186" y="303"/>
                </a:cubicBezTo>
                <a:cubicBezTo>
                  <a:pt x="155" y="307"/>
                  <a:pt x="144" y="310"/>
                  <a:pt x="108" y="311"/>
                </a:cubicBezTo>
                <a:cubicBezTo>
                  <a:pt x="87" y="310"/>
                  <a:pt x="32" y="327"/>
                  <a:pt x="38" y="295"/>
                </a:cubicBezTo>
                <a:cubicBezTo>
                  <a:pt x="35" y="275"/>
                  <a:pt x="38" y="284"/>
                  <a:pt x="32" y="267"/>
                </a:cubicBezTo>
                <a:cubicBezTo>
                  <a:pt x="31" y="263"/>
                  <a:pt x="28" y="255"/>
                  <a:pt x="28" y="255"/>
                </a:cubicBezTo>
                <a:cubicBezTo>
                  <a:pt x="27" y="244"/>
                  <a:pt x="26" y="232"/>
                  <a:pt x="26" y="221"/>
                </a:cubicBezTo>
                <a:cubicBezTo>
                  <a:pt x="26" y="213"/>
                  <a:pt x="32" y="199"/>
                  <a:pt x="32" y="199"/>
                </a:cubicBezTo>
                <a:cubicBezTo>
                  <a:pt x="31" y="192"/>
                  <a:pt x="32" y="185"/>
                  <a:pt x="30" y="179"/>
                </a:cubicBezTo>
                <a:cubicBezTo>
                  <a:pt x="29" y="174"/>
                  <a:pt x="22" y="167"/>
                  <a:pt x="22" y="167"/>
                </a:cubicBezTo>
                <a:cubicBezTo>
                  <a:pt x="17" y="144"/>
                  <a:pt x="12" y="123"/>
                  <a:pt x="6" y="101"/>
                </a:cubicBezTo>
                <a:cubicBezTo>
                  <a:pt x="5" y="86"/>
                  <a:pt x="0" y="68"/>
                  <a:pt x="0" y="53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7" name="Freeform 18"/>
          <p:cNvSpPr>
            <a:spLocks/>
          </p:cNvSpPr>
          <p:nvPr/>
        </p:nvSpPr>
        <p:spPr bwMode="auto">
          <a:xfrm>
            <a:off x="4286250" y="4073525"/>
            <a:ext cx="501650" cy="428625"/>
          </a:xfrm>
          <a:custGeom>
            <a:avLst/>
            <a:gdLst>
              <a:gd name="T0" fmla="*/ 0 w 316"/>
              <a:gd name="T1" fmla="*/ 2147483647 h 270"/>
              <a:gd name="T2" fmla="*/ 2147483647 w 316"/>
              <a:gd name="T3" fmla="*/ 2147483647 h 270"/>
              <a:gd name="T4" fmla="*/ 2147483647 w 316"/>
              <a:gd name="T5" fmla="*/ 2147483647 h 270"/>
              <a:gd name="T6" fmla="*/ 2147483647 w 316"/>
              <a:gd name="T7" fmla="*/ 2147483647 h 270"/>
              <a:gd name="T8" fmla="*/ 2147483647 w 316"/>
              <a:gd name="T9" fmla="*/ 2147483647 h 270"/>
              <a:gd name="T10" fmla="*/ 2147483647 w 316"/>
              <a:gd name="T11" fmla="*/ 2147483647 h 270"/>
              <a:gd name="T12" fmla="*/ 2147483647 w 316"/>
              <a:gd name="T13" fmla="*/ 2147483647 h 270"/>
              <a:gd name="T14" fmla="*/ 2147483647 w 316"/>
              <a:gd name="T15" fmla="*/ 2147483647 h 270"/>
              <a:gd name="T16" fmla="*/ 2147483647 w 316"/>
              <a:gd name="T17" fmla="*/ 2147483647 h 270"/>
              <a:gd name="T18" fmla="*/ 2147483647 w 316"/>
              <a:gd name="T19" fmla="*/ 2147483647 h 270"/>
              <a:gd name="T20" fmla="*/ 2147483647 w 316"/>
              <a:gd name="T21" fmla="*/ 2147483647 h 270"/>
              <a:gd name="T22" fmla="*/ 2147483647 w 316"/>
              <a:gd name="T23" fmla="*/ 2147483647 h 270"/>
              <a:gd name="T24" fmla="*/ 2147483647 w 316"/>
              <a:gd name="T25" fmla="*/ 2147483647 h 270"/>
              <a:gd name="T26" fmla="*/ 2147483647 w 316"/>
              <a:gd name="T27" fmla="*/ 2147483647 h 270"/>
              <a:gd name="T28" fmla="*/ 2147483647 w 316"/>
              <a:gd name="T29" fmla="*/ 2147483647 h 270"/>
              <a:gd name="T30" fmla="*/ 2147483647 w 316"/>
              <a:gd name="T31" fmla="*/ 2147483647 h 270"/>
              <a:gd name="T32" fmla="*/ 2147483647 w 316"/>
              <a:gd name="T33" fmla="*/ 2147483647 h 270"/>
              <a:gd name="T34" fmla="*/ 2147483647 w 316"/>
              <a:gd name="T35" fmla="*/ 2147483647 h 270"/>
              <a:gd name="T36" fmla="*/ 2147483647 w 316"/>
              <a:gd name="T37" fmla="*/ 2147483647 h 270"/>
              <a:gd name="T38" fmla="*/ 2147483647 w 316"/>
              <a:gd name="T39" fmla="*/ 2147483647 h 270"/>
              <a:gd name="T40" fmla="*/ 2147483647 w 316"/>
              <a:gd name="T41" fmla="*/ 2147483647 h 270"/>
              <a:gd name="T42" fmla="*/ 2147483647 w 316"/>
              <a:gd name="T43" fmla="*/ 2147483647 h 270"/>
              <a:gd name="T44" fmla="*/ 2147483647 w 316"/>
              <a:gd name="T45" fmla="*/ 2147483647 h 270"/>
              <a:gd name="T46" fmla="*/ 2147483647 w 316"/>
              <a:gd name="T47" fmla="*/ 0 h 270"/>
              <a:gd name="T48" fmla="*/ 2147483647 w 316"/>
              <a:gd name="T49" fmla="*/ 2147483647 h 270"/>
              <a:gd name="T50" fmla="*/ 2147483647 w 316"/>
              <a:gd name="T51" fmla="*/ 2147483647 h 270"/>
              <a:gd name="T52" fmla="*/ 2147483647 w 316"/>
              <a:gd name="T53" fmla="*/ 2147483647 h 270"/>
              <a:gd name="T54" fmla="*/ 0 w 316"/>
              <a:gd name="T55" fmla="*/ 2147483647 h 2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6"/>
              <a:gd name="T85" fmla="*/ 0 h 270"/>
              <a:gd name="T86" fmla="*/ 316 w 316"/>
              <a:gd name="T87" fmla="*/ 270 h 2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6" h="270">
                <a:moveTo>
                  <a:pt x="0" y="50"/>
                </a:moveTo>
                <a:cubicBezTo>
                  <a:pt x="9" y="64"/>
                  <a:pt x="3" y="60"/>
                  <a:pt x="14" y="64"/>
                </a:cubicBezTo>
                <a:cubicBezTo>
                  <a:pt x="24" y="78"/>
                  <a:pt x="19" y="73"/>
                  <a:pt x="28" y="82"/>
                </a:cubicBezTo>
                <a:cubicBezTo>
                  <a:pt x="31" y="91"/>
                  <a:pt x="33" y="98"/>
                  <a:pt x="38" y="106"/>
                </a:cubicBezTo>
                <a:cubicBezTo>
                  <a:pt x="39" y="116"/>
                  <a:pt x="41" y="125"/>
                  <a:pt x="44" y="134"/>
                </a:cubicBezTo>
                <a:cubicBezTo>
                  <a:pt x="43" y="151"/>
                  <a:pt x="43" y="164"/>
                  <a:pt x="38" y="180"/>
                </a:cubicBezTo>
                <a:cubicBezTo>
                  <a:pt x="40" y="199"/>
                  <a:pt x="43" y="214"/>
                  <a:pt x="40" y="234"/>
                </a:cubicBezTo>
                <a:cubicBezTo>
                  <a:pt x="39" y="240"/>
                  <a:pt x="36" y="246"/>
                  <a:pt x="34" y="252"/>
                </a:cubicBezTo>
                <a:cubicBezTo>
                  <a:pt x="33" y="254"/>
                  <a:pt x="32" y="258"/>
                  <a:pt x="32" y="258"/>
                </a:cubicBezTo>
                <a:cubicBezTo>
                  <a:pt x="35" y="266"/>
                  <a:pt x="38" y="267"/>
                  <a:pt x="46" y="270"/>
                </a:cubicBezTo>
                <a:cubicBezTo>
                  <a:pt x="91" y="268"/>
                  <a:pt x="95" y="265"/>
                  <a:pt x="130" y="256"/>
                </a:cubicBezTo>
                <a:cubicBezTo>
                  <a:pt x="155" y="250"/>
                  <a:pt x="181" y="253"/>
                  <a:pt x="206" y="252"/>
                </a:cubicBezTo>
                <a:cubicBezTo>
                  <a:pt x="231" y="249"/>
                  <a:pt x="257" y="245"/>
                  <a:pt x="282" y="242"/>
                </a:cubicBezTo>
                <a:cubicBezTo>
                  <a:pt x="300" y="237"/>
                  <a:pt x="293" y="240"/>
                  <a:pt x="304" y="236"/>
                </a:cubicBezTo>
                <a:cubicBezTo>
                  <a:pt x="309" y="229"/>
                  <a:pt x="313" y="230"/>
                  <a:pt x="316" y="222"/>
                </a:cubicBezTo>
                <a:cubicBezTo>
                  <a:pt x="313" y="208"/>
                  <a:pt x="308" y="203"/>
                  <a:pt x="294" y="198"/>
                </a:cubicBezTo>
                <a:cubicBezTo>
                  <a:pt x="291" y="189"/>
                  <a:pt x="297" y="181"/>
                  <a:pt x="304" y="176"/>
                </a:cubicBezTo>
                <a:cubicBezTo>
                  <a:pt x="301" y="162"/>
                  <a:pt x="292" y="146"/>
                  <a:pt x="280" y="138"/>
                </a:cubicBezTo>
                <a:cubicBezTo>
                  <a:pt x="281" y="126"/>
                  <a:pt x="280" y="114"/>
                  <a:pt x="282" y="102"/>
                </a:cubicBezTo>
                <a:cubicBezTo>
                  <a:pt x="283" y="97"/>
                  <a:pt x="290" y="90"/>
                  <a:pt x="290" y="90"/>
                </a:cubicBezTo>
                <a:cubicBezTo>
                  <a:pt x="270" y="85"/>
                  <a:pt x="295" y="94"/>
                  <a:pt x="280" y="66"/>
                </a:cubicBezTo>
                <a:cubicBezTo>
                  <a:pt x="279" y="64"/>
                  <a:pt x="261" y="61"/>
                  <a:pt x="258" y="60"/>
                </a:cubicBezTo>
                <a:cubicBezTo>
                  <a:pt x="249" y="47"/>
                  <a:pt x="252" y="32"/>
                  <a:pt x="238" y="22"/>
                </a:cubicBezTo>
                <a:cubicBezTo>
                  <a:pt x="231" y="11"/>
                  <a:pt x="227" y="4"/>
                  <a:pt x="214" y="0"/>
                </a:cubicBezTo>
                <a:cubicBezTo>
                  <a:pt x="179" y="1"/>
                  <a:pt x="152" y="4"/>
                  <a:pt x="118" y="6"/>
                </a:cubicBezTo>
                <a:cubicBezTo>
                  <a:pt x="100" y="18"/>
                  <a:pt x="101" y="19"/>
                  <a:pt x="78" y="22"/>
                </a:cubicBezTo>
                <a:cubicBezTo>
                  <a:pt x="59" y="27"/>
                  <a:pt x="34" y="29"/>
                  <a:pt x="18" y="40"/>
                </a:cubicBezTo>
                <a:cubicBezTo>
                  <a:pt x="12" y="48"/>
                  <a:pt x="10" y="50"/>
                  <a:pt x="0" y="50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8" name="Freeform 19"/>
          <p:cNvSpPr>
            <a:spLocks/>
          </p:cNvSpPr>
          <p:nvPr/>
        </p:nvSpPr>
        <p:spPr bwMode="auto">
          <a:xfrm>
            <a:off x="4667250" y="4057650"/>
            <a:ext cx="468313" cy="414338"/>
          </a:xfrm>
          <a:custGeom>
            <a:avLst/>
            <a:gdLst>
              <a:gd name="T0" fmla="*/ 0 w 295"/>
              <a:gd name="T1" fmla="*/ 2147483647 h 261"/>
              <a:gd name="T2" fmla="*/ 2147483647 w 295"/>
              <a:gd name="T3" fmla="*/ 2147483647 h 261"/>
              <a:gd name="T4" fmla="*/ 2147483647 w 295"/>
              <a:gd name="T5" fmla="*/ 2147483647 h 261"/>
              <a:gd name="T6" fmla="*/ 2147483647 w 295"/>
              <a:gd name="T7" fmla="*/ 2147483647 h 261"/>
              <a:gd name="T8" fmla="*/ 2147483647 w 295"/>
              <a:gd name="T9" fmla="*/ 2147483647 h 261"/>
              <a:gd name="T10" fmla="*/ 2147483647 w 295"/>
              <a:gd name="T11" fmla="*/ 2147483647 h 261"/>
              <a:gd name="T12" fmla="*/ 2147483647 w 295"/>
              <a:gd name="T13" fmla="*/ 2147483647 h 261"/>
              <a:gd name="T14" fmla="*/ 2147483647 w 295"/>
              <a:gd name="T15" fmla="*/ 2147483647 h 261"/>
              <a:gd name="T16" fmla="*/ 2147483647 w 295"/>
              <a:gd name="T17" fmla="*/ 2147483647 h 261"/>
              <a:gd name="T18" fmla="*/ 2147483647 w 295"/>
              <a:gd name="T19" fmla="*/ 2147483647 h 261"/>
              <a:gd name="T20" fmla="*/ 2147483647 w 295"/>
              <a:gd name="T21" fmla="*/ 2147483647 h 261"/>
              <a:gd name="T22" fmla="*/ 2147483647 w 295"/>
              <a:gd name="T23" fmla="*/ 2147483647 h 261"/>
              <a:gd name="T24" fmla="*/ 2147483647 w 295"/>
              <a:gd name="T25" fmla="*/ 2147483647 h 261"/>
              <a:gd name="T26" fmla="*/ 2147483647 w 295"/>
              <a:gd name="T27" fmla="*/ 2147483647 h 261"/>
              <a:gd name="T28" fmla="*/ 2147483647 w 295"/>
              <a:gd name="T29" fmla="*/ 2147483647 h 261"/>
              <a:gd name="T30" fmla="*/ 2147483647 w 295"/>
              <a:gd name="T31" fmla="*/ 2147483647 h 261"/>
              <a:gd name="T32" fmla="*/ 2147483647 w 295"/>
              <a:gd name="T33" fmla="*/ 2147483647 h 261"/>
              <a:gd name="T34" fmla="*/ 2147483647 w 295"/>
              <a:gd name="T35" fmla="*/ 2147483647 h 2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5"/>
              <a:gd name="T55" fmla="*/ 0 h 261"/>
              <a:gd name="T56" fmla="*/ 295 w 295"/>
              <a:gd name="T57" fmla="*/ 261 h 2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5" h="261">
                <a:moveTo>
                  <a:pt x="0" y="27"/>
                </a:moveTo>
                <a:cubicBezTo>
                  <a:pt x="39" y="25"/>
                  <a:pt x="64" y="20"/>
                  <a:pt x="99" y="15"/>
                </a:cubicBezTo>
                <a:cubicBezTo>
                  <a:pt x="144" y="0"/>
                  <a:pt x="175" y="20"/>
                  <a:pt x="213" y="33"/>
                </a:cubicBezTo>
                <a:cubicBezTo>
                  <a:pt x="229" y="49"/>
                  <a:pt x="248" y="59"/>
                  <a:pt x="264" y="75"/>
                </a:cubicBezTo>
                <a:cubicBezTo>
                  <a:pt x="270" y="92"/>
                  <a:pt x="275" y="91"/>
                  <a:pt x="270" y="111"/>
                </a:cubicBezTo>
                <a:cubicBezTo>
                  <a:pt x="268" y="117"/>
                  <a:pt x="264" y="129"/>
                  <a:pt x="264" y="129"/>
                </a:cubicBezTo>
                <a:cubicBezTo>
                  <a:pt x="266" y="200"/>
                  <a:pt x="295" y="246"/>
                  <a:pt x="234" y="261"/>
                </a:cubicBezTo>
                <a:cubicBezTo>
                  <a:pt x="211" y="256"/>
                  <a:pt x="188" y="254"/>
                  <a:pt x="165" y="252"/>
                </a:cubicBezTo>
                <a:cubicBezTo>
                  <a:pt x="149" y="248"/>
                  <a:pt x="142" y="239"/>
                  <a:pt x="126" y="234"/>
                </a:cubicBezTo>
                <a:cubicBezTo>
                  <a:pt x="120" y="232"/>
                  <a:pt x="108" y="228"/>
                  <a:pt x="108" y="228"/>
                </a:cubicBezTo>
                <a:cubicBezTo>
                  <a:pt x="106" y="228"/>
                  <a:pt x="79" y="235"/>
                  <a:pt x="72" y="228"/>
                </a:cubicBezTo>
                <a:cubicBezTo>
                  <a:pt x="51" y="207"/>
                  <a:pt x="86" y="222"/>
                  <a:pt x="60" y="213"/>
                </a:cubicBezTo>
                <a:cubicBezTo>
                  <a:pt x="50" y="184"/>
                  <a:pt x="67" y="237"/>
                  <a:pt x="54" y="162"/>
                </a:cubicBezTo>
                <a:cubicBezTo>
                  <a:pt x="53" y="155"/>
                  <a:pt x="47" y="150"/>
                  <a:pt x="45" y="144"/>
                </a:cubicBezTo>
                <a:cubicBezTo>
                  <a:pt x="48" y="124"/>
                  <a:pt x="58" y="101"/>
                  <a:pt x="33" y="93"/>
                </a:cubicBezTo>
                <a:cubicBezTo>
                  <a:pt x="26" y="72"/>
                  <a:pt x="33" y="77"/>
                  <a:pt x="18" y="72"/>
                </a:cubicBezTo>
                <a:cubicBezTo>
                  <a:pt x="17" y="69"/>
                  <a:pt x="15" y="66"/>
                  <a:pt x="15" y="63"/>
                </a:cubicBezTo>
                <a:cubicBezTo>
                  <a:pt x="15" y="15"/>
                  <a:pt x="21" y="48"/>
                  <a:pt x="42" y="27"/>
                </a:cubicBezTo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19" name="Freeform 20"/>
          <p:cNvSpPr>
            <a:spLocks/>
          </p:cNvSpPr>
          <p:nvPr/>
        </p:nvSpPr>
        <p:spPr bwMode="auto">
          <a:xfrm>
            <a:off x="4773613" y="3648075"/>
            <a:ext cx="446087" cy="442913"/>
          </a:xfrm>
          <a:custGeom>
            <a:avLst/>
            <a:gdLst>
              <a:gd name="T0" fmla="*/ 2147483647 w 282"/>
              <a:gd name="T1" fmla="*/ 2147483647 h 279"/>
              <a:gd name="T2" fmla="*/ 2147483647 w 282"/>
              <a:gd name="T3" fmla="*/ 2147483647 h 279"/>
              <a:gd name="T4" fmla="*/ 2147483647 w 282"/>
              <a:gd name="T5" fmla="*/ 2147483647 h 279"/>
              <a:gd name="T6" fmla="*/ 2147483647 w 282"/>
              <a:gd name="T7" fmla="*/ 2147483647 h 279"/>
              <a:gd name="T8" fmla="*/ 2147483647 w 282"/>
              <a:gd name="T9" fmla="*/ 2147483647 h 279"/>
              <a:gd name="T10" fmla="*/ 2147483647 w 282"/>
              <a:gd name="T11" fmla="*/ 2147483647 h 279"/>
              <a:gd name="T12" fmla="*/ 2147483647 w 282"/>
              <a:gd name="T13" fmla="*/ 2147483647 h 279"/>
              <a:gd name="T14" fmla="*/ 2147483647 w 282"/>
              <a:gd name="T15" fmla="*/ 2147483647 h 279"/>
              <a:gd name="T16" fmla="*/ 2147483647 w 282"/>
              <a:gd name="T17" fmla="*/ 2147483647 h 279"/>
              <a:gd name="T18" fmla="*/ 2147483647 w 282"/>
              <a:gd name="T19" fmla="*/ 2147483647 h 279"/>
              <a:gd name="T20" fmla="*/ 0 w 282"/>
              <a:gd name="T21" fmla="*/ 2147483647 h 279"/>
              <a:gd name="T22" fmla="*/ 2147483647 w 282"/>
              <a:gd name="T23" fmla="*/ 2147483647 h 279"/>
              <a:gd name="T24" fmla="*/ 2147483647 w 282"/>
              <a:gd name="T25" fmla="*/ 2147483647 h 279"/>
              <a:gd name="T26" fmla="*/ 2147483647 w 282"/>
              <a:gd name="T27" fmla="*/ 0 h 279"/>
              <a:gd name="T28" fmla="*/ 2147483647 w 282"/>
              <a:gd name="T29" fmla="*/ 2147483647 h 279"/>
              <a:gd name="T30" fmla="*/ 2147483647 w 282"/>
              <a:gd name="T31" fmla="*/ 2147483647 h 279"/>
              <a:gd name="T32" fmla="*/ 2147483647 w 282"/>
              <a:gd name="T33" fmla="*/ 2147483647 h 279"/>
              <a:gd name="T34" fmla="*/ 2147483647 w 282"/>
              <a:gd name="T35" fmla="*/ 2147483647 h 279"/>
              <a:gd name="T36" fmla="*/ 2147483647 w 282"/>
              <a:gd name="T37" fmla="*/ 2147483647 h 279"/>
              <a:gd name="T38" fmla="*/ 2147483647 w 282"/>
              <a:gd name="T39" fmla="*/ 2147483647 h 279"/>
              <a:gd name="T40" fmla="*/ 2147483647 w 282"/>
              <a:gd name="T41" fmla="*/ 2147483647 h 279"/>
              <a:gd name="T42" fmla="*/ 2147483647 w 282"/>
              <a:gd name="T43" fmla="*/ 2147483647 h 279"/>
              <a:gd name="T44" fmla="*/ 2147483647 w 282"/>
              <a:gd name="T45" fmla="*/ 2147483647 h 27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2"/>
              <a:gd name="T70" fmla="*/ 0 h 279"/>
              <a:gd name="T71" fmla="*/ 282 w 282"/>
              <a:gd name="T72" fmla="*/ 279 h 27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2" h="279">
                <a:moveTo>
                  <a:pt x="225" y="243"/>
                </a:moveTo>
                <a:cubicBezTo>
                  <a:pt x="223" y="244"/>
                  <a:pt x="207" y="258"/>
                  <a:pt x="207" y="258"/>
                </a:cubicBezTo>
                <a:cubicBezTo>
                  <a:pt x="197" y="265"/>
                  <a:pt x="176" y="266"/>
                  <a:pt x="165" y="270"/>
                </a:cubicBezTo>
                <a:cubicBezTo>
                  <a:pt x="156" y="273"/>
                  <a:pt x="138" y="279"/>
                  <a:pt x="138" y="279"/>
                </a:cubicBezTo>
                <a:cubicBezTo>
                  <a:pt x="100" y="276"/>
                  <a:pt x="65" y="267"/>
                  <a:pt x="27" y="264"/>
                </a:cubicBezTo>
                <a:cubicBezTo>
                  <a:pt x="18" y="261"/>
                  <a:pt x="6" y="243"/>
                  <a:pt x="6" y="243"/>
                </a:cubicBezTo>
                <a:cubicBezTo>
                  <a:pt x="11" y="225"/>
                  <a:pt x="31" y="217"/>
                  <a:pt x="42" y="201"/>
                </a:cubicBezTo>
                <a:cubicBezTo>
                  <a:pt x="46" y="184"/>
                  <a:pt x="50" y="175"/>
                  <a:pt x="63" y="162"/>
                </a:cubicBezTo>
                <a:cubicBezTo>
                  <a:pt x="58" y="133"/>
                  <a:pt x="52" y="132"/>
                  <a:pt x="30" y="117"/>
                </a:cubicBezTo>
                <a:cubicBezTo>
                  <a:pt x="21" y="103"/>
                  <a:pt x="13" y="87"/>
                  <a:pt x="6" y="72"/>
                </a:cubicBezTo>
                <a:cubicBezTo>
                  <a:pt x="3" y="66"/>
                  <a:pt x="0" y="54"/>
                  <a:pt x="0" y="54"/>
                </a:cubicBezTo>
                <a:cubicBezTo>
                  <a:pt x="6" y="24"/>
                  <a:pt x="16" y="43"/>
                  <a:pt x="39" y="30"/>
                </a:cubicBezTo>
                <a:cubicBezTo>
                  <a:pt x="65" y="16"/>
                  <a:pt x="73" y="13"/>
                  <a:pt x="105" y="9"/>
                </a:cubicBezTo>
                <a:cubicBezTo>
                  <a:pt x="122" y="5"/>
                  <a:pt x="139" y="6"/>
                  <a:pt x="156" y="0"/>
                </a:cubicBezTo>
                <a:cubicBezTo>
                  <a:pt x="188" y="3"/>
                  <a:pt x="227" y="5"/>
                  <a:pt x="255" y="24"/>
                </a:cubicBezTo>
                <a:cubicBezTo>
                  <a:pt x="263" y="48"/>
                  <a:pt x="274" y="70"/>
                  <a:pt x="282" y="93"/>
                </a:cubicBezTo>
                <a:cubicBezTo>
                  <a:pt x="281" y="103"/>
                  <a:pt x="282" y="113"/>
                  <a:pt x="279" y="123"/>
                </a:cubicBezTo>
                <a:cubicBezTo>
                  <a:pt x="276" y="132"/>
                  <a:pt x="252" y="135"/>
                  <a:pt x="252" y="135"/>
                </a:cubicBezTo>
                <a:cubicBezTo>
                  <a:pt x="239" y="154"/>
                  <a:pt x="256" y="183"/>
                  <a:pt x="273" y="195"/>
                </a:cubicBezTo>
                <a:cubicBezTo>
                  <a:pt x="275" y="201"/>
                  <a:pt x="277" y="207"/>
                  <a:pt x="279" y="213"/>
                </a:cubicBezTo>
                <a:cubicBezTo>
                  <a:pt x="281" y="219"/>
                  <a:pt x="267" y="217"/>
                  <a:pt x="261" y="219"/>
                </a:cubicBezTo>
                <a:cubicBezTo>
                  <a:pt x="255" y="221"/>
                  <a:pt x="243" y="225"/>
                  <a:pt x="243" y="225"/>
                </a:cubicBezTo>
                <a:cubicBezTo>
                  <a:pt x="239" y="236"/>
                  <a:pt x="235" y="238"/>
                  <a:pt x="225" y="243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0" name="Freeform 21"/>
          <p:cNvSpPr>
            <a:spLocks/>
          </p:cNvSpPr>
          <p:nvPr/>
        </p:nvSpPr>
        <p:spPr bwMode="auto">
          <a:xfrm>
            <a:off x="5033963" y="4005263"/>
            <a:ext cx="427037" cy="428625"/>
          </a:xfrm>
          <a:custGeom>
            <a:avLst/>
            <a:gdLst>
              <a:gd name="T0" fmla="*/ 2147483647 w 269"/>
              <a:gd name="T1" fmla="*/ 2147483647 h 270"/>
              <a:gd name="T2" fmla="*/ 2147483647 w 269"/>
              <a:gd name="T3" fmla="*/ 2147483647 h 270"/>
              <a:gd name="T4" fmla="*/ 2147483647 w 269"/>
              <a:gd name="T5" fmla="*/ 2147483647 h 270"/>
              <a:gd name="T6" fmla="*/ 2147483647 w 269"/>
              <a:gd name="T7" fmla="*/ 2147483647 h 270"/>
              <a:gd name="T8" fmla="*/ 2147483647 w 269"/>
              <a:gd name="T9" fmla="*/ 2147483647 h 270"/>
              <a:gd name="T10" fmla="*/ 2147483647 w 269"/>
              <a:gd name="T11" fmla="*/ 0 h 270"/>
              <a:gd name="T12" fmla="*/ 2147483647 w 269"/>
              <a:gd name="T13" fmla="*/ 2147483647 h 270"/>
              <a:gd name="T14" fmla="*/ 2147483647 w 269"/>
              <a:gd name="T15" fmla="*/ 2147483647 h 270"/>
              <a:gd name="T16" fmla="*/ 2147483647 w 269"/>
              <a:gd name="T17" fmla="*/ 2147483647 h 270"/>
              <a:gd name="T18" fmla="*/ 2147483647 w 269"/>
              <a:gd name="T19" fmla="*/ 2147483647 h 270"/>
              <a:gd name="T20" fmla="*/ 2147483647 w 269"/>
              <a:gd name="T21" fmla="*/ 2147483647 h 270"/>
              <a:gd name="T22" fmla="*/ 2147483647 w 269"/>
              <a:gd name="T23" fmla="*/ 2147483647 h 270"/>
              <a:gd name="T24" fmla="*/ 2147483647 w 269"/>
              <a:gd name="T25" fmla="*/ 2147483647 h 270"/>
              <a:gd name="T26" fmla="*/ 2147483647 w 269"/>
              <a:gd name="T27" fmla="*/ 2147483647 h 270"/>
              <a:gd name="T28" fmla="*/ 2147483647 w 269"/>
              <a:gd name="T29" fmla="*/ 2147483647 h 270"/>
              <a:gd name="T30" fmla="*/ 2147483647 w 269"/>
              <a:gd name="T31" fmla="*/ 2147483647 h 270"/>
              <a:gd name="T32" fmla="*/ 2147483647 w 269"/>
              <a:gd name="T33" fmla="*/ 2147483647 h 270"/>
              <a:gd name="T34" fmla="*/ 2147483647 w 269"/>
              <a:gd name="T35" fmla="*/ 2147483647 h 270"/>
              <a:gd name="T36" fmla="*/ 2147483647 w 269"/>
              <a:gd name="T37" fmla="*/ 2147483647 h 270"/>
              <a:gd name="T38" fmla="*/ 2147483647 w 269"/>
              <a:gd name="T39" fmla="*/ 2147483647 h 270"/>
              <a:gd name="T40" fmla="*/ 2147483647 w 269"/>
              <a:gd name="T41" fmla="*/ 2147483647 h 270"/>
              <a:gd name="T42" fmla="*/ 2147483647 w 269"/>
              <a:gd name="T43" fmla="*/ 2147483647 h 270"/>
              <a:gd name="T44" fmla="*/ 2147483647 w 269"/>
              <a:gd name="T45" fmla="*/ 2147483647 h 270"/>
              <a:gd name="T46" fmla="*/ 0 w 269"/>
              <a:gd name="T47" fmla="*/ 2147483647 h 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9"/>
              <a:gd name="T73" fmla="*/ 0 h 270"/>
              <a:gd name="T74" fmla="*/ 269 w 269"/>
              <a:gd name="T75" fmla="*/ 270 h 27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9" h="270">
                <a:moveTo>
                  <a:pt x="6" y="72"/>
                </a:moveTo>
                <a:cubicBezTo>
                  <a:pt x="7" y="64"/>
                  <a:pt x="5" y="55"/>
                  <a:pt x="9" y="48"/>
                </a:cubicBezTo>
                <a:cubicBezTo>
                  <a:pt x="11" y="44"/>
                  <a:pt x="17" y="46"/>
                  <a:pt x="21" y="45"/>
                </a:cubicBezTo>
                <a:cubicBezTo>
                  <a:pt x="43" y="38"/>
                  <a:pt x="56" y="31"/>
                  <a:pt x="75" y="18"/>
                </a:cubicBezTo>
                <a:cubicBezTo>
                  <a:pt x="81" y="14"/>
                  <a:pt x="86" y="8"/>
                  <a:pt x="93" y="6"/>
                </a:cubicBezTo>
                <a:cubicBezTo>
                  <a:pt x="99" y="4"/>
                  <a:pt x="111" y="0"/>
                  <a:pt x="111" y="0"/>
                </a:cubicBezTo>
                <a:cubicBezTo>
                  <a:pt x="125" y="1"/>
                  <a:pt x="153" y="1"/>
                  <a:pt x="168" y="9"/>
                </a:cubicBezTo>
                <a:cubicBezTo>
                  <a:pt x="177" y="14"/>
                  <a:pt x="195" y="27"/>
                  <a:pt x="195" y="27"/>
                </a:cubicBezTo>
                <a:cubicBezTo>
                  <a:pt x="205" y="42"/>
                  <a:pt x="198" y="34"/>
                  <a:pt x="219" y="48"/>
                </a:cubicBezTo>
                <a:cubicBezTo>
                  <a:pt x="222" y="50"/>
                  <a:pt x="228" y="54"/>
                  <a:pt x="228" y="54"/>
                </a:cubicBezTo>
                <a:cubicBezTo>
                  <a:pt x="242" y="75"/>
                  <a:pt x="233" y="70"/>
                  <a:pt x="249" y="75"/>
                </a:cubicBezTo>
                <a:cubicBezTo>
                  <a:pt x="263" y="96"/>
                  <a:pt x="259" y="86"/>
                  <a:pt x="264" y="102"/>
                </a:cubicBezTo>
                <a:cubicBezTo>
                  <a:pt x="266" y="128"/>
                  <a:pt x="268" y="135"/>
                  <a:pt x="261" y="156"/>
                </a:cubicBezTo>
                <a:cubicBezTo>
                  <a:pt x="262" y="171"/>
                  <a:pt x="269" y="186"/>
                  <a:pt x="267" y="201"/>
                </a:cubicBezTo>
                <a:cubicBezTo>
                  <a:pt x="261" y="257"/>
                  <a:pt x="201" y="247"/>
                  <a:pt x="159" y="249"/>
                </a:cubicBezTo>
                <a:cubicBezTo>
                  <a:pt x="149" y="256"/>
                  <a:pt x="145" y="263"/>
                  <a:pt x="135" y="270"/>
                </a:cubicBezTo>
                <a:cubicBezTo>
                  <a:pt x="123" y="268"/>
                  <a:pt x="111" y="264"/>
                  <a:pt x="99" y="261"/>
                </a:cubicBezTo>
                <a:cubicBezTo>
                  <a:pt x="92" y="256"/>
                  <a:pt x="83" y="253"/>
                  <a:pt x="78" y="246"/>
                </a:cubicBezTo>
                <a:cubicBezTo>
                  <a:pt x="70" y="236"/>
                  <a:pt x="72" y="230"/>
                  <a:pt x="60" y="222"/>
                </a:cubicBezTo>
                <a:cubicBezTo>
                  <a:pt x="53" y="212"/>
                  <a:pt x="46" y="208"/>
                  <a:pt x="39" y="198"/>
                </a:cubicBezTo>
                <a:cubicBezTo>
                  <a:pt x="42" y="181"/>
                  <a:pt x="44" y="185"/>
                  <a:pt x="39" y="168"/>
                </a:cubicBezTo>
                <a:cubicBezTo>
                  <a:pt x="37" y="162"/>
                  <a:pt x="33" y="150"/>
                  <a:pt x="33" y="150"/>
                </a:cubicBezTo>
                <a:cubicBezTo>
                  <a:pt x="45" y="132"/>
                  <a:pt x="39" y="100"/>
                  <a:pt x="18" y="93"/>
                </a:cubicBezTo>
                <a:cubicBezTo>
                  <a:pt x="10" y="81"/>
                  <a:pt x="10" y="64"/>
                  <a:pt x="0" y="54"/>
                </a:cubicBezTo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1" name="Freeform 22"/>
          <p:cNvSpPr>
            <a:spLocks/>
          </p:cNvSpPr>
          <p:nvPr/>
        </p:nvSpPr>
        <p:spPr bwMode="auto">
          <a:xfrm>
            <a:off x="5049838" y="4349750"/>
            <a:ext cx="514350" cy="425450"/>
          </a:xfrm>
          <a:custGeom>
            <a:avLst/>
            <a:gdLst>
              <a:gd name="T0" fmla="*/ 2147483647 w 324"/>
              <a:gd name="T1" fmla="*/ 2147483647 h 268"/>
              <a:gd name="T2" fmla="*/ 2147483647 w 324"/>
              <a:gd name="T3" fmla="*/ 2147483647 h 268"/>
              <a:gd name="T4" fmla="*/ 2147483647 w 324"/>
              <a:gd name="T5" fmla="*/ 2147483647 h 268"/>
              <a:gd name="T6" fmla="*/ 2147483647 w 324"/>
              <a:gd name="T7" fmla="*/ 2147483647 h 268"/>
              <a:gd name="T8" fmla="*/ 2147483647 w 324"/>
              <a:gd name="T9" fmla="*/ 2147483647 h 268"/>
              <a:gd name="T10" fmla="*/ 2147483647 w 324"/>
              <a:gd name="T11" fmla="*/ 2147483647 h 268"/>
              <a:gd name="T12" fmla="*/ 2147483647 w 324"/>
              <a:gd name="T13" fmla="*/ 2147483647 h 268"/>
              <a:gd name="T14" fmla="*/ 2147483647 w 324"/>
              <a:gd name="T15" fmla="*/ 2147483647 h 268"/>
              <a:gd name="T16" fmla="*/ 2147483647 w 324"/>
              <a:gd name="T17" fmla="*/ 2147483647 h 268"/>
              <a:gd name="T18" fmla="*/ 2147483647 w 324"/>
              <a:gd name="T19" fmla="*/ 2147483647 h 268"/>
              <a:gd name="T20" fmla="*/ 2147483647 w 324"/>
              <a:gd name="T21" fmla="*/ 2147483647 h 268"/>
              <a:gd name="T22" fmla="*/ 0 w 324"/>
              <a:gd name="T23" fmla="*/ 2147483647 h 268"/>
              <a:gd name="T24" fmla="*/ 2147483647 w 324"/>
              <a:gd name="T25" fmla="*/ 2147483647 h 268"/>
              <a:gd name="T26" fmla="*/ 2147483647 w 324"/>
              <a:gd name="T27" fmla="*/ 2147483647 h 268"/>
              <a:gd name="T28" fmla="*/ 2147483647 w 324"/>
              <a:gd name="T29" fmla="*/ 2147483647 h 268"/>
              <a:gd name="T30" fmla="*/ 2147483647 w 324"/>
              <a:gd name="T31" fmla="*/ 2147483647 h 268"/>
              <a:gd name="T32" fmla="*/ 2147483647 w 324"/>
              <a:gd name="T33" fmla="*/ 2147483647 h 2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4"/>
              <a:gd name="T52" fmla="*/ 0 h 268"/>
              <a:gd name="T53" fmla="*/ 324 w 324"/>
              <a:gd name="T54" fmla="*/ 268 h 2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4" h="268">
                <a:moveTo>
                  <a:pt x="153" y="10"/>
                </a:moveTo>
                <a:cubicBezTo>
                  <a:pt x="200" y="12"/>
                  <a:pt x="228" y="0"/>
                  <a:pt x="261" y="22"/>
                </a:cubicBezTo>
                <a:cubicBezTo>
                  <a:pt x="275" y="43"/>
                  <a:pt x="289" y="64"/>
                  <a:pt x="303" y="85"/>
                </a:cubicBezTo>
                <a:cubicBezTo>
                  <a:pt x="308" y="93"/>
                  <a:pt x="315" y="112"/>
                  <a:pt x="315" y="112"/>
                </a:cubicBezTo>
                <a:cubicBezTo>
                  <a:pt x="313" y="141"/>
                  <a:pt x="324" y="168"/>
                  <a:pt x="300" y="184"/>
                </a:cubicBezTo>
                <a:cubicBezTo>
                  <a:pt x="290" y="199"/>
                  <a:pt x="291" y="201"/>
                  <a:pt x="294" y="220"/>
                </a:cubicBezTo>
                <a:cubicBezTo>
                  <a:pt x="289" y="248"/>
                  <a:pt x="271" y="259"/>
                  <a:pt x="243" y="265"/>
                </a:cubicBezTo>
                <a:cubicBezTo>
                  <a:pt x="225" y="264"/>
                  <a:pt x="205" y="268"/>
                  <a:pt x="189" y="259"/>
                </a:cubicBezTo>
                <a:cubicBezTo>
                  <a:pt x="179" y="253"/>
                  <a:pt x="162" y="238"/>
                  <a:pt x="162" y="238"/>
                </a:cubicBezTo>
                <a:cubicBezTo>
                  <a:pt x="124" y="240"/>
                  <a:pt x="98" y="245"/>
                  <a:pt x="63" y="241"/>
                </a:cubicBezTo>
                <a:cubicBezTo>
                  <a:pt x="45" y="235"/>
                  <a:pt x="31" y="218"/>
                  <a:pt x="21" y="202"/>
                </a:cubicBezTo>
                <a:cubicBezTo>
                  <a:pt x="19" y="166"/>
                  <a:pt x="19" y="141"/>
                  <a:pt x="0" y="112"/>
                </a:cubicBezTo>
                <a:cubicBezTo>
                  <a:pt x="2" y="107"/>
                  <a:pt x="4" y="97"/>
                  <a:pt x="9" y="94"/>
                </a:cubicBezTo>
                <a:cubicBezTo>
                  <a:pt x="14" y="91"/>
                  <a:pt x="27" y="88"/>
                  <a:pt x="27" y="88"/>
                </a:cubicBezTo>
                <a:cubicBezTo>
                  <a:pt x="35" y="76"/>
                  <a:pt x="43" y="64"/>
                  <a:pt x="51" y="52"/>
                </a:cubicBezTo>
                <a:cubicBezTo>
                  <a:pt x="55" y="46"/>
                  <a:pt x="63" y="46"/>
                  <a:pt x="69" y="43"/>
                </a:cubicBezTo>
                <a:cubicBezTo>
                  <a:pt x="93" y="31"/>
                  <a:pt x="125" y="10"/>
                  <a:pt x="153" y="10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2" name="Freeform 23"/>
          <p:cNvSpPr>
            <a:spLocks/>
          </p:cNvSpPr>
          <p:nvPr/>
        </p:nvSpPr>
        <p:spPr bwMode="auto">
          <a:xfrm>
            <a:off x="5143500" y="3429000"/>
            <a:ext cx="419100" cy="447675"/>
          </a:xfrm>
          <a:custGeom>
            <a:avLst/>
            <a:gdLst>
              <a:gd name="T0" fmla="*/ 0 w 264"/>
              <a:gd name="T1" fmla="*/ 2147483647 h 282"/>
              <a:gd name="T2" fmla="*/ 2147483647 w 264"/>
              <a:gd name="T3" fmla="*/ 2147483647 h 282"/>
              <a:gd name="T4" fmla="*/ 2147483647 w 264"/>
              <a:gd name="T5" fmla="*/ 2147483647 h 282"/>
              <a:gd name="T6" fmla="*/ 2147483647 w 264"/>
              <a:gd name="T7" fmla="*/ 2147483647 h 282"/>
              <a:gd name="T8" fmla="*/ 2147483647 w 264"/>
              <a:gd name="T9" fmla="*/ 0 h 282"/>
              <a:gd name="T10" fmla="*/ 2147483647 w 264"/>
              <a:gd name="T11" fmla="*/ 2147483647 h 282"/>
              <a:gd name="T12" fmla="*/ 2147483647 w 264"/>
              <a:gd name="T13" fmla="*/ 2147483647 h 282"/>
              <a:gd name="T14" fmla="*/ 2147483647 w 264"/>
              <a:gd name="T15" fmla="*/ 2147483647 h 282"/>
              <a:gd name="T16" fmla="*/ 2147483647 w 264"/>
              <a:gd name="T17" fmla="*/ 2147483647 h 282"/>
              <a:gd name="T18" fmla="*/ 2147483647 w 264"/>
              <a:gd name="T19" fmla="*/ 2147483647 h 282"/>
              <a:gd name="T20" fmla="*/ 2147483647 w 264"/>
              <a:gd name="T21" fmla="*/ 2147483647 h 282"/>
              <a:gd name="T22" fmla="*/ 2147483647 w 264"/>
              <a:gd name="T23" fmla="*/ 2147483647 h 282"/>
              <a:gd name="T24" fmla="*/ 2147483647 w 264"/>
              <a:gd name="T25" fmla="*/ 2147483647 h 282"/>
              <a:gd name="T26" fmla="*/ 2147483647 w 264"/>
              <a:gd name="T27" fmla="*/ 2147483647 h 282"/>
              <a:gd name="T28" fmla="*/ 2147483647 w 264"/>
              <a:gd name="T29" fmla="*/ 2147483647 h 282"/>
              <a:gd name="T30" fmla="*/ 2147483647 w 264"/>
              <a:gd name="T31" fmla="*/ 2147483647 h 282"/>
              <a:gd name="T32" fmla="*/ 2147483647 w 264"/>
              <a:gd name="T33" fmla="*/ 2147483647 h 282"/>
              <a:gd name="T34" fmla="*/ 2147483647 w 264"/>
              <a:gd name="T35" fmla="*/ 2147483647 h 282"/>
              <a:gd name="T36" fmla="*/ 0 w 264"/>
              <a:gd name="T37" fmla="*/ 2147483647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4"/>
              <a:gd name="T58" fmla="*/ 0 h 282"/>
              <a:gd name="T59" fmla="*/ 264 w 264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4" h="282">
                <a:moveTo>
                  <a:pt x="0" y="144"/>
                </a:moveTo>
                <a:cubicBezTo>
                  <a:pt x="1" y="140"/>
                  <a:pt x="3" y="136"/>
                  <a:pt x="3" y="132"/>
                </a:cubicBezTo>
                <a:cubicBezTo>
                  <a:pt x="5" y="114"/>
                  <a:pt x="4" y="96"/>
                  <a:pt x="6" y="78"/>
                </a:cubicBezTo>
                <a:cubicBezTo>
                  <a:pt x="7" y="67"/>
                  <a:pt x="29" y="6"/>
                  <a:pt x="39" y="3"/>
                </a:cubicBezTo>
                <a:cubicBezTo>
                  <a:pt x="53" y="0"/>
                  <a:pt x="67" y="1"/>
                  <a:pt x="81" y="0"/>
                </a:cubicBezTo>
                <a:cubicBezTo>
                  <a:pt x="117" y="7"/>
                  <a:pt x="155" y="12"/>
                  <a:pt x="192" y="15"/>
                </a:cubicBezTo>
                <a:cubicBezTo>
                  <a:pt x="204" y="17"/>
                  <a:pt x="216" y="20"/>
                  <a:pt x="228" y="24"/>
                </a:cubicBezTo>
                <a:cubicBezTo>
                  <a:pt x="243" y="39"/>
                  <a:pt x="241" y="58"/>
                  <a:pt x="252" y="75"/>
                </a:cubicBezTo>
                <a:cubicBezTo>
                  <a:pt x="246" y="93"/>
                  <a:pt x="259" y="125"/>
                  <a:pt x="264" y="144"/>
                </a:cubicBezTo>
                <a:cubicBezTo>
                  <a:pt x="264" y="145"/>
                  <a:pt x="264" y="181"/>
                  <a:pt x="258" y="192"/>
                </a:cubicBezTo>
                <a:cubicBezTo>
                  <a:pt x="248" y="211"/>
                  <a:pt x="229" y="226"/>
                  <a:pt x="222" y="246"/>
                </a:cubicBezTo>
                <a:cubicBezTo>
                  <a:pt x="232" y="276"/>
                  <a:pt x="204" y="275"/>
                  <a:pt x="183" y="282"/>
                </a:cubicBezTo>
                <a:cubicBezTo>
                  <a:pt x="152" y="281"/>
                  <a:pt x="121" y="282"/>
                  <a:pt x="90" y="279"/>
                </a:cubicBezTo>
                <a:cubicBezTo>
                  <a:pt x="84" y="278"/>
                  <a:pt x="72" y="273"/>
                  <a:pt x="72" y="273"/>
                </a:cubicBezTo>
                <a:cubicBezTo>
                  <a:pt x="70" y="270"/>
                  <a:pt x="69" y="266"/>
                  <a:pt x="66" y="264"/>
                </a:cubicBezTo>
                <a:cubicBezTo>
                  <a:pt x="64" y="262"/>
                  <a:pt x="59" y="263"/>
                  <a:pt x="57" y="261"/>
                </a:cubicBezTo>
                <a:cubicBezTo>
                  <a:pt x="46" y="250"/>
                  <a:pt x="54" y="235"/>
                  <a:pt x="39" y="225"/>
                </a:cubicBezTo>
                <a:cubicBezTo>
                  <a:pt x="32" y="214"/>
                  <a:pt x="29" y="210"/>
                  <a:pt x="33" y="198"/>
                </a:cubicBezTo>
                <a:cubicBezTo>
                  <a:pt x="27" y="164"/>
                  <a:pt x="18" y="169"/>
                  <a:pt x="0" y="144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3" name="Freeform 24"/>
          <p:cNvSpPr>
            <a:spLocks/>
          </p:cNvSpPr>
          <p:nvPr/>
        </p:nvSpPr>
        <p:spPr bwMode="auto">
          <a:xfrm>
            <a:off x="5180013" y="3846513"/>
            <a:ext cx="669925" cy="381000"/>
          </a:xfrm>
          <a:custGeom>
            <a:avLst/>
            <a:gdLst>
              <a:gd name="T0" fmla="*/ 2147483647 w 423"/>
              <a:gd name="T1" fmla="*/ 0 h 240"/>
              <a:gd name="T2" fmla="*/ 2147483647 w 423"/>
              <a:gd name="T3" fmla="*/ 2147483647 h 240"/>
              <a:gd name="T4" fmla="*/ 2147483647 w 423"/>
              <a:gd name="T5" fmla="*/ 2147483647 h 240"/>
              <a:gd name="T6" fmla="*/ 2147483647 w 423"/>
              <a:gd name="T7" fmla="*/ 2147483647 h 240"/>
              <a:gd name="T8" fmla="*/ 2147483647 w 423"/>
              <a:gd name="T9" fmla="*/ 2147483647 h 240"/>
              <a:gd name="T10" fmla="*/ 2147483647 w 423"/>
              <a:gd name="T11" fmla="*/ 2147483647 h 240"/>
              <a:gd name="T12" fmla="*/ 2147483647 w 423"/>
              <a:gd name="T13" fmla="*/ 2147483647 h 240"/>
              <a:gd name="T14" fmla="*/ 2147483647 w 423"/>
              <a:gd name="T15" fmla="*/ 2147483647 h 240"/>
              <a:gd name="T16" fmla="*/ 2147483647 w 423"/>
              <a:gd name="T17" fmla="*/ 2147483647 h 240"/>
              <a:gd name="T18" fmla="*/ 2147483647 w 423"/>
              <a:gd name="T19" fmla="*/ 2147483647 h 240"/>
              <a:gd name="T20" fmla="*/ 2147483647 w 423"/>
              <a:gd name="T21" fmla="*/ 2147483647 h 240"/>
              <a:gd name="T22" fmla="*/ 2147483647 w 423"/>
              <a:gd name="T23" fmla="*/ 2147483647 h 240"/>
              <a:gd name="T24" fmla="*/ 2147483647 w 423"/>
              <a:gd name="T25" fmla="*/ 2147483647 h 240"/>
              <a:gd name="T26" fmla="*/ 2147483647 w 423"/>
              <a:gd name="T27" fmla="*/ 2147483647 h 240"/>
              <a:gd name="T28" fmla="*/ 2147483647 w 423"/>
              <a:gd name="T29" fmla="*/ 2147483647 h 240"/>
              <a:gd name="T30" fmla="*/ 2147483647 w 423"/>
              <a:gd name="T31" fmla="*/ 2147483647 h 240"/>
              <a:gd name="T32" fmla="*/ 2147483647 w 423"/>
              <a:gd name="T33" fmla="*/ 2147483647 h 240"/>
              <a:gd name="T34" fmla="*/ 2147483647 w 423"/>
              <a:gd name="T35" fmla="*/ 2147483647 h 240"/>
              <a:gd name="T36" fmla="*/ 2147483647 w 423"/>
              <a:gd name="T37" fmla="*/ 2147483647 h 240"/>
              <a:gd name="T38" fmla="*/ 2147483647 w 423"/>
              <a:gd name="T39" fmla="*/ 2147483647 h 240"/>
              <a:gd name="T40" fmla="*/ 2147483647 w 423"/>
              <a:gd name="T41" fmla="*/ 2147483647 h 240"/>
              <a:gd name="T42" fmla="*/ 2147483647 w 423"/>
              <a:gd name="T43" fmla="*/ 2147483647 h 240"/>
              <a:gd name="T44" fmla="*/ 0 w 423"/>
              <a:gd name="T45" fmla="*/ 2147483647 h 240"/>
              <a:gd name="T46" fmla="*/ 2147483647 w 423"/>
              <a:gd name="T47" fmla="*/ 2147483647 h 240"/>
              <a:gd name="T48" fmla="*/ 2147483647 w 423"/>
              <a:gd name="T49" fmla="*/ 2147483647 h 240"/>
              <a:gd name="T50" fmla="*/ 2147483647 w 423"/>
              <a:gd name="T51" fmla="*/ 0 h 2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3"/>
              <a:gd name="T79" fmla="*/ 0 h 240"/>
              <a:gd name="T80" fmla="*/ 423 w 423"/>
              <a:gd name="T81" fmla="*/ 240 h 2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3" h="240">
                <a:moveTo>
                  <a:pt x="213" y="0"/>
                </a:moveTo>
                <a:cubicBezTo>
                  <a:pt x="232" y="3"/>
                  <a:pt x="251" y="6"/>
                  <a:pt x="270" y="9"/>
                </a:cubicBezTo>
                <a:cubicBezTo>
                  <a:pt x="276" y="11"/>
                  <a:pt x="282" y="13"/>
                  <a:pt x="288" y="15"/>
                </a:cubicBezTo>
                <a:cubicBezTo>
                  <a:pt x="291" y="16"/>
                  <a:pt x="297" y="18"/>
                  <a:pt x="297" y="18"/>
                </a:cubicBezTo>
                <a:cubicBezTo>
                  <a:pt x="314" y="31"/>
                  <a:pt x="330" y="31"/>
                  <a:pt x="351" y="36"/>
                </a:cubicBezTo>
                <a:cubicBezTo>
                  <a:pt x="363" y="54"/>
                  <a:pt x="391" y="62"/>
                  <a:pt x="411" y="69"/>
                </a:cubicBezTo>
                <a:cubicBezTo>
                  <a:pt x="416" y="83"/>
                  <a:pt x="418" y="97"/>
                  <a:pt x="423" y="111"/>
                </a:cubicBezTo>
                <a:cubicBezTo>
                  <a:pt x="418" y="134"/>
                  <a:pt x="413" y="133"/>
                  <a:pt x="396" y="144"/>
                </a:cubicBezTo>
                <a:cubicBezTo>
                  <a:pt x="391" y="159"/>
                  <a:pt x="396" y="167"/>
                  <a:pt x="402" y="180"/>
                </a:cubicBezTo>
                <a:cubicBezTo>
                  <a:pt x="405" y="186"/>
                  <a:pt x="408" y="198"/>
                  <a:pt x="408" y="198"/>
                </a:cubicBezTo>
                <a:cubicBezTo>
                  <a:pt x="405" y="215"/>
                  <a:pt x="408" y="224"/>
                  <a:pt x="390" y="228"/>
                </a:cubicBezTo>
                <a:cubicBezTo>
                  <a:pt x="382" y="233"/>
                  <a:pt x="363" y="240"/>
                  <a:pt x="363" y="240"/>
                </a:cubicBezTo>
                <a:cubicBezTo>
                  <a:pt x="344" y="239"/>
                  <a:pt x="325" y="239"/>
                  <a:pt x="306" y="237"/>
                </a:cubicBezTo>
                <a:cubicBezTo>
                  <a:pt x="292" y="236"/>
                  <a:pt x="264" y="231"/>
                  <a:pt x="264" y="231"/>
                </a:cubicBezTo>
                <a:cubicBezTo>
                  <a:pt x="233" y="234"/>
                  <a:pt x="212" y="232"/>
                  <a:pt x="183" y="225"/>
                </a:cubicBezTo>
                <a:cubicBezTo>
                  <a:pt x="161" y="210"/>
                  <a:pt x="181" y="176"/>
                  <a:pt x="156" y="168"/>
                </a:cubicBezTo>
                <a:cubicBezTo>
                  <a:pt x="153" y="164"/>
                  <a:pt x="138" y="149"/>
                  <a:pt x="135" y="147"/>
                </a:cubicBezTo>
                <a:cubicBezTo>
                  <a:pt x="130" y="144"/>
                  <a:pt x="123" y="143"/>
                  <a:pt x="117" y="141"/>
                </a:cubicBezTo>
                <a:cubicBezTo>
                  <a:pt x="114" y="140"/>
                  <a:pt x="108" y="138"/>
                  <a:pt x="108" y="138"/>
                </a:cubicBezTo>
                <a:cubicBezTo>
                  <a:pt x="103" y="130"/>
                  <a:pt x="94" y="120"/>
                  <a:pt x="87" y="114"/>
                </a:cubicBezTo>
                <a:cubicBezTo>
                  <a:pt x="82" y="109"/>
                  <a:pt x="69" y="102"/>
                  <a:pt x="69" y="102"/>
                </a:cubicBezTo>
                <a:cubicBezTo>
                  <a:pt x="59" y="87"/>
                  <a:pt x="51" y="90"/>
                  <a:pt x="33" y="87"/>
                </a:cubicBezTo>
                <a:cubicBezTo>
                  <a:pt x="16" y="81"/>
                  <a:pt x="5" y="55"/>
                  <a:pt x="0" y="39"/>
                </a:cubicBezTo>
                <a:cubicBezTo>
                  <a:pt x="4" y="27"/>
                  <a:pt x="9" y="13"/>
                  <a:pt x="21" y="9"/>
                </a:cubicBezTo>
                <a:cubicBezTo>
                  <a:pt x="70" y="11"/>
                  <a:pt x="87" y="5"/>
                  <a:pt x="120" y="27"/>
                </a:cubicBezTo>
                <a:cubicBezTo>
                  <a:pt x="202" y="23"/>
                  <a:pt x="172" y="31"/>
                  <a:pt x="213" y="0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4" name="Freeform 25"/>
          <p:cNvSpPr>
            <a:spLocks/>
          </p:cNvSpPr>
          <p:nvPr/>
        </p:nvSpPr>
        <p:spPr bwMode="auto">
          <a:xfrm>
            <a:off x="5427663" y="4211638"/>
            <a:ext cx="590550" cy="433387"/>
          </a:xfrm>
          <a:custGeom>
            <a:avLst/>
            <a:gdLst>
              <a:gd name="T0" fmla="*/ 2147483647 w 373"/>
              <a:gd name="T1" fmla="*/ 2147483647 h 273"/>
              <a:gd name="T2" fmla="*/ 2147483647 w 373"/>
              <a:gd name="T3" fmla="*/ 0 h 273"/>
              <a:gd name="T4" fmla="*/ 2147483647 w 373"/>
              <a:gd name="T5" fmla="*/ 2147483647 h 273"/>
              <a:gd name="T6" fmla="*/ 2147483647 w 373"/>
              <a:gd name="T7" fmla="*/ 2147483647 h 273"/>
              <a:gd name="T8" fmla="*/ 2147483647 w 373"/>
              <a:gd name="T9" fmla="*/ 2147483647 h 273"/>
              <a:gd name="T10" fmla="*/ 2147483647 w 373"/>
              <a:gd name="T11" fmla="*/ 2147483647 h 273"/>
              <a:gd name="T12" fmla="*/ 2147483647 w 373"/>
              <a:gd name="T13" fmla="*/ 2147483647 h 273"/>
              <a:gd name="T14" fmla="*/ 2147483647 w 373"/>
              <a:gd name="T15" fmla="*/ 2147483647 h 273"/>
              <a:gd name="T16" fmla="*/ 2147483647 w 373"/>
              <a:gd name="T17" fmla="*/ 2147483647 h 273"/>
              <a:gd name="T18" fmla="*/ 2147483647 w 373"/>
              <a:gd name="T19" fmla="*/ 2147483647 h 273"/>
              <a:gd name="T20" fmla="*/ 2147483647 w 373"/>
              <a:gd name="T21" fmla="*/ 2147483647 h 273"/>
              <a:gd name="T22" fmla="*/ 2147483647 w 373"/>
              <a:gd name="T23" fmla="*/ 2147483647 h 273"/>
              <a:gd name="T24" fmla="*/ 2147483647 w 373"/>
              <a:gd name="T25" fmla="*/ 2147483647 h 273"/>
              <a:gd name="T26" fmla="*/ 2147483647 w 373"/>
              <a:gd name="T27" fmla="*/ 2147483647 h 273"/>
              <a:gd name="T28" fmla="*/ 2147483647 w 373"/>
              <a:gd name="T29" fmla="*/ 2147483647 h 273"/>
              <a:gd name="T30" fmla="*/ 2147483647 w 373"/>
              <a:gd name="T31" fmla="*/ 2147483647 h 273"/>
              <a:gd name="T32" fmla="*/ 2147483647 w 373"/>
              <a:gd name="T33" fmla="*/ 2147483647 h 273"/>
              <a:gd name="T34" fmla="*/ 2147483647 w 373"/>
              <a:gd name="T35" fmla="*/ 2147483647 h 273"/>
              <a:gd name="T36" fmla="*/ 2147483647 w 373"/>
              <a:gd name="T37" fmla="*/ 2147483647 h 273"/>
              <a:gd name="T38" fmla="*/ 2147483647 w 373"/>
              <a:gd name="T39" fmla="*/ 2147483647 h 273"/>
              <a:gd name="T40" fmla="*/ 2147483647 w 373"/>
              <a:gd name="T41" fmla="*/ 2147483647 h 273"/>
              <a:gd name="T42" fmla="*/ 2147483647 w 373"/>
              <a:gd name="T43" fmla="*/ 2147483647 h 2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3"/>
              <a:gd name="T67" fmla="*/ 0 h 273"/>
              <a:gd name="T68" fmla="*/ 373 w 373"/>
              <a:gd name="T69" fmla="*/ 273 h 2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3" h="273">
                <a:moveTo>
                  <a:pt x="19" y="51"/>
                </a:moveTo>
                <a:cubicBezTo>
                  <a:pt x="23" y="12"/>
                  <a:pt x="26" y="6"/>
                  <a:pt x="64" y="0"/>
                </a:cubicBezTo>
                <a:cubicBezTo>
                  <a:pt x="120" y="3"/>
                  <a:pt x="176" y="5"/>
                  <a:pt x="232" y="9"/>
                </a:cubicBezTo>
                <a:cubicBezTo>
                  <a:pt x="245" y="12"/>
                  <a:pt x="266" y="14"/>
                  <a:pt x="277" y="21"/>
                </a:cubicBezTo>
                <a:cubicBezTo>
                  <a:pt x="294" y="32"/>
                  <a:pt x="307" y="45"/>
                  <a:pt x="325" y="54"/>
                </a:cubicBezTo>
                <a:cubicBezTo>
                  <a:pt x="334" y="68"/>
                  <a:pt x="347" y="83"/>
                  <a:pt x="352" y="99"/>
                </a:cubicBezTo>
                <a:cubicBezTo>
                  <a:pt x="348" y="103"/>
                  <a:pt x="339" y="110"/>
                  <a:pt x="340" y="117"/>
                </a:cubicBezTo>
                <a:cubicBezTo>
                  <a:pt x="342" y="127"/>
                  <a:pt x="349" y="135"/>
                  <a:pt x="352" y="144"/>
                </a:cubicBezTo>
                <a:cubicBezTo>
                  <a:pt x="353" y="147"/>
                  <a:pt x="355" y="153"/>
                  <a:pt x="355" y="153"/>
                </a:cubicBezTo>
                <a:cubicBezTo>
                  <a:pt x="358" y="177"/>
                  <a:pt x="373" y="226"/>
                  <a:pt x="343" y="243"/>
                </a:cubicBezTo>
                <a:cubicBezTo>
                  <a:pt x="328" y="251"/>
                  <a:pt x="302" y="259"/>
                  <a:pt x="286" y="264"/>
                </a:cubicBezTo>
                <a:cubicBezTo>
                  <a:pt x="276" y="267"/>
                  <a:pt x="256" y="273"/>
                  <a:pt x="256" y="273"/>
                </a:cubicBezTo>
                <a:cubicBezTo>
                  <a:pt x="231" y="271"/>
                  <a:pt x="205" y="272"/>
                  <a:pt x="184" y="258"/>
                </a:cubicBezTo>
                <a:cubicBezTo>
                  <a:pt x="182" y="255"/>
                  <a:pt x="181" y="251"/>
                  <a:pt x="178" y="249"/>
                </a:cubicBezTo>
                <a:cubicBezTo>
                  <a:pt x="173" y="246"/>
                  <a:pt x="160" y="243"/>
                  <a:pt x="160" y="243"/>
                </a:cubicBezTo>
                <a:cubicBezTo>
                  <a:pt x="135" y="245"/>
                  <a:pt x="118" y="246"/>
                  <a:pt x="94" y="240"/>
                </a:cubicBezTo>
                <a:cubicBezTo>
                  <a:pt x="73" y="226"/>
                  <a:pt x="102" y="225"/>
                  <a:pt x="85" y="201"/>
                </a:cubicBezTo>
                <a:cubicBezTo>
                  <a:pt x="81" y="196"/>
                  <a:pt x="67" y="195"/>
                  <a:pt x="67" y="195"/>
                </a:cubicBezTo>
                <a:cubicBezTo>
                  <a:pt x="60" y="175"/>
                  <a:pt x="56" y="155"/>
                  <a:pt x="49" y="135"/>
                </a:cubicBezTo>
                <a:cubicBezTo>
                  <a:pt x="45" y="122"/>
                  <a:pt x="13" y="117"/>
                  <a:pt x="13" y="117"/>
                </a:cubicBezTo>
                <a:cubicBezTo>
                  <a:pt x="0" y="98"/>
                  <a:pt x="13" y="48"/>
                  <a:pt x="13" y="48"/>
                </a:cubicBezTo>
                <a:cubicBezTo>
                  <a:pt x="8" y="34"/>
                  <a:pt x="8" y="36"/>
                  <a:pt x="19" y="51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5" name="Freeform 26"/>
          <p:cNvSpPr>
            <a:spLocks/>
          </p:cNvSpPr>
          <p:nvPr/>
        </p:nvSpPr>
        <p:spPr bwMode="auto">
          <a:xfrm>
            <a:off x="5500688" y="3443288"/>
            <a:ext cx="581025" cy="471487"/>
          </a:xfrm>
          <a:custGeom>
            <a:avLst/>
            <a:gdLst>
              <a:gd name="T0" fmla="*/ 2147483647 w 366"/>
              <a:gd name="T1" fmla="*/ 2147483647 h 297"/>
              <a:gd name="T2" fmla="*/ 2147483647 w 366"/>
              <a:gd name="T3" fmla="*/ 2147483647 h 297"/>
              <a:gd name="T4" fmla="*/ 2147483647 w 366"/>
              <a:gd name="T5" fmla="*/ 0 h 297"/>
              <a:gd name="T6" fmla="*/ 2147483647 w 366"/>
              <a:gd name="T7" fmla="*/ 2147483647 h 297"/>
              <a:gd name="T8" fmla="*/ 2147483647 w 366"/>
              <a:gd name="T9" fmla="*/ 2147483647 h 297"/>
              <a:gd name="T10" fmla="*/ 2147483647 w 366"/>
              <a:gd name="T11" fmla="*/ 2147483647 h 297"/>
              <a:gd name="T12" fmla="*/ 2147483647 w 366"/>
              <a:gd name="T13" fmla="*/ 2147483647 h 297"/>
              <a:gd name="T14" fmla="*/ 2147483647 w 366"/>
              <a:gd name="T15" fmla="*/ 2147483647 h 297"/>
              <a:gd name="T16" fmla="*/ 2147483647 w 366"/>
              <a:gd name="T17" fmla="*/ 2147483647 h 297"/>
              <a:gd name="T18" fmla="*/ 2147483647 w 366"/>
              <a:gd name="T19" fmla="*/ 2147483647 h 297"/>
              <a:gd name="T20" fmla="*/ 2147483647 w 366"/>
              <a:gd name="T21" fmla="*/ 2147483647 h 297"/>
              <a:gd name="T22" fmla="*/ 2147483647 w 366"/>
              <a:gd name="T23" fmla="*/ 2147483647 h 297"/>
              <a:gd name="T24" fmla="*/ 2147483647 w 366"/>
              <a:gd name="T25" fmla="*/ 2147483647 h 297"/>
              <a:gd name="T26" fmla="*/ 2147483647 w 366"/>
              <a:gd name="T27" fmla="*/ 2147483647 h 297"/>
              <a:gd name="T28" fmla="*/ 2147483647 w 366"/>
              <a:gd name="T29" fmla="*/ 2147483647 h 297"/>
              <a:gd name="T30" fmla="*/ 2147483647 w 366"/>
              <a:gd name="T31" fmla="*/ 2147483647 h 297"/>
              <a:gd name="T32" fmla="*/ 2147483647 w 366"/>
              <a:gd name="T33" fmla="*/ 2147483647 h 297"/>
              <a:gd name="T34" fmla="*/ 2147483647 w 366"/>
              <a:gd name="T35" fmla="*/ 2147483647 h 297"/>
              <a:gd name="T36" fmla="*/ 2147483647 w 366"/>
              <a:gd name="T37" fmla="*/ 2147483647 h 297"/>
              <a:gd name="T38" fmla="*/ 2147483647 w 366"/>
              <a:gd name="T39" fmla="*/ 2147483647 h 297"/>
              <a:gd name="T40" fmla="*/ 2147483647 w 366"/>
              <a:gd name="T41" fmla="*/ 2147483647 h 2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6"/>
              <a:gd name="T64" fmla="*/ 0 h 297"/>
              <a:gd name="T65" fmla="*/ 366 w 366"/>
              <a:gd name="T66" fmla="*/ 297 h 29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6" h="297">
                <a:moveTo>
                  <a:pt x="6" y="21"/>
                </a:moveTo>
                <a:cubicBezTo>
                  <a:pt x="9" y="11"/>
                  <a:pt x="7" y="11"/>
                  <a:pt x="18" y="6"/>
                </a:cubicBezTo>
                <a:cubicBezTo>
                  <a:pt x="24" y="3"/>
                  <a:pt x="36" y="0"/>
                  <a:pt x="36" y="0"/>
                </a:cubicBezTo>
                <a:cubicBezTo>
                  <a:pt x="98" y="3"/>
                  <a:pt x="168" y="1"/>
                  <a:pt x="228" y="21"/>
                </a:cubicBezTo>
                <a:cubicBezTo>
                  <a:pt x="238" y="36"/>
                  <a:pt x="253" y="45"/>
                  <a:pt x="270" y="51"/>
                </a:cubicBezTo>
                <a:cubicBezTo>
                  <a:pt x="285" y="62"/>
                  <a:pt x="283" y="74"/>
                  <a:pt x="294" y="87"/>
                </a:cubicBezTo>
                <a:cubicBezTo>
                  <a:pt x="308" y="104"/>
                  <a:pt x="330" y="111"/>
                  <a:pt x="345" y="126"/>
                </a:cubicBezTo>
                <a:cubicBezTo>
                  <a:pt x="351" y="145"/>
                  <a:pt x="360" y="162"/>
                  <a:pt x="366" y="180"/>
                </a:cubicBezTo>
                <a:cubicBezTo>
                  <a:pt x="361" y="195"/>
                  <a:pt x="354" y="205"/>
                  <a:pt x="342" y="213"/>
                </a:cubicBezTo>
                <a:cubicBezTo>
                  <a:pt x="328" y="234"/>
                  <a:pt x="327" y="238"/>
                  <a:pt x="336" y="264"/>
                </a:cubicBezTo>
                <a:cubicBezTo>
                  <a:pt x="333" y="272"/>
                  <a:pt x="333" y="277"/>
                  <a:pt x="324" y="282"/>
                </a:cubicBezTo>
                <a:cubicBezTo>
                  <a:pt x="318" y="285"/>
                  <a:pt x="306" y="288"/>
                  <a:pt x="306" y="288"/>
                </a:cubicBezTo>
                <a:cubicBezTo>
                  <a:pt x="288" y="287"/>
                  <a:pt x="252" y="280"/>
                  <a:pt x="231" y="285"/>
                </a:cubicBezTo>
                <a:cubicBezTo>
                  <a:pt x="215" y="295"/>
                  <a:pt x="198" y="293"/>
                  <a:pt x="180" y="297"/>
                </a:cubicBezTo>
                <a:cubicBezTo>
                  <a:pt x="157" y="295"/>
                  <a:pt x="120" y="293"/>
                  <a:pt x="99" y="279"/>
                </a:cubicBezTo>
                <a:cubicBezTo>
                  <a:pt x="80" y="266"/>
                  <a:pt x="58" y="253"/>
                  <a:pt x="36" y="246"/>
                </a:cubicBezTo>
                <a:cubicBezTo>
                  <a:pt x="28" y="235"/>
                  <a:pt x="27" y="227"/>
                  <a:pt x="24" y="213"/>
                </a:cubicBezTo>
                <a:cubicBezTo>
                  <a:pt x="29" y="193"/>
                  <a:pt x="36" y="175"/>
                  <a:pt x="42" y="156"/>
                </a:cubicBezTo>
                <a:cubicBezTo>
                  <a:pt x="35" y="136"/>
                  <a:pt x="31" y="116"/>
                  <a:pt x="24" y="96"/>
                </a:cubicBezTo>
                <a:cubicBezTo>
                  <a:pt x="28" y="74"/>
                  <a:pt x="24" y="66"/>
                  <a:pt x="15" y="48"/>
                </a:cubicBezTo>
                <a:cubicBezTo>
                  <a:pt x="13" y="43"/>
                  <a:pt x="0" y="21"/>
                  <a:pt x="6" y="21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6" name="Freeform 27"/>
          <p:cNvSpPr>
            <a:spLocks/>
          </p:cNvSpPr>
          <p:nvPr/>
        </p:nvSpPr>
        <p:spPr bwMode="auto">
          <a:xfrm>
            <a:off x="5776913" y="3171825"/>
            <a:ext cx="673100" cy="504825"/>
          </a:xfrm>
          <a:custGeom>
            <a:avLst/>
            <a:gdLst>
              <a:gd name="T0" fmla="*/ 2147483647 w 423"/>
              <a:gd name="T1" fmla="*/ 2147483647 h 318"/>
              <a:gd name="T2" fmla="*/ 0 w 423"/>
              <a:gd name="T3" fmla="*/ 2147483647 h 318"/>
              <a:gd name="T4" fmla="*/ 2147483647 w 423"/>
              <a:gd name="T5" fmla="*/ 2147483647 h 318"/>
              <a:gd name="T6" fmla="*/ 2147483647 w 423"/>
              <a:gd name="T7" fmla="*/ 0 h 318"/>
              <a:gd name="T8" fmla="*/ 2147483647 w 423"/>
              <a:gd name="T9" fmla="*/ 2147483647 h 318"/>
              <a:gd name="T10" fmla="*/ 2147483647 w 423"/>
              <a:gd name="T11" fmla="*/ 2147483647 h 318"/>
              <a:gd name="T12" fmla="*/ 2147483647 w 423"/>
              <a:gd name="T13" fmla="*/ 2147483647 h 318"/>
              <a:gd name="T14" fmla="*/ 2147483647 w 423"/>
              <a:gd name="T15" fmla="*/ 2147483647 h 318"/>
              <a:gd name="T16" fmla="*/ 2147483647 w 423"/>
              <a:gd name="T17" fmla="*/ 0 h 318"/>
              <a:gd name="T18" fmla="*/ 2147483647 w 423"/>
              <a:gd name="T19" fmla="*/ 2147483647 h 318"/>
              <a:gd name="T20" fmla="*/ 2147483647 w 423"/>
              <a:gd name="T21" fmla="*/ 2147483647 h 318"/>
              <a:gd name="T22" fmla="*/ 2147483647 w 423"/>
              <a:gd name="T23" fmla="*/ 2147483647 h 318"/>
              <a:gd name="T24" fmla="*/ 2147483647 w 423"/>
              <a:gd name="T25" fmla="*/ 2147483647 h 318"/>
              <a:gd name="T26" fmla="*/ 2147483647 w 423"/>
              <a:gd name="T27" fmla="*/ 2147483647 h 318"/>
              <a:gd name="T28" fmla="*/ 2147483647 w 423"/>
              <a:gd name="T29" fmla="*/ 2147483647 h 318"/>
              <a:gd name="T30" fmla="*/ 2147483647 w 423"/>
              <a:gd name="T31" fmla="*/ 2147483647 h 318"/>
              <a:gd name="T32" fmla="*/ 2147483647 w 423"/>
              <a:gd name="T33" fmla="*/ 2147483647 h 318"/>
              <a:gd name="T34" fmla="*/ 2147483647 w 423"/>
              <a:gd name="T35" fmla="*/ 2147483647 h 318"/>
              <a:gd name="T36" fmla="*/ 2147483647 w 423"/>
              <a:gd name="T37" fmla="*/ 2147483647 h 318"/>
              <a:gd name="T38" fmla="*/ 2147483647 w 423"/>
              <a:gd name="T39" fmla="*/ 2147483647 h 318"/>
              <a:gd name="T40" fmla="*/ 2147483647 w 423"/>
              <a:gd name="T41" fmla="*/ 2147483647 h 318"/>
              <a:gd name="T42" fmla="*/ 2147483647 w 423"/>
              <a:gd name="T43" fmla="*/ 2147483647 h 318"/>
              <a:gd name="T44" fmla="*/ 2147483647 w 423"/>
              <a:gd name="T45" fmla="*/ 2147483647 h 318"/>
              <a:gd name="T46" fmla="*/ 2147483647 w 423"/>
              <a:gd name="T47" fmla="*/ 2147483647 h 3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3"/>
              <a:gd name="T73" fmla="*/ 0 h 318"/>
              <a:gd name="T74" fmla="*/ 423 w 423"/>
              <a:gd name="T75" fmla="*/ 318 h 3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3" h="318">
                <a:moveTo>
                  <a:pt x="18" y="207"/>
                </a:moveTo>
                <a:cubicBezTo>
                  <a:pt x="10" y="184"/>
                  <a:pt x="4" y="161"/>
                  <a:pt x="0" y="138"/>
                </a:cubicBezTo>
                <a:cubicBezTo>
                  <a:pt x="5" y="108"/>
                  <a:pt x="31" y="59"/>
                  <a:pt x="57" y="42"/>
                </a:cubicBezTo>
                <a:cubicBezTo>
                  <a:pt x="61" y="25"/>
                  <a:pt x="73" y="6"/>
                  <a:pt x="90" y="0"/>
                </a:cubicBezTo>
                <a:cubicBezTo>
                  <a:pt x="143" y="2"/>
                  <a:pt x="183" y="5"/>
                  <a:pt x="231" y="21"/>
                </a:cubicBezTo>
                <a:cubicBezTo>
                  <a:pt x="253" y="20"/>
                  <a:pt x="275" y="20"/>
                  <a:pt x="297" y="18"/>
                </a:cubicBezTo>
                <a:cubicBezTo>
                  <a:pt x="300" y="18"/>
                  <a:pt x="303" y="16"/>
                  <a:pt x="306" y="15"/>
                </a:cubicBezTo>
                <a:cubicBezTo>
                  <a:pt x="340" y="5"/>
                  <a:pt x="295" y="20"/>
                  <a:pt x="330" y="6"/>
                </a:cubicBezTo>
                <a:cubicBezTo>
                  <a:pt x="336" y="4"/>
                  <a:pt x="348" y="0"/>
                  <a:pt x="348" y="0"/>
                </a:cubicBezTo>
                <a:cubicBezTo>
                  <a:pt x="375" y="7"/>
                  <a:pt x="365" y="1"/>
                  <a:pt x="381" y="12"/>
                </a:cubicBezTo>
                <a:cubicBezTo>
                  <a:pt x="398" y="38"/>
                  <a:pt x="390" y="20"/>
                  <a:pt x="396" y="42"/>
                </a:cubicBezTo>
                <a:cubicBezTo>
                  <a:pt x="399" y="51"/>
                  <a:pt x="405" y="69"/>
                  <a:pt x="405" y="69"/>
                </a:cubicBezTo>
                <a:cubicBezTo>
                  <a:pt x="401" y="87"/>
                  <a:pt x="398" y="99"/>
                  <a:pt x="387" y="114"/>
                </a:cubicBezTo>
                <a:cubicBezTo>
                  <a:pt x="393" y="156"/>
                  <a:pt x="415" y="192"/>
                  <a:pt x="423" y="234"/>
                </a:cubicBezTo>
                <a:cubicBezTo>
                  <a:pt x="413" y="263"/>
                  <a:pt x="392" y="253"/>
                  <a:pt x="369" y="264"/>
                </a:cubicBezTo>
                <a:cubicBezTo>
                  <a:pt x="351" y="273"/>
                  <a:pt x="343" y="292"/>
                  <a:pt x="327" y="303"/>
                </a:cubicBezTo>
                <a:cubicBezTo>
                  <a:pt x="318" y="309"/>
                  <a:pt x="301" y="309"/>
                  <a:pt x="291" y="312"/>
                </a:cubicBezTo>
                <a:cubicBezTo>
                  <a:pt x="285" y="314"/>
                  <a:pt x="273" y="318"/>
                  <a:pt x="273" y="318"/>
                </a:cubicBezTo>
                <a:cubicBezTo>
                  <a:pt x="235" y="315"/>
                  <a:pt x="197" y="311"/>
                  <a:pt x="159" y="309"/>
                </a:cubicBezTo>
                <a:cubicBezTo>
                  <a:pt x="153" y="305"/>
                  <a:pt x="145" y="305"/>
                  <a:pt x="141" y="300"/>
                </a:cubicBezTo>
                <a:cubicBezTo>
                  <a:pt x="138" y="297"/>
                  <a:pt x="140" y="291"/>
                  <a:pt x="138" y="288"/>
                </a:cubicBezTo>
                <a:cubicBezTo>
                  <a:pt x="133" y="281"/>
                  <a:pt x="118" y="272"/>
                  <a:pt x="111" y="267"/>
                </a:cubicBezTo>
                <a:cubicBezTo>
                  <a:pt x="96" y="221"/>
                  <a:pt x="74" y="217"/>
                  <a:pt x="27" y="213"/>
                </a:cubicBezTo>
                <a:cubicBezTo>
                  <a:pt x="13" y="208"/>
                  <a:pt x="12" y="188"/>
                  <a:pt x="18" y="20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7" name="Freeform 28"/>
          <p:cNvSpPr>
            <a:spLocks/>
          </p:cNvSpPr>
          <p:nvPr/>
        </p:nvSpPr>
        <p:spPr bwMode="auto">
          <a:xfrm>
            <a:off x="6024563" y="3595688"/>
            <a:ext cx="552450" cy="482600"/>
          </a:xfrm>
          <a:custGeom>
            <a:avLst/>
            <a:gdLst>
              <a:gd name="T0" fmla="*/ 2147483647 w 347"/>
              <a:gd name="T1" fmla="*/ 2147483647 h 304"/>
              <a:gd name="T2" fmla="*/ 2147483647 w 347"/>
              <a:gd name="T3" fmla="*/ 0 h 304"/>
              <a:gd name="T4" fmla="*/ 2147483647 w 347"/>
              <a:gd name="T5" fmla="*/ 2147483647 h 304"/>
              <a:gd name="T6" fmla="*/ 2147483647 w 347"/>
              <a:gd name="T7" fmla="*/ 2147483647 h 304"/>
              <a:gd name="T8" fmla="*/ 2147483647 w 347"/>
              <a:gd name="T9" fmla="*/ 2147483647 h 304"/>
              <a:gd name="T10" fmla="*/ 2147483647 w 347"/>
              <a:gd name="T11" fmla="*/ 2147483647 h 304"/>
              <a:gd name="T12" fmla="*/ 2147483647 w 347"/>
              <a:gd name="T13" fmla="*/ 2147483647 h 304"/>
              <a:gd name="T14" fmla="*/ 2147483647 w 347"/>
              <a:gd name="T15" fmla="*/ 2147483647 h 304"/>
              <a:gd name="T16" fmla="*/ 2147483647 w 347"/>
              <a:gd name="T17" fmla="*/ 2147483647 h 304"/>
              <a:gd name="T18" fmla="*/ 2147483647 w 347"/>
              <a:gd name="T19" fmla="*/ 2147483647 h 304"/>
              <a:gd name="T20" fmla="*/ 2147483647 w 347"/>
              <a:gd name="T21" fmla="*/ 2147483647 h 304"/>
              <a:gd name="T22" fmla="*/ 0 w 347"/>
              <a:gd name="T23" fmla="*/ 2147483647 h 304"/>
              <a:gd name="T24" fmla="*/ 2147483647 w 347"/>
              <a:gd name="T25" fmla="*/ 2147483647 h 304"/>
              <a:gd name="T26" fmla="*/ 2147483647 w 347"/>
              <a:gd name="T27" fmla="*/ 2147483647 h 304"/>
              <a:gd name="T28" fmla="*/ 2147483647 w 347"/>
              <a:gd name="T29" fmla="*/ 2147483647 h 304"/>
              <a:gd name="T30" fmla="*/ 2147483647 w 347"/>
              <a:gd name="T31" fmla="*/ 2147483647 h 304"/>
              <a:gd name="T32" fmla="*/ 2147483647 w 347"/>
              <a:gd name="T33" fmla="*/ 2147483647 h 304"/>
              <a:gd name="T34" fmla="*/ 2147483647 w 347"/>
              <a:gd name="T35" fmla="*/ 2147483647 h 304"/>
              <a:gd name="T36" fmla="*/ 2147483647 w 347"/>
              <a:gd name="T37" fmla="*/ 2147483647 h 304"/>
              <a:gd name="T38" fmla="*/ 2147483647 w 347"/>
              <a:gd name="T39" fmla="*/ 2147483647 h 3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7"/>
              <a:gd name="T61" fmla="*/ 0 h 304"/>
              <a:gd name="T62" fmla="*/ 347 w 347"/>
              <a:gd name="T63" fmla="*/ 304 h 3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7" h="304">
                <a:moveTo>
                  <a:pt x="36" y="33"/>
                </a:moveTo>
                <a:cubicBezTo>
                  <a:pt x="54" y="6"/>
                  <a:pt x="67" y="6"/>
                  <a:pt x="99" y="0"/>
                </a:cubicBezTo>
                <a:cubicBezTo>
                  <a:pt x="112" y="1"/>
                  <a:pt x="162" y="0"/>
                  <a:pt x="186" y="6"/>
                </a:cubicBezTo>
                <a:cubicBezTo>
                  <a:pt x="218" y="14"/>
                  <a:pt x="247" y="39"/>
                  <a:pt x="282" y="48"/>
                </a:cubicBezTo>
                <a:cubicBezTo>
                  <a:pt x="309" y="66"/>
                  <a:pt x="325" y="97"/>
                  <a:pt x="336" y="129"/>
                </a:cubicBezTo>
                <a:cubicBezTo>
                  <a:pt x="333" y="187"/>
                  <a:pt x="347" y="229"/>
                  <a:pt x="288" y="237"/>
                </a:cubicBezTo>
                <a:cubicBezTo>
                  <a:pt x="275" y="250"/>
                  <a:pt x="283" y="268"/>
                  <a:pt x="270" y="279"/>
                </a:cubicBezTo>
                <a:cubicBezTo>
                  <a:pt x="240" y="304"/>
                  <a:pt x="188" y="300"/>
                  <a:pt x="153" y="303"/>
                </a:cubicBezTo>
                <a:cubicBezTo>
                  <a:pt x="109" y="300"/>
                  <a:pt x="73" y="291"/>
                  <a:pt x="36" y="267"/>
                </a:cubicBezTo>
                <a:cubicBezTo>
                  <a:pt x="34" y="264"/>
                  <a:pt x="33" y="261"/>
                  <a:pt x="30" y="258"/>
                </a:cubicBezTo>
                <a:cubicBezTo>
                  <a:pt x="27" y="255"/>
                  <a:pt x="23" y="255"/>
                  <a:pt x="21" y="252"/>
                </a:cubicBezTo>
                <a:cubicBezTo>
                  <a:pt x="6" y="235"/>
                  <a:pt x="5" y="219"/>
                  <a:pt x="0" y="198"/>
                </a:cubicBezTo>
                <a:cubicBezTo>
                  <a:pt x="3" y="188"/>
                  <a:pt x="7" y="177"/>
                  <a:pt x="12" y="168"/>
                </a:cubicBezTo>
                <a:cubicBezTo>
                  <a:pt x="16" y="162"/>
                  <a:pt x="24" y="150"/>
                  <a:pt x="24" y="150"/>
                </a:cubicBezTo>
                <a:cubicBezTo>
                  <a:pt x="22" y="141"/>
                  <a:pt x="10" y="123"/>
                  <a:pt x="18" y="114"/>
                </a:cubicBezTo>
                <a:cubicBezTo>
                  <a:pt x="23" y="109"/>
                  <a:pt x="30" y="106"/>
                  <a:pt x="36" y="102"/>
                </a:cubicBezTo>
                <a:cubicBezTo>
                  <a:pt x="39" y="100"/>
                  <a:pt x="45" y="96"/>
                  <a:pt x="45" y="96"/>
                </a:cubicBezTo>
                <a:cubicBezTo>
                  <a:pt x="44" y="83"/>
                  <a:pt x="44" y="70"/>
                  <a:pt x="42" y="57"/>
                </a:cubicBezTo>
                <a:cubicBezTo>
                  <a:pt x="41" y="51"/>
                  <a:pt x="36" y="39"/>
                  <a:pt x="36" y="39"/>
                </a:cubicBezTo>
                <a:cubicBezTo>
                  <a:pt x="48" y="35"/>
                  <a:pt x="48" y="37"/>
                  <a:pt x="36" y="33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8" name="Freeform 29"/>
          <p:cNvSpPr>
            <a:spLocks/>
          </p:cNvSpPr>
          <p:nvPr/>
        </p:nvSpPr>
        <p:spPr bwMode="auto">
          <a:xfrm>
            <a:off x="5802313" y="3876675"/>
            <a:ext cx="635000" cy="546100"/>
          </a:xfrm>
          <a:custGeom>
            <a:avLst/>
            <a:gdLst>
              <a:gd name="T0" fmla="*/ 2147483647 w 400"/>
              <a:gd name="T1" fmla="*/ 2147483647 h 344"/>
              <a:gd name="T2" fmla="*/ 2147483647 w 400"/>
              <a:gd name="T3" fmla="*/ 2147483647 h 344"/>
              <a:gd name="T4" fmla="*/ 2147483647 w 400"/>
              <a:gd name="T5" fmla="*/ 2147483647 h 344"/>
              <a:gd name="T6" fmla="*/ 2147483647 w 400"/>
              <a:gd name="T7" fmla="*/ 2147483647 h 344"/>
              <a:gd name="T8" fmla="*/ 2147483647 w 400"/>
              <a:gd name="T9" fmla="*/ 2147483647 h 344"/>
              <a:gd name="T10" fmla="*/ 2147483647 w 400"/>
              <a:gd name="T11" fmla="*/ 2147483647 h 344"/>
              <a:gd name="T12" fmla="*/ 2147483647 w 400"/>
              <a:gd name="T13" fmla="*/ 2147483647 h 344"/>
              <a:gd name="T14" fmla="*/ 2147483647 w 400"/>
              <a:gd name="T15" fmla="*/ 2147483647 h 344"/>
              <a:gd name="T16" fmla="*/ 2147483647 w 400"/>
              <a:gd name="T17" fmla="*/ 2147483647 h 344"/>
              <a:gd name="T18" fmla="*/ 2147483647 w 400"/>
              <a:gd name="T19" fmla="*/ 2147483647 h 344"/>
              <a:gd name="T20" fmla="*/ 2147483647 w 400"/>
              <a:gd name="T21" fmla="*/ 2147483647 h 344"/>
              <a:gd name="T22" fmla="*/ 2147483647 w 400"/>
              <a:gd name="T23" fmla="*/ 2147483647 h 344"/>
              <a:gd name="T24" fmla="*/ 2147483647 w 400"/>
              <a:gd name="T25" fmla="*/ 2147483647 h 344"/>
              <a:gd name="T26" fmla="*/ 2147483647 w 400"/>
              <a:gd name="T27" fmla="*/ 2147483647 h 344"/>
              <a:gd name="T28" fmla="*/ 2147483647 w 400"/>
              <a:gd name="T29" fmla="*/ 2147483647 h 344"/>
              <a:gd name="T30" fmla="*/ 2147483647 w 400"/>
              <a:gd name="T31" fmla="*/ 2147483647 h 344"/>
              <a:gd name="T32" fmla="*/ 2147483647 w 400"/>
              <a:gd name="T33" fmla="*/ 2147483647 h 344"/>
              <a:gd name="T34" fmla="*/ 2147483647 w 400"/>
              <a:gd name="T35" fmla="*/ 2147483647 h 344"/>
              <a:gd name="T36" fmla="*/ 2147483647 w 400"/>
              <a:gd name="T37" fmla="*/ 2147483647 h 344"/>
              <a:gd name="T38" fmla="*/ 2147483647 w 400"/>
              <a:gd name="T39" fmla="*/ 2147483647 h 344"/>
              <a:gd name="T40" fmla="*/ 0 w 400"/>
              <a:gd name="T41" fmla="*/ 2147483647 h 344"/>
              <a:gd name="T42" fmla="*/ 2147483647 w 400"/>
              <a:gd name="T43" fmla="*/ 2147483647 h 344"/>
              <a:gd name="T44" fmla="*/ 2147483647 w 400"/>
              <a:gd name="T45" fmla="*/ 2147483647 h 344"/>
              <a:gd name="T46" fmla="*/ 2147483647 w 400"/>
              <a:gd name="T47" fmla="*/ 2147483647 h 344"/>
              <a:gd name="T48" fmla="*/ 2147483647 w 400"/>
              <a:gd name="T49" fmla="*/ 2147483647 h 344"/>
              <a:gd name="T50" fmla="*/ 2147483647 w 400"/>
              <a:gd name="T51" fmla="*/ 2147483647 h 344"/>
              <a:gd name="T52" fmla="*/ 2147483647 w 400"/>
              <a:gd name="T53" fmla="*/ 2147483647 h 3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0"/>
              <a:gd name="T82" fmla="*/ 0 h 344"/>
              <a:gd name="T83" fmla="*/ 400 w 400"/>
              <a:gd name="T84" fmla="*/ 344 h 3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0" h="344">
                <a:moveTo>
                  <a:pt x="15" y="51"/>
                </a:moveTo>
                <a:cubicBezTo>
                  <a:pt x="10" y="43"/>
                  <a:pt x="3" y="24"/>
                  <a:pt x="3" y="24"/>
                </a:cubicBezTo>
                <a:cubicBezTo>
                  <a:pt x="15" y="6"/>
                  <a:pt x="28" y="11"/>
                  <a:pt x="51" y="9"/>
                </a:cubicBezTo>
                <a:cubicBezTo>
                  <a:pt x="82" y="10"/>
                  <a:pt x="116" y="0"/>
                  <a:pt x="144" y="12"/>
                </a:cubicBezTo>
                <a:cubicBezTo>
                  <a:pt x="156" y="17"/>
                  <a:pt x="145" y="38"/>
                  <a:pt x="147" y="51"/>
                </a:cubicBezTo>
                <a:cubicBezTo>
                  <a:pt x="148" y="60"/>
                  <a:pt x="152" y="74"/>
                  <a:pt x="159" y="81"/>
                </a:cubicBezTo>
                <a:cubicBezTo>
                  <a:pt x="196" y="118"/>
                  <a:pt x="271" y="128"/>
                  <a:pt x="321" y="132"/>
                </a:cubicBezTo>
                <a:cubicBezTo>
                  <a:pt x="333" y="136"/>
                  <a:pt x="346" y="135"/>
                  <a:pt x="357" y="141"/>
                </a:cubicBezTo>
                <a:cubicBezTo>
                  <a:pt x="363" y="145"/>
                  <a:pt x="375" y="153"/>
                  <a:pt x="375" y="153"/>
                </a:cubicBezTo>
                <a:cubicBezTo>
                  <a:pt x="384" y="180"/>
                  <a:pt x="392" y="206"/>
                  <a:pt x="399" y="234"/>
                </a:cubicBezTo>
                <a:cubicBezTo>
                  <a:pt x="398" y="246"/>
                  <a:pt x="400" y="258"/>
                  <a:pt x="396" y="270"/>
                </a:cubicBezTo>
                <a:cubicBezTo>
                  <a:pt x="395" y="273"/>
                  <a:pt x="390" y="271"/>
                  <a:pt x="387" y="273"/>
                </a:cubicBezTo>
                <a:cubicBezTo>
                  <a:pt x="381" y="277"/>
                  <a:pt x="375" y="281"/>
                  <a:pt x="369" y="285"/>
                </a:cubicBezTo>
                <a:cubicBezTo>
                  <a:pt x="346" y="300"/>
                  <a:pt x="321" y="324"/>
                  <a:pt x="294" y="333"/>
                </a:cubicBezTo>
                <a:cubicBezTo>
                  <a:pt x="262" y="332"/>
                  <a:pt x="160" y="344"/>
                  <a:pt x="117" y="315"/>
                </a:cubicBezTo>
                <a:cubicBezTo>
                  <a:pt x="112" y="301"/>
                  <a:pt x="104" y="291"/>
                  <a:pt x="96" y="279"/>
                </a:cubicBezTo>
                <a:cubicBezTo>
                  <a:pt x="89" y="268"/>
                  <a:pt x="98" y="271"/>
                  <a:pt x="87" y="261"/>
                </a:cubicBezTo>
                <a:cubicBezTo>
                  <a:pt x="63" y="240"/>
                  <a:pt x="37" y="237"/>
                  <a:pt x="9" y="228"/>
                </a:cubicBezTo>
                <a:cubicBezTo>
                  <a:pt x="6" y="219"/>
                  <a:pt x="12" y="201"/>
                  <a:pt x="12" y="201"/>
                </a:cubicBezTo>
                <a:cubicBezTo>
                  <a:pt x="8" y="171"/>
                  <a:pt x="12" y="185"/>
                  <a:pt x="3" y="159"/>
                </a:cubicBezTo>
                <a:cubicBezTo>
                  <a:pt x="2" y="156"/>
                  <a:pt x="0" y="150"/>
                  <a:pt x="0" y="150"/>
                </a:cubicBezTo>
                <a:cubicBezTo>
                  <a:pt x="3" y="136"/>
                  <a:pt x="3" y="131"/>
                  <a:pt x="15" y="123"/>
                </a:cubicBezTo>
                <a:cubicBezTo>
                  <a:pt x="22" y="102"/>
                  <a:pt x="17" y="76"/>
                  <a:pt x="12" y="54"/>
                </a:cubicBezTo>
                <a:cubicBezTo>
                  <a:pt x="11" y="48"/>
                  <a:pt x="6" y="36"/>
                  <a:pt x="6" y="36"/>
                </a:cubicBezTo>
                <a:cubicBezTo>
                  <a:pt x="7" y="29"/>
                  <a:pt x="5" y="21"/>
                  <a:pt x="9" y="15"/>
                </a:cubicBezTo>
                <a:cubicBezTo>
                  <a:pt x="13" y="10"/>
                  <a:pt x="27" y="9"/>
                  <a:pt x="27" y="9"/>
                </a:cubicBezTo>
                <a:cubicBezTo>
                  <a:pt x="43" y="12"/>
                  <a:pt x="46" y="8"/>
                  <a:pt x="39" y="15"/>
                </a:cubicBezTo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29" name="Freeform 30"/>
          <p:cNvSpPr>
            <a:spLocks/>
          </p:cNvSpPr>
          <p:nvPr/>
        </p:nvSpPr>
        <p:spPr bwMode="auto">
          <a:xfrm>
            <a:off x="5886450" y="4314825"/>
            <a:ext cx="628650" cy="500063"/>
          </a:xfrm>
          <a:custGeom>
            <a:avLst/>
            <a:gdLst>
              <a:gd name="T0" fmla="*/ 2147483647 w 396"/>
              <a:gd name="T1" fmla="*/ 2147483647 h 315"/>
              <a:gd name="T2" fmla="*/ 2147483647 w 396"/>
              <a:gd name="T3" fmla="*/ 0 h 315"/>
              <a:gd name="T4" fmla="*/ 2147483647 w 396"/>
              <a:gd name="T5" fmla="*/ 2147483647 h 315"/>
              <a:gd name="T6" fmla="*/ 2147483647 w 396"/>
              <a:gd name="T7" fmla="*/ 2147483647 h 315"/>
              <a:gd name="T8" fmla="*/ 2147483647 w 396"/>
              <a:gd name="T9" fmla="*/ 2147483647 h 315"/>
              <a:gd name="T10" fmla="*/ 2147483647 w 396"/>
              <a:gd name="T11" fmla="*/ 2147483647 h 315"/>
              <a:gd name="T12" fmla="*/ 2147483647 w 396"/>
              <a:gd name="T13" fmla="*/ 2147483647 h 315"/>
              <a:gd name="T14" fmla="*/ 2147483647 w 396"/>
              <a:gd name="T15" fmla="*/ 2147483647 h 315"/>
              <a:gd name="T16" fmla="*/ 2147483647 w 396"/>
              <a:gd name="T17" fmla="*/ 2147483647 h 315"/>
              <a:gd name="T18" fmla="*/ 2147483647 w 396"/>
              <a:gd name="T19" fmla="*/ 2147483647 h 315"/>
              <a:gd name="T20" fmla="*/ 2147483647 w 396"/>
              <a:gd name="T21" fmla="*/ 2147483647 h 315"/>
              <a:gd name="T22" fmla="*/ 2147483647 w 396"/>
              <a:gd name="T23" fmla="*/ 2147483647 h 315"/>
              <a:gd name="T24" fmla="*/ 2147483647 w 396"/>
              <a:gd name="T25" fmla="*/ 2147483647 h 315"/>
              <a:gd name="T26" fmla="*/ 2147483647 w 396"/>
              <a:gd name="T27" fmla="*/ 2147483647 h 315"/>
              <a:gd name="T28" fmla="*/ 2147483647 w 396"/>
              <a:gd name="T29" fmla="*/ 2147483647 h 315"/>
              <a:gd name="T30" fmla="*/ 2147483647 w 396"/>
              <a:gd name="T31" fmla="*/ 2147483647 h 315"/>
              <a:gd name="T32" fmla="*/ 2147483647 w 396"/>
              <a:gd name="T33" fmla="*/ 2147483647 h 315"/>
              <a:gd name="T34" fmla="*/ 2147483647 w 396"/>
              <a:gd name="T35" fmla="*/ 2147483647 h 315"/>
              <a:gd name="T36" fmla="*/ 2147483647 w 396"/>
              <a:gd name="T37" fmla="*/ 2147483647 h 315"/>
              <a:gd name="T38" fmla="*/ 2147483647 w 396"/>
              <a:gd name="T39" fmla="*/ 2147483647 h 315"/>
              <a:gd name="T40" fmla="*/ 0 w 396"/>
              <a:gd name="T41" fmla="*/ 2147483647 h 315"/>
              <a:gd name="T42" fmla="*/ 2147483647 w 396"/>
              <a:gd name="T43" fmla="*/ 2147483647 h 315"/>
              <a:gd name="T44" fmla="*/ 2147483647 w 396"/>
              <a:gd name="T45" fmla="*/ 2147483647 h 315"/>
              <a:gd name="T46" fmla="*/ 2147483647 w 396"/>
              <a:gd name="T47" fmla="*/ 2147483647 h 315"/>
              <a:gd name="T48" fmla="*/ 2147483647 w 396"/>
              <a:gd name="T49" fmla="*/ 2147483647 h 315"/>
              <a:gd name="T50" fmla="*/ 2147483647 w 396"/>
              <a:gd name="T51" fmla="*/ 2147483647 h 315"/>
              <a:gd name="T52" fmla="*/ 2147483647 w 396"/>
              <a:gd name="T53" fmla="*/ 2147483647 h 3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6"/>
              <a:gd name="T82" fmla="*/ 0 h 315"/>
              <a:gd name="T83" fmla="*/ 396 w 396"/>
              <a:gd name="T84" fmla="*/ 315 h 3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6" h="315">
                <a:moveTo>
                  <a:pt x="60" y="12"/>
                </a:moveTo>
                <a:cubicBezTo>
                  <a:pt x="68" y="7"/>
                  <a:pt x="87" y="0"/>
                  <a:pt x="87" y="0"/>
                </a:cubicBezTo>
                <a:cubicBezTo>
                  <a:pt x="167" y="10"/>
                  <a:pt x="249" y="20"/>
                  <a:pt x="330" y="24"/>
                </a:cubicBezTo>
                <a:cubicBezTo>
                  <a:pt x="338" y="26"/>
                  <a:pt x="346" y="27"/>
                  <a:pt x="354" y="30"/>
                </a:cubicBezTo>
                <a:cubicBezTo>
                  <a:pt x="360" y="32"/>
                  <a:pt x="372" y="36"/>
                  <a:pt x="372" y="36"/>
                </a:cubicBezTo>
                <a:cubicBezTo>
                  <a:pt x="378" y="42"/>
                  <a:pt x="387" y="46"/>
                  <a:pt x="390" y="54"/>
                </a:cubicBezTo>
                <a:cubicBezTo>
                  <a:pt x="392" y="60"/>
                  <a:pt x="396" y="72"/>
                  <a:pt x="396" y="72"/>
                </a:cubicBezTo>
                <a:cubicBezTo>
                  <a:pt x="395" y="99"/>
                  <a:pt x="388" y="139"/>
                  <a:pt x="393" y="168"/>
                </a:cubicBezTo>
                <a:cubicBezTo>
                  <a:pt x="389" y="197"/>
                  <a:pt x="385" y="191"/>
                  <a:pt x="357" y="195"/>
                </a:cubicBezTo>
                <a:cubicBezTo>
                  <a:pt x="348" y="208"/>
                  <a:pt x="354" y="211"/>
                  <a:pt x="366" y="219"/>
                </a:cubicBezTo>
                <a:cubicBezTo>
                  <a:pt x="368" y="225"/>
                  <a:pt x="370" y="231"/>
                  <a:pt x="372" y="237"/>
                </a:cubicBezTo>
                <a:cubicBezTo>
                  <a:pt x="373" y="241"/>
                  <a:pt x="366" y="243"/>
                  <a:pt x="363" y="246"/>
                </a:cubicBezTo>
                <a:cubicBezTo>
                  <a:pt x="353" y="254"/>
                  <a:pt x="335" y="268"/>
                  <a:pt x="324" y="273"/>
                </a:cubicBezTo>
                <a:cubicBezTo>
                  <a:pt x="315" y="277"/>
                  <a:pt x="306" y="279"/>
                  <a:pt x="297" y="282"/>
                </a:cubicBezTo>
                <a:cubicBezTo>
                  <a:pt x="294" y="283"/>
                  <a:pt x="288" y="285"/>
                  <a:pt x="288" y="285"/>
                </a:cubicBezTo>
                <a:cubicBezTo>
                  <a:pt x="274" y="299"/>
                  <a:pt x="269" y="310"/>
                  <a:pt x="249" y="315"/>
                </a:cubicBezTo>
                <a:cubicBezTo>
                  <a:pt x="231" y="311"/>
                  <a:pt x="199" y="295"/>
                  <a:pt x="186" y="294"/>
                </a:cubicBezTo>
                <a:cubicBezTo>
                  <a:pt x="165" y="292"/>
                  <a:pt x="144" y="292"/>
                  <a:pt x="123" y="291"/>
                </a:cubicBezTo>
                <a:cubicBezTo>
                  <a:pt x="95" y="277"/>
                  <a:pt x="60" y="266"/>
                  <a:pt x="30" y="258"/>
                </a:cubicBezTo>
                <a:cubicBezTo>
                  <a:pt x="21" y="252"/>
                  <a:pt x="11" y="251"/>
                  <a:pt x="6" y="240"/>
                </a:cubicBezTo>
                <a:cubicBezTo>
                  <a:pt x="3" y="234"/>
                  <a:pt x="0" y="222"/>
                  <a:pt x="0" y="222"/>
                </a:cubicBezTo>
                <a:cubicBezTo>
                  <a:pt x="2" y="217"/>
                  <a:pt x="9" y="182"/>
                  <a:pt x="12" y="177"/>
                </a:cubicBezTo>
                <a:cubicBezTo>
                  <a:pt x="15" y="172"/>
                  <a:pt x="36" y="166"/>
                  <a:pt x="42" y="162"/>
                </a:cubicBezTo>
                <a:cubicBezTo>
                  <a:pt x="46" y="156"/>
                  <a:pt x="52" y="151"/>
                  <a:pt x="54" y="144"/>
                </a:cubicBezTo>
                <a:cubicBezTo>
                  <a:pt x="56" y="138"/>
                  <a:pt x="60" y="126"/>
                  <a:pt x="60" y="126"/>
                </a:cubicBezTo>
                <a:cubicBezTo>
                  <a:pt x="57" y="96"/>
                  <a:pt x="60" y="69"/>
                  <a:pt x="57" y="39"/>
                </a:cubicBezTo>
                <a:cubicBezTo>
                  <a:pt x="60" y="14"/>
                  <a:pt x="60" y="23"/>
                  <a:pt x="60" y="12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0" name="Freeform 31"/>
          <p:cNvSpPr>
            <a:spLocks/>
          </p:cNvSpPr>
          <p:nvPr/>
        </p:nvSpPr>
        <p:spPr bwMode="auto">
          <a:xfrm>
            <a:off x="5424488" y="4545013"/>
            <a:ext cx="569912" cy="474662"/>
          </a:xfrm>
          <a:custGeom>
            <a:avLst/>
            <a:gdLst>
              <a:gd name="T0" fmla="*/ 2147483647 w 359"/>
              <a:gd name="T1" fmla="*/ 2147483647 h 299"/>
              <a:gd name="T2" fmla="*/ 2147483647 w 359"/>
              <a:gd name="T3" fmla="*/ 2147483647 h 299"/>
              <a:gd name="T4" fmla="*/ 2147483647 w 359"/>
              <a:gd name="T5" fmla="*/ 2147483647 h 299"/>
              <a:gd name="T6" fmla="*/ 2147483647 w 359"/>
              <a:gd name="T7" fmla="*/ 2147483647 h 299"/>
              <a:gd name="T8" fmla="*/ 2147483647 w 359"/>
              <a:gd name="T9" fmla="*/ 2147483647 h 299"/>
              <a:gd name="T10" fmla="*/ 2147483647 w 359"/>
              <a:gd name="T11" fmla="*/ 2147483647 h 299"/>
              <a:gd name="T12" fmla="*/ 2147483647 w 359"/>
              <a:gd name="T13" fmla="*/ 2147483647 h 299"/>
              <a:gd name="T14" fmla="*/ 2147483647 w 359"/>
              <a:gd name="T15" fmla="*/ 2147483647 h 299"/>
              <a:gd name="T16" fmla="*/ 2147483647 w 359"/>
              <a:gd name="T17" fmla="*/ 2147483647 h 299"/>
              <a:gd name="T18" fmla="*/ 2147483647 w 359"/>
              <a:gd name="T19" fmla="*/ 2147483647 h 299"/>
              <a:gd name="T20" fmla="*/ 2147483647 w 359"/>
              <a:gd name="T21" fmla="*/ 2147483647 h 299"/>
              <a:gd name="T22" fmla="*/ 2147483647 w 359"/>
              <a:gd name="T23" fmla="*/ 2147483647 h 299"/>
              <a:gd name="T24" fmla="*/ 2147483647 w 359"/>
              <a:gd name="T25" fmla="*/ 2147483647 h 299"/>
              <a:gd name="T26" fmla="*/ 2147483647 w 359"/>
              <a:gd name="T27" fmla="*/ 2147483647 h 299"/>
              <a:gd name="T28" fmla="*/ 2147483647 w 359"/>
              <a:gd name="T29" fmla="*/ 2147483647 h 299"/>
              <a:gd name="T30" fmla="*/ 2147483647 w 359"/>
              <a:gd name="T31" fmla="*/ 2147483647 h 299"/>
              <a:gd name="T32" fmla="*/ 2147483647 w 359"/>
              <a:gd name="T33" fmla="*/ 2147483647 h 299"/>
              <a:gd name="T34" fmla="*/ 2147483647 w 359"/>
              <a:gd name="T35" fmla="*/ 2147483647 h 299"/>
              <a:gd name="T36" fmla="*/ 2147483647 w 359"/>
              <a:gd name="T37" fmla="*/ 2147483647 h 299"/>
              <a:gd name="T38" fmla="*/ 0 w 359"/>
              <a:gd name="T39" fmla="*/ 2147483647 h 299"/>
              <a:gd name="T40" fmla="*/ 2147483647 w 359"/>
              <a:gd name="T41" fmla="*/ 2147483647 h 299"/>
              <a:gd name="T42" fmla="*/ 2147483647 w 359"/>
              <a:gd name="T43" fmla="*/ 2147483647 h 299"/>
              <a:gd name="T44" fmla="*/ 2147483647 w 359"/>
              <a:gd name="T45" fmla="*/ 2147483647 h 299"/>
              <a:gd name="T46" fmla="*/ 2147483647 w 359"/>
              <a:gd name="T47" fmla="*/ 2147483647 h 2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9"/>
              <a:gd name="T73" fmla="*/ 0 h 299"/>
              <a:gd name="T74" fmla="*/ 359 w 359"/>
              <a:gd name="T75" fmla="*/ 299 h 2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9" h="299">
                <a:moveTo>
                  <a:pt x="81" y="77"/>
                </a:moveTo>
                <a:cubicBezTo>
                  <a:pt x="108" y="36"/>
                  <a:pt x="83" y="79"/>
                  <a:pt x="96" y="44"/>
                </a:cubicBezTo>
                <a:cubicBezTo>
                  <a:pt x="100" y="34"/>
                  <a:pt x="113" y="27"/>
                  <a:pt x="120" y="20"/>
                </a:cubicBezTo>
                <a:cubicBezTo>
                  <a:pt x="127" y="0"/>
                  <a:pt x="138" y="19"/>
                  <a:pt x="150" y="23"/>
                </a:cubicBezTo>
                <a:cubicBezTo>
                  <a:pt x="166" y="28"/>
                  <a:pt x="186" y="27"/>
                  <a:pt x="201" y="35"/>
                </a:cubicBezTo>
                <a:cubicBezTo>
                  <a:pt x="207" y="38"/>
                  <a:pt x="218" y="49"/>
                  <a:pt x="228" y="50"/>
                </a:cubicBezTo>
                <a:cubicBezTo>
                  <a:pt x="250" y="52"/>
                  <a:pt x="272" y="52"/>
                  <a:pt x="294" y="53"/>
                </a:cubicBezTo>
                <a:cubicBezTo>
                  <a:pt x="308" y="63"/>
                  <a:pt x="302" y="56"/>
                  <a:pt x="309" y="77"/>
                </a:cubicBezTo>
                <a:cubicBezTo>
                  <a:pt x="310" y="80"/>
                  <a:pt x="312" y="86"/>
                  <a:pt x="312" y="86"/>
                </a:cubicBezTo>
                <a:cubicBezTo>
                  <a:pt x="301" y="119"/>
                  <a:pt x="323" y="145"/>
                  <a:pt x="345" y="167"/>
                </a:cubicBezTo>
                <a:cubicBezTo>
                  <a:pt x="358" y="205"/>
                  <a:pt x="359" y="226"/>
                  <a:pt x="318" y="236"/>
                </a:cubicBezTo>
                <a:cubicBezTo>
                  <a:pt x="311" y="241"/>
                  <a:pt x="306" y="242"/>
                  <a:pt x="303" y="251"/>
                </a:cubicBezTo>
                <a:cubicBezTo>
                  <a:pt x="300" y="259"/>
                  <a:pt x="304" y="270"/>
                  <a:pt x="297" y="275"/>
                </a:cubicBezTo>
                <a:cubicBezTo>
                  <a:pt x="279" y="288"/>
                  <a:pt x="241" y="296"/>
                  <a:pt x="219" y="299"/>
                </a:cubicBezTo>
                <a:lnTo>
                  <a:pt x="126" y="293"/>
                </a:lnTo>
                <a:cubicBezTo>
                  <a:pt x="126" y="293"/>
                  <a:pt x="99" y="284"/>
                  <a:pt x="99" y="284"/>
                </a:cubicBezTo>
                <a:cubicBezTo>
                  <a:pt x="79" y="281"/>
                  <a:pt x="64" y="278"/>
                  <a:pt x="45" y="272"/>
                </a:cubicBezTo>
                <a:cubicBezTo>
                  <a:pt x="39" y="270"/>
                  <a:pt x="27" y="266"/>
                  <a:pt x="27" y="266"/>
                </a:cubicBezTo>
                <a:cubicBezTo>
                  <a:pt x="13" y="252"/>
                  <a:pt x="20" y="261"/>
                  <a:pt x="6" y="239"/>
                </a:cubicBezTo>
                <a:cubicBezTo>
                  <a:pt x="4" y="236"/>
                  <a:pt x="0" y="230"/>
                  <a:pt x="0" y="230"/>
                </a:cubicBezTo>
                <a:cubicBezTo>
                  <a:pt x="19" y="224"/>
                  <a:pt x="10" y="207"/>
                  <a:pt x="6" y="191"/>
                </a:cubicBezTo>
                <a:cubicBezTo>
                  <a:pt x="11" y="158"/>
                  <a:pt x="17" y="154"/>
                  <a:pt x="42" y="137"/>
                </a:cubicBezTo>
                <a:cubicBezTo>
                  <a:pt x="52" y="122"/>
                  <a:pt x="65" y="110"/>
                  <a:pt x="75" y="95"/>
                </a:cubicBezTo>
                <a:cubicBezTo>
                  <a:pt x="76" y="93"/>
                  <a:pt x="90" y="77"/>
                  <a:pt x="81" y="7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1" name="Freeform 32"/>
          <p:cNvSpPr>
            <a:spLocks/>
          </p:cNvSpPr>
          <p:nvPr/>
        </p:nvSpPr>
        <p:spPr bwMode="auto">
          <a:xfrm>
            <a:off x="5815013" y="4829175"/>
            <a:ext cx="719137" cy="4603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2" name="Freeform 33"/>
          <p:cNvSpPr>
            <a:spLocks/>
          </p:cNvSpPr>
          <p:nvPr/>
        </p:nvSpPr>
        <p:spPr bwMode="auto">
          <a:xfrm>
            <a:off x="5240338" y="5011738"/>
            <a:ext cx="663575" cy="390525"/>
          </a:xfrm>
          <a:custGeom>
            <a:avLst/>
            <a:gdLst>
              <a:gd name="T0" fmla="*/ 2147483647 w 418"/>
              <a:gd name="T1" fmla="*/ 2147483647 h 246"/>
              <a:gd name="T2" fmla="*/ 2147483647 w 418"/>
              <a:gd name="T3" fmla="*/ 2147483647 h 246"/>
              <a:gd name="T4" fmla="*/ 2147483647 w 418"/>
              <a:gd name="T5" fmla="*/ 2147483647 h 246"/>
              <a:gd name="T6" fmla="*/ 2147483647 w 418"/>
              <a:gd name="T7" fmla="*/ 2147483647 h 246"/>
              <a:gd name="T8" fmla="*/ 2147483647 w 418"/>
              <a:gd name="T9" fmla="*/ 2147483647 h 246"/>
              <a:gd name="T10" fmla="*/ 2147483647 w 418"/>
              <a:gd name="T11" fmla="*/ 2147483647 h 246"/>
              <a:gd name="T12" fmla="*/ 2147483647 w 418"/>
              <a:gd name="T13" fmla="*/ 2147483647 h 246"/>
              <a:gd name="T14" fmla="*/ 2147483647 w 418"/>
              <a:gd name="T15" fmla="*/ 2147483647 h 246"/>
              <a:gd name="T16" fmla="*/ 2147483647 w 418"/>
              <a:gd name="T17" fmla="*/ 2147483647 h 246"/>
              <a:gd name="T18" fmla="*/ 2147483647 w 418"/>
              <a:gd name="T19" fmla="*/ 2147483647 h 246"/>
              <a:gd name="T20" fmla="*/ 2147483647 w 418"/>
              <a:gd name="T21" fmla="*/ 2147483647 h 246"/>
              <a:gd name="T22" fmla="*/ 2147483647 w 418"/>
              <a:gd name="T23" fmla="*/ 2147483647 h 246"/>
              <a:gd name="T24" fmla="*/ 2147483647 w 418"/>
              <a:gd name="T25" fmla="*/ 2147483647 h 246"/>
              <a:gd name="T26" fmla="*/ 2147483647 w 418"/>
              <a:gd name="T27" fmla="*/ 2147483647 h 246"/>
              <a:gd name="T28" fmla="*/ 2147483647 w 418"/>
              <a:gd name="T29" fmla="*/ 2147483647 h 246"/>
              <a:gd name="T30" fmla="*/ 2147483647 w 418"/>
              <a:gd name="T31" fmla="*/ 2147483647 h 246"/>
              <a:gd name="T32" fmla="*/ 2147483647 w 418"/>
              <a:gd name="T33" fmla="*/ 2147483647 h 246"/>
              <a:gd name="T34" fmla="*/ 2147483647 w 418"/>
              <a:gd name="T35" fmla="*/ 2147483647 h 246"/>
              <a:gd name="T36" fmla="*/ 2147483647 w 418"/>
              <a:gd name="T37" fmla="*/ 2147483647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8"/>
              <a:gd name="T58" fmla="*/ 0 h 246"/>
              <a:gd name="T59" fmla="*/ 418 w 418"/>
              <a:gd name="T60" fmla="*/ 246 h 2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8" h="246">
                <a:moveTo>
                  <a:pt x="164" y="8"/>
                </a:moveTo>
                <a:cubicBezTo>
                  <a:pt x="125" y="0"/>
                  <a:pt x="86" y="11"/>
                  <a:pt x="47" y="14"/>
                </a:cubicBezTo>
                <a:cubicBezTo>
                  <a:pt x="40" y="34"/>
                  <a:pt x="41" y="56"/>
                  <a:pt x="29" y="74"/>
                </a:cubicBezTo>
                <a:cubicBezTo>
                  <a:pt x="28" y="77"/>
                  <a:pt x="26" y="94"/>
                  <a:pt x="23" y="98"/>
                </a:cubicBezTo>
                <a:cubicBezTo>
                  <a:pt x="18" y="106"/>
                  <a:pt x="5" y="122"/>
                  <a:pt x="5" y="122"/>
                </a:cubicBezTo>
                <a:cubicBezTo>
                  <a:pt x="0" y="137"/>
                  <a:pt x="9" y="144"/>
                  <a:pt x="14" y="158"/>
                </a:cubicBezTo>
                <a:cubicBezTo>
                  <a:pt x="12" y="164"/>
                  <a:pt x="6" y="169"/>
                  <a:pt x="5" y="176"/>
                </a:cubicBezTo>
                <a:cubicBezTo>
                  <a:pt x="1" y="205"/>
                  <a:pt x="54" y="214"/>
                  <a:pt x="74" y="221"/>
                </a:cubicBezTo>
                <a:cubicBezTo>
                  <a:pt x="101" y="241"/>
                  <a:pt x="141" y="239"/>
                  <a:pt x="173" y="242"/>
                </a:cubicBezTo>
                <a:cubicBezTo>
                  <a:pt x="235" y="241"/>
                  <a:pt x="298" y="234"/>
                  <a:pt x="359" y="239"/>
                </a:cubicBezTo>
                <a:cubicBezTo>
                  <a:pt x="396" y="237"/>
                  <a:pt x="406" y="246"/>
                  <a:pt x="416" y="215"/>
                </a:cubicBezTo>
                <a:cubicBezTo>
                  <a:pt x="414" y="186"/>
                  <a:pt x="418" y="143"/>
                  <a:pt x="383" y="131"/>
                </a:cubicBezTo>
                <a:cubicBezTo>
                  <a:pt x="377" y="96"/>
                  <a:pt x="375" y="109"/>
                  <a:pt x="350" y="92"/>
                </a:cubicBezTo>
                <a:cubicBezTo>
                  <a:pt x="354" y="79"/>
                  <a:pt x="364" y="69"/>
                  <a:pt x="368" y="56"/>
                </a:cubicBezTo>
                <a:cubicBezTo>
                  <a:pt x="350" y="29"/>
                  <a:pt x="292" y="31"/>
                  <a:pt x="266" y="29"/>
                </a:cubicBezTo>
                <a:cubicBezTo>
                  <a:pt x="241" y="21"/>
                  <a:pt x="211" y="17"/>
                  <a:pt x="185" y="14"/>
                </a:cubicBezTo>
                <a:cubicBezTo>
                  <a:pt x="178" y="13"/>
                  <a:pt x="171" y="12"/>
                  <a:pt x="164" y="11"/>
                </a:cubicBezTo>
                <a:cubicBezTo>
                  <a:pt x="160" y="10"/>
                  <a:pt x="152" y="12"/>
                  <a:pt x="152" y="8"/>
                </a:cubicBezTo>
                <a:cubicBezTo>
                  <a:pt x="152" y="4"/>
                  <a:pt x="160" y="8"/>
                  <a:pt x="164" y="8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3" name="Freeform 34"/>
          <p:cNvSpPr>
            <a:spLocks/>
          </p:cNvSpPr>
          <p:nvPr/>
        </p:nvSpPr>
        <p:spPr bwMode="auto">
          <a:xfrm>
            <a:off x="6383338" y="3922713"/>
            <a:ext cx="663575" cy="681037"/>
          </a:xfrm>
          <a:custGeom>
            <a:avLst/>
            <a:gdLst>
              <a:gd name="T0" fmla="*/ 2147483647 w 418"/>
              <a:gd name="T1" fmla="*/ 2147483647 h 429"/>
              <a:gd name="T2" fmla="*/ 2147483647 w 418"/>
              <a:gd name="T3" fmla="*/ 2147483647 h 429"/>
              <a:gd name="T4" fmla="*/ 2147483647 w 418"/>
              <a:gd name="T5" fmla="*/ 2147483647 h 429"/>
              <a:gd name="T6" fmla="*/ 2147483647 w 418"/>
              <a:gd name="T7" fmla="*/ 2147483647 h 429"/>
              <a:gd name="T8" fmla="*/ 2147483647 w 418"/>
              <a:gd name="T9" fmla="*/ 2147483647 h 429"/>
              <a:gd name="T10" fmla="*/ 2147483647 w 418"/>
              <a:gd name="T11" fmla="*/ 2147483647 h 429"/>
              <a:gd name="T12" fmla="*/ 2147483647 w 418"/>
              <a:gd name="T13" fmla="*/ 2147483647 h 429"/>
              <a:gd name="T14" fmla="*/ 2147483647 w 418"/>
              <a:gd name="T15" fmla="*/ 2147483647 h 429"/>
              <a:gd name="T16" fmla="*/ 2147483647 w 418"/>
              <a:gd name="T17" fmla="*/ 2147483647 h 429"/>
              <a:gd name="T18" fmla="*/ 2147483647 w 418"/>
              <a:gd name="T19" fmla="*/ 2147483647 h 429"/>
              <a:gd name="T20" fmla="*/ 2147483647 w 418"/>
              <a:gd name="T21" fmla="*/ 2147483647 h 429"/>
              <a:gd name="T22" fmla="*/ 2147483647 w 418"/>
              <a:gd name="T23" fmla="*/ 2147483647 h 429"/>
              <a:gd name="T24" fmla="*/ 2147483647 w 418"/>
              <a:gd name="T25" fmla="*/ 2147483647 h 429"/>
              <a:gd name="T26" fmla="*/ 2147483647 w 418"/>
              <a:gd name="T27" fmla="*/ 2147483647 h 4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8"/>
              <a:gd name="T43" fmla="*/ 0 h 429"/>
              <a:gd name="T44" fmla="*/ 418 w 418"/>
              <a:gd name="T45" fmla="*/ 429 h 4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8" h="429">
                <a:moveTo>
                  <a:pt x="39" y="43"/>
                </a:moveTo>
                <a:cubicBezTo>
                  <a:pt x="167" y="0"/>
                  <a:pt x="208" y="49"/>
                  <a:pt x="304" y="80"/>
                </a:cubicBezTo>
                <a:cubicBezTo>
                  <a:pt x="313" y="86"/>
                  <a:pt x="324" y="90"/>
                  <a:pt x="331" y="98"/>
                </a:cubicBezTo>
                <a:cubicBezTo>
                  <a:pt x="346" y="115"/>
                  <a:pt x="368" y="153"/>
                  <a:pt x="368" y="153"/>
                </a:cubicBezTo>
                <a:cubicBezTo>
                  <a:pt x="382" y="194"/>
                  <a:pt x="400" y="223"/>
                  <a:pt x="414" y="263"/>
                </a:cubicBezTo>
                <a:cubicBezTo>
                  <a:pt x="405" y="334"/>
                  <a:pt x="418" y="365"/>
                  <a:pt x="350" y="382"/>
                </a:cubicBezTo>
                <a:cubicBezTo>
                  <a:pt x="311" y="419"/>
                  <a:pt x="262" y="420"/>
                  <a:pt x="212" y="427"/>
                </a:cubicBezTo>
                <a:cubicBezTo>
                  <a:pt x="152" y="420"/>
                  <a:pt x="125" y="429"/>
                  <a:pt x="94" y="382"/>
                </a:cubicBezTo>
                <a:cubicBezTo>
                  <a:pt x="79" y="327"/>
                  <a:pt x="74" y="331"/>
                  <a:pt x="20" y="318"/>
                </a:cubicBezTo>
                <a:cubicBezTo>
                  <a:pt x="14" y="312"/>
                  <a:pt x="3" y="308"/>
                  <a:pt x="2" y="299"/>
                </a:cubicBezTo>
                <a:cubicBezTo>
                  <a:pt x="0" y="284"/>
                  <a:pt x="11" y="269"/>
                  <a:pt x="11" y="254"/>
                </a:cubicBezTo>
                <a:cubicBezTo>
                  <a:pt x="11" y="226"/>
                  <a:pt x="5" y="199"/>
                  <a:pt x="2" y="171"/>
                </a:cubicBezTo>
                <a:cubicBezTo>
                  <a:pt x="5" y="150"/>
                  <a:pt x="4" y="127"/>
                  <a:pt x="11" y="107"/>
                </a:cubicBezTo>
                <a:cubicBezTo>
                  <a:pt x="21" y="77"/>
                  <a:pt x="62" y="91"/>
                  <a:pt x="39" y="43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4" name="Freeform 35"/>
          <p:cNvSpPr>
            <a:spLocks/>
          </p:cNvSpPr>
          <p:nvPr/>
        </p:nvSpPr>
        <p:spPr bwMode="auto">
          <a:xfrm>
            <a:off x="6394450" y="3119438"/>
            <a:ext cx="598488" cy="668337"/>
          </a:xfrm>
          <a:custGeom>
            <a:avLst/>
            <a:gdLst>
              <a:gd name="T0" fmla="*/ 2147483647 w 377"/>
              <a:gd name="T1" fmla="*/ 2147483647 h 421"/>
              <a:gd name="T2" fmla="*/ 2147483647 w 377"/>
              <a:gd name="T3" fmla="*/ 2147483647 h 421"/>
              <a:gd name="T4" fmla="*/ 2147483647 w 377"/>
              <a:gd name="T5" fmla="*/ 2147483647 h 421"/>
              <a:gd name="T6" fmla="*/ 2147483647 w 377"/>
              <a:gd name="T7" fmla="*/ 2147483647 h 421"/>
              <a:gd name="T8" fmla="*/ 2147483647 w 377"/>
              <a:gd name="T9" fmla="*/ 2147483647 h 421"/>
              <a:gd name="T10" fmla="*/ 2147483647 w 377"/>
              <a:gd name="T11" fmla="*/ 2147483647 h 421"/>
              <a:gd name="T12" fmla="*/ 2147483647 w 377"/>
              <a:gd name="T13" fmla="*/ 2147483647 h 421"/>
              <a:gd name="T14" fmla="*/ 2147483647 w 377"/>
              <a:gd name="T15" fmla="*/ 2147483647 h 421"/>
              <a:gd name="T16" fmla="*/ 2147483647 w 377"/>
              <a:gd name="T17" fmla="*/ 2147483647 h 4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7"/>
              <a:gd name="T28" fmla="*/ 0 h 421"/>
              <a:gd name="T29" fmla="*/ 377 w 377"/>
              <a:gd name="T30" fmla="*/ 421 h 4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7" h="421">
                <a:moveTo>
                  <a:pt x="13" y="37"/>
                </a:moveTo>
                <a:cubicBezTo>
                  <a:pt x="88" y="0"/>
                  <a:pt x="172" y="11"/>
                  <a:pt x="251" y="37"/>
                </a:cubicBezTo>
                <a:cubicBezTo>
                  <a:pt x="315" y="80"/>
                  <a:pt x="294" y="56"/>
                  <a:pt x="324" y="101"/>
                </a:cubicBezTo>
                <a:cubicBezTo>
                  <a:pt x="346" y="168"/>
                  <a:pt x="337" y="137"/>
                  <a:pt x="351" y="193"/>
                </a:cubicBezTo>
                <a:cubicBezTo>
                  <a:pt x="333" y="282"/>
                  <a:pt x="377" y="353"/>
                  <a:pt x="278" y="385"/>
                </a:cubicBezTo>
                <a:cubicBezTo>
                  <a:pt x="43" y="375"/>
                  <a:pt x="109" y="421"/>
                  <a:pt x="22" y="339"/>
                </a:cubicBezTo>
                <a:cubicBezTo>
                  <a:pt x="0" y="271"/>
                  <a:pt x="1" y="287"/>
                  <a:pt x="22" y="220"/>
                </a:cubicBezTo>
                <a:cubicBezTo>
                  <a:pt x="17" y="195"/>
                  <a:pt x="4" y="172"/>
                  <a:pt x="4" y="147"/>
                </a:cubicBezTo>
                <a:cubicBezTo>
                  <a:pt x="4" y="137"/>
                  <a:pt x="28" y="52"/>
                  <a:pt x="13" y="3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5" name="Freeform 36"/>
          <p:cNvSpPr>
            <a:spLocks/>
          </p:cNvSpPr>
          <p:nvPr/>
        </p:nvSpPr>
        <p:spPr bwMode="auto">
          <a:xfrm>
            <a:off x="6532563" y="3729038"/>
            <a:ext cx="681037" cy="334962"/>
          </a:xfrm>
          <a:custGeom>
            <a:avLst/>
            <a:gdLst>
              <a:gd name="T0" fmla="*/ 2147483647 w 430"/>
              <a:gd name="T1" fmla="*/ 2147483647 h 211"/>
              <a:gd name="T2" fmla="*/ 2147483647 w 430"/>
              <a:gd name="T3" fmla="*/ 2147483647 h 211"/>
              <a:gd name="T4" fmla="*/ 2147483647 w 430"/>
              <a:gd name="T5" fmla="*/ 2147483647 h 211"/>
              <a:gd name="T6" fmla="*/ 2147483647 w 430"/>
              <a:gd name="T7" fmla="*/ 2147483647 h 211"/>
              <a:gd name="T8" fmla="*/ 2147483647 w 430"/>
              <a:gd name="T9" fmla="*/ 2147483647 h 211"/>
              <a:gd name="T10" fmla="*/ 2147483647 w 430"/>
              <a:gd name="T11" fmla="*/ 2147483647 h 211"/>
              <a:gd name="T12" fmla="*/ 2147483647 w 430"/>
              <a:gd name="T13" fmla="*/ 2147483647 h 211"/>
              <a:gd name="T14" fmla="*/ 2147483647 w 430"/>
              <a:gd name="T15" fmla="*/ 2147483647 h 211"/>
              <a:gd name="T16" fmla="*/ 2147483647 w 430"/>
              <a:gd name="T17" fmla="*/ 2147483647 h 211"/>
              <a:gd name="T18" fmla="*/ 0 w 430"/>
              <a:gd name="T19" fmla="*/ 2147483647 h 211"/>
              <a:gd name="T20" fmla="*/ 2147483647 w 430"/>
              <a:gd name="T21" fmla="*/ 2147483647 h 211"/>
              <a:gd name="T22" fmla="*/ 2147483647 w 430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0"/>
              <a:gd name="T37" fmla="*/ 0 h 211"/>
              <a:gd name="T38" fmla="*/ 430 w 430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0" h="211">
                <a:moveTo>
                  <a:pt x="19" y="10"/>
                </a:moveTo>
                <a:cubicBezTo>
                  <a:pt x="134" y="2"/>
                  <a:pt x="243" y="0"/>
                  <a:pt x="357" y="19"/>
                </a:cubicBezTo>
                <a:cubicBezTo>
                  <a:pt x="404" y="35"/>
                  <a:pt x="406" y="63"/>
                  <a:pt x="421" y="110"/>
                </a:cubicBezTo>
                <a:cubicBezTo>
                  <a:pt x="424" y="119"/>
                  <a:pt x="430" y="138"/>
                  <a:pt x="430" y="138"/>
                </a:cubicBezTo>
                <a:cubicBezTo>
                  <a:pt x="424" y="156"/>
                  <a:pt x="418" y="175"/>
                  <a:pt x="412" y="193"/>
                </a:cubicBezTo>
                <a:cubicBezTo>
                  <a:pt x="406" y="211"/>
                  <a:pt x="357" y="211"/>
                  <a:pt x="357" y="211"/>
                </a:cubicBezTo>
                <a:cubicBezTo>
                  <a:pt x="302" y="208"/>
                  <a:pt x="247" y="210"/>
                  <a:pt x="192" y="202"/>
                </a:cubicBezTo>
                <a:cubicBezTo>
                  <a:pt x="110" y="190"/>
                  <a:pt x="211" y="183"/>
                  <a:pt x="147" y="165"/>
                </a:cubicBezTo>
                <a:cubicBezTo>
                  <a:pt x="120" y="158"/>
                  <a:pt x="92" y="159"/>
                  <a:pt x="64" y="156"/>
                </a:cubicBezTo>
                <a:cubicBezTo>
                  <a:pt x="28" y="144"/>
                  <a:pt x="12" y="138"/>
                  <a:pt x="0" y="101"/>
                </a:cubicBezTo>
                <a:cubicBezTo>
                  <a:pt x="2" y="89"/>
                  <a:pt x="12" y="32"/>
                  <a:pt x="19" y="28"/>
                </a:cubicBezTo>
                <a:cubicBezTo>
                  <a:pt x="35" y="19"/>
                  <a:pt x="73" y="19"/>
                  <a:pt x="73" y="19"/>
                </a:cubicBezTo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6" name="Freeform 37"/>
          <p:cNvSpPr>
            <a:spLocks/>
          </p:cNvSpPr>
          <p:nvPr/>
        </p:nvSpPr>
        <p:spPr bwMode="auto">
          <a:xfrm>
            <a:off x="6983413" y="4021138"/>
            <a:ext cx="412750" cy="392112"/>
          </a:xfrm>
          <a:custGeom>
            <a:avLst/>
            <a:gdLst>
              <a:gd name="T0" fmla="*/ 0 w 261"/>
              <a:gd name="T1" fmla="*/ 2147483647 h 247"/>
              <a:gd name="T2" fmla="*/ 2147483647 w 261"/>
              <a:gd name="T3" fmla="*/ 2147483647 h 247"/>
              <a:gd name="T4" fmla="*/ 2147483647 w 261"/>
              <a:gd name="T5" fmla="*/ 0 h 247"/>
              <a:gd name="T6" fmla="*/ 2147483647 w 261"/>
              <a:gd name="T7" fmla="*/ 2147483647 h 247"/>
              <a:gd name="T8" fmla="*/ 2147483647 w 261"/>
              <a:gd name="T9" fmla="*/ 2147483647 h 247"/>
              <a:gd name="T10" fmla="*/ 2147483647 w 261"/>
              <a:gd name="T11" fmla="*/ 2147483647 h 247"/>
              <a:gd name="T12" fmla="*/ 2147483647 w 261"/>
              <a:gd name="T13" fmla="*/ 2147483647 h 247"/>
              <a:gd name="T14" fmla="*/ 2147483647 w 261"/>
              <a:gd name="T15" fmla="*/ 2147483647 h 247"/>
              <a:gd name="T16" fmla="*/ 0 w 261"/>
              <a:gd name="T17" fmla="*/ 2147483647 h 2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1"/>
              <a:gd name="T28" fmla="*/ 0 h 247"/>
              <a:gd name="T29" fmla="*/ 261 w 261"/>
              <a:gd name="T30" fmla="*/ 247 h 2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1" h="247">
                <a:moveTo>
                  <a:pt x="0" y="54"/>
                </a:moveTo>
                <a:cubicBezTo>
                  <a:pt x="3" y="45"/>
                  <a:pt x="1" y="32"/>
                  <a:pt x="9" y="27"/>
                </a:cubicBezTo>
                <a:cubicBezTo>
                  <a:pt x="27" y="15"/>
                  <a:pt x="86" y="5"/>
                  <a:pt x="109" y="0"/>
                </a:cubicBezTo>
                <a:cubicBezTo>
                  <a:pt x="155" y="8"/>
                  <a:pt x="189" y="10"/>
                  <a:pt x="228" y="36"/>
                </a:cubicBezTo>
                <a:cubicBezTo>
                  <a:pt x="246" y="91"/>
                  <a:pt x="250" y="116"/>
                  <a:pt x="256" y="182"/>
                </a:cubicBezTo>
                <a:cubicBezTo>
                  <a:pt x="253" y="200"/>
                  <a:pt x="261" y="225"/>
                  <a:pt x="247" y="237"/>
                </a:cubicBezTo>
                <a:cubicBezTo>
                  <a:pt x="235" y="247"/>
                  <a:pt x="217" y="230"/>
                  <a:pt x="201" y="228"/>
                </a:cubicBezTo>
                <a:cubicBezTo>
                  <a:pt x="155" y="224"/>
                  <a:pt x="110" y="222"/>
                  <a:pt x="64" y="219"/>
                </a:cubicBezTo>
                <a:cubicBezTo>
                  <a:pt x="23" y="180"/>
                  <a:pt x="17" y="107"/>
                  <a:pt x="0" y="5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7" name="Freeform 38"/>
          <p:cNvSpPr>
            <a:spLocks/>
          </p:cNvSpPr>
          <p:nvPr/>
        </p:nvSpPr>
        <p:spPr bwMode="auto">
          <a:xfrm>
            <a:off x="7345363" y="3948113"/>
            <a:ext cx="454025" cy="549275"/>
          </a:xfrm>
          <a:custGeom>
            <a:avLst/>
            <a:gdLst>
              <a:gd name="T0" fmla="*/ 0 w 287"/>
              <a:gd name="T1" fmla="*/ 2147483647 h 346"/>
              <a:gd name="T2" fmla="*/ 2147483647 w 287"/>
              <a:gd name="T3" fmla="*/ 0 h 346"/>
              <a:gd name="T4" fmla="*/ 2147483647 w 287"/>
              <a:gd name="T5" fmla="*/ 2147483647 h 346"/>
              <a:gd name="T6" fmla="*/ 2147483647 w 287"/>
              <a:gd name="T7" fmla="*/ 2147483647 h 346"/>
              <a:gd name="T8" fmla="*/ 2147483647 w 287"/>
              <a:gd name="T9" fmla="*/ 2147483647 h 346"/>
              <a:gd name="T10" fmla="*/ 2147483647 w 287"/>
              <a:gd name="T11" fmla="*/ 2147483647 h 346"/>
              <a:gd name="T12" fmla="*/ 2147483647 w 287"/>
              <a:gd name="T13" fmla="*/ 2147483647 h 346"/>
              <a:gd name="T14" fmla="*/ 2147483647 w 287"/>
              <a:gd name="T15" fmla="*/ 2147483647 h 346"/>
              <a:gd name="T16" fmla="*/ 2147483647 w 287"/>
              <a:gd name="T17" fmla="*/ 2147483647 h 346"/>
              <a:gd name="T18" fmla="*/ 0 w 287"/>
              <a:gd name="T19" fmla="*/ 2147483647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"/>
              <a:gd name="T31" fmla="*/ 0 h 346"/>
              <a:gd name="T32" fmla="*/ 287 w 287"/>
              <a:gd name="T33" fmla="*/ 346 h 3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" h="346">
                <a:moveTo>
                  <a:pt x="0" y="64"/>
                </a:moveTo>
                <a:cubicBezTo>
                  <a:pt x="22" y="43"/>
                  <a:pt x="38" y="25"/>
                  <a:pt x="55" y="0"/>
                </a:cubicBezTo>
                <a:cubicBezTo>
                  <a:pt x="126" y="6"/>
                  <a:pt x="139" y="2"/>
                  <a:pt x="192" y="18"/>
                </a:cubicBezTo>
                <a:cubicBezTo>
                  <a:pt x="210" y="23"/>
                  <a:pt x="247" y="36"/>
                  <a:pt x="247" y="36"/>
                </a:cubicBezTo>
                <a:cubicBezTo>
                  <a:pt x="261" y="78"/>
                  <a:pt x="259" y="122"/>
                  <a:pt x="275" y="164"/>
                </a:cubicBezTo>
                <a:cubicBezTo>
                  <a:pt x="278" y="207"/>
                  <a:pt x="284" y="249"/>
                  <a:pt x="284" y="292"/>
                </a:cubicBezTo>
                <a:cubicBezTo>
                  <a:pt x="284" y="308"/>
                  <a:pt x="287" y="328"/>
                  <a:pt x="275" y="338"/>
                </a:cubicBezTo>
                <a:cubicBezTo>
                  <a:pt x="265" y="346"/>
                  <a:pt x="250" y="332"/>
                  <a:pt x="238" y="329"/>
                </a:cubicBezTo>
                <a:cubicBezTo>
                  <a:pt x="183" y="292"/>
                  <a:pt x="119" y="285"/>
                  <a:pt x="55" y="274"/>
                </a:cubicBezTo>
                <a:cubicBezTo>
                  <a:pt x="19" y="220"/>
                  <a:pt x="22" y="129"/>
                  <a:pt x="0" y="6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8" name="Freeform 39"/>
          <p:cNvSpPr>
            <a:spLocks/>
          </p:cNvSpPr>
          <p:nvPr/>
        </p:nvSpPr>
        <p:spPr bwMode="auto">
          <a:xfrm>
            <a:off x="7780338" y="3986213"/>
            <a:ext cx="384175" cy="557212"/>
          </a:xfrm>
          <a:custGeom>
            <a:avLst/>
            <a:gdLst>
              <a:gd name="T0" fmla="*/ 2147483647 w 242"/>
              <a:gd name="T1" fmla="*/ 2147483647 h 351"/>
              <a:gd name="T2" fmla="*/ 2147483647 w 242"/>
              <a:gd name="T3" fmla="*/ 2147483647 h 351"/>
              <a:gd name="T4" fmla="*/ 2147483647 w 242"/>
              <a:gd name="T5" fmla="*/ 2147483647 h 351"/>
              <a:gd name="T6" fmla="*/ 2147483647 w 242"/>
              <a:gd name="T7" fmla="*/ 2147483647 h 351"/>
              <a:gd name="T8" fmla="*/ 2147483647 w 242"/>
              <a:gd name="T9" fmla="*/ 2147483647 h 351"/>
              <a:gd name="T10" fmla="*/ 2147483647 w 242"/>
              <a:gd name="T11" fmla="*/ 2147483647 h 351"/>
              <a:gd name="T12" fmla="*/ 2147483647 w 242"/>
              <a:gd name="T13" fmla="*/ 2147483647 h 351"/>
              <a:gd name="T14" fmla="*/ 2147483647 w 242"/>
              <a:gd name="T15" fmla="*/ 2147483647 h 351"/>
              <a:gd name="T16" fmla="*/ 2147483647 w 242"/>
              <a:gd name="T17" fmla="*/ 2147483647 h 351"/>
              <a:gd name="T18" fmla="*/ 2147483647 w 242"/>
              <a:gd name="T19" fmla="*/ 2147483647 h 351"/>
              <a:gd name="T20" fmla="*/ 2147483647 w 242"/>
              <a:gd name="T21" fmla="*/ 2147483647 h 351"/>
              <a:gd name="T22" fmla="*/ 2147483647 w 242"/>
              <a:gd name="T23" fmla="*/ 2147483647 h 351"/>
              <a:gd name="T24" fmla="*/ 2147483647 w 242"/>
              <a:gd name="T25" fmla="*/ 2147483647 h 3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2"/>
              <a:gd name="T40" fmla="*/ 0 h 351"/>
              <a:gd name="T41" fmla="*/ 242 w 242"/>
              <a:gd name="T42" fmla="*/ 351 h 3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2" h="351">
                <a:moveTo>
                  <a:pt x="9" y="305"/>
                </a:moveTo>
                <a:cubicBezTo>
                  <a:pt x="42" y="256"/>
                  <a:pt x="40" y="224"/>
                  <a:pt x="9" y="177"/>
                </a:cubicBezTo>
                <a:cubicBezTo>
                  <a:pt x="12" y="131"/>
                  <a:pt x="0" y="82"/>
                  <a:pt x="18" y="40"/>
                </a:cubicBezTo>
                <a:cubicBezTo>
                  <a:pt x="25" y="23"/>
                  <a:pt x="55" y="36"/>
                  <a:pt x="73" y="31"/>
                </a:cubicBezTo>
                <a:cubicBezTo>
                  <a:pt x="92" y="26"/>
                  <a:pt x="110" y="18"/>
                  <a:pt x="128" y="12"/>
                </a:cubicBezTo>
                <a:cubicBezTo>
                  <a:pt x="137" y="9"/>
                  <a:pt x="155" y="3"/>
                  <a:pt x="155" y="3"/>
                </a:cubicBezTo>
                <a:cubicBezTo>
                  <a:pt x="173" y="6"/>
                  <a:pt x="196" y="0"/>
                  <a:pt x="210" y="12"/>
                </a:cubicBezTo>
                <a:cubicBezTo>
                  <a:pt x="225" y="25"/>
                  <a:pt x="228" y="67"/>
                  <a:pt x="228" y="67"/>
                </a:cubicBezTo>
                <a:cubicBezTo>
                  <a:pt x="238" y="174"/>
                  <a:pt x="242" y="136"/>
                  <a:pt x="228" y="232"/>
                </a:cubicBezTo>
                <a:cubicBezTo>
                  <a:pt x="225" y="250"/>
                  <a:pt x="231" y="273"/>
                  <a:pt x="219" y="287"/>
                </a:cubicBezTo>
                <a:cubicBezTo>
                  <a:pt x="206" y="302"/>
                  <a:pt x="164" y="305"/>
                  <a:pt x="164" y="305"/>
                </a:cubicBezTo>
                <a:cubicBezTo>
                  <a:pt x="130" y="328"/>
                  <a:pt x="93" y="339"/>
                  <a:pt x="54" y="351"/>
                </a:cubicBezTo>
                <a:cubicBezTo>
                  <a:pt x="18" y="326"/>
                  <a:pt x="33" y="341"/>
                  <a:pt x="9" y="305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39" name="Freeform 40"/>
          <p:cNvSpPr>
            <a:spLocks/>
          </p:cNvSpPr>
          <p:nvPr/>
        </p:nvSpPr>
        <p:spPr bwMode="auto">
          <a:xfrm>
            <a:off x="5238750" y="2989263"/>
            <a:ext cx="715963" cy="508000"/>
          </a:xfrm>
          <a:custGeom>
            <a:avLst/>
            <a:gdLst>
              <a:gd name="T0" fmla="*/ 2147483647 w 450"/>
              <a:gd name="T1" fmla="*/ 2147483647 h 320"/>
              <a:gd name="T2" fmla="*/ 2147483647 w 450"/>
              <a:gd name="T3" fmla="*/ 2147483647 h 320"/>
              <a:gd name="T4" fmla="*/ 2147483647 w 450"/>
              <a:gd name="T5" fmla="*/ 2147483647 h 320"/>
              <a:gd name="T6" fmla="*/ 2147483647 w 450"/>
              <a:gd name="T7" fmla="*/ 2147483647 h 320"/>
              <a:gd name="T8" fmla="*/ 2147483647 w 450"/>
              <a:gd name="T9" fmla="*/ 2147483647 h 320"/>
              <a:gd name="T10" fmla="*/ 2147483647 w 450"/>
              <a:gd name="T11" fmla="*/ 0 h 320"/>
              <a:gd name="T12" fmla="*/ 2147483647 w 450"/>
              <a:gd name="T13" fmla="*/ 2147483647 h 320"/>
              <a:gd name="T14" fmla="*/ 0 w 450"/>
              <a:gd name="T15" fmla="*/ 2147483647 h 320"/>
              <a:gd name="T16" fmla="*/ 2147483647 w 450"/>
              <a:gd name="T17" fmla="*/ 2147483647 h 320"/>
              <a:gd name="T18" fmla="*/ 2147483647 w 450"/>
              <a:gd name="T19" fmla="*/ 2147483647 h 320"/>
              <a:gd name="T20" fmla="*/ 2147483647 w 450"/>
              <a:gd name="T21" fmla="*/ 2147483647 h 320"/>
              <a:gd name="T22" fmla="*/ 2147483647 w 450"/>
              <a:gd name="T23" fmla="*/ 2147483647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0"/>
              <a:gd name="T37" fmla="*/ 0 h 320"/>
              <a:gd name="T38" fmla="*/ 450 w 450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0" h="320">
                <a:moveTo>
                  <a:pt x="183" y="320"/>
                </a:moveTo>
                <a:cubicBezTo>
                  <a:pt x="236" y="303"/>
                  <a:pt x="292" y="299"/>
                  <a:pt x="348" y="292"/>
                </a:cubicBezTo>
                <a:cubicBezTo>
                  <a:pt x="354" y="263"/>
                  <a:pt x="365" y="201"/>
                  <a:pt x="375" y="164"/>
                </a:cubicBezTo>
                <a:cubicBezTo>
                  <a:pt x="378" y="155"/>
                  <a:pt x="377" y="144"/>
                  <a:pt x="384" y="137"/>
                </a:cubicBezTo>
                <a:cubicBezTo>
                  <a:pt x="391" y="130"/>
                  <a:pt x="403" y="131"/>
                  <a:pt x="412" y="128"/>
                </a:cubicBezTo>
                <a:cubicBezTo>
                  <a:pt x="450" y="11"/>
                  <a:pt x="316" y="13"/>
                  <a:pt x="238" y="0"/>
                </a:cubicBezTo>
                <a:cubicBezTo>
                  <a:pt x="172" y="16"/>
                  <a:pt x="104" y="14"/>
                  <a:pt x="37" y="27"/>
                </a:cubicBezTo>
                <a:cubicBezTo>
                  <a:pt x="27" y="70"/>
                  <a:pt x="13" y="70"/>
                  <a:pt x="0" y="109"/>
                </a:cubicBezTo>
                <a:cubicBezTo>
                  <a:pt x="6" y="118"/>
                  <a:pt x="11" y="130"/>
                  <a:pt x="19" y="137"/>
                </a:cubicBezTo>
                <a:cubicBezTo>
                  <a:pt x="35" y="151"/>
                  <a:pt x="73" y="173"/>
                  <a:pt x="73" y="173"/>
                </a:cubicBezTo>
                <a:cubicBezTo>
                  <a:pt x="89" y="219"/>
                  <a:pt x="69" y="202"/>
                  <a:pt x="55" y="247"/>
                </a:cubicBezTo>
                <a:cubicBezTo>
                  <a:pt x="77" y="312"/>
                  <a:pt x="119" y="320"/>
                  <a:pt x="183" y="320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40" name="Freeform 41"/>
          <p:cNvSpPr>
            <a:spLocks/>
          </p:cNvSpPr>
          <p:nvPr/>
        </p:nvSpPr>
        <p:spPr bwMode="auto">
          <a:xfrm>
            <a:off x="5780088" y="2735263"/>
            <a:ext cx="676275" cy="471487"/>
          </a:xfrm>
          <a:custGeom>
            <a:avLst/>
            <a:gdLst>
              <a:gd name="T0" fmla="*/ 2147483647 w 426"/>
              <a:gd name="T1" fmla="*/ 2147483647 h 297"/>
              <a:gd name="T2" fmla="*/ 2147483647 w 426"/>
              <a:gd name="T3" fmla="*/ 2147483647 h 297"/>
              <a:gd name="T4" fmla="*/ 2147483647 w 426"/>
              <a:gd name="T5" fmla="*/ 2147483647 h 297"/>
              <a:gd name="T6" fmla="*/ 2147483647 w 426"/>
              <a:gd name="T7" fmla="*/ 2147483647 h 297"/>
              <a:gd name="T8" fmla="*/ 2147483647 w 426"/>
              <a:gd name="T9" fmla="*/ 2147483647 h 297"/>
              <a:gd name="T10" fmla="*/ 2147483647 w 426"/>
              <a:gd name="T11" fmla="*/ 2147483647 h 297"/>
              <a:gd name="T12" fmla="*/ 2147483647 w 426"/>
              <a:gd name="T13" fmla="*/ 2147483647 h 297"/>
              <a:gd name="T14" fmla="*/ 2147483647 w 426"/>
              <a:gd name="T15" fmla="*/ 2147483647 h 297"/>
              <a:gd name="T16" fmla="*/ 2147483647 w 426"/>
              <a:gd name="T17" fmla="*/ 2147483647 h 297"/>
              <a:gd name="T18" fmla="*/ 2147483647 w 426"/>
              <a:gd name="T19" fmla="*/ 2147483647 h 297"/>
              <a:gd name="T20" fmla="*/ 2147483647 w 426"/>
              <a:gd name="T21" fmla="*/ 2147483647 h 297"/>
              <a:gd name="T22" fmla="*/ 2147483647 w 426"/>
              <a:gd name="T23" fmla="*/ 2147483647 h 297"/>
              <a:gd name="T24" fmla="*/ 2147483647 w 4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6"/>
              <a:gd name="T40" fmla="*/ 0 h 297"/>
              <a:gd name="T41" fmla="*/ 426 w 4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6" h="297">
                <a:moveTo>
                  <a:pt x="71" y="269"/>
                </a:moveTo>
                <a:cubicBezTo>
                  <a:pt x="54" y="244"/>
                  <a:pt x="36" y="227"/>
                  <a:pt x="16" y="205"/>
                </a:cubicBezTo>
                <a:cubicBezTo>
                  <a:pt x="0" y="158"/>
                  <a:pt x="3" y="179"/>
                  <a:pt x="16" y="105"/>
                </a:cubicBezTo>
                <a:cubicBezTo>
                  <a:pt x="18" y="95"/>
                  <a:pt x="17" y="83"/>
                  <a:pt x="25" y="77"/>
                </a:cubicBezTo>
                <a:cubicBezTo>
                  <a:pt x="55" y="55"/>
                  <a:pt x="104" y="62"/>
                  <a:pt x="135" y="41"/>
                </a:cubicBezTo>
                <a:cubicBezTo>
                  <a:pt x="153" y="29"/>
                  <a:pt x="190" y="4"/>
                  <a:pt x="190" y="4"/>
                </a:cubicBezTo>
                <a:cubicBezTo>
                  <a:pt x="331" y="15"/>
                  <a:pt x="279" y="0"/>
                  <a:pt x="354" y="50"/>
                </a:cubicBezTo>
                <a:cubicBezTo>
                  <a:pt x="360" y="59"/>
                  <a:pt x="368" y="67"/>
                  <a:pt x="373" y="77"/>
                </a:cubicBezTo>
                <a:cubicBezTo>
                  <a:pt x="381" y="95"/>
                  <a:pt x="391" y="132"/>
                  <a:pt x="391" y="132"/>
                </a:cubicBezTo>
                <a:cubicBezTo>
                  <a:pt x="404" y="211"/>
                  <a:pt x="426" y="275"/>
                  <a:pt x="336" y="297"/>
                </a:cubicBezTo>
                <a:cubicBezTo>
                  <a:pt x="156" y="277"/>
                  <a:pt x="226" y="291"/>
                  <a:pt x="126" y="269"/>
                </a:cubicBezTo>
                <a:cubicBezTo>
                  <a:pt x="117" y="272"/>
                  <a:pt x="108" y="281"/>
                  <a:pt x="98" y="279"/>
                </a:cubicBezTo>
                <a:cubicBezTo>
                  <a:pt x="62" y="272"/>
                  <a:pt x="93" y="247"/>
                  <a:pt x="71" y="269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41" name="Freeform 42"/>
          <p:cNvSpPr>
            <a:spLocks/>
          </p:cNvSpPr>
          <p:nvPr/>
        </p:nvSpPr>
        <p:spPr bwMode="auto">
          <a:xfrm>
            <a:off x="6343650" y="2743200"/>
            <a:ext cx="565150" cy="542925"/>
          </a:xfrm>
          <a:custGeom>
            <a:avLst/>
            <a:gdLst>
              <a:gd name="T0" fmla="*/ 2147483647 w 356"/>
              <a:gd name="T1" fmla="*/ 2147483647 h 342"/>
              <a:gd name="T2" fmla="*/ 2147483647 w 356"/>
              <a:gd name="T3" fmla="*/ 0 h 342"/>
              <a:gd name="T4" fmla="*/ 2147483647 w 356"/>
              <a:gd name="T5" fmla="*/ 2147483647 h 342"/>
              <a:gd name="T6" fmla="*/ 2147483647 w 356"/>
              <a:gd name="T7" fmla="*/ 2147483647 h 342"/>
              <a:gd name="T8" fmla="*/ 2147483647 w 356"/>
              <a:gd name="T9" fmla="*/ 2147483647 h 342"/>
              <a:gd name="T10" fmla="*/ 2147483647 w 356"/>
              <a:gd name="T11" fmla="*/ 2147483647 h 342"/>
              <a:gd name="T12" fmla="*/ 2147483647 w 356"/>
              <a:gd name="T13" fmla="*/ 2147483647 h 342"/>
              <a:gd name="T14" fmla="*/ 2147483647 w 356"/>
              <a:gd name="T15" fmla="*/ 2147483647 h 342"/>
              <a:gd name="T16" fmla="*/ 2147483647 w 356"/>
              <a:gd name="T17" fmla="*/ 2147483647 h 342"/>
              <a:gd name="T18" fmla="*/ 0 w 356"/>
              <a:gd name="T19" fmla="*/ 2147483647 h 342"/>
              <a:gd name="T20" fmla="*/ 2147483647 w 356"/>
              <a:gd name="T21" fmla="*/ 2147483647 h 3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6"/>
              <a:gd name="T34" fmla="*/ 0 h 342"/>
              <a:gd name="T35" fmla="*/ 356 w 356"/>
              <a:gd name="T36" fmla="*/ 342 h 3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6" h="342">
                <a:moveTo>
                  <a:pt x="18" y="27"/>
                </a:moveTo>
                <a:cubicBezTo>
                  <a:pt x="63" y="12"/>
                  <a:pt x="110" y="15"/>
                  <a:pt x="155" y="0"/>
                </a:cubicBezTo>
                <a:cubicBezTo>
                  <a:pt x="215" y="8"/>
                  <a:pt x="250" y="11"/>
                  <a:pt x="292" y="55"/>
                </a:cubicBezTo>
                <a:cubicBezTo>
                  <a:pt x="295" y="64"/>
                  <a:pt x="297" y="74"/>
                  <a:pt x="301" y="82"/>
                </a:cubicBezTo>
                <a:cubicBezTo>
                  <a:pt x="306" y="92"/>
                  <a:pt x="315" y="100"/>
                  <a:pt x="320" y="110"/>
                </a:cubicBezTo>
                <a:cubicBezTo>
                  <a:pt x="355" y="187"/>
                  <a:pt x="319" y="143"/>
                  <a:pt x="356" y="183"/>
                </a:cubicBezTo>
                <a:cubicBezTo>
                  <a:pt x="336" y="342"/>
                  <a:pt x="284" y="273"/>
                  <a:pt x="82" y="265"/>
                </a:cubicBezTo>
                <a:cubicBezTo>
                  <a:pt x="65" y="239"/>
                  <a:pt x="44" y="218"/>
                  <a:pt x="27" y="192"/>
                </a:cubicBezTo>
                <a:cubicBezTo>
                  <a:pt x="24" y="165"/>
                  <a:pt x="23" y="137"/>
                  <a:pt x="18" y="110"/>
                </a:cubicBezTo>
                <a:cubicBezTo>
                  <a:pt x="14" y="91"/>
                  <a:pt x="0" y="55"/>
                  <a:pt x="0" y="55"/>
                </a:cubicBezTo>
                <a:cubicBezTo>
                  <a:pt x="20" y="34"/>
                  <a:pt x="18" y="45"/>
                  <a:pt x="18" y="2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42" name="Freeform 43"/>
          <p:cNvSpPr>
            <a:spLocks/>
          </p:cNvSpPr>
          <p:nvPr/>
        </p:nvSpPr>
        <p:spPr bwMode="auto">
          <a:xfrm>
            <a:off x="4691063" y="5505450"/>
            <a:ext cx="679450" cy="501650"/>
          </a:xfrm>
          <a:custGeom>
            <a:avLst/>
            <a:gdLst>
              <a:gd name="T0" fmla="*/ 2147483647 w 428"/>
              <a:gd name="T1" fmla="*/ 2147483647 h 316"/>
              <a:gd name="T2" fmla="*/ 2147483647 w 428"/>
              <a:gd name="T3" fmla="*/ 2147483647 h 316"/>
              <a:gd name="T4" fmla="*/ 2147483647 w 428"/>
              <a:gd name="T5" fmla="*/ 2147483647 h 316"/>
              <a:gd name="T6" fmla="*/ 2147483647 w 428"/>
              <a:gd name="T7" fmla="*/ 2147483647 h 316"/>
              <a:gd name="T8" fmla="*/ 2147483647 w 428"/>
              <a:gd name="T9" fmla="*/ 2147483647 h 316"/>
              <a:gd name="T10" fmla="*/ 2147483647 w 428"/>
              <a:gd name="T11" fmla="*/ 2147483647 h 316"/>
              <a:gd name="T12" fmla="*/ 2147483647 w 428"/>
              <a:gd name="T13" fmla="*/ 2147483647 h 316"/>
              <a:gd name="T14" fmla="*/ 2147483647 w 428"/>
              <a:gd name="T15" fmla="*/ 2147483647 h 316"/>
              <a:gd name="T16" fmla="*/ 2147483647 w 428"/>
              <a:gd name="T17" fmla="*/ 2147483647 h 316"/>
              <a:gd name="T18" fmla="*/ 2147483647 w 428"/>
              <a:gd name="T19" fmla="*/ 2147483647 h 316"/>
              <a:gd name="T20" fmla="*/ 2147483647 w 428"/>
              <a:gd name="T21" fmla="*/ 2147483647 h 316"/>
              <a:gd name="T22" fmla="*/ 0 w 428"/>
              <a:gd name="T23" fmla="*/ 2147483647 h 316"/>
              <a:gd name="T24" fmla="*/ 2147483647 w 428"/>
              <a:gd name="T25" fmla="*/ 2147483647 h 316"/>
              <a:gd name="T26" fmla="*/ 2147483647 w 428"/>
              <a:gd name="T27" fmla="*/ 2147483647 h 316"/>
              <a:gd name="T28" fmla="*/ 2147483647 w 428"/>
              <a:gd name="T29" fmla="*/ 2147483647 h 316"/>
              <a:gd name="T30" fmla="*/ 2147483647 w 428"/>
              <a:gd name="T31" fmla="*/ 2147483647 h 316"/>
              <a:gd name="T32" fmla="*/ 2147483647 w 428"/>
              <a:gd name="T33" fmla="*/ 2147483647 h 3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8"/>
              <a:gd name="T52" fmla="*/ 0 h 316"/>
              <a:gd name="T53" fmla="*/ 428 w 428"/>
              <a:gd name="T54" fmla="*/ 316 h 3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8" h="316">
                <a:moveTo>
                  <a:pt x="265" y="46"/>
                </a:moveTo>
                <a:cubicBezTo>
                  <a:pt x="327" y="66"/>
                  <a:pt x="314" y="86"/>
                  <a:pt x="357" y="119"/>
                </a:cubicBezTo>
                <a:cubicBezTo>
                  <a:pt x="406" y="157"/>
                  <a:pt x="365" y="117"/>
                  <a:pt x="402" y="156"/>
                </a:cubicBezTo>
                <a:cubicBezTo>
                  <a:pt x="408" y="174"/>
                  <a:pt x="415" y="193"/>
                  <a:pt x="421" y="211"/>
                </a:cubicBezTo>
                <a:cubicBezTo>
                  <a:pt x="428" y="231"/>
                  <a:pt x="396" y="252"/>
                  <a:pt x="384" y="256"/>
                </a:cubicBezTo>
                <a:cubicBezTo>
                  <a:pt x="348" y="268"/>
                  <a:pt x="310" y="272"/>
                  <a:pt x="274" y="284"/>
                </a:cubicBezTo>
                <a:cubicBezTo>
                  <a:pt x="271" y="293"/>
                  <a:pt x="274" y="309"/>
                  <a:pt x="265" y="311"/>
                </a:cubicBezTo>
                <a:cubicBezTo>
                  <a:pt x="244" y="316"/>
                  <a:pt x="222" y="305"/>
                  <a:pt x="201" y="302"/>
                </a:cubicBezTo>
                <a:cubicBezTo>
                  <a:pt x="157" y="295"/>
                  <a:pt x="115" y="288"/>
                  <a:pt x="73" y="275"/>
                </a:cubicBezTo>
                <a:cubicBezTo>
                  <a:pt x="56" y="257"/>
                  <a:pt x="19" y="229"/>
                  <a:pt x="46" y="201"/>
                </a:cubicBezTo>
                <a:cubicBezTo>
                  <a:pt x="53" y="194"/>
                  <a:pt x="64" y="195"/>
                  <a:pt x="73" y="192"/>
                </a:cubicBezTo>
                <a:cubicBezTo>
                  <a:pt x="52" y="161"/>
                  <a:pt x="31" y="140"/>
                  <a:pt x="0" y="119"/>
                </a:cubicBezTo>
                <a:cubicBezTo>
                  <a:pt x="14" y="76"/>
                  <a:pt x="25" y="95"/>
                  <a:pt x="55" y="64"/>
                </a:cubicBezTo>
                <a:cubicBezTo>
                  <a:pt x="76" y="0"/>
                  <a:pt x="103" y="20"/>
                  <a:pt x="155" y="37"/>
                </a:cubicBezTo>
                <a:cubicBezTo>
                  <a:pt x="173" y="34"/>
                  <a:pt x="192" y="34"/>
                  <a:pt x="210" y="28"/>
                </a:cubicBezTo>
                <a:cubicBezTo>
                  <a:pt x="263" y="10"/>
                  <a:pt x="213" y="0"/>
                  <a:pt x="265" y="19"/>
                </a:cubicBezTo>
                <a:cubicBezTo>
                  <a:pt x="275" y="49"/>
                  <a:pt x="283" y="46"/>
                  <a:pt x="265" y="46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43" name="Freeform 44"/>
          <p:cNvSpPr>
            <a:spLocks/>
          </p:cNvSpPr>
          <p:nvPr/>
        </p:nvSpPr>
        <p:spPr bwMode="auto">
          <a:xfrm>
            <a:off x="3846513" y="5735638"/>
            <a:ext cx="687387" cy="427037"/>
          </a:xfrm>
          <a:custGeom>
            <a:avLst/>
            <a:gdLst>
              <a:gd name="T0" fmla="*/ 2147483647 w 570"/>
              <a:gd name="T1" fmla="*/ 2147483647 h 358"/>
              <a:gd name="T2" fmla="*/ 2147483647 w 570"/>
              <a:gd name="T3" fmla="*/ 2147483647 h 358"/>
              <a:gd name="T4" fmla="*/ 2147483647 w 570"/>
              <a:gd name="T5" fmla="*/ 2147483647 h 358"/>
              <a:gd name="T6" fmla="*/ 2147483647 w 570"/>
              <a:gd name="T7" fmla="*/ 2147483647 h 358"/>
              <a:gd name="T8" fmla="*/ 2147483647 w 570"/>
              <a:gd name="T9" fmla="*/ 2147483647 h 358"/>
              <a:gd name="T10" fmla="*/ 2147483647 w 570"/>
              <a:gd name="T11" fmla="*/ 2147483647 h 358"/>
              <a:gd name="T12" fmla="*/ 2147483647 w 570"/>
              <a:gd name="T13" fmla="*/ 2147483647 h 358"/>
              <a:gd name="T14" fmla="*/ 2147483647 w 570"/>
              <a:gd name="T15" fmla="*/ 2147483647 h 358"/>
              <a:gd name="T16" fmla="*/ 2147483647 w 570"/>
              <a:gd name="T17" fmla="*/ 2147483647 h 358"/>
              <a:gd name="T18" fmla="*/ 2147483647 w 570"/>
              <a:gd name="T19" fmla="*/ 2147483647 h 358"/>
              <a:gd name="T20" fmla="*/ 2147483647 w 570"/>
              <a:gd name="T21" fmla="*/ 2147483647 h 358"/>
              <a:gd name="T22" fmla="*/ 2147483647 w 570"/>
              <a:gd name="T23" fmla="*/ 2147483647 h 358"/>
              <a:gd name="T24" fmla="*/ 2147483647 w 570"/>
              <a:gd name="T25" fmla="*/ 2147483647 h 358"/>
              <a:gd name="T26" fmla="*/ 2147483647 w 570"/>
              <a:gd name="T27" fmla="*/ 2147483647 h 358"/>
              <a:gd name="T28" fmla="*/ 2147483647 w 570"/>
              <a:gd name="T29" fmla="*/ 2147483647 h 358"/>
              <a:gd name="T30" fmla="*/ 2147483647 w 570"/>
              <a:gd name="T31" fmla="*/ 2147483647 h 358"/>
              <a:gd name="T32" fmla="*/ 2147483647 w 570"/>
              <a:gd name="T33" fmla="*/ 2147483647 h 3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0"/>
              <a:gd name="T52" fmla="*/ 0 h 358"/>
              <a:gd name="T53" fmla="*/ 570 w 570"/>
              <a:gd name="T54" fmla="*/ 358 h 3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0" h="358">
                <a:moveTo>
                  <a:pt x="249" y="11"/>
                </a:moveTo>
                <a:cubicBezTo>
                  <a:pt x="295" y="0"/>
                  <a:pt x="320" y="12"/>
                  <a:pt x="368" y="20"/>
                </a:cubicBezTo>
                <a:cubicBezTo>
                  <a:pt x="416" y="36"/>
                  <a:pt x="380" y="16"/>
                  <a:pt x="404" y="56"/>
                </a:cubicBezTo>
                <a:cubicBezTo>
                  <a:pt x="413" y="71"/>
                  <a:pt x="437" y="84"/>
                  <a:pt x="450" y="93"/>
                </a:cubicBezTo>
                <a:cubicBezTo>
                  <a:pt x="470" y="124"/>
                  <a:pt x="479" y="136"/>
                  <a:pt x="514" y="148"/>
                </a:cubicBezTo>
                <a:cubicBezTo>
                  <a:pt x="525" y="164"/>
                  <a:pt x="542" y="176"/>
                  <a:pt x="551" y="194"/>
                </a:cubicBezTo>
                <a:cubicBezTo>
                  <a:pt x="561" y="214"/>
                  <a:pt x="562" y="237"/>
                  <a:pt x="569" y="258"/>
                </a:cubicBezTo>
                <a:cubicBezTo>
                  <a:pt x="566" y="273"/>
                  <a:pt x="570" y="291"/>
                  <a:pt x="560" y="303"/>
                </a:cubicBezTo>
                <a:cubicBezTo>
                  <a:pt x="552" y="313"/>
                  <a:pt x="535" y="308"/>
                  <a:pt x="523" y="312"/>
                </a:cubicBezTo>
                <a:cubicBezTo>
                  <a:pt x="471" y="327"/>
                  <a:pt x="419" y="341"/>
                  <a:pt x="368" y="358"/>
                </a:cubicBezTo>
                <a:cubicBezTo>
                  <a:pt x="302" y="350"/>
                  <a:pt x="230" y="352"/>
                  <a:pt x="167" y="331"/>
                </a:cubicBezTo>
                <a:cubicBezTo>
                  <a:pt x="106" y="290"/>
                  <a:pt x="88" y="289"/>
                  <a:pt x="20" y="267"/>
                </a:cubicBezTo>
                <a:cubicBezTo>
                  <a:pt x="14" y="258"/>
                  <a:pt x="3" y="250"/>
                  <a:pt x="2" y="239"/>
                </a:cubicBezTo>
                <a:cubicBezTo>
                  <a:pt x="0" y="221"/>
                  <a:pt x="23" y="146"/>
                  <a:pt x="39" y="130"/>
                </a:cubicBezTo>
                <a:cubicBezTo>
                  <a:pt x="46" y="123"/>
                  <a:pt x="57" y="123"/>
                  <a:pt x="66" y="120"/>
                </a:cubicBezTo>
                <a:cubicBezTo>
                  <a:pt x="82" y="71"/>
                  <a:pt x="123" y="38"/>
                  <a:pt x="176" y="29"/>
                </a:cubicBezTo>
                <a:cubicBezTo>
                  <a:pt x="252" y="15"/>
                  <a:pt x="249" y="45"/>
                  <a:pt x="249" y="11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44" name="Freeform 45"/>
          <p:cNvSpPr>
            <a:spLocks/>
          </p:cNvSpPr>
          <p:nvPr/>
        </p:nvSpPr>
        <p:spPr bwMode="auto">
          <a:xfrm>
            <a:off x="5638800" y="5483225"/>
            <a:ext cx="719138" cy="4603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45" name="Freeform 46"/>
          <p:cNvSpPr>
            <a:spLocks/>
          </p:cNvSpPr>
          <p:nvPr/>
        </p:nvSpPr>
        <p:spPr bwMode="auto">
          <a:xfrm>
            <a:off x="5157788" y="5959475"/>
            <a:ext cx="609600" cy="3841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46" name="Text Box 48"/>
          <p:cNvSpPr txBox="1">
            <a:spLocks noChangeArrowheads="1"/>
          </p:cNvSpPr>
          <p:nvPr/>
        </p:nvSpPr>
        <p:spPr bwMode="auto">
          <a:xfrm>
            <a:off x="1219200" y="4676775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Normal Epithelia</a:t>
            </a:r>
          </a:p>
        </p:txBody>
      </p:sp>
      <p:sp>
        <p:nvSpPr>
          <p:cNvPr id="358447" name="Text Box 49"/>
          <p:cNvSpPr txBox="1">
            <a:spLocks noChangeArrowheads="1"/>
          </p:cNvSpPr>
          <p:nvPr/>
        </p:nvSpPr>
        <p:spPr bwMode="auto">
          <a:xfrm>
            <a:off x="2609850" y="47688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Dysplasia</a:t>
            </a:r>
          </a:p>
        </p:txBody>
      </p:sp>
      <p:sp>
        <p:nvSpPr>
          <p:cNvPr id="358448" name="Text Box 50"/>
          <p:cNvSpPr txBox="1">
            <a:spLocks noChangeArrowheads="1"/>
          </p:cNvSpPr>
          <p:nvPr/>
        </p:nvSpPr>
        <p:spPr bwMode="auto">
          <a:xfrm>
            <a:off x="3886200" y="4799013"/>
            <a:ext cx="1524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Carcinoma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Comic Sans MS" pitchFamily="66" charset="0"/>
              </a:rPr>
              <a:t> in situ</a:t>
            </a:r>
          </a:p>
        </p:txBody>
      </p:sp>
      <p:sp>
        <p:nvSpPr>
          <p:cNvPr id="358449" name="Text Box 51"/>
          <p:cNvSpPr txBox="1">
            <a:spLocks noChangeArrowheads="1"/>
          </p:cNvSpPr>
          <p:nvPr/>
        </p:nvSpPr>
        <p:spPr bwMode="auto">
          <a:xfrm>
            <a:off x="5295900" y="24193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Carcinoma</a:t>
            </a:r>
          </a:p>
        </p:txBody>
      </p:sp>
      <p:sp>
        <p:nvSpPr>
          <p:cNvPr id="358450" name="Text Box 52"/>
          <p:cNvSpPr txBox="1">
            <a:spLocks noChangeArrowheads="1"/>
          </p:cNvSpPr>
          <p:nvPr/>
        </p:nvSpPr>
        <p:spPr bwMode="auto">
          <a:xfrm>
            <a:off x="6305550" y="5486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Metastasis</a:t>
            </a:r>
          </a:p>
        </p:txBody>
      </p:sp>
      <p:sp>
        <p:nvSpPr>
          <p:cNvPr id="1389621" name="Oval 53"/>
          <p:cNvSpPr>
            <a:spLocks noChangeArrowheads="1"/>
          </p:cNvSpPr>
          <p:nvPr/>
        </p:nvSpPr>
        <p:spPr bwMode="auto">
          <a:xfrm>
            <a:off x="2209800" y="838200"/>
            <a:ext cx="2743200" cy="2133600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2" name="Line 54"/>
          <p:cNvSpPr>
            <a:spLocks noChangeShapeType="1"/>
          </p:cNvSpPr>
          <p:nvPr/>
        </p:nvSpPr>
        <p:spPr bwMode="auto">
          <a:xfrm>
            <a:off x="2792413" y="1343025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53" name="Line 55"/>
          <p:cNvSpPr>
            <a:spLocks noChangeShapeType="1"/>
          </p:cNvSpPr>
          <p:nvPr/>
        </p:nvSpPr>
        <p:spPr bwMode="auto">
          <a:xfrm>
            <a:off x="3086100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24" name="Oval 56"/>
          <p:cNvSpPr>
            <a:spLocks noChangeArrowheads="1"/>
          </p:cNvSpPr>
          <p:nvPr/>
        </p:nvSpPr>
        <p:spPr bwMode="auto">
          <a:xfrm>
            <a:off x="3009900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5" name="Line 57"/>
          <p:cNvSpPr>
            <a:spLocks noChangeShapeType="1"/>
          </p:cNvSpPr>
          <p:nvPr/>
        </p:nvSpPr>
        <p:spPr bwMode="auto">
          <a:xfrm>
            <a:off x="32496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26" name="Oval 58"/>
          <p:cNvSpPr>
            <a:spLocks noChangeArrowheads="1"/>
          </p:cNvSpPr>
          <p:nvPr/>
        </p:nvSpPr>
        <p:spPr bwMode="auto">
          <a:xfrm>
            <a:off x="31734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7" name="Line 59"/>
          <p:cNvSpPr>
            <a:spLocks noChangeShapeType="1"/>
          </p:cNvSpPr>
          <p:nvPr/>
        </p:nvSpPr>
        <p:spPr bwMode="auto">
          <a:xfrm>
            <a:off x="34020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28" name="Oval 60"/>
          <p:cNvSpPr>
            <a:spLocks noChangeArrowheads="1"/>
          </p:cNvSpPr>
          <p:nvPr/>
        </p:nvSpPr>
        <p:spPr bwMode="auto">
          <a:xfrm>
            <a:off x="33258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9" name="Line 61"/>
          <p:cNvSpPr>
            <a:spLocks noChangeShapeType="1"/>
          </p:cNvSpPr>
          <p:nvPr/>
        </p:nvSpPr>
        <p:spPr bwMode="auto">
          <a:xfrm>
            <a:off x="35544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30" name="Oval 62"/>
          <p:cNvSpPr>
            <a:spLocks noChangeArrowheads="1"/>
          </p:cNvSpPr>
          <p:nvPr/>
        </p:nvSpPr>
        <p:spPr bwMode="auto">
          <a:xfrm>
            <a:off x="34782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1" name="Line 63"/>
          <p:cNvSpPr>
            <a:spLocks noChangeShapeType="1"/>
          </p:cNvSpPr>
          <p:nvPr/>
        </p:nvSpPr>
        <p:spPr bwMode="auto">
          <a:xfrm>
            <a:off x="39354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32" name="Oval 64"/>
          <p:cNvSpPr>
            <a:spLocks noChangeArrowheads="1"/>
          </p:cNvSpPr>
          <p:nvPr/>
        </p:nvSpPr>
        <p:spPr bwMode="auto">
          <a:xfrm>
            <a:off x="38592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3" name="Line 65"/>
          <p:cNvSpPr>
            <a:spLocks noChangeShapeType="1"/>
          </p:cNvSpPr>
          <p:nvPr/>
        </p:nvSpPr>
        <p:spPr bwMode="auto">
          <a:xfrm>
            <a:off x="42402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34" name="Oval 66"/>
          <p:cNvSpPr>
            <a:spLocks noChangeArrowheads="1"/>
          </p:cNvSpPr>
          <p:nvPr/>
        </p:nvSpPr>
        <p:spPr bwMode="auto">
          <a:xfrm>
            <a:off x="41640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5" name="Line 67"/>
          <p:cNvSpPr>
            <a:spLocks noChangeShapeType="1"/>
          </p:cNvSpPr>
          <p:nvPr/>
        </p:nvSpPr>
        <p:spPr bwMode="auto">
          <a:xfrm>
            <a:off x="2792413" y="16764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66" name="Line 68"/>
          <p:cNvSpPr>
            <a:spLocks noChangeShapeType="1"/>
          </p:cNvSpPr>
          <p:nvPr/>
        </p:nvSpPr>
        <p:spPr bwMode="auto">
          <a:xfrm>
            <a:off x="300990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37" name="Oval 69"/>
          <p:cNvSpPr>
            <a:spLocks noChangeArrowheads="1"/>
          </p:cNvSpPr>
          <p:nvPr/>
        </p:nvSpPr>
        <p:spPr bwMode="auto">
          <a:xfrm>
            <a:off x="293370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8" name="Line 70"/>
          <p:cNvSpPr>
            <a:spLocks noChangeShapeType="1"/>
          </p:cNvSpPr>
          <p:nvPr/>
        </p:nvSpPr>
        <p:spPr bwMode="auto">
          <a:xfrm>
            <a:off x="31813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39" name="Oval 71"/>
          <p:cNvSpPr>
            <a:spLocks noChangeArrowheads="1"/>
          </p:cNvSpPr>
          <p:nvPr/>
        </p:nvSpPr>
        <p:spPr bwMode="auto">
          <a:xfrm>
            <a:off x="310515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0" name="Line 72"/>
          <p:cNvSpPr>
            <a:spLocks noChangeShapeType="1"/>
          </p:cNvSpPr>
          <p:nvPr/>
        </p:nvSpPr>
        <p:spPr bwMode="auto">
          <a:xfrm>
            <a:off x="3363913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41" name="Oval 73"/>
          <p:cNvSpPr>
            <a:spLocks noChangeArrowheads="1"/>
          </p:cNvSpPr>
          <p:nvPr/>
        </p:nvSpPr>
        <p:spPr bwMode="auto">
          <a:xfrm>
            <a:off x="3287713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2" name="Line 74"/>
          <p:cNvSpPr>
            <a:spLocks noChangeShapeType="1"/>
          </p:cNvSpPr>
          <p:nvPr/>
        </p:nvSpPr>
        <p:spPr bwMode="auto">
          <a:xfrm>
            <a:off x="35623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43" name="Oval 75"/>
          <p:cNvSpPr>
            <a:spLocks noChangeArrowheads="1"/>
          </p:cNvSpPr>
          <p:nvPr/>
        </p:nvSpPr>
        <p:spPr bwMode="auto">
          <a:xfrm>
            <a:off x="348615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4" name="Line 76"/>
          <p:cNvSpPr>
            <a:spLocks noChangeShapeType="1"/>
          </p:cNvSpPr>
          <p:nvPr/>
        </p:nvSpPr>
        <p:spPr bwMode="auto">
          <a:xfrm>
            <a:off x="3935413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45" name="Oval 77"/>
          <p:cNvSpPr>
            <a:spLocks noChangeArrowheads="1"/>
          </p:cNvSpPr>
          <p:nvPr/>
        </p:nvSpPr>
        <p:spPr bwMode="auto">
          <a:xfrm>
            <a:off x="3859213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6" name="Line 78"/>
          <p:cNvSpPr>
            <a:spLocks noChangeShapeType="1"/>
          </p:cNvSpPr>
          <p:nvPr/>
        </p:nvSpPr>
        <p:spPr bwMode="auto">
          <a:xfrm>
            <a:off x="41719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47" name="Oval 79"/>
          <p:cNvSpPr>
            <a:spLocks noChangeArrowheads="1"/>
          </p:cNvSpPr>
          <p:nvPr/>
        </p:nvSpPr>
        <p:spPr bwMode="auto">
          <a:xfrm>
            <a:off x="409575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78" name="Line 80"/>
          <p:cNvSpPr>
            <a:spLocks noChangeShapeType="1"/>
          </p:cNvSpPr>
          <p:nvPr/>
        </p:nvSpPr>
        <p:spPr bwMode="auto">
          <a:xfrm>
            <a:off x="2792413" y="1990725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79" name="Line 81"/>
          <p:cNvSpPr>
            <a:spLocks noChangeShapeType="1"/>
          </p:cNvSpPr>
          <p:nvPr/>
        </p:nvSpPr>
        <p:spPr bwMode="auto">
          <a:xfrm>
            <a:off x="31734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50" name="Oval 82"/>
          <p:cNvSpPr>
            <a:spLocks noChangeArrowheads="1"/>
          </p:cNvSpPr>
          <p:nvPr/>
        </p:nvSpPr>
        <p:spPr bwMode="auto">
          <a:xfrm>
            <a:off x="3097213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1" name="Line 83"/>
          <p:cNvSpPr>
            <a:spLocks noChangeShapeType="1"/>
          </p:cNvSpPr>
          <p:nvPr/>
        </p:nvSpPr>
        <p:spPr bwMode="auto">
          <a:xfrm>
            <a:off x="3314700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82" name="Oval 84"/>
          <p:cNvSpPr>
            <a:spLocks noChangeArrowheads="1"/>
          </p:cNvSpPr>
          <p:nvPr/>
        </p:nvSpPr>
        <p:spPr bwMode="auto">
          <a:xfrm>
            <a:off x="3238500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83" name="Line 85"/>
          <p:cNvSpPr>
            <a:spLocks noChangeShapeType="1"/>
          </p:cNvSpPr>
          <p:nvPr/>
        </p:nvSpPr>
        <p:spPr bwMode="auto">
          <a:xfrm>
            <a:off x="34782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84" name="Oval 86"/>
          <p:cNvSpPr>
            <a:spLocks noChangeArrowheads="1"/>
          </p:cNvSpPr>
          <p:nvPr/>
        </p:nvSpPr>
        <p:spPr bwMode="auto">
          <a:xfrm>
            <a:off x="3402013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85" name="Line 87"/>
          <p:cNvSpPr>
            <a:spLocks noChangeShapeType="1"/>
          </p:cNvSpPr>
          <p:nvPr/>
        </p:nvSpPr>
        <p:spPr bwMode="auto">
          <a:xfrm>
            <a:off x="36306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86" name="Oval 88"/>
          <p:cNvSpPr>
            <a:spLocks noChangeArrowheads="1"/>
          </p:cNvSpPr>
          <p:nvPr/>
        </p:nvSpPr>
        <p:spPr bwMode="auto">
          <a:xfrm>
            <a:off x="3554413" y="1762125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87" name="Line 89"/>
          <p:cNvSpPr>
            <a:spLocks noChangeShapeType="1"/>
          </p:cNvSpPr>
          <p:nvPr/>
        </p:nvSpPr>
        <p:spPr bwMode="auto">
          <a:xfrm>
            <a:off x="4000500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58" name="Oval 90"/>
          <p:cNvSpPr>
            <a:spLocks noChangeArrowheads="1"/>
          </p:cNvSpPr>
          <p:nvPr/>
        </p:nvSpPr>
        <p:spPr bwMode="auto">
          <a:xfrm>
            <a:off x="3924300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89" name="Line 91"/>
          <p:cNvSpPr>
            <a:spLocks noChangeShapeType="1"/>
          </p:cNvSpPr>
          <p:nvPr/>
        </p:nvSpPr>
        <p:spPr bwMode="auto">
          <a:xfrm>
            <a:off x="42402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60" name="Oval 92"/>
          <p:cNvSpPr>
            <a:spLocks noChangeArrowheads="1"/>
          </p:cNvSpPr>
          <p:nvPr/>
        </p:nvSpPr>
        <p:spPr bwMode="auto">
          <a:xfrm>
            <a:off x="4164013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1" name="Line 93"/>
          <p:cNvSpPr>
            <a:spLocks noChangeShapeType="1"/>
          </p:cNvSpPr>
          <p:nvPr/>
        </p:nvSpPr>
        <p:spPr bwMode="auto">
          <a:xfrm>
            <a:off x="2781300" y="22860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92" name="Line 94"/>
          <p:cNvSpPr>
            <a:spLocks noChangeShapeType="1"/>
          </p:cNvSpPr>
          <p:nvPr/>
        </p:nvSpPr>
        <p:spPr bwMode="auto">
          <a:xfrm>
            <a:off x="284956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63" name="Oval 95"/>
          <p:cNvSpPr>
            <a:spLocks noChangeArrowheads="1"/>
          </p:cNvSpPr>
          <p:nvPr/>
        </p:nvSpPr>
        <p:spPr bwMode="auto">
          <a:xfrm>
            <a:off x="277336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94" name="Line 96"/>
          <p:cNvSpPr>
            <a:spLocks noChangeShapeType="1"/>
          </p:cNvSpPr>
          <p:nvPr/>
        </p:nvSpPr>
        <p:spPr bwMode="auto">
          <a:xfrm>
            <a:off x="328771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95" name="Oval 97"/>
          <p:cNvSpPr>
            <a:spLocks noChangeArrowheads="1"/>
          </p:cNvSpPr>
          <p:nvPr/>
        </p:nvSpPr>
        <p:spPr bwMode="auto">
          <a:xfrm>
            <a:off x="32115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96" name="Line 98"/>
          <p:cNvSpPr>
            <a:spLocks noChangeShapeType="1"/>
          </p:cNvSpPr>
          <p:nvPr/>
        </p:nvSpPr>
        <p:spPr bwMode="auto">
          <a:xfrm>
            <a:off x="3505200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97" name="Oval 99"/>
          <p:cNvSpPr>
            <a:spLocks noChangeArrowheads="1"/>
          </p:cNvSpPr>
          <p:nvPr/>
        </p:nvSpPr>
        <p:spPr bwMode="auto">
          <a:xfrm>
            <a:off x="3429000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498" name="Line 100"/>
          <p:cNvSpPr>
            <a:spLocks noChangeShapeType="1"/>
          </p:cNvSpPr>
          <p:nvPr/>
        </p:nvSpPr>
        <p:spPr bwMode="auto">
          <a:xfrm>
            <a:off x="366871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499" name="Oval 101"/>
          <p:cNvSpPr>
            <a:spLocks noChangeArrowheads="1"/>
          </p:cNvSpPr>
          <p:nvPr/>
        </p:nvSpPr>
        <p:spPr bwMode="auto">
          <a:xfrm>
            <a:off x="35925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500" name="Line 102"/>
          <p:cNvSpPr>
            <a:spLocks noChangeShapeType="1"/>
          </p:cNvSpPr>
          <p:nvPr/>
        </p:nvSpPr>
        <p:spPr bwMode="auto">
          <a:xfrm>
            <a:off x="3829050" y="22098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71" name="Oval 103"/>
          <p:cNvSpPr>
            <a:spLocks noChangeArrowheads="1"/>
          </p:cNvSpPr>
          <p:nvPr/>
        </p:nvSpPr>
        <p:spPr bwMode="auto">
          <a:xfrm>
            <a:off x="374491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2" name="Line 104"/>
          <p:cNvSpPr>
            <a:spLocks noChangeShapeType="1"/>
          </p:cNvSpPr>
          <p:nvPr/>
        </p:nvSpPr>
        <p:spPr bwMode="auto">
          <a:xfrm>
            <a:off x="4164013" y="22098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73" name="Oval 105"/>
          <p:cNvSpPr>
            <a:spLocks noChangeArrowheads="1"/>
          </p:cNvSpPr>
          <p:nvPr/>
        </p:nvSpPr>
        <p:spPr bwMode="auto">
          <a:xfrm>
            <a:off x="408781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4" name="Line 106"/>
          <p:cNvSpPr>
            <a:spLocks noChangeShapeType="1"/>
          </p:cNvSpPr>
          <p:nvPr/>
        </p:nvSpPr>
        <p:spPr bwMode="auto">
          <a:xfrm>
            <a:off x="2773363" y="25908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505" name="Line 107"/>
          <p:cNvSpPr>
            <a:spLocks noChangeShapeType="1"/>
          </p:cNvSpPr>
          <p:nvPr/>
        </p:nvSpPr>
        <p:spPr bwMode="auto">
          <a:xfrm>
            <a:off x="294481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76" name="Oval 108"/>
          <p:cNvSpPr>
            <a:spLocks noChangeArrowheads="1"/>
          </p:cNvSpPr>
          <p:nvPr/>
        </p:nvSpPr>
        <p:spPr bwMode="auto">
          <a:xfrm>
            <a:off x="2868613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7" name="Line 109"/>
          <p:cNvSpPr>
            <a:spLocks noChangeShapeType="1"/>
          </p:cNvSpPr>
          <p:nvPr/>
        </p:nvSpPr>
        <p:spPr bwMode="auto">
          <a:xfrm>
            <a:off x="3219450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78" name="Oval 110"/>
          <p:cNvSpPr>
            <a:spLocks noChangeArrowheads="1"/>
          </p:cNvSpPr>
          <p:nvPr/>
        </p:nvSpPr>
        <p:spPr bwMode="auto">
          <a:xfrm>
            <a:off x="3143250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09" name="Line 111"/>
          <p:cNvSpPr>
            <a:spLocks noChangeShapeType="1"/>
          </p:cNvSpPr>
          <p:nvPr/>
        </p:nvSpPr>
        <p:spPr bwMode="auto">
          <a:xfrm>
            <a:off x="338296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510" name="Oval 112"/>
          <p:cNvSpPr>
            <a:spLocks noChangeArrowheads="1"/>
          </p:cNvSpPr>
          <p:nvPr/>
        </p:nvSpPr>
        <p:spPr bwMode="auto">
          <a:xfrm>
            <a:off x="3306763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511" name="Line 113"/>
          <p:cNvSpPr>
            <a:spLocks noChangeShapeType="1"/>
          </p:cNvSpPr>
          <p:nvPr/>
        </p:nvSpPr>
        <p:spPr bwMode="auto">
          <a:xfrm>
            <a:off x="353536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58512" name="Oval 114"/>
          <p:cNvSpPr>
            <a:spLocks noChangeArrowheads="1"/>
          </p:cNvSpPr>
          <p:nvPr/>
        </p:nvSpPr>
        <p:spPr bwMode="auto">
          <a:xfrm>
            <a:off x="3459163" y="23622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513" name="Line 115"/>
          <p:cNvSpPr>
            <a:spLocks noChangeShapeType="1"/>
          </p:cNvSpPr>
          <p:nvPr/>
        </p:nvSpPr>
        <p:spPr bwMode="auto">
          <a:xfrm>
            <a:off x="370681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84" name="Oval 116"/>
          <p:cNvSpPr>
            <a:spLocks noChangeArrowheads="1"/>
          </p:cNvSpPr>
          <p:nvPr/>
        </p:nvSpPr>
        <p:spPr bwMode="auto">
          <a:xfrm>
            <a:off x="3630613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5" name="Line 117"/>
          <p:cNvSpPr>
            <a:spLocks noChangeShapeType="1"/>
          </p:cNvSpPr>
          <p:nvPr/>
        </p:nvSpPr>
        <p:spPr bwMode="auto">
          <a:xfrm>
            <a:off x="4400550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89686" name="Oval 118"/>
          <p:cNvSpPr>
            <a:spLocks noChangeArrowheads="1"/>
          </p:cNvSpPr>
          <p:nvPr/>
        </p:nvSpPr>
        <p:spPr bwMode="auto">
          <a:xfrm>
            <a:off x="4324350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517" name="AutoShape 119"/>
          <p:cNvSpPr>
            <a:spLocks noChangeArrowheads="1"/>
          </p:cNvSpPr>
          <p:nvPr/>
        </p:nvSpPr>
        <p:spPr bwMode="auto">
          <a:xfrm rot="-7357950">
            <a:off x="4250531" y="2988469"/>
            <a:ext cx="566738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58518" name="Text Box 120"/>
          <p:cNvSpPr txBox="1">
            <a:spLocks noChangeArrowheads="1"/>
          </p:cNvSpPr>
          <p:nvPr/>
        </p:nvSpPr>
        <p:spPr bwMode="auto">
          <a:xfrm>
            <a:off x="2582863" y="1190625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58519" name="Text Box 121"/>
          <p:cNvSpPr txBox="1">
            <a:spLocks noChangeArrowheads="1"/>
          </p:cNvSpPr>
          <p:nvPr/>
        </p:nvSpPr>
        <p:spPr bwMode="auto">
          <a:xfrm>
            <a:off x="2582863" y="1533525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58520" name="Text Box 122"/>
          <p:cNvSpPr txBox="1">
            <a:spLocks noChangeArrowheads="1"/>
          </p:cNvSpPr>
          <p:nvPr/>
        </p:nvSpPr>
        <p:spPr bwMode="auto">
          <a:xfrm>
            <a:off x="2582863" y="18430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358521" name="Text Box 123"/>
          <p:cNvSpPr txBox="1">
            <a:spLocks noChangeArrowheads="1"/>
          </p:cNvSpPr>
          <p:nvPr/>
        </p:nvSpPr>
        <p:spPr bwMode="auto">
          <a:xfrm>
            <a:off x="2582863" y="2133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58522" name="Text Box 124"/>
          <p:cNvSpPr txBox="1">
            <a:spLocks noChangeArrowheads="1"/>
          </p:cNvSpPr>
          <p:nvPr/>
        </p:nvSpPr>
        <p:spPr bwMode="auto">
          <a:xfrm>
            <a:off x="2582863" y="24526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358523" name="Text Box 127"/>
          <p:cNvSpPr txBox="1">
            <a:spLocks noChangeArrowheads="1"/>
          </p:cNvSpPr>
          <p:nvPr/>
        </p:nvSpPr>
        <p:spPr bwMode="auto">
          <a:xfrm>
            <a:off x="0" y="139700"/>
            <a:ext cx="9398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CpG Island Methylation: A Stable, Heritable and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Positively Detectable Signal</a:t>
            </a:r>
          </a:p>
        </p:txBody>
      </p:sp>
      <p:sp>
        <p:nvSpPr>
          <p:cNvPr id="358524" name="Dátum helye 1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D4CAA0C-7B14-421C-9296-9A2956EB9778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9" name="Freeform 2"/>
          <p:cNvSpPr>
            <a:spLocks/>
          </p:cNvSpPr>
          <p:nvPr/>
        </p:nvSpPr>
        <p:spPr bwMode="auto">
          <a:xfrm>
            <a:off x="1143000" y="4381500"/>
            <a:ext cx="6934200" cy="266700"/>
          </a:xfrm>
          <a:custGeom>
            <a:avLst/>
            <a:gdLst>
              <a:gd name="T0" fmla="*/ 0 w 4368"/>
              <a:gd name="T1" fmla="*/ 2147483647 h 168"/>
              <a:gd name="T2" fmla="*/ 2147483647 w 4368"/>
              <a:gd name="T3" fmla="*/ 2147483647 h 168"/>
              <a:gd name="T4" fmla="*/ 2147483647 w 4368"/>
              <a:gd name="T5" fmla="*/ 2147483647 h 168"/>
              <a:gd name="T6" fmla="*/ 2147483647 w 4368"/>
              <a:gd name="T7" fmla="*/ 2147483647 h 168"/>
              <a:gd name="T8" fmla="*/ 2147483647 w 4368"/>
              <a:gd name="T9" fmla="*/ 2147483647 h 168"/>
              <a:gd name="T10" fmla="*/ 2147483647 w 4368"/>
              <a:gd name="T11" fmla="*/ 2147483647 h 168"/>
              <a:gd name="T12" fmla="*/ 2147483647 w 4368"/>
              <a:gd name="T13" fmla="*/ 2147483647 h 168"/>
              <a:gd name="T14" fmla="*/ 2147483647 w 4368"/>
              <a:gd name="T15" fmla="*/ 2147483647 h 168"/>
              <a:gd name="T16" fmla="*/ 2147483647 w 4368"/>
              <a:gd name="T17" fmla="*/ 2147483647 h 168"/>
              <a:gd name="T18" fmla="*/ 2147483647 w 4368"/>
              <a:gd name="T19" fmla="*/ 2147483647 h 168"/>
              <a:gd name="T20" fmla="*/ 2147483647 w 4368"/>
              <a:gd name="T21" fmla="*/ 2147483647 h 168"/>
              <a:gd name="T22" fmla="*/ 2147483647 w 4368"/>
              <a:gd name="T23" fmla="*/ 2147483647 h 168"/>
              <a:gd name="T24" fmla="*/ 2147483647 w 4368"/>
              <a:gd name="T25" fmla="*/ 2147483647 h 168"/>
              <a:gd name="T26" fmla="*/ 2147483647 w 4368"/>
              <a:gd name="T27" fmla="*/ 2147483647 h 168"/>
              <a:gd name="T28" fmla="*/ 2147483647 w 4368"/>
              <a:gd name="T29" fmla="*/ 2147483647 h 168"/>
              <a:gd name="T30" fmla="*/ 2147483647 w 4368"/>
              <a:gd name="T31" fmla="*/ 2147483647 h 168"/>
              <a:gd name="T32" fmla="*/ 2147483647 w 4368"/>
              <a:gd name="T33" fmla="*/ 2147483647 h 168"/>
              <a:gd name="T34" fmla="*/ 2147483647 w 4368"/>
              <a:gd name="T35" fmla="*/ 2147483647 h 168"/>
              <a:gd name="T36" fmla="*/ 2147483647 w 4368"/>
              <a:gd name="T37" fmla="*/ 2147483647 h 168"/>
              <a:gd name="T38" fmla="*/ 2147483647 w 4368"/>
              <a:gd name="T39" fmla="*/ 2147483647 h 168"/>
              <a:gd name="T40" fmla="*/ 2147483647 w 4368"/>
              <a:gd name="T41" fmla="*/ 2147483647 h 168"/>
              <a:gd name="T42" fmla="*/ 2147483647 w 4368"/>
              <a:gd name="T43" fmla="*/ 2147483647 h 1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368"/>
              <a:gd name="T67" fmla="*/ 0 h 168"/>
              <a:gd name="T68" fmla="*/ 4368 w 4368"/>
              <a:gd name="T69" fmla="*/ 168 h 1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368" h="168">
                <a:moveTo>
                  <a:pt x="0" y="56"/>
                </a:moveTo>
                <a:cubicBezTo>
                  <a:pt x="252" y="100"/>
                  <a:pt x="504" y="144"/>
                  <a:pt x="624" y="152"/>
                </a:cubicBezTo>
                <a:cubicBezTo>
                  <a:pt x="744" y="160"/>
                  <a:pt x="672" y="120"/>
                  <a:pt x="720" y="104"/>
                </a:cubicBezTo>
                <a:cubicBezTo>
                  <a:pt x="768" y="88"/>
                  <a:pt x="840" y="64"/>
                  <a:pt x="912" y="56"/>
                </a:cubicBezTo>
                <a:cubicBezTo>
                  <a:pt x="984" y="48"/>
                  <a:pt x="1072" y="56"/>
                  <a:pt x="1152" y="56"/>
                </a:cubicBezTo>
                <a:cubicBezTo>
                  <a:pt x="1232" y="56"/>
                  <a:pt x="1336" y="40"/>
                  <a:pt x="1392" y="56"/>
                </a:cubicBezTo>
                <a:cubicBezTo>
                  <a:pt x="1448" y="72"/>
                  <a:pt x="1432" y="136"/>
                  <a:pt x="1488" y="152"/>
                </a:cubicBezTo>
                <a:cubicBezTo>
                  <a:pt x="1544" y="168"/>
                  <a:pt x="1656" y="160"/>
                  <a:pt x="1728" y="152"/>
                </a:cubicBezTo>
                <a:cubicBezTo>
                  <a:pt x="1800" y="144"/>
                  <a:pt x="1840" y="120"/>
                  <a:pt x="1920" y="104"/>
                </a:cubicBezTo>
                <a:cubicBezTo>
                  <a:pt x="2000" y="88"/>
                  <a:pt x="2128" y="64"/>
                  <a:pt x="2208" y="56"/>
                </a:cubicBezTo>
                <a:cubicBezTo>
                  <a:pt x="2288" y="48"/>
                  <a:pt x="2336" y="48"/>
                  <a:pt x="2400" y="56"/>
                </a:cubicBezTo>
                <a:cubicBezTo>
                  <a:pt x="2464" y="64"/>
                  <a:pt x="2520" y="96"/>
                  <a:pt x="2592" y="104"/>
                </a:cubicBezTo>
                <a:cubicBezTo>
                  <a:pt x="2664" y="112"/>
                  <a:pt x="2744" y="112"/>
                  <a:pt x="2832" y="104"/>
                </a:cubicBezTo>
                <a:cubicBezTo>
                  <a:pt x="2920" y="96"/>
                  <a:pt x="3040" y="64"/>
                  <a:pt x="3120" y="56"/>
                </a:cubicBezTo>
                <a:cubicBezTo>
                  <a:pt x="3200" y="48"/>
                  <a:pt x="3248" y="56"/>
                  <a:pt x="3312" y="56"/>
                </a:cubicBezTo>
                <a:cubicBezTo>
                  <a:pt x="3376" y="56"/>
                  <a:pt x="3440" y="64"/>
                  <a:pt x="3504" y="56"/>
                </a:cubicBezTo>
                <a:cubicBezTo>
                  <a:pt x="3568" y="48"/>
                  <a:pt x="3624" y="16"/>
                  <a:pt x="3696" y="8"/>
                </a:cubicBezTo>
                <a:cubicBezTo>
                  <a:pt x="3768" y="0"/>
                  <a:pt x="3872" y="0"/>
                  <a:pt x="3936" y="8"/>
                </a:cubicBezTo>
                <a:cubicBezTo>
                  <a:pt x="4000" y="16"/>
                  <a:pt x="4040" y="40"/>
                  <a:pt x="4080" y="56"/>
                </a:cubicBezTo>
                <a:cubicBezTo>
                  <a:pt x="4120" y="72"/>
                  <a:pt x="4144" y="96"/>
                  <a:pt x="4176" y="104"/>
                </a:cubicBezTo>
                <a:cubicBezTo>
                  <a:pt x="4208" y="112"/>
                  <a:pt x="4240" y="112"/>
                  <a:pt x="4272" y="104"/>
                </a:cubicBezTo>
                <a:cubicBezTo>
                  <a:pt x="4304" y="96"/>
                  <a:pt x="4360" y="64"/>
                  <a:pt x="4368" y="56"/>
                </a:cubicBezTo>
              </a:path>
            </a:pathLst>
          </a:custGeom>
          <a:noFill/>
          <a:ln w="76200" cmpd="sng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0" name="Freeform 3"/>
          <p:cNvSpPr>
            <a:spLocks/>
          </p:cNvSpPr>
          <p:nvPr/>
        </p:nvSpPr>
        <p:spPr bwMode="auto">
          <a:xfrm>
            <a:off x="1293813" y="4010025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1" name="Freeform 4"/>
          <p:cNvSpPr>
            <a:spLocks/>
          </p:cNvSpPr>
          <p:nvPr/>
        </p:nvSpPr>
        <p:spPr bwMode="auto">
          <a:xfrm>
            <a:off x="1587500" y="4064000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2" name="Freeform 5"/>
          <p:cNvSpPr>
            <a:spLocks/>
          </p:cNvSpPr>
          <p:nvPr/>
        </p:nvSpPr>
        <p:spPr bwMode="auto">
          <a:xfrm>
            <a:off x="1897063" y="4124325"/>
            <a:ext cx="406400" cy="508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3" name="Freeform 6"/>
          <p:cNvSpPr>
            <a:spLocks/>
          </p:cNvSpPr>
          <p:nvPr/>
        </p:nvSpPr>
        <p:spPr bwMode="auto">
          <a:xfrm>
            <a:off x="2527300" y="4089400"/>
            <a:ext cx="406400" cy="381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4" name="Freeform 7"/>
          <p:cNvSpPr>
            <a:spLocks/>
          </p:cNvSpPr>
          <p:nvPr/>
        </p:nvSpPr>
        <p:spPr bwMode="auto">
          <a:xfrm>
            <a:off x="2222500" y="4051300"/>
            <a:ext cx="347663" cy="541338"/>
          </a:xfrm>
          <a:custGeom>
            <a:avLst/>
            <a:gdLst>
              <a:gd name="T0" fmla="*/ 2147483647 w 219"/>
              <a:gd name="T1" fmla="*/ 2147483647 h 269"/>
              <a:gd name="T2" fmla="*/ 2147483647 w 219"/>
              <a:gd name="T3" fmla="*/ 2147483647 h 269"/>
              <a:gd name="T4" fmla="*/ 2147483647 w 219"/>
              <a:gd name="T5" fmla="*/ 2147483647 h 269"/>
              <a:gd name="T6" fmla="*/ 2147483647 w 219"/>
              <a:gd name="T7" fmla="*/ 2147483647 h 269"/>
              <a:gd name="T8" fmla="*/ 2147483647 w 219"/>
              <a:gd name="T9" fmla="*/ 2147483647 h 269"/>
              <a:gd name="T10" fmla="*/ 2147483647 w 219"/>
              <a:gd name="T11" fmla="*/ 2147483647 h 269"/>
              <a:gd name="T12" fmla="*/ 2147483647 w 219"/>
              <a:gd name="T13" fmla="*/ 2147483647 h 269"/>
              <a:gd name="T14" fmla="*/ 2147483647 w 219"/>
              <a:gd name="T15" fmla="*/ 2147483647 h 269"/>
              <a:gd name="T16" fmla="*/ 2147483647 w 219"/>
              <a:gd name="T17" fmla="*/ 2147483647 h 269"/>
              <a:gd name="T18" fmla="*/ 2147483647 w 219"/>
              <a:gd name="T19" fmla="*/ 2147483647 h 2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9"/>
              <a:gd name="T31" fmla="*/ 0 h 269"/>
              <a:gd name="T32" fmla="*/ 219 w 219"/>
              <a:gd name="T33" fmla="*/ 269 h 2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9" h="269">
                <a:moveTo>
                  <a:pt x="10" y="254"/>
                </a:moveTo>
                <a:cubicBezTo>
                  <a:pt x="0" y="224"/>
                  <a:pt x="2" y="242"/>
                  <a:pt x="16" y="200"/>
                </a:cubicBezTo>
                <a:cubicBezTo>
                  <a:pt x="32" y="153"/>
                  <a:pt x="41" y="110"/>
                  <a:pt x="52" y="62"/>
                </a:cubicBezTo>
                <a:cubicBezTo>
                  <a:pt x="55" y="49"/>
                  <a:pt x="61" y="35"/>
                  <a:pt x="70" y="26"/>
                </a:cubicBezTo>
                <a:cubicBezTo>
                  <a:pt x="87" y="9"/>
                  <a:pt x="100" y="12"/>
                  <a:pt x="124" y="8"/>
                </a:cubicBezTo>
                <a:cubicBezTo>
                  <a:pt x="163" y="12"/>
                  <a:pt x="201" y="0"/>
                  <a:pt x="214" y="38"/>
                </a:cubicBezTo>
                <a:cubicBezTo>
                  <a:pt x="212" y="61"/>
                  <a:pt x="219" y="196"/>
                  <a:pt x="178" y="206"/>
                </a:cubicBezTo>
                <a:cubicBezTo>
                  <a:pt x="160" y="210"/>
                  <a:pt x="142" y="210"/>
                  <a:pt x="124" y="212"/>
                </a:cubicBezTo>
                <a:cubicBezTo>
                  <a:pt x="98" y="221"/>
                  <a:pt x="78" y="233"/>
                  <a:pt x="52" y="242"/>
                </a:cubicBezTo>
                <a:cubicBezTo>
                  <a:pt x="37" y="247"/>
                  <a:pt x="25" y="269"/>
                  <a:pt x="10" y="25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5" name="Freeform 8"/>
          <p:cNvSpPr>
            <a:spLocks/>
          </p:cNvSpPr>
          <p:nvPr/>
        </p:nvSpPr>
        <p:spPr bwMode="auto">
          <a:xfrm rot="-150954">
            <a:off x="2652713" y="3784600"/>
            <a:ext cx="406400" cy="381000"/>
          </a:xfrm>
          <a:custGeom>
            <a:avLst/>
            <a:gdLst>
              <a:gd name="T0" fmla="*/ 2147483647 w 256"/>
              <a:gd name="T1" fmla="*/ 2147483647 h 320"/>
              <a:gd name="T2" fmla="*/ 0 w 256"/>
              <a:gd name="T3" fmla="*/ 2147483647 h 320"/>
              <a:gd name="T4" fmla="*/ 2147483647 w 256"/>
              <a:gd name="T5" fmla="*/ 2147483647 h 320"/>
              <a:gd name="T6" fmla="*/ 2147483647 w 256"/>
              <a:gd name="T7" fmla="*/ 2147483647 h 320"/>
              <a:gd name="T8" fmla="*/ 2147483647 w 256"/>
              <a:gd name="T9" fmla="*/ 2147483647 h 320"/>
              <a:gd name="T10" fmla="*/ 2147483647 w 256"/>
              <a:gd name="T11" fmla="*/ 0 h 320"/>
              <a:gd name="T12" fmla="*/ 2147483647 w 256"/>
              <a:gd name="T13" fmla="*/ 2147483647 h 320"/>
              <a:gd name="T14" fmla="*/ 2147483647 w 256"/>
              <a:gd name="T15" fmla="*/ 2147483647 h 320"/>
              <a:gd name="T16" fmla="*/ 2147483647 w 256"/>
              <a:gd name="T17" fmla="*/ 2147483647 h 320"/>
              <a:gd name="T18" fmla="*/ 2147483647 w 256"/>
              <a:gd name="T19" fmla="*/ 2147483647 h 320"/>
              <a:gd name="T20" fmla="*/ 2147483647 w 256"/>
              <a:gd name="T21" fmla="*/ 2147483647 h 320"/>
              <a:gd name="T22" fmla="*/ 2147483647 w 256"/>
              <a:gd name="T23" fmla="*/ 2147483647 h 320"/>
              <a:gd name="T24" fmla="*/ 2147483647 w 256"/>
              <a:gd name="T25" fmla="*/ 2147483647 h 320"/>
              <a:gd name="T26" fmla="*/ 2147483647 w 256"/>
              <a:gd name="T27" fmla="*/ 2147483647 h 320"/>
              <a:gd name="T28" fmla="*/ 2147483647 w 256"/>
              <a:gd name="T29" fmla="*/ 2147483647 h 320"/>
              <a:gd name="T30" fmla="*/ 2147483647 w 256"/>
              <a:gd name="T31" fmla="*/ 2147483647 h 320"/>
              <a:gd name="T32" fmla="*/ 2147483647 w 256"/>
              <a:gd name="T33" fmla="*/ 2147483647 h 320"/>
              <a:gd name="T34" fmla="*/ 2147483647 w 256"/>
              <a:gd name="T35" fmla="*/ 2147483647 h 320"/>
              <a:gd name="T36" fmla="*/ 2147483647 w 256"/>
              <a:gd name="T37" fmla="*/ 2147483647 h 320"/>
              <a:gd name="T38" fmla="*/ 2147483647 w 256"/>
              <a:gd name="T39" fmla="*/ 2147483647 h 320"/>
              <a:gd name="T40" fmla="*/ 2147483647 w 256"/>
              <a:gd name="T41" fmla="*/ 2147483647 h 320"/>
              <a:gd name="T42" fmla="*/ 2147483647 w 256"/>
              <a:gd name="T43" fmla="*/ 2147483647 h 3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56"/>
              <a:gd name="T67" fmla="*/ 0 h 320"/>
              <a:gd name="T68" fmla="*/ 256 w 256"/>
              <a:gd name="T69" fmla="*/ 320 h 3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56" h="320">
                <a:moveTo>
                  <a:pt x="50" y="300"/>
                </a:moveTo>
                <a:cubicBezTo>
                  <a:pt x="26" y="294"/>
                  <a:pt x="8" y="276"/>
                  <a:pt x="0" y="252"/>
                </a:cubicBezTo>
                <a:cubicBezTo>
                  <a:pt x="1" y="237"/>
                  <a:pt x="0" y="221"/>
                  <a:pt x="2" y="206"/>
                </a:cubicBezTo>
                <a:cubicBezTo>
                  <a:pt x="6" y="168"/>
                  <a:pt x="33" y="133"/>
                  <a:pt x="40" y="96"/>
                </a:cubicBezTo>
                <a:cubicBezTo>
                  <a:pt x="44" y="78"/>
                  <a:pt x="44" y="33"/>
                  <a:pt x="50" y="20"/>
                </a:cubicBezTo>
                <a:cubicBezTo>
                  <a:pt x="58" y="1"/>
                  <a:pt x="108" y="1"/>
                  <a:pt x="118" y="0"/>
                </a:cubicBezTo>
                <a:cubicBezTo>
                  <a:pt x="147" y="3"/>
                  <a:pt x="168" y="11"/>
                  <a:pt x="194" y="20"/>
                </a:cubicBezTo>
                <a:cubicBezTo>
                  <a:pt x="202" y="23"/>
                  <a:pt x="213" y="24"/>
                  <a:pt x="220" y="28"/>
                </a:cubicBezTo>
                <a:cubicBezTo>
                  <a:pt x="227" y="33"/>
                  <a:pt x="236" y="37"/>
                  <a:pt x="244" y="40"/>
                </a:cubicBezTo>
                <a:cubicBezTo>
                  <a:pt x="248" y="47"/>
                  <a:pt x="253" y="48"/>
                  <a:pt x="256" y="56"/>
                </a:cubicBezTo>
                <a:cubicBezTo>
                  <a:pt x="254" y="78"/>
                  <a:pt x="256" y="68"/>
                  <a:pt x="250" y="86"/>
                </a:cubicBezTo>
                <a:cubicBezTo>
                  <a:pt x="248" y="92"/>
                  <a:pt x="244" y="104"/>
                  <a:pt x="244" y="104"/>
                </a:cubicBezTo>
                <a:cubicBezTo>
                  <a:pt x="240" y="135"/>
                  <a:pt x="239" y="166"/>
                  <a:pt x="224" y="194"/>
                </a:cubicBezTo>
                <a:cubicBezTo>
                  <a:pt x="219" y="202"/>
                  <a:pt x="214" y="209"/>
                  <a:pt x="210" y="218"/>
                </a:cubicBezTo>
                <a:cubicBezTo>
                  <a:pt x="207" y="224"/>
                  <a:pt x="204" y="236"/>
                  <a:pt x="204" y="236"/>
                </a:cubicBezTo>
                <a:cubicBezTo>
                  <a:pt x="201" y="256"/>
                  <a:pt x="199" y="289"/>
                  <a:pt x="184" y="304"/>
                </a:cubicBezTo>
                <a:cubicBezTo>
                  <a:pt x="174" y="314"/>
                  <a:pt x="166" y="312"/>
                  <a:pt x="154" y="316"/>
                </a:cubicBezTo>
                <a:cubicBezTo>
                  <a:pt x="150" y="317"/>
                  <a:pt x="142" y="320"/>
                  <a:pt x="142" y="320"/>
                </a:cubicBezTo>
                <a:cubicBezTo>
                  <a:pt x="121" y="318"/>
                  <a:pt x="108" y="314"/>
                  <a:pt x="90" y="306"/>
                </a:cubicBezTo>
                <a:cubicBezTo>
                  <a:pt x="84" y="303"/>
                  <a:pt x="78" y="302"/>
                  <a:pt x="72" y="300"/>
                </a:cubicBezTo>
                <a:cubicBezTo>
                  <a:pt x="70" y="299"/>
                  <a:pt x="66" y="298"/>
                  <a:pt x="66" y="298"/>
                </a:cubicBezTo>
                <a:cubicBezTo>
                  <a:pt x="64" y="298"/>
                  <a:pt x="50" y="304"/>
                  <a:pt x="50" y="30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6" name="Freeform 9"/>
          <p:cNvSpPr>
            <a:spLocks/>
          </p:cNvSpPr>
          <p:nvPr/>
        </p:nvSpPr>
        <p:spPr bwMode="auto">
          <a:xfrm>
            <a:off x="2863850" y="4137025"/>
            <a:ext cx="354013" cy="322263"/>
          </a:xfrm>
          <a:custGeom>
            <a:avLst/>
            <a:gdLst>
              <a:gd name="T0" fmla="*/ 2147483647 w 223"/>
              <a:gd name="T1" fmla="*/ 2147483647 h 203"/>
              <a:gd name="T2" fmla="*/ 2147483647 w 223"/>
              <a:gd name="T3" fmla="*/ 2147483647 h 203"/>
              <a:gd name="T4" fmla="*/ 2147483647 w 223"/>
              <a:gd name="T5" fmla="*/ 2147483647 h 203"/>
              <a:gd name="T6" fmla="*/ 2147483647 w 223"/>
              <a:gd name="T7" fmla="*/ 2147483647 h 203"/>
              <a:gd name="T8" fmla="*/ 2147483647 w 223"/>
              <a:gd name="T9" fmla="*/ 2147483647 h 203"/>
              <a:gd name="T10" fmla="*/ 2147483647 w 223"/>
              <a:gd name="T11" fmla="*/ 2147483647 h 203"/>
              <a:gd name="T12" fmla="*/ 2147483647 w 223"/>
              <a:gd name="T13" fmla="*/ 2147483647 h 203"/>
              <a:gd name="T14" fmla="*/ 2147483647 w 223"/>
              <a:gd name="T15" fmla="*/ 2147483647 h 203"/>
              <a:gd name="T16" fmla="*/ 2147483647 w 223"/>
              <a:gd name="T17" fmla="*/ 2147483647 h 2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3"/>
              <a:gd name="T28" fmla="*/ 0 h 203"/>
              <a:gd name="T29" fmla="*/ 223 w 223"/>
              <a:gd name="T30" fmla="*/ 203 h 2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" h="203">
                <a:moveTo>
                  <a:pt x="47" y="18"/>
                </a:moveTo>
                <a:cubicBezTo>
                  <a:pt x="98" y="2"/>
                  <a:pt x="133" y="0"/>
                  <a:pt x="185" y="9"/>
                </a:cubicBezTo>
                <a:cubicBezTo>
                  <a:pt x="188" y="18"/>
                  <a:pt x="189" y="28"/>
                  <a:pt x="194" y="36"/>
                </a:cubicBezTo>
                <a:cubicBezTo>
                  <a:pt x="198" y="44"/>
                  <a:pt x="211" y="46"/>
                  <a:pt x="212" y="55"/>
                </a:cubicBezTo>
                <a:cubicBezTo>
                  <a:pt x="223" y="196"/>
                  <a:pt x="188" y="189"/>
                  <a:pt x="75" y="201"/>
                </a:cubicBezTo>
                <a:cubicBezTo>
                  <a:pt x="54" y="198"/>
                  <a:pt x="29" y="203"/>
                  <a:pt x="11" y="192"/>
                </a:cubicBezTo>
                <a:cubicBezTo>
                  <a:pt x="0" y="185"/>
                  <a:pt x="1" y="168"/>
                  <a:pt x="2" y="155"/>
                </a:cubicBezTo>
                <a:cubicBezTo>
                  <a:pt x="5" y="121"/>
                  <a:pt x="12" y="85"/>
                  <a:pt x="29" y="55"/>
                </a:cubicBezTo>
                <a:cubicBezTo>
                  <a:pt x="51" y="17"/>
                  <a:pt x="47" y="55"/>
                  <a:pt x="47" y="18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7" name="Freeform 10"/>
          <p:cNvSpPr>
            <a:spLocks/>
          </p:cNvSpPr>
          <p:nvPr/>
        </p:nvSpPr>
        <p:spPr bwMode="auto">
          <a:xfrm>
            <a:off x="2944813" y="3819525"/>
            <a:ext cx="377825" cy="401638"/>
          </a:xfrm>
          <a:custGeom>
            <a:avLst/>
            <a:gdLst>
              <a:gd name="T0" fmla="*/ 2147483647 w 239"/>
              <a:gd name="T1" fmla="*/ 2147483647 h 253"/>
              <a:gd name="T2" fmla="*/ 2147483647 w 239"/>
              <a:gd name="T3" fmla="*/ 2147483647 h 253"/>
              <a:gd name="T4" fmla="*/ 2147483647 w 239"/>
              <a:gd name="T5" fmla="*/ 2147483647 h 253"/>
              <a:gd name="T6" fmla="*/ 2147483647 w 239"/>
              <a:gd name="T7" fmla="*/ 2147483647 h 253"/>
              <a:gd name="T8" fmla="*/ 2147483647 w 239"/>
              <a:gd name="T9" fmla="*/ 2147483647 h 253"/>
              <a:gd name="T10" fmla="*/ 2147483647 w 239"/>
              <a:gd name="T11" fmla="*/ 2147483647 h 253"/>
              <a:gd name="T12" fmla="*/ 2147483647 w 239"/>
              <a:gd name="T13" fmla="*/ 2147483647 h 2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9"/>
              <a:gd name="T22" fmla="*/ 0 h 253"/>
              <a:gd name="T23" fmla="*/ 239 w 239"/>
              <a:gd name="T24" fmla="*/ 253 h 2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9" h="253">
                <a:moveTo>
                  <a:pt x="39" y="20"/>
                </a:moveTo>
                <a:cubicBezTo>
                  <a:pt x="99" y="0"/>
                  <a:pt x="162" y="9"/>
                  <a:pt x="221" y="29"/>
                </a:cubicBezTo>
                <a:cubicBezTo>
                  <a:pt x="239" y="79"/>
                  <a:pt x="229" y="33"/>
                  <a:pt x="221" y="84"/>
                </a:cubicBezTo>
                <a:cubicBezTo>
                  <a:pt x="211" y="149"/>
                  <a:pt x="231" y="191"/>
                  <a:pt x="167" y="212"/>
                </a:cubicBezTo>
                <a:cubicBezTo>
                  <a:pt x="123" y="253"/>
                  <a:pt x="81" y="229"/>
                  <a:pt x="29" y="212"/>
                </a:cubicBezTo>
                <a:cubicBezTo>
                  <a:pt x="17" y="200"/>
                  <a:pt x="0" y="186"/>
                  <a:pt x="2" y="166"/>
                </a:cubicBezTo>
                <a:cubicBezTo>
                  <a:pt x="8" y="113"/>
                  <a:pt x="39" y="75"/>
                  <a:pt x="39" y="20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8" name="Freeform 11"/>
          <p:cNvSpPr>
            <a:spLocks/>
          </p:cNvSpPr>
          <p:nvPr/>
        </p:nvSpPr>
        <p:spPr bwMode="auto">
          <a:xfrm>
            <a:off x="3656013" y="3740150"/>
            <a:ext cx="431800" cy="433388"/>
          </a:xfrm>
          <a:custGeom>
            <a:avLst/>
            <a:gdLst>
              <a:gd name="T0" fmla="*/ 2147483647 w 272"/>
              <a:gd name="T1" fmla="*/ 2147483647 h 273"/>
              <a:gd name="T2" fmla="*/ 2147483647 w 272"/>
              <a:gd name="T3" fmla="*/ 2147483647 h 273"/>
              <a:gd name="T4" fmla="*/ 2147483647 w 272"/>
              <a:gd name="T5" fmla="*/ 2147483647 h 273"/>
              <a:gd name="T6" fmla="*/ 2147483647 w 272"/>
              <a:gd name="T7" fmla="*/ 2147483647 h 273"/>
              <a:gd name="T8" fmla="*/ 2147483647 w 272"/>
              <a:gd name="T9" fmla="*/ 2147483647 h 273"/>
              <a:gd name="T10" fmla="*/ 2147483647 w 272"/>
              <a:gd name="T11" fmla="*/ 2147483647 h 273"/>
              <a:gd name="T12" fmla="*/ 2147483647 w 272"/>
              <a:gd name="T13" fmla="*/ 2147483647 h 273"/>
              <a:gd name="T14" fmla="*/ 2147483647 w 272"/>
              <a:gd name="T15" fmla="*/ 2147483647 h 273"/>
              <a:gd name="T16" fmla="*/ 2147483647 w 272"/>
              <a:gd name="T17" fmla="*/ 2147483647 h 273"/>
              <a:gd name="T18" fmla="*/ 2147483647 w 272"/>
              <a:gd name="T19" fmla="*/ 2147483647 h 27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2"/>
              <a:gd name="T31" fmla="*/ 0 h 273"/>
              <a:gd name="T32" fmla="*/ 272 w 272"/>
              <a:gd name="T33" fmla="*/ 273 h 27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2" h="273">
                <a:moveTo>
                  <a:pt x="25" y="126"/>
                </a:moveTo>
                <a:cubicBezTo>
                  <a:pt x="0" y="0"/>
                  <a:pt x="19" y="35"/>
                  <a:pt x="162" y="26"/>
                </a:cubicBezTo>
                <a:cubicBezTo>
                  <a:pt x="270" y="47"/>
                  <a:pt x="246" y="13"/>
                  <a:pt x="262" y="90"/>
                </a:cubicBezTo>
                <a:cubicBezTo>
                  <a:pt x="265" y="105"/>
                  <a:pt x="269" y="120"/>
                  <a:pt x="272" y="135"/>
                </a:cubicBezTo>
                <a:cubicBezTo>
                  <a:pt x="255" y="230"/>
                  <a:pt x="263" y="231"/>
                  <a:pt x="162" y="245"/>
                </a:cubicBezTo>
                <a:cubicBezTo>
                  <a:pt x="143" y="251"/>
                  <a:pt x="127" y="270"/>
                  <a:pt x="107" y="272"/>
                </a:cubicBezTo>
                <a:cubicBezTo>
                  <a:pt x="99" y="273"/>
                  <a:pt x="37" y="257"/>
                  <a:pt x="25" y="254"/>
                </a:cubicBezTo>
                <a:cubicBezTo>
                  <a:pt x="19" y="248"/>
                  <a:pt x="7" y="245"/>
                  <a:pt x="6" y="236"/>
                </a:cubicBezTo>
                <a:cubicBezTo>
                  <a:pt x="4" y="221"/>
                  <a:pt x="23" y="188"/>
                  <a:pt x="25" y="172"/>
                </a:cubicBezTo>
                <a:cubicBezTo>
                  <a:pt x="27" y="157"/>
                  <a:pt x="25" y="141"/>
                  <a:pt x="25" y="126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59" name="Freeform 12"/>
          <p:cNvSpPr>
            <a:spLocks/>
          </p:cNvSpPr>
          <p:nvPr/>
        </p:nvSpPr>
        <p:spPr bwMode="auto">
          <a:xfrm>
            <a:off x="3941763" y="4089400"/>
            <a:ext cx="450850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0" name="Freeform 13"/>
          <p:cNvSpPr>
            <a:spLocks/>
          </p:cNvSpPr>
          <p:nvPr/>
        </p:nvSpPr>
        <p:spPr bwMode="auto">
          <a:xfrm>
            <a:off x="4049713" y="3702050"/>
            <a:ext cx="447675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1" name="Freeform 14"/>
          <p:cNvSpPr>
            <a:spLocks/>
          </p:cNvSpPr>
          <p:nvPr/>
        </p:nvSpPr>
        <p:spPr bwMode="auto">
          <a:xfrm>
            <a:off x="3268663" y="3727450"/>
            <a:ext cx="450850" cy="481013"/>
          </a:xfrm>
          <a:custGeom>
            <a:avLst/>
            <a:gdLst>
              <a:gd name="T0" fmla="*/ 0 w 283"/>
              <a:gd name="T1" fmla="*/ 2147483647 h 303"/>
              <a:gd name="T2" fmla="*/ 2147483647 w 283"/>
              <a:gd name="T3" fmla="*/ 2147483647 h 303"/>
              <a:gd name="T4" fmla="*/ 2147483647 w 283"/>
              <a:gd name="T5" fmla="*/ 2147483647 h 303"/>
              <a:gd name="T6" fmla="*/ 2147483647 w 283"/>
              <a:gd name="T7" fmla="*/ 2147483647 h 303"/>
              <a:gd name="T8" fmla="*/ 2147483647 w 283"/>
              <a:gd name="T9" fmla="*/ 2147483647 h 303"/>
              <a:gd name="T10" fmla="*/ 2147483647 w 283"/>
              <a:gd name="T11" fmla="*/ 2147483647 h 303"/>
              <a:gd name="T12" fmla="*/ 2147483647 w 283"/>
              <a:gd name="T13" fmla="*/ 2147483647 h 303"/>
              <a:gd name="T14" fmla="*/ 2147483647 w 283"/>
              <a:gd name="T15" fmla="*/ 2147483647 h 303"/>
              <a:gd name="T16" fmla="*/ 2147483647 w 283"/>
              <a:gd name="T17" fmla="*/ 2147483647 h 303"/>
              <a:gd name="T18" fmla="*/ 2147483647 w 283"/>
              <a:gd name="T19" fmla="*/ 2147483647 h 303"/>
              <a:gd name="T20" fmla="*/ 0 w 283"/>
              <a:gd name="T21" fmla="*/ 2147483647 h 3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83"/>
              <a:gd name="T34" fmla="*/ 0 h 303"/>
              <a:gd name="T35" fmla="*/ 283 w 283"/>
              <a:gd name="T36" fmla="*/ 303 h 30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83" h="303">
                <a:moveTo>
                  <a:pt x="0" y="20"/>
                </a:moveTo>
                <a:cubicBezTo>
                  <a:pt x="63" y="0"/>
                  <a:pt x="129" y="13"/>
                  <a:pt x="192" y="29"/>
                </a:cubicBezTo>
                <a:cubicBezTo>
                  <a:pt x="198" y="35"/>
                  <a:pt x="203" y="43"/>
                  <a:pt x="211" y="47"/>
                </a:cubicBezTo>
                <a:cubicBezTo>
                  <a:pt x="219" y="52"/>
                  <a:pt x="231" y="49"/>
                  <a:pt x="238" y="56"/>
                </a:cubicBezTo>
                <a:cubicBezTo>
                  <a:pt x="245" y="63"/>
                  <a:pt x="243" y="75"/>
                  <a:pt x="247" y="84"/>
                </a:cubicBezTo>
                <a:cubicBezTo>
                  <a:pt x="252" y="94"/>
                  <a:pt x="259" y="102"/>
                  <a:pt x="265" y="111"/>
                </a:cubicBezTo>
                <a:cubicBezTo>
                  <a:pt x="251" y="153"/>
                  <a:pt x="283" y="239"/>
                  <a:pt x="220" y="258"/>
                </a:cubicBezTo>
                <a:cubicBezTo>
                  <a:pt x="199" y="264"/>
                  <a:pt x="177" y="264"/>
                  <a:pt x="156" y="267"/>
                </a:cubicBezTo>
                <a:cubicBezTo>
                  <a:pt x="129" y="292"/>
                  <a:pt x="98" y="292"/>
                  <a:pt x="64" y="303"/>
                </a:cubicBezTo>
                <a:cubicBezTo>
                  <a:pt x="25" y="243"/>
                  <a:pt x="28" y="270"/>
                  <a:pt x="28" y="230"/>
                </a:cubicBez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2" name="Freeform 15"/>
          <p:cNvSpPr>
            <a:spLocks/>
          </p:cNvSpPr>
          <p:nvPr/>
        </p:nvSpPr>
        <p:spPr bwMode="auto">
          <a:xfrm>
            <a:off x="4421188" y="3624263"/>
            <a:ext cx="455612" cy="490537"/>
          </a:xfrm>
          <a:custGeom>
            <a:avLst/>
            <a:gdLst>
              <a:gd name="T0" fmla="*/ 2147483647 w 287"/>
              <a:gd name="T1" fmla="*/ 2147483647 h 309"/>
              <a:gd name="T2" fmla="*/ 2147483647 w 287"/>
              <a:gd name="T3" fmla="*/ 2147483647 h 309"/>
              <a:gd name="T4" fmla="*/ 2147483647 w 287"/>
              <a:gd name="T5" fmla="*/ 2147483647 h 309"/>
              <a:gd name="T6" fmla="*/ 2147483647 w 287"/>
              <a:gd name="T7" fmla="*/ 2147483647 h 309"/>
              <a:gd name="T8" fmla="*/ 2147483647 w 287"/>
              <a:gd name="T9" fmla="*/ 2147483647 h 309"/>
              <a:gd name="T10" fmla="*/ 2147483647 w 287"/>
              <a:gd name="T11" fmla="*/ 2147483647 h 309"/>
              <a:gd name="T12" fmla="*/ 2147483647 w 287"/>
              <a:gd name="T13" fmla="*/ 2147483647 h 309"/>
              <a:gd name="T14" fmla="*/ 2147483647 w 287"/>
              <a:gd name="T15" fmla="*/ 2147483647 h 309"/>
              <a:gd name="T16" fmla="*/ 2147483647 w 287"/>
              <a:gd name="T17" fmla="*/ 2147483647 h 309"/>
              <a:gd name="T18" fmla="*/ 2147483647 w 287"/>
              <a:gd name="T19" fmla="*/ 2147483647 h 309"/>
              <a:gd name="T20" fmla="*/ 2147483647 w 287"/>
              <a:gd name="T21" fmla="*/ 2147483647 h 309"/>
              <a:gd name="T22" fmla="*/ 2147483647 w 287"/>
              <a:gd name="T23" fmla="*/ 2147483647 h 3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87"/>
              <a:gd name="T37" fmla="*/ 0 h 309"/>
              <a:gd name="T38" fmla="*/ 287 w 287"/>
              <a:gd name="T39" fmla="*/ 309 h 30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87" h="309">
                <a:moveTo>
                  <a:pt x="19" y="121"/>
                </a:moveTo>
                <a:cubicBezTo>
                  <a:pt x="34" y="0"/>
                  <a:pt x="0" y="48"/>
                  <a:pt x="83" y="48"/>
                </a:cubicBezTo>
                <a:cubicBezTo>
                  <a:pt x="96" y="48"/>
                  <a:pt x="108" y="42"/>
                  <a:pt x="120" y="39"/>
                </a:cubicBezTo>
                <a:cubicBezTo>
                  <a:pt x="150" y="42"/>
                  <a:pt x="182" y="38"/>
                  <a:pt x="211" y="48"/>
                </a:cubicBezTo>
                <a:cubicBezTo>
                  <a:pt x="220" y="51"/>
                  <a:pt x="217" y="66"/>
                  <a:pt x="221" y="75"/>
                </a:cubicBezTo>
                <a:cubicBezTo>
                  <a:pt x="237" y="107"/>
                  <a:pt x="245" y="128"/>
                  <a:pt x="275" y="148"/>
                </a:cubicBezTo>
                <a:cubicBezTo>
                  <a:pt x="278" y="157"/>
                  <a:pt x="287" y="166"/>
                  <a:pt x="285" y="176"/>
                </a:cubicBezTo>
                <a:cubicBezTo>
                  <a:pt x="283" y="185"/>
                  <a:pt x="271" y="187"/>
                  <a:pt x="266" y="194"/>
                </a:cubicBezTo>
                <a:cubicBezTo>
                  <a:pt x="240" y="235"/>
                  <a:pt x="280" y="213"/>
                  <a:pt x="230" y="231"/>
                </a:cubicBezTo>
                <a:cubicBezTo>
                  <a:pt x="203" y="309"/>
                  <a:pt x="217" y="290"/>
                  <a:pt x="129" y="304"/>
                </a:cubicBezTo>
                <a:cubicBezTo>
                  <a:pt x="77" y="296"/>
                  <a:pt x="57" y="300"/>
                  <a:pt x="29" y="258"/>
                </a:cubicBezTo>
                <a:cubicBezTo>
                  <a:pt x="40" y="200"/>
                  <a:pt x="55" y="173"/>
                  <a:pt x="19" y="12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3" name="Freeform 16"/>
          <p:cNvSpPr>
            <a:spLocks/>
          </p:cNvSpPr>
          <p:nvPr/>
        </p:nvSpPr>
        <p:spPr bwMode="auto">
          <a:xfrm>
            <a:off x="3143250" y="4122738"/>
            <a:ext cx="493713" cy="493712"/>
          </a:xfrm>
          <a:custGeom>
            <a:avLst/>
            <a:gdLst>
              <a:gd name="T0" fmla="*/ 2147483647 w 311"/>
              <a:gd name="T1" fmla="*/ 2147483647 h 311"/>
              <a:gd name="T2" fmla="*/ 2147483647 w 311"/>
              <a:gd name="T3" fmla="*/ 2147483647 h 311"/>
              <a:gd name="T4" fmla="*/ 2147483647 w 311"/>
              <a:gd name="T5" fmla="*/ 2147483647 h 311"/>
              <a:gd name="T6" fmla="*/ 2147483647 w 311"/>
              <a:gd name="T7" fmla="*/ 2147483647 h 311"/>
              <a:gd name="T8" fmla="*/ 2147483647 w 311"/>
              <a:gd name="T9" fmla="*/ 2147483647 h 311"/>
              <a:gd name="T10" fmla="*/ 2147483647 w 311"/>
              <a:gd name="T11" fmla="*/ 2147483647 h 311"/>
              <a:gd name="T12" fmla="*/ 2147483647 w 311"/>
              <a:gd name="T13" fmla="*/ 2147483647 h 311"/>
              <a:gd name="T14" fmla="*/ 2147483647 w 311"/>
              <a:gd name="T15" fmla="*/ 2147483647 h 311"/>
              <a:gd name="T16" fmla="*/ 2147483647 w 311"/>
              <a:gd name="T17" fmla="*/ 2147483647 h 311"/>
              <a:gd name="T18" fmla="*/ 2147483647 w 311"/>
              <a:gd name="T19" fmla="*/ 2147483647 h 311"/>
              <a:gd name="T20" fmla="*/ 2147483647 w 311"/>
              <a:gd name="T21" fmla="*/ 2147483647 h 311"/>
              <a:gd name="T22" fmla="*/ 2147483647 w 311"/>
              <a:gd name="T23" fmla="*/ 2147483647 h 311"/>
              <a:gd name="T24" fmla="*/ 2147483647 w 311"/>
              <a:gd name="T25" fmla="*/ 2147483647 h 311"/>
              <a:gd name="T26" fmla="*/ 2147483647 w 311"/>
              <a:gd name="T27" fmla="*/ 2147483647 h 311"/>
              <a:gd name="T28" fmla="*/ 2147483647 w 311"/>
              <a:gd name="T29" fmla="*/ 2147483647 h 311"/>
              <a:gd name="T30" fmla="*/ 2147483647 w 311"/>
              <a:gd name="T31" fmla="*/ 2147483647 h 311"/>
              <a:gd name="T32" fmla="*/ 2147483647 w 311"/>
              <a:gd name="T33" fmla="*/ 2147483647 h 311"/>
              <a:gd name="T34" fmla="*/ 2147483647 w 311"/>
              <a:gd name="T35" fmla="*/ 2147483647 h 311"/>
              <a:gd name="T36" fmla="*/ 2147483647 w 311"/>
              <a:gd name="T37" fmla="*/ 2147483647 h 311"/>
              <a:gd name="T38" fmla="*/ 2147483647 w 311"/>
              <a:gd name="T39" fmla="*/ 2147483647 h 311"/>
              <a:gd name="T40" fmla="*/ 2147483647 w 311"/>
              <a:gd name="T41" fmla="*/ 2147483647 h 311"/>
              <a:gd name="T42" fmla="*/ 2147483647 w 311"/>
              <a:gd name="T43" fmla="*/ 2147483647 h 311"/>
              <a:gd name="T44" fmla="*/ 2147483647 w 311"/>
              <a:gd name="T45" fmla="*/ 2147483647 h 311"/>
              <a:gd name="T46" fmla="*/ 2147483647 w 311"/>
              <a:gd name="T47" fmla="*/ 2147483647 h 311"/>
              <a:gd name="T48" fmla="*/ 2147483647 w 311"/>
              <a:gd name="T49" fmla="*/ 2147483647 h 311"/>
              <a:gd name="T50" fmla="*/ 2147483647 w 311"/>
              <a:gd name="T51" fmla="*/ 2147483647 h 311"/>
              <a:gd name="T52" fmla="*/ 2147483647 w 311"/>
              <a:gd name="T53" fmla="*/ 2147483647 h 311"/>
              <a:gd name="T54" fmla="*/ 2147483647 w 311"/>
              <a:gd name="T55" fmla="*/ 2147483647 h 311"/>
              <a:gd name="T56" fmla="*/ 2147483647 w 311"/>
              <a:gd name="T57" fmla="*/ 2147483647 h 311"/>
              <a:gd name="T58" fmla="*/ 2147483647 w 311"/>
              <a:gd name="T59" fmla="*/ 2147483647 h 311"/>
              <a:gd name="T60" fmla="*/ 2147483647 w 311"/>
              <a:gd name="T61" fmla="*/ 2147483647 h 311"/>
              <a:gd name="T62" fmla="*/ 2147483647 w 311"/>
              <a:gd name="T63" fmla="*/ 2147483647 h 311"/>
              <a:gd name="T64" fmla="*/ 2147483647 w 311"/>
              <a:gd name="T65" fmla="*/ 2147483647 h 311"/>
              <a:gd name="T66" fmla="*/ 2147483647 w 311"/>
              <a:gd name="T67" fmla="*/ 2147483647 h 311"/>
              <a:gd name="T68" fmla="*/ 2147483647 w 311"/>
              <a:gd name="T69" fmla="*/ 2147483647 h 31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11"/>
              <a:gd name="T106" fmla="*/ 0 h 311"/>
              <a:gd name="T107" fmla="*/ 311 w 311"/>
              <a:gd name="T108" fmla="*/ 311 h 31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11" h="311">
                <a:moveTo>
                  <a:pt x="34" y="55"/>
                </a:moveTo>
                <a:cubicBezTo>
                  <a:pt x="35" y="50"/>
                  <a:pt x="33" y="43"/>
                  <a:pt x="36" y="39"/>
                </a:cubicBezTo>
                <a:cubicBezTo>
                  <a:pt x="38" y="36"/>
                  <a:pt x="48" y="35"/>
                  <a:pt x="48" y="35"/>
                </a:cubicBezTo>
                <a:cubicBezTo>
                  <a:pt x="60" y="17"/>
                  <a:pt x="68" y="24"/>
                  <a:pt x="88" y="17"/>
                </a:cubicBezTo>
                <a:cubicBezTo>
                  <a:pt x="99" y="2"/>
                  <a:pt x="90" y="4"/>
                  <a:pt x="114" y="1"/>
                </a:cubicBezTo>
                <a:cubicBezTo>
                  <a:pt x="121" y="2"/>
                  <a:pt x="128" y="0"/>
                  <a:pt x="134" y="3"/>
                </a:cubicBezTo>
                <a:cubicBezTo>
                  <a:pt x="145" y="8"/>
                  <a:pt x="141" y="19"/>
                  <a:pt x="152" y="23"/>
                </a:cubicBezTo>
                <a:cubicBezTo>
                  <a:pt x="155" y="31"/>
                  <a:pt x="168" y="50"/>
                  <a:pt x="176" y="55"/>
                </a:cubicBezTo>
                <a:cubicBezTo>
                  <a:pt x="193" y="53"/>
                  <a:pt x="209" y="48"/>
                  <a:pt x="226" y="45"/>
                </a:cubicBezTo>
                <a:cubicBezTo>
                  <a:pt x="240" y="46"/>
                  <a:pt x="254" y="44"/>
                  <a:pt x="268" y="47"/>
                </a:cubicBezTo>
                <a:cubicBezTo>
                  <a:pt x="270" y="47"/>
                  <a:pt x="269" y="51"/>
                  <a:pt x="270" y="53"/>
                </a:cubicBezTo>
                <a:cubicBezTo>
                  <a:pt x="273" y="59"/>
                  <a:pt x="278" y="71"/>
                  <a:pt x="278" y="71"/>
                </a:cubicBezTo>
                <a:cubicBezTo>
                  <a:pt x="276" y="77"/>
                  <a:pt x="272" y="89"/>
                  <a:pt x="272" y="89"/>
                </a:cubicBezTo>
                <a:cubicBezTo>
                  <a:pt x="275" y="98"/>
                  <a:pt x="279" y="104"/>
                  <a:pt x="282" y="113"/>
                </a:cubicBezTo>
                <a:cubicBezTo>
                  <a:pt x="285" y="131"/>
                  <a:pt x="287" y="149"/>
                  <a:pt x="292" y="167"/>
                </a:cubicBezTo>
                <a:cubicBezTo>
                  <a:pt x="292" y="167"/>
                  <a:pt x="297" y="182"/>
                  <a:pt x="298" y="185"/>
                </a:cubicBezTo>
                <a:cubicBezTo>
                  <a:pt x="299" y="189"/>
                  <a:pt x="302" y="197"/>
                  <a:pt x="302" y="197"/>
                </a:cubicBezTo>
                <a:cubicBezTo>
                  <a:pt x="299" y="209"/>
                  <a:pt x="301" y="202"/>
                  <a:pt x="296" y="217"/>
                </a:cubicBezTo>
                <a:cubicBezTo>
                  <a:pt x="295" y="219"/>
                  <a:pt x="294" y="223"/>
                  <a:pt x="294" y="223"/>
                </a:cubicBezTo>
                <a:cubicBezTo>
                  <a:pt x="295" y="240"/>
                  <a:pt x="296" y="258"/>
                  <a:pt x="306" y="273"/>
                </a:cubicBezTo>
                <a:cubicBezTo>
                  <a:pt x="311" y="292"/>
                  <a:pt x="311" y="304"/>
                  <a:pt x="290" y="311"/>
                </a:cubicBezTo>
                <a:cubicBezTo>
                  <a:pt x="274" y="310"/>
                  <a:pt x="258" y="309"/>
                  <a:pt x="242" y="305"/>
                </a:cubicBezTo>
                <a:cubicBezTo>
                  <a:pt x="234" y="299"/>
                  <a:pt x="227" y="294"/>
                  <a:pt x="218" y="291"/>
                </a:cubicBezTo>
                <a:cubicBezTo>
                  <a:pt x="212" y="282"/>
                  <a:pt x="214" y="276"/>
                  <a:pt x="210" y="267"/>
                </a:cubicBezTo>
                <a:cubicBezTo>
                  <a:pt x="208" y="262"/>
                  <a:pt x="191" y="257"/>
                  <a:pt x="186" y="255"/>
                </a:cubicBezTo>
                <a:cubicBezTo>
                  <a:pt x="180" y="246"/>
                  <a:pt x="174" y="233"/>
                  <a:pt x="168" y="225"/>
                </a:cubicBezTo>
                <a:cubicBezTo>
                  <a:pt x="160" y="215"/>
                  <a:pt x="138" y="211"/>
                  <a:pt x="126" y="207"/>
                </a:cubicBezTo>
                <a:cubicBezTo>
                  <a:pt x="116" y="204"/>
                  <a:pt x="106" y="198"/>
                  <a:pt x="96" y="195"/>
                </a:cubicBezTo>
                <a:cubicBezTo>
                  <a:pt x="92" y="194"/>
                  <a:pt x="84" y="191"/>
                  <a:pt x="84" y="191"/>
                </a:cubicBezTo>
                <a:cubicBezTo>
                  <a:pt x="66" y="195"/>
                  <a:pt x="61" y="196"/>
                  <a:pt x="38" y="197"/>
                </a:cubicBezTo>
                <a:cubicBezTo>
                  <a:pt x="26" y="196"/>
                  <a:pt x="0" y="193"/>
                  <a:pt x="22" y="179"/>
                </a:cubicBezTo>
                <a:cubicBezTo>
                  <a:pt x="25" y="175"/>
                  <a:pt x="30" y="173"/>
                  <a:pt x="32" y="169"/>
                </a:cubicBezTo>
                <a:cubicBezTo>
                  <a:pt x="34" y="165"/>
                  <a:pt x="36" y="157"/>
                  <a:pt x="36" y="157"/>
                </a:cubicBezTo>
                <a:cubicBezTo>
                  <a:pt x="34" y="133"/>
                  <a:pt x="32" y="109"/>
                  <a:pt x="38" y="85"/>
                </a:cubicBezTo>
                <a:cubicBezTo>
                  <a:pt x="36" y="59"/>
                  <a:pt x="39" y="69"/>
                  <a:pt x="34" y="55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4" name="Freeform 17"/>
          <p:cNvSpPr>
            <a:spLocks/>
          </p:cNvSpPr>
          <p:nvPr/>
        </p:nvSpPr>
        <p:spPr bwMode="auto">
          <a:xfrm>
            <a:off x="3575050" y="4119563"/>
            <a:ext cx="436563" cy="519112"/>
          </a:xfrm>
          <a:custGeom>
            <a:avLst/>
            <a:gdLst>
              <a:gd name="T0" fmla="*/ 0 w 274"/>
              <a:gd name="T1" fmla="*/ 2147483647 h 327"/>
              <a:gd name="T2" fmla="*/ 2147483647 w 274"/>
              <a:gd name="T3" fmla="*/ 2147483647 h 327"/>
              <a:gd name="T4" fmla="*/ 2147483647 w 274"/>
              <a:gd name="T5" fmla="*/ 2147483647 h 327"/>
              <a:gd name="T6" fmla="*/ 2147483647 w 274"/>
              <a:gd name="T7" fmla="*/ 2147483647 h 327"/>
              <a:gd name="T8" fmla="*/ 2147483647 w 274"/>
              <a:gd name="T9" fmla="*/ 2147483647 h 327"/>
              <a:gd name="T10" fmla="*/ 2147483647 w 274"/>
              <a:gd name="T11" fmla="*/ 2147483647 h 327"/>
              <a:gd name="T12" fmla="*/ 2147483647 w 274"/>
              <a:gd name="T13" fmla="*/ 2147483647 h 327"/>
              <a:gd name="T14" fmla="*/ 2147483647 w 274"/>
              <a:gd name="T15" fmla="*/ 2147483647 h 327"/>
              <a:gd name="T16" fmla="*/ 2147483647 w 274"/>
              <a:gd name="T17" fmla="*/ 2147483647 h 327"/>
              <a:gd name="T18" fmla="*/ 2147483647 w 274"/>
              <a:gd name="T19" fmla="*/ 2147483647 h 327"/>
              <a:gd name="T20" fmla="*/ 2147483647 w 274"/>
              <a:gd name="T21" fmla="*/ 2147483647 h 327"/>
              <a:gd name="T22" fmla="*/ 2147483647 w 274"/>
              <a:gd name="T23" fmla="*/ 2147483647 h 327"/>
              <a:gd name="T24" fmla="*/ 2147483647 w 274"/>
              <a:gd name="T25" fmla="*/ 2147483647 h 327"/>
              <a:gd name="T26" fmla="*/ 2147483647 w 274"/>
              <a:gd name="T27" fmla="*/ 2147483647 h 327"/>
              <a:gd name="T28" fmla="*/ 2147483647 w 274"/>
              <a:gd name="T29" fmla="*/ 2147483647 h 327"/>
              <a:gd name="T30" fmla="*/ 2147483647 w 274"/>
              <a:gd name="T31" fmla="*/ 2147483647 h 327"/>
              <a:gd name="T32" fmla="*/ 2147483647 w 274"/>
              <a:gd name="T33" fmla="*/ 2147483647 h 327"/>
              <a:gd name="T34" fmla="*/ 2147483647 w 274"/>
              <a:gd name="T35" fmla="*/ 2147483647 h 327"/>
              <a:gd name="T36" fmla="*/ 2147483647 w 274"/>
              <a:gd name="T37" fmla="*/ 2147483647 h 327"/>
              <a:gd name="T38" fmla="*/ 2147483647 w 274"/>
              <a:gd name="T39" fmla="*/ 2147483647 h 327"/>
              <a:gd name="T40" fmla="*/ 2147483647 w 274"/>
              <a:gd name="T41" fmla="*/ 2147483647 h 327"/>
              <a:gd name="T42" fmla="*/ 0 w 274"/>
              <a:gd name="T43" fmla="*/ 2147483647 h 32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74"/>
              <a:gd name="T67" fmla="*/ 0 h 327"/>
              <a:gd name="T68" fmla="*/ 274 w 274"/>
              <a:gd name="T69" fmla="*/ 327 h 32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74" h="327">
                <a:moveTo>
                  <a:pt x="0" y="53"/>
                </a:moveTo>
                <a:cubicBezTo>
                  <a:pt x="4" y="41"/>
                  <a:pt x="3" y="33"/>
                  <a:pt x="14" y="25"/>
                </a:cubicBezTo>
                <a:cubicBezTo>
                  <a:pt x="25" y="9"/>
                  <a:pt x="58" y="10"/>
                  <a:pt x="74" y="9"/>
                </a:cubicBezTo>
                <a:cubicBezTo>
                  <a:pt x="101" y="0"/>
                  <a:pt x="108" y="20"/>
                  <a:pt x="130" y="27"/>
                </a:cubicBezTo>
                <a:cubicBezTo>
                  <a:pt x="157" y="36"/>
                  <a:pt x="184" y="37"/>
                  <a:pt x="212" y="39"/>
                </a:cubicBezTo>
                <a:cubicBezTo>
                  <a:pt x="221" y="41"/>
                  <a:pt x="226" y="42"/>
                  <a:pt x="234" y="47"/>
                </a:cubicBezTo>
                <a:cubicBezTo>
                  <a:pt x="238" y="52"/>
                  <a:pt x="242" y="65"/>
                  <a:pt x="242" y="65"/>
                </a:cubicBezTo>
                <a:cubicBezTo>
                  <a:pt x="243" y="92"/>
                  <a:pt x="243" y="118"/>
                  <a:pt x="244" y="145"/>
                </a:cubicBezTo>
                <a:cubicBezTo>
                  <a:pt x="244" y="155"/>
                  <a:pt x="252" y="173"/>
                  <a:pt x="252" y="173"/>
                </a:cubicBezTo>
                <a:cubicBezTo>
                  <a:pt x="255" y="194"/>
                  <a:pt x="255" y="217"/>
                  <a:pt x="260" y="237"/>
                </a:cubicBezTo>
                <a:cubicBezTo>
                  <a:pt x="263" y="250"/>
                  <a:pt x="270" y="261"/>
                  <a:pt x="274" y="273"/>
                </a:cubicBezTo>
                <a:cubicBezTo>
                  <a:pt x="268" y="306"/>
                  <a:pt x="210" y="302"/>
                  <a:pt x="186" y="303"/>
                </a:cubicBezTo>
                <a:cubicBezTo>
                  <a:pt x="155" y="307"/>
                  <a:pt x="144" y="310"/>
                  <a:pt x="108" y="311"/>
                </a:cubicBezTo>
                <a:cubicBezTo>
                  <a:pt x="87" y="310"/>
                  <a:pt x="32" y="327"/>
                  <a:pt x="38" y="295"/>
                </a:cubicBezTo>
                <a:cubicBezTo>
                  <a:pt x="35" y="275"/>
                  <a:pt x="38" y="284"/>
                  <a:pt x="32" y="267"/>
                </a:cubicBezTo>
                <a:cubicBezTo>
                  <a:pt x="31" y="263"/>
                  <a:pt x="28" y="255"/>
                  <a:pt x="28" y="255"/>
                </a:cubicBezTo>
                <a:cubicBezTo>
                  <a:pt x="27" y="244"/>
                  <a:pt x="26" y="232"/>
                  <a:pt x="26" y="221"/>
                </a:cubicBezTo>
                <a:cubicBezTo>
                  <a:pt x="26" y="213"/>
                  <a:pt x="32" y="199"/>
                  <a:pt x="32" y="199"/>
                </a:cubicBezTo>
                <a:cubicBezTo>
                  <a:pt x="31" y="192"/>
                  <a:pt x="32" y="185"/>
                  <a:pt x="30" y="179"/>
                </a:cubicBezTo>
                <a:cubicBezTo>
                  <a:pt x="29" y="174"/>
                  <a:pt x="22" y="167"/>
                  <a:pt x="22" y="167"/>
                </a:cubicBezTo>
                <a:cubicBezTo>
                  <a:pt x="17" y="144"/>
                  <a:pt x="12" y="123"/>
                  <a:pt x="6" y="101"/>
                </a:cubicBezTo>
                <a:cubicBezTo>
                  <a:pt x="5" y="86"/>
                  <a:pt x="0" y="68"/>
                  <a:pt x="0" y="53"/>
                </a:cubicBezTo>
                <a:close/>
              </a:path>
            </a:pathLst>
          </a:cu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5" name="Freeform 18"/>
          <p:cNvSpPr>
            <a:spLocks/>
          </p:cNvSpPr>
          <p:nvPr/>
        </p:nvSpPr>
        <p:spPr bwMode="auto">
          <a:xfrm>
            <a:off x="4286250" y="4073525"/>
            <a:ext cx="501650" cy="428625"/>
          </a:xfrm>
          <a:custGeom>
            <a:avLst/>
            <a:gdLst>
              <a:gd name="T0" fmla="*/ 0 w 316"/>
              <a:gd name="T1" fmla="*/ 2147483647 h 270"/>
              <a:gd name="T2" fmla="*/ 2147483647 w 316"/>
              <a:gd name="T3" fmla="*/ 2147483647 h 270"/>
              <a:gd name="T4" fmla="*/ 2147483647 w 316"/>
              <a:gd name="T5" fmla="*/ 2147483647 h 270"/>
              <a:gd name="T6" fmla="*/ 2147483647 w 316"/>
              <a:gd name="T7" fmla="*/ 2147483647 h 270"/>
              <a:gd name="T8" fmla="*/ 2147483647 w 316"/>
              <a:gd name="T9" fmla="*/ 2147483647 h 270"/>
              <a:gd name="T10" fmla="*/ 2147483647 w 316"/>
              <a:gd name="T11" fmla="*/ 2147483647 h 270"/>
              <a:gd name="T12" fmla="*/ 2147483647 w 316"/>
              <a:gd name="T13" fmla="*/ 2147483647 h 270"/>
              <a:gd name="T14" fmla="*/ 2147483647 w 316"/>
              <a:gd name="T15" fmla="*/ 2147483647 h 270"/>
              <a:gd name="T16" fmla="*/ 2147483647 w 316"/>
              <a:gd name="T17" fmla="*/ 2147483647 h 270"/>
              <a:gd name="T18" fmla="*/ 2147483647 w 316"/>
              <a:gd name="T19" fmla="*/ 2147483647 h 270"/>
              <a:gd name="T20" fmla="*/ 2147483647 w 316"/>
              <a:gd name="T21" fmla="*/ 2147483647 h 270"/>
              <a:gd name="T22" fmla="*/ 2147483647 w 316"/>
              <a:gd name="T23" fmla="*/ 2147483647 h 270"/>
              <a:gd name="T24" fmla="*/ 2147483647 w 316"/>
              <a:gd name="T25" fmla="*/ 2147483647 h 270"/>
              <a:gd name="T26" fmla="*/ 2147483647 w 316"/>
              <a:gd name="T27" fmla="*/ 2147483647 h 270"/>
              <a:gd name="T28" fmla="*/ 2147483647 w 316"/>
              <a:gd name="T29" fmla="*/ 2147483647 h 270"/>
              <a:gd name="T30" fmla="*/ 2147483647 w 316"/>
              <a:gd name="T31" fmla="*/ 2147483647 h 270"/>
              <a:gd name="T32" fmla="*/ 2147483647 w 316"/>
              <a:gd name="T33" fmla="*/ 2147483647 h 270"/>
              <a:gd name="T34" fmla="*/ 2147483647 w 316"/>
              <a:gd name="T35" fmla="*/ 2147483647 h 270"/>
              <a:gd name="T36" fmla="*/ 2147483647 w 316"/>
              <a:gd name="T37" fmla="*/ 2147483647 h 270"/>
              <a:gd name="T38" fmla="*/ 2147483647 w 316"/>
              <a:gd name="T39" fmla="*/ 2147483647 h 270"/>
              <a:gd name="T40" fmla="*/ 2147483647 w 316"/>
              <a:gd name="T41" fmla="*/ 2147483647 h 270"/>
              <a:gd name="T42" fmla="*/ 2147483647 w 316"/>
              <a:gd name="T43" fmla="*/ 2147483647 h 270"/>
              <a:gd name="T44" fmla="*/ 2147483647 w 316"/>
              <a:gd name="T45" fmla="*/ 2147483647 h 270"/>
              <a:gd name="T46" fmla="*/ 2147483647 w 316"/>
              <a:gd name="T47" fmla="*/ 0 h 270"/>
              <a:gd name="T48" fmla="*/ 2147483647 w 316"/>
              <a:gd name="T49" fmla="*/ 2147483647 h 270"/>
              <a:gd name="T50" fmla="*/ 2147483647 w 316"/>
              <a:gd name="T51" fmla="*/ 2147483647 h 270"/>
              <a:gd name="T52" fmla="*/ 2147483647 w 316"/>
              <a:gd name="T53" fmla="*/ 2147483647 h 270"/>
              <a:gd name="T54" fmla="*/ 0 w 316"/>
              <a:gd name="T55" fmla="*/ 2147483647 h 2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6"/>
              <a:gd name="T85" fmla="*/ 0 h 270"/>
              <a:gd name="T86" fmla="*/ 316 w 316"/>
              <a:gd name="T87" fmla="*/ 270 h 2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6" h="270">
                <a:moveTo>
                  <a:pt x="0" y="50"/>
                </a:moveTo>
                <a:cubicBezTo>
                  <a:pt x="9" y="64"/>
                  <a:pt x="3" y="60"/>
                  <a:pt x="14" y="64"/>
                </a:cubicBezTo>
                <a:cubicBezTo>
                  <a:pt x="24" y="78"/>
                  <a:pt x="19" y="73"/>
                  <a:pt x="28" y="82"/>
                </a:cubicBezTo>
                <a:cubicBezTo>
                  <a:pt x="31" y="91"/>
                  <a:pt x="33" y="98"/>
                  <a:pt x="38" y="106"/>
                </a:cubicBezTo>
                <a:cubicBezTo>
                  <a:pt x="39" y="116"/>
                  <a:pt x="41" y="125"/>
                  <a:pt x="44" y="134"/>
                </a:cubicBezTo>
                <a:cubicBezTo>
                  <a:pt x="43" y="151"/>
                  <a:pt x="43" y="164"/>
                  <a:pt x="38" y="180"/>
                </a:cubicBezTo>
                <a:cubicBezTo>
                  <a:pt x="40" y="199"/>
                  <a:pt x="43" y="214"/>
                  <a:pt x="40" y="234"/>
                </a:cubicBezTo>
                <a:cubicBezTo>
                  <a:pt x="39" y="240"/>
                  <a:pt x="36" y="246"/>
                  <a:pt x="34" y="252"/>
                </a:cubicBezTo>
                <a:cubicBezTo>
                  <a:pt x="33" y="254"/>
                  <a:pt x="32" y="258"/>
                  <a:pt x="32" y="258"/>
                </a:cubicBezTo>
                <a:cubicBezTo>
                  <a:pt x="35" y="266"/>
                  <a:pt x="38" y="267"/>
                  <a:pt x="46" y="270"/>
                </a:cubicBezTo>
                <a:cubicBezTo>
                  <a:pt x="91" y="268"/>
                  <a:pt x="95" y="265"/>
                  <a:pt x="130" y="256"/>
                </a:cubicBezTo>
                <a:cubicBezTo>
                  <a:pt x="155" y="250"/>
                  <a:pt x="181" y="253"/>
                  <a:pt x="206" y="252"/>
                </a:cubicBezTo>
                <a:cubicBezTo>
                  <a:pt x="231" y="249"/>
                  <a:pt x="257" y="245"/>
                  <a:pt x="282" y="242"/>
                </a:cubicBezTo>
                <a:cubicBezTo>
                  <a:pt x="300" y="237"/>
                  <a:pt x="293" y="240"/>
                  <a:pt x="304" y="236"/>
                </a:cubicBezTo>
                <a:cubicBezTo>
                  <a:pt x="309" y="229"/>
                  <a:pt x="313" y="230"/>
                  <a:pt x="316" y="222"/>
                </a:cubicBezTo>
                <a:cubicBezTo>
                  <a:pt x="313" y="208"/>
                  <a:pt x="308" y="203"/>
                  <a:pt x="294" y="198"/>
                </a:cubicBezTo>
                <a:cubicBezTo>
                  <a:pt x="291" y="189"/>
                  <a:pt x="297" y="181"/>
                  <a:pt x="304" y="176"/>
                </a:cubicBezTo>
                <a:cubicBezTo>
                  <a:pt x="301" y="162"/>
                  <a:pt x="292" y="146"/>
                  <a:pt x="280" y="138"/>
                </a:cubicBezTo>
                <a:cubicBezTo>
                  <a:pt x="281" y="126"/>
                  <a:pt x="280" y="114"/>
                  <a:pt x="282" y="102"/>
                </a:cubicBezTo>
                <a:cubicBezTo>
                  <a:pt x="283" y="97"/>
                  <a:pt x="290" y="90"/>
                  <a:pt x="290" y="90"/>
                </a:cubicBezTo>
                <a:cubicBezTo>
                  <a:pt x="270" y="85"/>
                  <a:pt x="295" y="94"/>
                  <a:pt x="280" y="66"/>
                </a:cubicBezTo>
                <a:cubicBezTo>
                  <a:pt x="279" y="64"/>
                  <a:pt x="261" y="61"/>
                  <a:pt x="258" y="60"/>
                </a:cubicBezTo>
                <a:cubicBezTo>
                  <a:pt x="249" y="47"/>
                  <a:pt x="252" y="32"/>
                  <a:pt x="238" y="22"/>
                </a:cubicBezTo>
                <a:cubicBezTo>
                  <a:pt x="231" y="11"/>
                  <a:pt x="227" y="4"/>
                  <a:pt x="214" y="0"/>
                </a:cubicBezTo>
                <a:cubicBezTo>
                  <a:pt x="179" y="1"/>
                  <a:pt x="152" y="4"/>
                  <a:pt x="118" y="6"/>
                </a:cubicBezTo>
                <a:cubicBezTo>
                  <a:pt x="100" y="18"/>
                  <a:pt x="101" y="19"/>
                  <a:pt x="78" y="22"/>
                </a:cubicBezTo>
                <a:cubicBezTo>
                  <a:pt x="59" y="27"/>
                  <a:pt x="34" y="29"/>
                  <a:pt x="18" y="40"/>
                </a:cubicBezTo>
                <a:cubicBezTo>
                  <a:pt x="12" y="48"/>
                  <a:pt x="10" y="50"/>
                  <a:pt x="0" y="50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6" name="Freeform 19"/>
          <p:cNvSpPr>
            <a:spLocks/>
          </p:cNvSpPr>
          <p:nvPr/>
        </p:nvSpPr>
        <p:spPr bwMode="auto">
          <a:xfrm>
            <a:off x="4667250" y="4057650"/>
            <a:ext cx="468313" cy="414338"/>
          </a:xfrm>
          <a:custGeom>
            <a:avLst/>
            <a:gdLst>
              <a:gd name="T0" fmla="*/ 0 w 295"/>
              <a:gd name="T1" fmla="*/ 2147483647 h 261"/>
              <a:gd name="T2" fmla="*/ 2147483647 w 295"/>
              <a:gd name="T3" fmla="*/ 2147483647 h 261"/>
              <a:gd name="T4" fmla="*/ 2147483647 w 295"/>
              <a:gd name="T5" fmla="*/ 2147483647 h 261"/>
              <a:gd name="T6" fmla="*/ 2147483647 w 295"/>
              <a:gd name="T7" fmla="*/ 2147483647 h 261"/>
              <a:gd name="T8" fmla="*/ 2147483647 w 295"/>
              <a:gd name="T9" fmla="*/ 2147483647 h 261"/>
              <a:gd name="T10" fmla="*/ 2147483647 w 295"/>
              <a:gd name="T11" fmla="*/ 2147483647 h 261"/>
              <a:gd name="T12" fmla="*/ 2147483647 w 295"/>
              <a:gd name="T13" fmla="*/ 2147483647 h 261"/>
              <a:gd name="T14" fmla="*/ 2147483647 w 295"/>
              <a:gd name="T15" fmla="*/ 2147483647 h 261"/>
              <a:gd name="T16" fmla="*/ 2147483647 w 295"/>
              <a:gd name="T17" fmla="*/ 2147483647 h 261"/>
              <a:gd name="T18" fmla="*/ 2147483647 w 295"/>
              <a:gd name="T19" fmla="*/ 2147483647 h 261"/>
              <a:gd name="T20" fmla="*/ 2147483647 w 295"/>
              <a:gd name="T21" fmla="*/ 2147483647 h 261"/>
              <a:gd name="T22" fmla="*/ 2147483647 w 295"/>
              <a:gd name="T23" fmla="*/ 2147483647 h 261"/>
              <a:gd name="T24" fmla="*/ 2147483647 w 295"/>
              <a:gd name="T25" fmla="*/ 2147483647 h 261"/>
              <a:gd name="T26" fmla="*/ 2147483647 w 295"/>
              <a:gd name="T27" fmla="*/ 2147483647 h 261"/>
              <a:gd name="T28" fmla="*/ 2147483647 w 295"/>
              <a:gd name="T29" fmla="*/ 2147483647 h 261"/>
              <a:gd name="T30" fmla="*/ 2147483647 w 295"/>
              <a:gd name="T31" fmla="*/ 2147483647 h 261"/>
              <a:gd name="T32" fmla="*/ 2147483647 w 295"/>
              <a:gd name="T33" fmla="*/ 2147483647 h 261"/>
              <a:gd name="T34" fmla="*/ 2147483647 w 295"/>
              <a:gd name="T35" fmla="*/ 2147483647 h 2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5"/>
              <a:gd name="T55" fmla="*/ 0 h 261"/>
              <a:gd name="T56" fmla="*/ 295 w 295"/>
              <a:gd name="T57" fmla="*/ 261 h 2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5" h="261">
                <a:moveTo>
                  <a:pt x="0" y="27"/>
                </a:moveTo>
                <a:cubicBezTo>
                  <a:pt x="39" y="25"/>
                  <a:pt x="64" y="20"/>
                  <a:pt x="99" y="15"/>
                </a:cubicBezTo>
                <a:cubicBezTo>
                  <a:pt x="144" y="0"/>
                  <a:pt x="175" y="20"/>
                  <a:pt x="213" y="33"/>
                </a:cubicBezTo>
                <a:cubicBezTo>
                  <a:pt x="229" y="49"/>
                  <a:pt x="248" y="59"/>
                  <a:pt x="264" y="75"/>
                </a:cubicBezTo>
                <a:cubicBezTo>
                  <a:pt x="270" y="92"/>
                  <a:pt x="275" y="91"/>
                  <a:pt x="270" y="111"/>
                </a:cubicBezTo>
                <a:cubicBezTo>
                  <a:pt x="268" y="117"/>
                  <a:pt x="264" y="129"/>
                  <a:pt x="264" y="129"/>
                </a:cubicBezTo>
                <a:cubicBezTo>
                  <a:pt x="266" y="200"/>
                  <a:pt x="295" y="246"/>
                  <a:pt x="234" y="261"/>
                </a:cubicBezTo>
                <a:cubicBezTo>
                  <a:pt x="211" y="256"/>
                  <a:pt x="188" y="254"/>
                  <a:pt x="165" y="252"/>
                </a:cubicBezTo>
                <a:cubicBezTo>
                  <a:pt x="149" y="248"/>
                  <a:pt x="142" y="239"/>
                  <a:pt x="126" y="234"/>
                </a:cubicBezTo>
                <a:cubicBezTo>
                  <a:pt x="120" y="232"/>
                  <a:pt x="108" y="228"/>
                  <a:pt x="108" y="228"/>
                </a:cubicBezTo>
                <a:cubicBezTo>
                  <a:pt x="106" y="228"/>
                  <a:pt x="79" y="235"/>
                  <a:pt x="72" y="228"/>
                </a:cubicBezTo>
                <a:cubicBezTo>
                  <a:pt x="51" y="207"/>
                  <a:pt x="86" y="222"/>
                  <a:pt x="60" y="213"/>
                </a:cubicBezTo>
                <a:cubicBezTo>
                  <a:pt x="50" y="184"/>
                  <a:pt x="67" y="237"/>
                  <a:pt x="54" y="162"/>
                </a:cubicBezTo>
                <a:cubicBezTo>
                  <a:pt x="53" y="155"/>
                  <a:pt x="47" y="150"/>
                  <a:pt x="45" y="144"/>
                </a:cubicBezTo>
                <a:cubicBezTo>
                  <a:pt x="48" y="124"/>
                  <a:pt x="58" y="101"/>
                  <a:pt x="33" y="93"/>
                </a:cubicBezTo>
                <a:cubicBezTo>
                  <a:pt x="26" y="72"/>
                  <a:pt x="33" y="77"/>
                  <a:pt x="18" y="72"/>
                </a:cubicBezTo>
                <a:cubicBezTo>
                  <a:pt x="17" y="69"/>
                  <a:pt x="15" y="66"/>
                  <a:pt x="15" y="63"/>
                </a:cubicBezTo>
                <a:cubicBezTo>
                  <a:pt x="15" y="15"/>
                  <a:pt x="21" y="48"/>
                  <a:pt x="42" y="27"/>
                </a:cubicBezTo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7" name="Freeform 20"/>
          <p:cNvSpPr>
            <a:spLocks/>
          </p:cNvSpPr>
          <p:nvPr/>
        </p:nvSpPr>
        <p:spPr bwMode="auto">
          <a:xfrm>
            <a:off x="4773613" y="3648075"/>
            <a:ext cx="446087" cy="442913"/>
          </a:xfrm>
          <a:custGeom>
            <a:avLst/>
            <a:gdLst>
              <a:gd name="T0" fmla="*/ 2147483647 w 282"/>
              <a:gd name="T1" fmla="*/ 2147483647 h 279"/>
              <a:gd name="T2" fmla="*/ 2147483647 w 282"/>
              <a:gd name="T3" fmla="*/ 2147483647 h 279"/>
              <a:gd name="T4" fmla="*/ 2147483647 w 282"/>
              <a:gd name="T5" fmla="*/ 2147483647 h 279"/>
              <a:gd name="T6" fmla="*/ 2147483647 w 282"/>
              <a:gd name="T7" fmla="*/ 2147483647 h 279"/>
              <a:gd name="T8" fmla="*/ 2147483647 w 282"/>
              <a:gd name="T9" fmla="*/ 2147483647 h 279"/>
              <a:gd name="T10" fmla="*/ 2147483647 w 282"/>
              <a:gd name="T11" fmla="*/ 2147483647 h 279"/>
              <a:gd name="T12" fmla="*/ 2147483647 w 282"/>
              <a:gd name="T13" fmla="*/ 2147483647 h 279"/>
              <a:gd name="T14" fmla="*/ 2147483647 w 282"/>
              <a:gd name="T15" fmla="*/ 2147483647 h 279"/>
              <a:gd name="T16" fmla="*/ 2147483647 w 282"/>
              <a:gd name="T17" fmla="*/ 2147483647 h 279"/>
              <a:gd name="T18" fmla="*/ 2147483647 w 282"/>
              <a:gd name="T19" fmla="*/ 2147483647 h 279"/>
              <a:gd name="T20" fmla="*/ 0 w 282"/>
              <a:gd name="T21" fmla="*/ 2147483647 h 279"/>
              <a:gd name="T22" fmla="*/ 2147483647 w 282"/>
              <a:gd name="T23" fmla="*/ 2147483647 h 279"/>
              <a:gd name="T24" fmla="*/ 2147483647 w 282"/>
              <a:gd name="T25" fmla="*/ 2147483647 h 279"/>
              <a:gd name="T26" fmla="*/ 2147483647 w 282"/>
              <a:gd name="T27" fmla="*/ 0 h 279"/>
              <a:gd name="T28" fmla="*/ 2147483647 w 282"/>
              <a:gd name="T29" fmla="*/ 2147483647 h 279"/>
              <a:gd name="T30" fmla="*/ 2147483647 w 282"/>
              <a:gd name="T31" fmla="*/ 2147483647 h 279"/>
              <a:gd name="T32" fmla="*/ 2147483647 w 282"/>
              <a:gd name="T33" fmla="*/ 2147483647 h 279"/>
              <a:gd name="T34" fmla="*/ 2147483647 w 282"/>
              <a:gd name="T35" fmla="*/ 2147483647 h 279"/>
              <a:gd name="T36" fmla="*/ 2147483647 w 282"/>
              <a:gd name="T37" fmla="*/ 2147483647 h 279"/>
              <a:gd name="T38" fmla="*/ 2147483647 w 282"/>
              <a:gd name="T39" fmla="*/ 2147483647 h 279"/>
              <a:gd name="T40" fmla="*/ 2147483647 w 282"/>
              <a:gd name="T41" fmla="*/ 2147483647 h 279"/>
              <a:gd name="T42" fmla="*/ 2147483647 w 282"/>
              <a:gd name="T43" fmla="*/ 2147483647 h 279"/>
              <a:gd name="T44" fmla="*/ 2147483647 w 282"/>
              <a:gd name="T45" fmla="*/ 2147483647 h 27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2"/>
              <a:gd name="T70" fmla="*/ 0 h 279"/>
              <a:gd name="T71" fmla="*/ 282 w 282"/>
              <a:gd name="T72" fmla="*/ 279 h 27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2" h="279">
                <a:moveTo>
                  <a:pt x="225" y="243"/>
                </a:moveTo>
                <a:cubicBezTo>
                  <a:pt x="223" y="244"/>
                  <a:pt x="207" y="258"/>
                  <a:pt x="207" y="258"/>
                </a:cubicBezTo>
                <a:cubicBezTo>
                  <a:pt x="197" y="265"/>
                  <a:pt x="176" y="266"/>
                  <a:pt x="165" y="270"/>
                </a:cubicBezTo>
                <a:cubicBezTo>
                  <a:pt x="156" y="273"/>
                  <a:pt x="138" y="279"/>
                  <a:pt x="138" y="279"/>
                </a:cubicBezTo>
                <a:cubicBezTo>
                  <a:pt x="100" y="276"/>
                  <a:pt x="65" y="267"/>
                  <a:pt x="27" y="264"/>
                </a:cubicBezTo>
                <a:cubicBezTo>
                  <a:pt x="18" y="261"/>
                  <a:pt x="6" y="243"/>
                  <a:pt x="6" y="243"/>
                </a:cubicBezTo>
                <a:cubicBezTo>
                  <a:pt x="11" y="225"/>
                  <a:pt x="31" y="217"/>
                  <a:pt x="42" y="201"/>
                </a:cubicBezTo>
                <a:cubicBezTo>
                  <a:pt x="46" y="184"/>
                  <a:pt x="50" y="175"/>
                  <a:pt x="63" y="162"/>
                </a:cubicBezTo>
                <a:cubicBezTo>
                  <a:pt x="58" y="133"/>
                  <a:pt x="52" y="132"/>
                  <a:pt x="30" y="117"/>
                </a:cubicBezTo>
                <a:cubicBezTo>
                  <a:pt x="21" y="103"/>
                  <a:pt x="13" y="87"/>
                  <a:pt x="6" y="72"/>
                </a:cubicBezTo>
                <a:cubicBezTo>
                  <a:pt x="3" y="66"/>
                  <a:pt x="0" y="54"/>
                  <a:pt x="0" y="54"/>
                </a:cubicBezTo>
                <a:cubicBezTo>
                  <a:pt x="6" y="24"/>
                  <a:pt x="16" y="43"/>
                  <a:pt x="39" y="30"/>
                </a:cubicBezTo>
                <a:cubicBezTo>
                  <a:pt x="65" y="16"/>
                  <a:pt x="73" y="13"/>
                  <a:pt x="105" y="9"/>
                </a:cubicBezTo>
                <a:cubicBezTo>
                  <a:pt x="122" y="5"/>
                  <a:pt x="139" y="6"/>
                  <a:pt x="156" y="0"/>
                </a:cubicBezTo>
                <a:cubicBezTo>
                  <a:pt x="188" y="3"/>
                  <a:pt x="227" y="5"/>
                  <a:pt x="255" y="24"/>
                </a:cubicBezTo>
                <a:cubicBezTo>
                  <a:pt x="263" y="48"/>
                  <a:pt x="274" y="70"/>
                  <a:pt x="282" y="93"/>
                </a:cubicBezTo>
                <a:cubicBezTo>
                  <a:pt x="281" y="103"/>
                  <a:pt x="282" y="113"/>
                  <a:pt x="279" y="123"/>
                </a:cubicBezTo>
                <a:cubicBezTo>
                  <a:pt x="276" y="132"/>
                  <a:pt x="252" y="135"/>
                  <a:pt x="252" y="135"/>
                </a:cubicBezTo>
                <a:cubicBezTo>
                  <a:pt x="239" y="154"/>
                  <a:pt x="256" y="183"/>
                  <a:pt x="273" y="195"/>
                </a:cubicBezTo>
                <a:cubicBezTo>
                  <a:pt x="275" y="201"/>
                  <a:pt x="277" y="207"/>
                  <a:pt x="279" y="213"/>
                </a:cubicBezTo>
                <a:cubicBezTo>
                  <a:pt x="281" y="219"/>
                  <a:pt x="267" y="217"/>
                  <a:pt x="261" y="219"/>
                </a:cubicBezTo>
                <a:cubicBezTo>
                  <a:pt x="255" y="221"/>
                  <a:pt x="243" y="225"/>
                  <a:pt x="243" y="225"/>
                </a:cubicBezTo>
                <a:cubicBezTo>
                  <a:pt x="239" y="236"/>
                  <a:pt x="235" y="238"/>
                  <a:pt x="225" y="243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8" name="Freeform 21"/>
          <p:cNvSpPr>
            <a:spLocks/>
          </p:cNvSpPr>
          <p:nvPr/>
        </p:nvSpPr>
        <p:spPr bwMode="auto">
          <a:xfrm>
            <a:off x="5033963" y="4005263"/>
            <a:ext cx="427037" cy="428625"/>
          </a:xfrm>
          <a:custGeom>
            <a:avLst/>
            <a:gdLst>
              <a:gd name="T0" fmla="*/ 2147483647 w 269"/>
              <a:gd name="T1" fmla="*/ 2147483647 h 270"/>
              <a:gd name="T2" fmla="*/ 2147483647 w 269"/>
              <a:gd name="T3" fmla="*/ 2147483647 h 270"/>
              <a:gd name="T4" fmla="*/ 2147483647 w 269"/>
              <a:gd name="T5" fmla="*/ 2147483647 h 270"/>
              <a:gd name="T6" fmla="*/ 2147483647 w 269"/>
              <a:gd name="T7" fmla="*/ 2147483647 h 270"/>
              <a:gd name="T8" fmla="*/ 2147483647 w 269"/>
              <a:gd name="T9" fmla="*/ 2147483647 h 270"/>
              <a:gd name="T10" fmla="*/ 2147483647 w 269"/>
              <a:gd name="T11" fmla="*/ 0 h 270"/>
              <a:gd name="T12" fmla="*/ 2147483647 w 269"/>
              <a:gd name="T13" fmla="*/ 2147483647 h 270"/>
              <a:gd name="T14" fmla="*/ 2147483647 w 269"/>
              <a:gd name="T15" fmla="*/ 2147483647 h 270"/>
              <a:gd name="T16" fmla="*/ 2147483647 w 269"/>
              <a:gd name="T17" fmla="*/ 2147483647 h 270"/>
              <a:gd name="T18" fmla="*/ 2147483647 w 269"/>
              <a:gd name="T19" fmla="*/ 2147483647 h 270"/>
              <a:gd name="T20" fmla="*/ 2147483647 w 269"/>
              <a:gd name="T21" fmla="*/ 2147483647 h 270"/>
              <a:gd name="T22" fmla="*/ 2147483647 w 269"/>
              <a:gd name="T23" fmla="*/ 2147483647 h 270"/>
              <a:gd name="T24" fmla="*/ 2147483647 w 269"/>
              <a:gd name="T25" fmla="*/ 2147483647 h 270"/>
              <a:gd name="T26" fmla="*/ 2147483647 w 269"/>
              <a:gd name="T27" fmla="*/ 2147483647 h 270"/>
              <a:gd name="T28" fmla="*/ 2147483647 w 269"/>
              <a:gd name="T29" fmla="*/ 2147483647 h 270"/>
              <a:gd name="T30" fmla="*/ 2147483647 w 269"/>
              <a:gd name="T31" fmla="*/ 2147483647 h 270"/>
              <a:gd name="T32" fmla="*/ 2147483647 w 269"/>
              <a:gd name="T33" fmla="*/ 2147483647 h 270"/>
              <a:gd name="T34" fmla="*/ 2147483647 w 269"/>
              <a:gd name="T35" fmla="*/ 2147483647 h 270"/>
              <a:gd name="T36" fmla="*/ 2147483647 w 269"/>
              <a:gd name="T37" fmla="*/ 2147483647 h 270"/>
              <a:gd name="T38" fmla="*/ 2147483647 w 269"/>
              <a:gd name="T39" fmla="*/ 2147483647 h 270"/>
              <a:gd name="T40" fmla="*/ 2147483647 w 269"/>
              <a:gd name="T41" fmla="*/ 2147483647 h 270"/>
              <a:gd name="T42" fmla="*/ 2147483647 w 269"/>
              <a:gd name="T43" fmla="*/ 2147483647 h 270"/>
              <a:gd name="T44" fmla="*/ 2147483647 w 269"/>
              <a:gd name="T45" fmla="*/ 2147483647 h 270"/>
              <a:gd name="T46" fmla="*/ 0 w 269"/>
              <a:gd name="T47" fmla="*/ 2147483647 h 2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69"/>
              <a:gd name="T73" fmla="*/ 0 h 270"/>
              <a:gd name="T74" fmla="*/ 269 w 269"/>
              <a:gd name="T75" fmla="*/ 270 h 27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69" h="270">
                <a:moveTo>
                  <a:pt x="6" y="72"/>
                </a:moveTo>
                <a:cubicBezTo>
                  <a:pt x="7" y="64"/>
                  <a:pt x="5" y="55"/>
                  <a:pt x="9" y="48"/>
                </a:cubicBezTo>
                <a:cubicBezTo>
                  <a:pt x="11" y="44"/>
                  <a:pt x="17" y="46"/>
                  <a:pt x="21" y="45"/>
                </a:cubicBezTo>
                <a:cubicBezTo>
                  <a:pt x="43" y="38"/>
                  <a:pt x="56" y="31"/>
                  <a:pt x="75" y="18"/>
                </a:cubicBezTo>
                <a:cubicBezTo>
                  <a:pt x="81" y="14"/>
                  <a:pt x="86" y="8"/>
                  <a:pt x="93" y="6"/>
                </a:cubicBezTo>
                <a:cubicBezTo>
                  <a:pt x="99" y="4"/>
                  <a:pt x="111" y="0"/>
                  <a:pt x="111" y="0"/>
                </a:cubicBezTo>
                <a:cubicBezTo>
                  <a:pt x="125" y="1"/>
                  <a:pt x="153" y="1"/>
                  <a:pt x="168" y="9"/>
                </a:cubicBezTo>
                <a:cubicBezTo>
                  <a:pt x="177" y="14"/>
                  <a:pt x="195" y="27"/>
                  <a:pt x="195" y="27"/>
                </a:cubicBezTo>
                <a:cubicBezTo>
                  <a:pt x="205" y="42"/>
                  <a:pt x="198" y="34"/>
                  <a:pt x="219" y="48"/>
                </a:cubicBezTo>
                <a:cubicBezTo>
                  <a:pt x="222" y="50"/>
                  <a:pt x="228" y="54"/>
                  <a:pt x="228" y="54"/>
                </a:cubicBezTo>
                <a:cubicBezTo>
                  <a:pt x="242" y="75"/>
                  <a:pt x="233" y="70"/>
                  <a:pt x="249" y="75"/>
                </a:cubicBezTo>
                <a:cubicBezTo>
                  <a:pt x="263" y="96"/>
                  <a:pt x="259" y="86"/>
                  <a:pt x="264" y="102"/>
                </a:cubicBezTo>
                <a:cubicBezTo>
                  <a:pt x="266" y="128"/>
                  <a:pt x="268" y="135"/>
                  <a:pt x="261" y="156"/>
                </a:cubicBezTo>
                <a:cubicBezTo>
                  <a:pt x="262" y="171"/>
                  <a:pt x="269" y="186"/>
                  <a:pt x="267" y="201"/>
                </a:cubicBezTo>
                <a:cubicBezTo>
                  <a:pt x="261" y="257"/>
                  <a:pt x="201" y="247"/>
                  <a:pt x="159" y="249"/>
                </a:cubicBezTo>
                <a:cubicBezTo>
                  <a:pt x="149" y="256"/>
                  <a:pt x="145" y="263"/>
                  <a:pt x="135" y="270"/>
                </a:cubicBezTo>
                <a:cubicBezTo>
                  <a:pt x="123" y="268"/>
                  <a:pt x="111" y="264"/>
                  <a:pt x="99" y="261"/>
                </a:cubicBezTo>
                <a:cubicBezTo>
                  <a:pt x="92" y="256"/>
                  <a:pt x="83" y="253"/>
                  <a:pt x="78" y="246"/>
                </a:cubicBezTo>
                <a:cubicBezTo>
                  <a:pt x="70" y="236"/>
                  <a:pt x="72" y="230"/>
                  <a:pt x="60" y="222"/>
                </a:cubicBezTo>
                <a:cubicBezTo>
                  <a:pt x="53" y="212"/>
                  <a:pt x="46" y="208"/>
                  <a:pt x="39" y="198"/>
                </a:cubicBezTo>
                <a:cubicBezTo>
                  <a:pt x="42" y="181"/>
                  <a:pt x="44" y="185"/>
                  <a:pt x="39" y="168"/>
                </a:cubicBezTo>
                <a:cubicBezTo>
                  <a:pt x="37" y="162"/>
                  <a:pt x="33" y="150"/>
                  <a:pt x="33" y="150"/>
                </a:cubicBezTo>
                <a:cubicBezTo>
                  <a:pt x="45" y="132"/>
                  <a:pt x="39" y="100"/>
                  <a:pt x="18" y="93"/>
                </a:cubicBezTo>
                <a:cubicBezTo>
                  <a:pt x="10" y="81"/>
                  <a:pt x="10" y="64"/>
                  <a:pt x="0" y="54"/>
                </a:cubicBezTo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69" name="Freeform 22"/>
          <p:cNvSpPr>
            <a:spLocks/>
          </p:cNvSpPr>
          <p:nvPr/>
        </p:nvSpPr>
        <p:spPr bwMode="auto">
          <a:xfrm>
            <a:off x="5049838" y="4349750"/>
            <a:ext cx="514350" cy="425450"/>
          </a:xfrm>
          <a:custGeom>
            <a:avLst/>
            <a:gdLst>
              <a:gd name="T0" fmla="*/ 2147483647 w 324"/>
              <a:gd name="T1" fmla="*/ 2147483647 h 268"/>
              <a:gd name="T2" fmla="*/ 2147483647 w 324"/>
              <a:gd name="T3" fmla="*/ 2147483647 h 268"/>
              <a:gd name="T4" fmla="*/ 2147483647 w 324"/>
              <a:gd name="T5" fmla="*/ 2147483647 h 268"/>
              <a:gd name="T6" fmla="*/ 2147483647 w 324"/>
              <a:gd name="T7" fmla="*/ 2147483647 h 268"/>
              <a:gd name="T8" fmla="*/ 2147483647 w 324"/>
              <a:gd name="T9" fmla="*/ 2147483647 h 268"/>
              <a:gd name="T10" fmla="*/ 2147483647 w 324"/>
              <a:gd name="T11" fmla="*/ 2147483647 h 268"/>
              <a:gd name="T12" fmla="*/ 2147483647 w 324"/>
              <a:gd name="T13" fmla="*/ 2147483647 h 268"/>
              <a:gd name="T14" fmla="*/ 2147483647 w 324"/>
              <a:gd name="T15" fmla="*/ 2147483647 h 268"/>
              <a:gd name="T16" fmla="*/ 2147483647 w 324"/>
              <a:gd name="T17" fmla="*/ 2147483647 h 268"/>
              <a:gd name="T18" fmla="*/ 2147483647 w 324"/>
              <a:gd name="T19" fmla="*/ 2147483647 h 268"/>
              <a:gd name="T20" fmla="*/ 2147483647 w 324"/>
              <a:gd name="T21" fmla="*/ 2147483647 h 268"/>
              <a:gd name="T22" fmla="*/ 0 w 324"/>
              <a:gd name="T23" fmla="*/ 2147483647 h 268"/>
              <a:gd name="T24" fmla="*/ 2147483647 w 324"/>
              <a:gd name="T25" fmla="*/ 2147483647 h 268"/>
              <a:gd name="T26" fmla="*/ 2147483647 w 324"/>
              <a:gd name="T27" fmla="*/ 2147483647 h 268"/>
              <a:gd name="T28" fmla="*/ 2147483647 w 324"/>
              <a:gd name="T29" fmla="*/ 2147483647 h 268"/>
              <a:gd name="T30" fmla="*/ 2147483647 w 324"/>
              <a:gd name="T31" fmla="*/ 2147483647 h 268"/>
              <a:gd name="T32" fmla="*/ 2147483647 w 324"/>
              <a:gd name="T33" fmla="*/ 2147483647 h 2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4"/>
              <a:gd name="T52" fmla="*/ 0 h 268"/>
              <a:gd name="T53" fmla="*/ 324 w 324"/>
              <a:gd name="T54" fmla="*/ 268 h 2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4" h="268">
                <a:moveTo>
                  <a:pt x="153" y="10"/>
                </a:moveTo>
                <a:cubicBezTo>
                  <a:pt x="200" y="12"/>
                  <a:pt x="228" y="0"/>
                  <a:pt x="261" y="22"/>
                </a:cubicBezTo>
                <a:cubicBezTo>
                  <a:pt x="275" y="43"/>
                  <a:pt x="289" y="64"/>
                  <a:pt x="303" y="85"/>
                </a:cubicBezTo>
                <a:cubicBezTo>
                  <a:pt x="308" y="93"/>
                  <a:pt x="315" y="112"/>
                  <a:pt x="315" y="112"/>
                </a:cubicBezTo>
                <a:cubicBezTo>
                  <a:pt x="313" y="141"/>
                  <a:pt x="324" y="168"/>
                  <a:pt x="300" y="184"/>
                </a:cubicBezTo>
                <a:cubicBezTo>
                  <a:pt x="290" y="199"/>
                  <a:pt x="291" y="201"/>
                  <a:pt x="294" y="220"/>
                </a:cubicBezTo>
                <a:cubicBezTo>
                  <a:pt x="289" y="248"/>
                  <a:pt x="271" y="259"/>
                  <a:pt x="243" y="265"/>
                </a:cubicBezTo>
                <a:cubicBezTo>
                  <a:pt x="225" y="264"/>
                  <a:pt x="205" y="268"/>
                  <a:pt x="189" y="259"/>
                </a:cubicBezTo>
                <a:cubicBezTo>
                  <a:pt x="179" y="253"/>
                  <a:pt x="162" y="238"/>
                  <a:pt x="162" y="238"/>
                </a:cubicBezTo>
                <a:cubicBezTo>
                  <a:pt x="124" y="240"/>
                  <a:pt x="98" y="245"/>
                  <a:pt x="63" y="241"/>
                </a:cubicBezTo>
                <a:cubicBezTo>
                  <a:pt x="45" y="235"/>
                  <a:pt x="31" y="218"/>
                  <a:pt x="21" y="202"/>
                </a:cubicBezTo>
                <a:cubicBezTo>
                  <a:pt x="19" y="166"/>
                  <a:pt x="19" y="141"/>
                  <a:pt x="0" y="112"/>
                </a:cubicBezTo>
                <a:cubicBezTo>
                  <a:pt x="2" y="107"/>
                  <a:pt x="4" y="97"/>
                  <a:pt x="9" y="94"/>
                </a:cubicBezTo>
                <a:cubicBezTo>
                  <a:pt x="14" y="91"/>
                  <a:pt x="27" y="88"/>
                  <a:pt x="27" y="88"/>
                </a:cubicBezTo>
                <a:cubicBezTo>
                  <a:pt x="35" y="76"/>
                  <a:pt x="43" y="64"/>
                  <a:pt x="51" y="52"/>
                </a:cubicBezTo>
                <a:cubicBezTo>
                  <a:pt x="55" y="46"/>
                  <a:pt x="63" y="46"/>
                  <a:pt x="69" y="43"/>
                </a:cubicBezTo>
                <a:cubicBezTo>
                  <a:pt x="93" y="31"/>
                  <a:pt x="125" y="10"/>
                  <a:pt x="153" y="10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0" name="Freeform 23"/>
          <p:cNvSpPr>
            <a:spLocks/>
          </p:cNvSpPr>
          <p:nvPr/>
        </p:nvSpPr>
        <p:spPr bwMode="auto">
          <a:xfrm>
            <a:off x="5143500" y="3429000"/>
            <a:ext cx="419100" cy="447675"/>
          </a:xfrm>
          <a:custGeom>
            <a:avLst/>
            <a:gdLst>
              <a:gd name="T0" fmla="*/ 0 w 264"/>
              <a:gd name="T1" fmla="*/ 2147483647 h 282"/>
              <a:gd name="T2" fmla="*/ 2147483647 w 264"/>
              <a:gd name="T3" fmla="*/ 2147483647 h 282"/>
              <a:gd name="T4" fmla="*/ 2147483647 w 264"/>
              <a:gd name="T5" fmla="*/ 2147483647 h 282"/>
              <a:gd name="T6" fmla="*/ 2147483647 w 264"/>
              <a:gd name="T7" fmla="*/ 2147483647 h 282"/>
              <a:gd name="T8" fmla="*/ 2147483647 w 264"/>
              <a:gd name="T9" fmla="*/ 0 h 282"/>
              <a:gd name="T10" fmla="*/ 2147483647 w 264"/>
              <a:gd name="T11" fmla="*/ 2147483647 h 282"/>
              <a:gd name="T12" fmla="*/ 2147483647 w 264"/>
              <a:gd name="T13" fmla="*/ 2147483647 h 282"/>
              <a:gd name="T14" fmla="*/ 2147483647 w 264"/>
              <a:gd name="T15" fmla="*/ 2147483647 h 282"/>
              <a:gd name="T16" fmla="*/ 2147483647 w 264"/>
              <a:gd name="T17" fmla="*/ 2147483647 h 282"/>
              <a:gd name="T18" fmla="*/ 2147483647 w 264"/>
              <a:gd name="T19" fmla="*/ 2147483647 h 282"/>
              <a:gd name="T20" fmla="*/ 2147483647 w 264"/>
              <a:gd name="T21" fmla="*/ 2147483647 h 282"/>
              <a:gd name="T22" fmla="*/ 2147483647 w 264"/>
              <a:gd name="T23" fmla="*/ 2147483647 h 282"/>
              <a:gd name="T24" fmla="*/ 2147483647 w 264"/>
              <a:gd name="T25" fmla="*/ 2147483647 h 282"/>
              <a:gd name="T26" fmla="*/ 2147483647 w 264"/>
              <a:gd name="T27" fmla="*/ 2147483647 h 282"/>
              <a:gd name="T28" fmla="*/ 2147483647 w 264"/>
              <a:gd name="T29" fmla="*/ 2147483647 h 282"/>
              <a:gd name="T30" fmla="*/ 2147483647 w 264"/>
              <a:gd name="T31" fmla="*/ 2147483647 h 282"/>
              <a:gd name="T32" fmla="*/ 2147483647 w 264"/>
              <a:gd name="T33" fmla="*/ 2147483647 h 282"/>
              <a:gd name="T34" fmla="*/ 2147483647 w 264"/>
              <a:gd name="T35" fmla="*/ 2147483647 h 282"/>
              <a:gd name="T36" fmla="*/ 0 w 264"/>
              <a:gd name="T37" fmla="*/ 2147483647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64"/>
              <a:gd name="T58" fmla="*/ 0 h 282"/>
              <a:gd name="T59" fmla="*/ 264 w 264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64" h="282">
                <a:moveTo>
                  <a:pt x="0" y="144"/>
                </a:moveTo>
                <a:cubicBezTo>
                  <a:pt x="1" y="140"/>
                  <a:pt x="3" y="136"/>
                  <a:pt x="3" y="132"/>
                </a:cubicBezTo>
                <a:cubicBezTo>
                  <a:pt x="5" y="114"/>
                  <a:pt x="4" y="96"/>
                  <a:pt x="6" y="78"/>
                </a:cubicBezTo>
                <a:cubicBezTo>
                  <a:pt x="7" y="67"/>
                  <a:pt x="29" y="6"/>
                  <a:pt x="39" y="3"/>
                </a:cubicBezTo>
                <a:cubicBezTo>
                  <a:pt x="53" y="0"/>
                  <a:pt x="67" y="1"/>
                  <a:pt x="81" y="0"/>
                </a:cubicBezTo>
                <a:cubicBezTo>
                  <a:pt x="117" y="7"/>
                  <a:pt x="155" y="12"/>
                  <a:pt x="192" y="15"/>
                </a:cubicBezTo>
                <a:cubicBezTo>
                  <a:pt x="204" y="17"/>
                  <a:pt x="216" y="20"/>
                  <a:pt x="228" y="24"/>
                </a:cubicBezTo>
                <a:cubicBezTo>
                  <a:pt x="243" y="39"/>
                  <a:pt x="241" y="58"/>
                  <a:pt x="252" y="75"/>
                </a:cubicBezTo>
                <a:cubicBezTo>
                  <a:pt x="246" y="93"/>
                  <a:pt x="259" y="125"/>
                  <a:pt x="264" y="144"/>
                </a:cubicBezTo>
                <a:cubicBezTo>
                  <a:pt x="264" y="145"/>
                  <a:pt x="264" y="181"/>
                  <a:pt x="258" y="192"/>
                </a:cubicBezTo>
                <a:cubicBezTo>
                  <a:pt x="248" y="211"/>
                  <a:pt x="229" y="226"/>
                  <a:pt x="222" y="246"/>
                </a:cubicBezTo>
                <a:cubicBezTo>
                  <a:pt x="232" y="276"/>
                  <a:pt x="204" y="275"/>
                  <a:pt x="183" y="282"/>
                </a:cubicBezTo>
                <a:cubicBezTo>
                  <a:pt x="152" y="281"/>
                  <a:pt x="121" y="282"/>
                  <a:pt x="90" y="279"/>
                </a:cubicBezTo>
                <a:cubicBezTo>
                  <a:pt x="84" y="278"/>
                  <a:pt x="72" y="273"/>
                  <a:pt x="72" y="273"/>
                </a:cubicBezTo>
                <a:cubicBezTo>
                  <a:pt x="70" y="270"/>
                  <a:pt x="69" y="266"/>
                  <a:pt x="66" y="264"/>
                </a:cubicBezTo>
                <a:cubicBezTo>
                  <a:pt x="64" y="262"/>
                  <a:pt x="59" y="263"/>
                  <a:pt x="57" y="261"/>
                </a:cubicBezTo>
                <a:cubicBezTo>
                  <a:pt x="46" y="250"/>
                  <a:pt x="54" y="235"/>
                  <a:pt x="39" y="225"/>
                </a:cubicBezTo>
                <a:cubicBezTo>
                  <a:pt x="32" y="214"/>
                  <a:pt x="29" y="210"/>
                  <a:pt x="33" y="198"/>
                </a:cubicBezTo>
                <a:cubicBezTo>
                  <a:pt x="27" y="164"/>
                  <a:pt x="18" y="169"/>
                  <a:pt x="0" y="144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1" name="Freeform 24"/>
          <p:cNvSpPr>
            <a:spLocks/>
          </p:cNvSpPr>
          <p:nvPr/>
        </p:nvSpPr>
        <p:spPr bwMode="auto">
          <a:xfrm>
            <a:off x="5180013" y="3846513"/>
            <a:ext cx="669925" cy="381000"/>
          </a:xfrm>
          <a:custGeom>
            <a:avLst/>
            <a:gdLst>
              <a:gd name="T0" fmla="*/ 2147483647 w 423"/>
              <a:gd name="T1" fmla="*/ 0 h 240"/>
              <a:gd name="T2" fmla="*/ 2147483647 w 423"/>
              <a:gd name="T3" fmla="*/ 2147483647 h 240"/>
              <a:gd name="T4" fmla="*/ 2147483647 w 423"/>
              <a:gd name="T5" fmla="*/ 2147483647 h 240"/>
              <a:gd name="T6" fmla="*/ 2147483647 w 423"/>
              <a:gd name="T7" fmla="*/ 2147483647 h 240"/>
              <a:gd name="T8" fmla="*/ 2147483647 w 423"/>
              <a:gd name="T9" fmla="*/ 2147483647 h 240"/>
              <a:gd name="T10" fmla="*/ 2147483647 w 423"/>
              <a:gd name="T11" fmla="*/ 2147483647 h 240"/>
              <a:gd name="T12" fmla="*/ 2147483647 w 423"/>
              <a:gd name="T13" fmla="*/ 2147483647 h 240"/>
              <a:gd name="T14" fmla="*/ 2147483647 w 423"/>
              <a:gd name="T15" fmla="*/ 2147483647 h 240"/>
              <a:gd name="T16" fmla="*/ 2147483647 w 423"/>
              <a:gd name="T17" fmla="*/ 2147483647 h 240"/>
              <a:gd name="T18" fmla="*/ 2147483647 w 423"/>
              <a:gd name="T19" fmla="*/ 2147483647 h 240"/>
              <a:gd name="T20" fmla="*/ 2147483647 w 423"/>
              <a:gd name="T21" fmla="*/ 2147483647 h 240"/>
              <a:gd name="T22" fmla="*/ 2147483647 w 423"/>
              <a:gd name="T23" fmla="*/ 2147483647 h 240"/>
              <a:gd name="T24" fmla="*/ 2147483647 w 423"/>
              <a:gd name="T25" fmla="*/ 2147483647 h 240"/>
              <a:gd name="T26" fmla="*/ 2147483647 w 423"/>
              <a:gd name="T27" fmla="*/ 2147483647 h 240"/>
              <a:gd name="T28" fmla="*/ 2147483647 w 423"/>
              <a:gd name="T29" fmla="*/ 2147483647 h 240"/>
              <a:gd name="T30" fmla="*/ 2147483647 w 423"/>
              <a:gd name="T31" fmla="*/ 2147483647 h 240"/>
              <a:gd name="T32" fmla="*/ 2147483647 w 423"/>
              <a:gd name="T33" fmla="*/ 2147483647 h 240"/>
              <a:gd name="T34" fmla="*/ 2147483647 w 423"/>
              <a:gd name="T35" fmla="*/ 2147483647 h 240"/>
              <a:gd name="T36" fmla="*/ 2147483647 w 423"/>
              <a:gd name="T37" fmla="*/ 2147483647 h 240"/>
              <a:gd name="T38" fmla="*/ 2147483647 w 423"/>
              <a:gd name="T39" fmla="*/ 2147483647 h 240"/>
              <a:gd name="T40" fmla="*/ 2147483647 w 423"/>
              <a:gd name="T41" fmla="*/ 2147483647 h 240"/>
              <a:gd name="T42" fmla="*/ 2147483647 w 423"/>
              <a:gd name="T43" fmla="*/ 2147483647 h 240"/>
              <a:gd name="T44" fmla="*/ 0 w 423"/>
              <a:gd name="T45" fmla="*/ 2147483647 h 240"/>
              <a:gd name="T46" fmla="*/ 2147483647 w 423"/>
              <a:gd name="T47" fmla="*/ 2147483647 h 240"/>
              <a:gd name="T48" fmla="*/ 2147483647 w 423"/>
              <a:gd name="T49" fmla="*/ 2147483647 h 240"/>
              <a:gd name="T50" fmla="*/ 2147483647 w 423"/>
              <a:gd name="T51" fmla="*/ 0 h 24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3"/>
              <a:gd name="T79" fmla="*/ 0 h 240"/>
              <a:gd name="T80" fmla="*/ 423 w 423"/>
              <a:gd name="T81" fmla="*/ 240 h 24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3" h="240">
                <a:moveTo>
                  <a:pt x="213" y="0"/>
                </a:moveTo>
                <a:cubicBezTo>
                  <a:pt x="232" y="3"/>
                  <a:pt x="251" y="6"/>
                  <a:pt x="270" y="9"/>
                </a:cubicBezTo>
                <a:cubicBezTo>
                  <a:pt x="276" y="11"/>
                  <a:pt x="282" y="13"/>
                  <a:pt x="288" y="15"/>
                </a:cubicBezTo>
                <a:cubicBezTo>
                  <a:pt x="291" y="16"/>
                  <a:pt x="297" y="18"/>
                  <a:pt x="297" y="18"/>
                </a:cubicBezTo>
                <a:cubicBezTo>
                  <a:pt x="314" y="31"/>
                  <a:pt x="330" y="31"/>
                  <a:pt x="351" y="36"/>
                </a:cubicBezTo>
                <a:cubicBezTo>
                  <a:pt x="363" y="54"/>
                  <a:pt x="391" y="62"/>
                  <a:pt x="411" y="69"/>
                </a:cubicBezTo>
                <a:cubicBezTo>
                  <a:pt x="416" y="83"/>
                  <a:pt x="418" y="97"/>
                  <a:pt x="423" y="111"/>
                </a:cubicBezTo>
                <a:cubicBezTo>
                  <a:pt x="418" y="134"/>
                  <a:pt x="413" y="133"/>
                  <a:pt x="396" y="144"/>
                </a:cubicBezTo>
                <a:cubicBezTo>
                  <a:pt x="391" y="159"/>
                  <a:pt x="396" y="167"/>
                  <a:pt x="402" y="180"/>
                </a:cubicBezTo>
                <a:cubicBezTo>
                  <a:pt x="405" y="186"/>
                  <a:pt x="408" y="198"/>
                  <a:pt x="408" y="198"/>
                </a:cubicBezTo>
                <a:cubicBezTo>
                  <a:pt x="405" y="215"/>
                  <a:pt x="408" y="224"/>
                  <a:pt x="390" y="228"/>
                </a:cubicBezTo>
                <a:cubicBezTo>
                  <a:pt x="382" y="233"/>
                  <a:pt x="363" y="240"/>
                  <a:pt x="363" y="240"/>
                </a:cubicBezTo>
                <a:cubicBezTo>
                  <a:pt x="344" y="239"/>
                  <a:pt x="325" y="239"/>
                  <a:pt x="306" y="237"/>
                </a:cubicBezTo>
                <a:cubicBezTo>
                  <a:pt x="292" y="236"/>
                  <a:pt x="264" y="231"/>
                  <a:pt x="264" y="231"/>
                </a:cubicBezTo>
                <a:cubicBezTo>
                  <a:pt x="233" y="234"/>
                  <a:pt x="212" y="232"/>
                  <a:pt x="183" y="225"/>
                </a:cubicBezTo>
                <a:cubicBezTo>
                  <a:pt x="161" y="210"/>
                  <a:pt x="181" y="176"/>
                  <a:pt x="156" y="168"/>
                </a:cubicBezTo>
                <a:cubicBezTo>
                  <a:pt x="153" y="164"/>
                  <a:pt x="138" y="149"/>
                  <a:pt x="135" y="147"/>
                </a:cubicBezTo>
                <a:cubicBezTo>
                  <a:pt x="130" y="144"/>
                  <a:pt x="123" y="143"/>
                  <a:pt x="117" y="141"/>
                </a:cubicBezTo>
                <a:cubicBezTo>
                  <a:pt x="114" y="140"/>
                  <a:pt x="108" y="138"/>
                  <a:pt x="108" y="138"/>
                </a:cubicBezTo>
                <a:cubicBezTo>
                  <a:pt x="103" y="130"/>
                  <a:pt x="94" y="120"/>
                  <a:pt x="87" y="114"/>
                </a:cubicBezTo>
                <a:cubicBezTo>
                  <a:pt x="82" y="109"/>
                  <a:pt x="69" y="102"/>
                  <a:pt x="69" y="102"/>
                </a:cubicBezTo>
                <a:cubicBezTo>
                  <a:pt x="59" y="87"/>
                  <a:pt x="51" y="90"/>
                  <a:pt x="33" y="87"/>
                </a:cubicBezTo>
                <a:cubicBezTo>
                  <a:pt x="16" y="81"/>
                  <a:pt x="5" y="55"/>
                  <a:pt x="0" y="39"/>
                </a:cubicBezTo>
                <a:cubicBezTo>
                  <a:pt x="4" y="27"/>
                  <a:pt x="9" y="13"/>
                  <a:pt x="21" y="9"/>
                </a:cubicBezTo>
                <a:cubicBezTo>
                  <a:pt x="70" y="11"/>
                  <a:pt x="87" y="5"/>
                  <a:pt x="120" y="27"/>
                </a:cubicBezTo>
                <a:cubicBezTo>
                  <a:pt x="202" y="23"/>
                  <a:pt x="172" y="31"/>
                  <a:pt x="213" y="0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2" name="Freeform 25"/>
          <p:cNvSpPr>
            <a:spLocks/>
          </p:cNvSpPr>
          <p:nvPr/>
        </p:nvSpPr>
        <p:spPr bwMode="auto">
          <a:xfrm>
            <a:off x="5427663" y="4211638"/>
            <a:ext cx="590550" cy="433387"/>
          </a:xfrm>
          <a:custGeom>
            <a:avLst/>
            <a:gdLst>
              <a:gd name="T0" fmla="*/ 2147483647 w 373"/>
              <a:gd name="T1" fmla="*/ 2147483647 h 273"/>
              <a:gd name="T2" fmla="*/ 2147483647 w 373"/>
              <a:gd name="T3" fmla="*/ 0 h 273"/>
              <a:gd name="T4" fmla="*/ 2147483647 w 373"/>
              <a:gd name="T5" fmla="*/ 2147483647 h 273"/>
              <a:gd name="T6" fmla="*/ 2147483647 w 373"/>
              <a:gd name="T7" fmla="*/ 2147483647 h 273"/>
              <a:gd name="T8" fmla="*/ 2147483647 w 373"/>
              <a:gd name="T9" fmla="*/ 2147483647 h 273"/>
              <a:gd name="T10" fmla="*/ 2147483647 w 373"/>
              <a:gd name="T11" fmla="*/ 2147483647 h 273"/>
              <a:gd name="T12" fmla="*/ 2147483647 w 373"/>
              <a:gd name="T13" fmla="*/ 2147483647 h 273"/>
              <a:gd name="T14" fmla="*/ 2147483647 w 373"/>
              <a:gd name="T15" fmla="*/ 2147483647 h 273"/>
              <a:gd name="T16" fmla="*/ 2147483647 w 373"/>
              <a:gd name="T17" fmla="*/ 2147483647 h 273"/>
              <a:gd name="T18" fmla="*/ 2147483647 w 373"/>
              <a:gd name="T19" fmla="*/ 2147483647 h 273"/>
              <a:gd name="T20" fmla="*/ 2147483647 w 373"/>
              <a:gd name="T21" fmla="*/ 2147483647 h 273"/>
              <a:gd name="T22" fmla="*/ 2147483647 w 373"/>
              <a:gd name="T23" fmla="*/ 2147483647 h 273"/>
              <a:gd name="T24" fmla="*/ 2147483647 w 373"/>
              <a:gd name="T25" fmla="*/ 2147483647 h 273"/>
              <a:gd name="T26" fmla="*/ 2147483647 w 373"/>
              <a:gd name="T27" fmla="*/ 2147483647 h 273"/>
              <a:gd name="T28" fmla="*/ 2147483647 w 373"/>
              <a:gd name="T29" fmla="*/ 2147483647 h 273"/>
              <a:gd name="T30" fmla="*/ 2147483647 w 373"/>
              <a:gd name="T31" fmla="*/ 2147483647 h 273"/>
              <a:gd name="T32" fmla="*/ 2147483647 w 373"/>
              <a:gd name="T33" fmla="*/ 2147483647 h 273"/>
              <a:gd name="T34" fmla="*/ 2147483647 w 373"/>
              <a:gd name="T35" fmla="*/ 2147483647 h 273"/>
              <a:gd name="T36" fmla="*/ 2147483647 w 373"/>
              <a:gd name="T37" fmla="*/ 2147483647 h 273"/>
              <a:gd name="T38" fmla="*/ 2147483647 w 373"/>
              <a:gd name="T39" fmla="*/ 2147483647 h 273"/>
              <a:gd name="T40" fmla="*/ 2147483647 w 373"/>
              <a:gd name="T41" fmla="*/ 2147483647 h 273"/>
              <a:gd name="T42" fmla="*/ 2147483647 w 373"/>
              <a:gd name="T43" fmla="*/ 2147483647 h 27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3"/>
              <a:gd name="T67" fmla="*/ 0 h 273"/>
              <a:gd name="T68" fmla="*/ 373 w 373"/>
              <a:gd name="T69" fmla="*/ 273 h 27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3" h="273">
                <a:moveTo>
                  <a:pt x="19" y="51"/>
                </a:moveTo>
                <a:cubicBezTo>
                  <a:pt x="23" y="12"/>
                  <a:pt x="26" y="6"/>
                  <a:pt x="64" y="0"/>
                </a:cubicBezTo>
                <a:cubicBezTo>
                  <a:pt x="120" y="3"/>
                  <a:pt x="176" y="5"/>
                  <a:pt x="232" y="9"/>
                </a:cubicBezTo>
                <a:cubicBezTo>
                  <a:pt x="245" y="12"/>
                  <a:pt x="266" y="14"/>
                  <a:pt x="277" y="21"/>
                </a:cubicBezTo>
                <a:cubicBezTo>
                  <a:pt x="294" y="32"/>
                  <a:pt x="307" y="45"/>
                  <a:pt x="325" y="54"/>
                </a:cubicBezTo>
                <a:cubicBezTo>
                  <a:pt x="334" y="68"/>
                  <a:pt x="347" y="83"/>
                  <a:pt x="352" y="99"/>
                </a:cubicBezTo>
                <a:cubicBezTo>
                  <a:pt x="348" y="103"/>
                  <a:pt x="339" y="110"/>
                  <a:pt x="340" y="117"/>
                </a:cubicBezTo>
                <a:cubicBezTo>
                  <a:pt x="342" y="127"/>
                  <a:pt x="349" y="135"/>
                  <a:pt x="352" y="144"/>
                </a:cubicBezTo>
                <a:cubicBezTo>
                  <a:pt x="353" y="147"/>
                  <a:pt x="355" y="153"/>
                  <a:pt x="355" y="153"/>
                </a:cubicBezTo>
                <a:cubicBezTo>
                  <a:pt x="358" y="177"/>
                  <a:pt x="373" y="226"/>
                  <a:pt x="343" y="243"/>
                </a:cubicBezTo>
                <a:cubicBezTo>
                  <a:pt x="328" y="251"/>
                  <a:pt x="302" y="259"/>
                  <a:pt x="286" y="264"/>
                </a:cubicBezTo>
                <a:cubicBezTo>
                  <a:pt x="276" y="267"/>
                  <a:pt x="256" y="273"/>
                  <a:pt x="256" y="273"/>
                </a:cubicBezTo>
                <a:cubicBezTo>
                  <a:pt x="231" y="271"/>
                  <a:pt x="205" y="272"/>
                  <a:pt x="184" y="258"/>
                </a:cubicBezTo>
                <a:cubicBezTo>
                  <a:pt x="182" y="255"/>
                  <a:pt x="181" y="251"/>
                  <a:pt x="178" y="249"/>
                </a:cubicBezTo>
                <a:cubicBezTo>
                  <a:pt x="173" y="246"/>
                  <a:pt x="160" y="243"/>
                  <a:pt x="160" y="243"/>
                </a:cubicBezTo>
                <a:cubicBezTo>
                  <a:pt x="135" y="245"/>
                  <a:pt x="118" y="246"/>
                  <a:pt x="94" y="240"/>
                </a:cubicBezTo>
                <a:cubicBezTo>
                  <a:pt x="73" y="226"/>
                  <a:pt x="102" y="225"/>
                  <a:pt x="85" y="201"/>
                </a:cubicBezTo>
                <a:cubicBezTo>
                  <a:pt x="81" y="196"/>
                  <a:pt x="67" y="195"/>
                  <a:pt x="67" y="195"/>
                </a:cubicBezTo>
                <a:cubicBezTo>
                  <a:pt x="60" y="175"/>
                  <a:pt x="56" y="155"/>
                  <a:pt x="49" y="135"/>
                </a:cubicBezTo>
                <a:cubicBezTo>
                  <a:pt x="45" y="122"/>
                  <a:pt x="13" y="117"/>
                  <a:pt x="13" y="117"/>
                </a:cubicBezTo>
                <a:cubicBezTo>
                  <a:pt x="0" y="98"/>
                  <a:pt x="13" y="48"/>
                  <a:pt x="13" y="48"/>
                </a:cubicBezTo>
                <a:cubicBezTo>
                  <a:pt x="8" y="34"/>
                  <a:pt x="8" y="36"/>
                  <a:pt x="19" y="51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3" name="Freeform 26"/>
          <p:cNvSpPr>
            <a:spLocks/>
          </p:cNvSpPr>
          <p:nvPr/>
        </p:nvSpPr>
        <p:spPr bwMode="auto">
          <a:xfrm>
            <a:off x="5500688" y="3443288"/>
            <a:ext cx="581025" cy="471487"/>
          </a:xfrm>
          <a:custGeom>
            <a:avLst/>
            <a:gdLst>
              <a:gd name="T0" fmla="*/ 2147483647 w 366"/>
              <a:gd name="T1" fmla="*/ 2147483647 h 297"/>
              <a:gd name="T2" fmla="*/ 2147483647 w 366"/>
              <a:gd name="T3" fmla="*/ 2147483647 h 297"/>
              <a:gd name="T4" fmla="*/ 2147483647 w 366"/>
              <a:gd name="T5" fmla="*/ 0 h 297"/>
              <a:gd name="T6" fmla="*/ 2147483647 w 366"/>
              <a:gd name="T7" fmla="*/ 2147483647 h 297"/>
              <a:gd name="T8" fmla="*/ 2147483647 w 366"/>
              <a:gd name="T9" fmla="*/ 2147483647 h 297"/>
              <a:gd name="T10" fmla="*/ 2147483647 w 366"/>
              <a:gd name="T11" fmla="*/ 2147483647 h 297"/>
              <a:gd name="T12" fmla="*/ 2147483647 w 366"/>
              <a:gd name="T13" fmla="*/ 2147483647 h 297"/>
              <a:gd name="T14" fmla="*/ 2147483647 w 366"/>
              <a:gd name="T15" fmla="*/ 2147483647 h 297"/>
              <a:gd name="T16" fmla="*/ 2147483647 w 366"/>
              <a:gd name="T17" fmla="*/ 2147483647 h 297"/>
              <a:gd name="T18" fmla="*/ 2147483647 w 366"/>
              <a:gd name="T19" fmla="*/ 2147483647 h 297"/>
              <a:gd name="T20" fmla="*/ 2147483647 w 366"/>
              <a:gd name="T21" fmla="*/ 2147483647 h 297"/>
              <a:gd name="T22" fmla="*/ 2147483647 w 366"/>
              <a:gd name="T23" fmla="*/ 2147483647 h 297"/>
              <a:gd name="T24" fmla="*/ 2147483647 w 366"/>
              <a:gd name="T25" fmla="*/ 2147483647 h 297"/>
              <a:gd name="T26" fmla="*/ 2147483647 w 366"/>
              <a:gd name="T27" fmla="*/ 2147483647 h 297"/>
              <a:gd name="T28" fmla="*/ 2147483647 w 366"/>
              <a:gd name="T29" fmla="*/ 2147483647 h 297"/>
              <a:gd name="T30" fmla="*/ 2147483647 w 366"/>
              <a:gd name="T31" fmla="*/ 2147483647 h 297"/>
              <a:gd name="T32" fmla="*/ 2147483647 w 366"/>
              <a:gd name="T33" fmla="*/ 2147483647 h 297"/>
              <a:gd name="T34" fmla="*/ 2147483647 w 366"/>
              <a:gd name="T35" fmla="*/ 2147483647 h 297"/>
              <a:gd name="T36" fmla="*/ 2147483647 w 366"/>
              <a:gd name="T37" fmla="*/ 2147483647 h 297"/>
              <a:gd name="T38" fmla="*/ 2147483647 w 366"/>
              <a:gd name="T39" fmla="*/ 2147483647 h 297"/>
              <a:gd name="T40" fmla="*/ 2147483647 w 366"/>
              <a:gd name="T41" fmla="*/ 2147483647 h 29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6"/>
              <a:gd name="T64" fmla="*/ 0 h 297"/>
              <a:gd name="T65" fmla="*/ 366 w 366"/>
              <a:gd name="T66" fmla="*/ 297 h 29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6" h="297">
                <a:moveTo>
                  <a:pt x="6" y="21"/>
                </a:moveTo>
                <a:cubicBezTo>
                  <a:pt x="9" y="11"/>
                  <a:pt x="7" y="11"/>
                  <a:pt x="18" y="6"/>
                </a:cubicBezTo>
                <a:cubicBezTo>
                  <a:pt x="24" y="3"/>
                  <a:pt x="36" y="0"/>
                  <a:pt x="36" y="0"/>
                </a:cubicBezTo>
                <a:cubicBezTo>
                  <a:pt x="98" y="3"/>
                  <a:pt x="168" y="1"/>
                  <a:pt x="228" y="21"/>
                </a:cubicBezTo>
                <a:cubicBezTo>
                  <a:pt x="238" y="36"/>
                  <a:pt x="253" y="45"/>
                  <a:pt x="270" y="51"/>
                </a:cubicBezTo>
                <a:cubicBezTo>
                  <a:pt x="285" y="62"/>
                  <a:pt x="283" y="74"/>
                  <a:pt x="294" y="87"/>
                </a:cubicBezTo>
                <a:cubicBezTo>
                  <a:pt x="308" y="104"/>
                  <a:pt x="330" y="111"/>
                  <a:pt x="345" y="126"/>
                </a:cubicBezTo>
                <a:cubicBezTo>
                  <a:pt x="351" y="145"/>
                  <a:pt x="360" y="162"/>
                  <a:pt x="366" y="180"/>
                </a:cubicBezTo>
                <a:cubicBezTo>
                  <a:pt x="361" y="195"/>
                  <a:pt x="354" y="205"/>
                  <a:pt x="342" y="213"/>
                </a:cubicBezTo>
                <a:cubicBezTo>
                  <a:pt x="328" y="234"/>
                  <a:pt x="327" y="238"/>
                  <a:pt x="336" y="264"/>
                </a:cubicBezTo>
                <a:cubicBezTo>
                  <a:pt x="333" y="272"/>
                  <a:pt x="333" y="277"/>
                  <a:pt x="324" y="282"/>
                </a:cubicBezTo>
                <a:cubicBezTo>
                  <a:pt x="318" y="285"/>
                  <a:pt x="306" y="288"/>
                  <a:pt x="306" y="288"/>
                </a:cubicBezTo>
                <a:cubicBezTo>
                  <a:pt x="288" y="287"/>
                  <a:pt x="252" y="280"/>
                  <a:pt x="231" y="285"/>
                </a:cubicBezTo>
                <a:cubicBezTo>
                  <a:pt x="215" y="295"/>
                  <a:pt x="198" y="293"/>
                  <a:pt x="180" y="297"/>
                </a:cubicBezTo>
                <a:cubicBezTo>
                  <a:pt x="157" y="295"/>
                  <a:pt x="120" y="293"/>
                  <a:pt x="99" y="279"/>
                </a:cubicBezTo>
                <a:cubicBezTo>
                  <a:pt x="80" y="266"/>
                  <a:pt x="58" y="253"/>
                  <a:pt x="36" y="246"/>
                </a:cubicBezTo>
                <a:cubicBezTo>
                  <a:pt x="28" y="235"/>
                  <a:pt x="27" y="227"/>
                  <a:pt x="24" y="213"/>
                </a:cubicBezTo>
                <a:cubicBezTo>
                  <a:pt x="29" y="193"/>
                  <a:pt x="36" y="175"/>
                  <a:pt x="42" y="156"/>
                </a:cubicBezTo>
                <a:cubicBezTo>
                  <a:pt x="35" y="136"/>
                  <a:pt x="31" y="116"/>
                  <a:pt x="24" y="96"/>
                </a:cubicBezTo>
                <a:cubicBezTo>
                  <a:pt x="28" y="74"/>
                  <a:pt x="24" y="66"/>
                  <a:pt x="15" y="48"/>
                </a:cubicBezTo>
                <a:cubicBezTo>
                  <a:pt x="13" y="43"/>
                  <a:pt x="0" y="21"/>
                  <a:pt x="6" y="21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4" name="Freeform 27"/>
          <p:cNvSpPr>
            <a:spLocks/>
          </p:cNvSpPr>
          <p:nvPr/>
        </p:nvSpPr>
        <p:spPr bwMode="auto">
          <a:xfrm>
            <a:off x="5776913" y="3171825"/>
            <a:ext cx="673100" cy="504825"/>
          </a:xfrm>
          <a:custGeom>
            <a:avLst/>
            <a:gdLst>
              <a:gd name="T0" fmla="*/ 2147483647 w 423"/>
              <a:gd name="T1" fmla="*/ 2147483647 h 318"/>
              <a:gd name="T2" fmla="*/ 0 w 423"/>
              <a:gd name="T3" fmla="*/ 2147483647 h 318"/>
              <a:gd name="T4" fmla="*/ 2147483647 w 423"/>
              <a:gd name="T5" fmla="*/ 2147483647 h 318"/>
              <a:gd name="T6" fmla="*/ 2147483647 w 423"/>
              <a:gd name="T7" fmla="*/ 0 h 318"/>
              <a:gd name="T8" fmla="*/ 2147483647 w 423"/>
              <a:gd name="T9" fmla="*/ 2147483647 h 318"/>
              <a:gd name="T10" fmla="*/ 2147483647 w 423"/>
              <a:gd name="T11" fmla="*/ 2147483647 h 318"/>
              <a:gd name="T12" fmla="*/ 2147483647 w 423"/>
              <a:gd name="T13" fmla="*/ 2147483647 h 318"/>
              <a:gd name="T14" fmla="*/ 2147483647 w 423"/>
              <a:gd name="T15" fmla="*/ 2147483647 h 318"/>
              <a:gd name="T16" fmla="*/ 2147483647 w 423"/>
              <a:gd name="T17" fmla="*/ 0 h 318"/>
              <a:gd name="T18" fmla="*/ 2147483647 w 423"/>
              <a:gd name="T19" fmla="*/ 2147483647 h 318"/>
              <a:gd name="T20" fmla="*/ 2147483647 w 423"/>
              <a:gd name="T21" fmla="*/ 2147483647 h 318"/>
              <a:gd name="T22" fmla="*/ 2147483647 w 423"/>
              <a:gd name="T23" fmla="*/ 2147483647 h 318"/>
              <a:gd name="T24" fmla="*/ 2147483647 w 423"/>
              <a:gd name="T25" fmla="*/ 2147483647 h 318"/>
              <a:gd name="T26" fmla="*/ 2147483647 w 423"/>
              <a:gd name="T27" fmla="*/ 2147483647 h 318"/>
              <a:gd name="T28" fmla="*/ 2147483647 w 423"/>
              <a:gd name="T29" fmla="*/ 2147483647 h 318"/>
              <a:gd name="T30" fmla="*/ 2147483647 w 423"/>
              <a:gd name="T31" fmla="*/ 2147483647 h 318"/>
              <a:gd name="T32" fmla="*/ 2147483647 w 423"/>
              <a:gd name="T33" fmla="*/ 2147483647 h 318"/>
              <a:gd name="T34" fmla="*/ 2147483647 w 423"/>
              <a:gd name="T35" fmla="*/ 2147483647 h 318"/>
              <a:gd name="T36" fmla="*/ 2147483647 w 423"/>
              <a:gd name="T37" fmla="*/ 2147483647 h 318"/>
              <a:gd name="T38" fmla="*/ 2147483647 w 423"/>
              <a:gd name="T39" fmla="*/ 2147483647 h 318"/>
              <a:gd name="T40" fmla="*/ 2147483647 w 423"/>
              <a:gd name="T41" fmla="*/ 2147483647 h 318"/>
              <a:gd name="T42" fmla="*/ 2147483647 w 423"/>
              <a:gd name="T43" fmla="*/ 2147483647 h 318"/>
              <a:gd name="T44" fmla="*/ 2147483647 w 423"/>
              <a:gd name="T45" fmla="*/ 2147483647 h 318"/>
              <a:gd name="T46" fmla="*/ 2147483647 w 423"/>
              <a:gd name="T47" fmla="*/ 2147483647 h 31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23"/>
              <a:gd name="T73" fmla="*/ 0 h 318"/>
              <a:gd name="T74" fmla="*/ 423 w 423"/>
              <a:gd name="T75" fmla="*/ 318 h 31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23" h="318">
                <a:moveTo>
                  <a:pt x="18" y="207"/>
                </a:moveTo>
                <a:cubicBezTo>
                  <a:pt x="10" y="184"/>
                  <a:pt x="4" y="161"/>
                  <a:pt x="0" y="138"/>
                </a:cubicBezTo>
                <a:cubicBezTo>
                  <a:pt x="5" y="108"/>
                  <a:pt x="31" y="59"/>
                  <a:pt x="57" y="42"/>
                </a:cubicBezTo>
                <a:cubicBezTo>
                  <a:pt x="61" y="25"/>
                  <a:pt x="73" y="6"/>
                  <a:pt x="90" y="0"/>
                </a:cubicBezTo>
                <a:cubicBezTo>
                  <a:pt x="143" y="2"/>
                  <a:pt x="183" y="5"/>
                  <a:pt x="231" y="21"/>
                </a:cubicBezTo>
                <a:cubicBezTo>
                  <a:pt x="253" y="20"/>
                  <a:pt x="275" y="20"/>
                  <a:pt x="297" y="18"/>
                </a:cubicBezTo>
                <a:cubicBezTo>
                  <a:pt x="300" y="18"/>
                  <a:pt x="303" y="16"/>
                  <a:pt x="306" y="15"/>
                </a:cubicBezTo>
                <a:cubicBezTo>
                  <a:pt x="340" y="5"/>
                  <a:pt x="295" y="20"/>
                  <a:pt x="330" y="6"/>
                </a:cubicBezTo>
                <a:cubicBezTo>
                  <a:pt x="336" y="4"/>
                  <a:pt x="348" y="0"/>
                  <a:pt x="348" y="0"/>
                </a:cubicBezTo>
                <a:cubicBezTo>
                  <a:pt x="375" y="7"/>
                  <a:pt x="365" y="1"/>
                  <a:pt x="381" y="12"/>
                </a:cubicBezTo>
                <a:cubicBezTo>
                  <a:pt x="398" y="38"/>
                  <a:pt x="390" y="20"/>
                  <a:pt x="396" y="42"/>
                </a:cubicBezTo>
                <a:cubicBezTo>
                  <a:pt x="399" y="51"/>
                  <a:pt x="405" y="69"/>
                  <a:pt x="405" y="69"/>
                </a:cubicBezTo>
                <a:cubicBezTo>
                  <a:pt x="401" y="87"/>
                  <a:pt x="398" y="99"/>
                  <a:pt x="387" y="114"/>
                </a:cubicBezTo>
                <a:cubicBezTo>
                  <a:pt x="393" y="156"/>
                  <a:pt x="415" y="192"/>
                  <a:pt x="423" y="234"/>
                </a:cubicBezTo>
                <a:cubicBezTo>
                  <a:pt x="413" y="263"/>
                  <a:pt x="392" y="253"/>
                  <a:pt x="369" y="264"/>
                </a:cubicBezTo>
                <a:cubicBezTo>
                  <a:pt x="351" y="273"/>
                  <a:pt x="343" y="292"/>
                  <a:pt x="327" y="303"/>
                </a:cubicBezTo>
                <a:cubicBezTo>
                  <a:pt x="318" y="309"/>
                  <a:pt x="301" y="309"/>
                  <a:pt x="291" y="312"/>
                </a:cubicBezTo>
                <a:cubicBezTo>
                  <a:pt x="285" y="314"/>
                  <a:pt x="273" y="318"/>
                  <a:pt x="273" y="318"/>
                </a:cubicBezTo>
                <a:cubicBezTo>
                  <a:pt x="235" y="315"/>
                  <a:pt x="197" y="311"/>
                  <a:pt x="159" y="309"/>
                </a:cubicBezTo>
                <a:cubicBezTo>
                  <a:pt x="153" y="305"/>
                  <a:pt x="145" y="305"/>
                  <a:pt x="141" y="300"/>
                </a:cubicBezTo>
                <a:cubicBezTo>
                  <a:pt x="138" y="297"/>
                  <a:pt x="140" y="291"/>
                  <a:pt x="138" y="288"/>
                </a:cubicBezTo>
                <a:cubicBezTo>
                  <a:pt x="133" y="281"/>
                  <a:pt x="118" y="272"/>
                  <a:pt x="111" y="267"/>
                </a:cubicBezTo>
                <a:cubicBezTo>
                  <a:pt x="96" y="221"/>
                  <a:pt x="74" y="217"/>
                  <a:pt x="27" y="213"/>
                </a:cubicBezTo>
                <a:cubicBezTo>
                  <a:pt x="13" y="208"/>
                  <a:pt x="12" y="188"/>
                  <a:pt x="18" y="20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5" name="Freeform 28"/>
          <p:cNvSpPr>
            <a:spLocks/>
          </p:cNvSpPr>
          <p:nvPr/>
        </p:nvSpPr>
        <p:spPr bwMode="auto">
          <a:xfrm>
            <a:off x="6024563" y="3595688"/>
            <a:ext cx="552450" cy="482600"/>
          </a:xfrm>
          <a:custGeom>
            <a:avLst/>
            <a:gdLst>
              <a:gd name="T0" fmla="*/ 2147483647 w 347"/>
              <a:gd name="T1" fmla="*/ 2147483647 h 304"/>
              <a:gd name="T2" fmla="*/ 2147483647 w 347"/>
              <a:gd name="T3" fmla="*/ 0 h 304"/>
              <a:gd name="T4" fmla="*/ 2147483647 w 347"/>
              <a:gd name="T5" fmla="*/ 2147483647 h 304"/>
              <a:gd name="T6" fmla="*/ 2147483647 w 347"/>
              <a:gd name="T7" fmla="*/ 2147483647 h 304"/>
              <a:gd name="T8" fmla="*/ 2147483647 w 347"/>
              <a:gd name="T9" fmla="*/ 2147483647 h 304"/>
              <a:gd name="T10" fmla="*/ 2147483647 w 347"/>
              <a:gd name="T11" fmla="*/ 2147483647 h 304"/>
              <a:gd name="T12" fmla="*/ 2147483647 w 347"/>
              <a:gd name="T13" fmla="*/ 2147483647 h 304"/>
              <a:gd name="T14" fmla="*/ 2147483647 w 347"/>
              <a:gd name="T15" fmla="*/ 2147483647 h 304"/>
              <a:gd name="T16" fmla="*/ 2147483647 w 347"/>
              <a:gd name="T17" fmla="*/ 2147483647 h 304"/>
              <a:gd name="T18" fmla="*/ 2147483647 w 347"/>
              <a:gd name="T19" fmla="*/ 2147483647 h 304"/>
              <a:gd name="T20" fmla="*/ 2147483647 w 347"/>
              <a:gd name="T21" fmla="*/ 2147483647 h 304"/>
              <a:gd name="T22" fmla="*/ 0 w 347"/>
              <a:gd name="T23" fmla="*/ 2147483647 h 304"/>
              <a:gd name="T24" fmla="*/ 2147483647 w 347"/>
              <a:gd name="T25" fmla="*/ 2147483647 h 304"/>
              <a:gd name="T26" fmla="*/ 2147483647 w 347"/>
              <a:gd name="T27" fmla="*/ 2147483647 h 304"/>
              <a:gd name="T28" fmla="*/ 2147483647 w 347"/>
              <a:gd name="T29" fmla="*/ 2147483647 h 304"/>
              <a:gd name="T30" fmla="*/ 2147483647 w 347"/>
              <a:gd name="T31" fmla="*/ 2147483647 h 304"/>
              <a:gd name="T32" fmla="*/ 2147483647 w 347"/>
              <a:gd name="T33" fmla="*/ 2147483647 h 304"/>
              <a:gd name="T34" fmla="*/ 2147483647 w 347"/>
              <a:gd name="T35" fmla="*/ 2147483647 h 304"/>
              <a:gd name="T36" fmla="*/ 2147483647 w 347"/>
              <a:gd name="T37" fmla="*/ 2147483647 h 304"/>
              <a:gd name="T38" fmla="*/ 2147483647 w 347"/>
              <a:gd name="T39" fmla="*/ 2147483647 h 3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47"/>
              <a:gd name="T61" fmla="*/ 0 h 304"/>
              <a:gd name="T62" fmla="*/ 347 w 347"/>
              <a:gd name="T63" fmla="*/ 304 h 30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47" h="304">
                <a:moveTo>
                  <a:pt x="36" y="33"/>
                </a:moveTo>
                <a:cubicBezTo>
                  <a:pt x="54" y="6"/>
                  <a:pt x="67" y="6"/>
                  <a:pt x="99" y="0"/>
                </a:cubicBezTo>
                <a:cubicBezTo>
                  <a:pt x="112" y="1"/>
                  <a:pt x="162" y="0"/>
                  <a:pt x="186" y="6"/>
                </a:cubicBezTo>
                <a:cubicBezTo>
                  <a:pt x="218" y="14"/>
                  <a:pt x="247" y="39"/>
                  <a:pt x="282" y="48"/>
                </a:cubicBezTo>
                <a:cubicBezTo>
                  <a:pt x="309" y="66"/>
                  <a:pt x="325" y="97"/>
                  <a:pt x="336" y="129"/>
                </a:cubicBezTo>
                <a:cubicBezTo>
                  <a:pt x="333" y="187"/>
                  <a:pt x="347" y="229"/>
                  <a:pt x="288" y="237"/>
                </a:cubicBezTo>
                <a:cubicBezTo>
                  <a:pt x="275" y="250"/>
                  <a:pt x="283" y="268"/>
                  <a:pt x="270" y="279"/>
                </a:cubicBezTo>
                <a:cubicBezTo>
                  <a:pt x="240" y="304"/>
                  <a:pt x="188" y="300"/>
                  <a:pt x="153" y="303"/>
                </a:cubicBezTo>
                <a:cubicBezTo>
                  <a:pt x="109" y="300"/>
                  <a:pt x="73" y="291"/>
                  <a:pt x="36" y="267"/>
                </a:cubicBezTo>
                <a:cubicBezTo>
                  <a:pt x="34" y="264"/>
                  <a:pt x="33" y="261"/>
                  <a:pt x="30" y="258"/>
                </a:cubicBezTo>
                <a:cubicBezTo>
                  <a:pt x="27" y="255"/>
                  <a:pt x="23" y="255"/>
                  <a:pt x="21" y="252"/>
                </a:cubicBezTo>
                <a:cubicBezTo>
                  <a:pt x="6" y="235"/>
                  <a:pt x="5" y="219"/>
                  <a:pt x="0" y="198"/>
                </a:cubicBezTo>
                <a:cubicBezTo>
                  <a:pt x="3" y="188"/>
                  <a:pt x="7" y="177"/>
                  <a:pt x="12" y="168"/>
                </a:cubicBezTo>
                <a:cubicBezTo>
                  <a:pt x="16" y="162"/>
                  <a:pt x="24" y="150"/>
                  <a:pt x="24" y="150"/>
                </a:cubicBezTo>
                <a:cubicBezTo>
                  <a:pt x="22" y="141"/>
                  <a:pt x="10" y="123"/>
                  <a:pt x="18" y="114"/>
                </a:cubicBezTo>
                <a:cubicBezTo>
                  <a:pt x="23" y="109"/>
                  <a:pt x="30" y="106"/>
                  <a:pt x="36" y="102"/>
                </a:cubicBezTo>
                <a:cubicBezTo>
                  <a:pt x="39" y="100"/>
                  <a:pt x="45" y="96"/>
                  <a:pt x="45" y="96"/>
                </a:cubicBezTo>
                <a:cubicBezTo>
                  <a:pt x="44" y="83"/>
                  <a:pt x="44" y="70"/>
                  <a:pt x="42" y="57"/>
                </a:cubicBezTo>
                <a:cubicBezTo>
                  <a:pt x="41" y="51"/>
                  <a:pt x="36" y="39"/>
                  <a:pt x="36" y="39"/>
                </a:cubicBezTo>
                <a:cubicBezTo>
                  <a:pt x="48" y="35"/>
                  <a:pt x="48" y="37"/>
                  <a:pt x="36" y="33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6" name="Freeform 29"/>
          <p:cNvSpPr>
            <a:spLocks/>
          </p:cNvSpPr>
          <p:nvPr/>
        </p:nvSpPr>
        <p:spPr bwMode="auto">
          <a:xfrm>
            <a:off x="5802313" y="3876675"/>
            <a:ext cx="635000" cy="546100"/>
          </a:xfrm>
          <a:custGeom>
            <a:avLst/>
            <a:gdLst>
              <a:gd name="T0" fmla="*/ 2147483647 w 400"/>
              <a:gd name="T1" fmla="*/ 2147483647 h 344"/>
              <a:gd name="T2" fmla="*/ 2147483647 w 400"/>
              <a:gd name="T3" fmla="*/ 2147483647 h 344"/>
              <a:gd name="T4" fmla="*/ 2147483647 w 400"/>
              <a:gd name="T5" fmla="*/ 2147483647 h 344"/>
              <a:gd name="T6" fmla="*/ 2147483647 w 400"/>
              <a:gd name="T7" fmla="*/ 2147483647 h 344"/>
              <a:gd name="T8" fmla="*/ 2147483647 w 400"/>
              <a:gd name="T9" fmla="*/ 2147483647 h 344"/>
              <a:gd name="T10" fmla="*/ 2147483647 w 400"/>
              <a:gd name="T11" fmla="*/ 2147483647 h 344"/>
              <a:gd name="T12" fmla="*/ 2147483647 w 400"/>
              <a:gd name="T13" fmla="*/ 2147483647 h 344"/>
              <a:gd name="T14" fmla="*/ 2147483647 w 400"/>
              <a:gd name="T15" fmla="*/ 2147483647 h 344"/>
              <a:gd name="T16" fmla="*/ 2147483647 w 400"/>
              <a:gd name="T17" fmla="*/ 2147483647 h 344"/>
              <a:gd name="T18" fmla="*/ 2147483647 w 400"/>
              <a:gd name="T19" fmla="*/ 2147483647 h 344"/>
              <a:gd name="T20" fmla="*/ 2147483647 w 400"/>
              <a:gd name="T21" fmla="*/ 2147483647 h 344"/>
              <a:gd name="T22" fmla="*/ 2147483647 w 400"/>
              <a:gd name="T23" fmla="*/ 2147483647 h 344"/>
              <a:gd name="T24" fmla="*/ 2147483647 w 400"/>
              <a:gd name="T25" fmla="*/ 2147483647 h 344"/>
              <a:gd name="T26" fmla="*/ 2147483647 w 400"/>
              <a:gd name="T27" fmla="*/ 2147483647 h 344"/>
              <a:gd name="T28" fmla="*/ 2147483647 w 400"/>
              <a:gd name="T29" fmla="*/ 2147483647 h 344"/>
              <a:gd name="T30" fmla="*/ 2147483647 w 400"/>
              <a:gd name="T31" fmla="*/ 2147483647 h 344"/>
              <a:gd name="T32" fmla="*/ 2147483647 w 400"/>
              <a:gd name="T33" fmla="*/ 2147483647 h 344"/>
              <a:gd name="T34" fmla="*/ 2147483647 w 400"/>
              <a:gd name="T35" fmla="*/ 2147483647 h 344"/>
              <a:gd name="T36" fmla="*/ 2147483647 w 400"/>
              <a:gd name="T37" fmla="*/ 2147483647 h 344"/>
              <a:gd name="T38" fmla="*/ 2147483647 w 400"/>
              <a:gd name="T39" fmla="*/ 2147483647 h 344"/>
              <a:gd name="T40" fmla="*/ 0 w 400"/>
              <a:gd name="T41" fmla="*/ 2147483647 h 344"/>
              <a:gd name="T42" fmla="*/ 2147483647 w 400"/>
              <a:gd name="T43" fmla="*/ 2147483647 h 344"/>
              <a:gd name="T44" fmla="*/ 2147483647 w 400"/>
              <a:gd name="T45" fmla="*/ 2147483647 h 344"/>
              <a:gd name="T46" fmla="*/ 2147483647 w 400"/>
              <a:gd name="T47" fmla="*/ 2147483647 h 344"/>
              <a:gd name="T48" fmla="*/ 2147483647 w 400"/>
              <a:gd name="T49" fmla="*/ 2147483647 h 344"/>
              <a:gd name="T50" fmla="*/ 2147483647 w 400"/>
              <a:gd name="T51" fmla="*/ 2147483647 h 344"/>
              <a:gd name="T52" fmla="*/ 2147483647 w 400"/>
              <a:gd name="T53" fmla="*/ 2147483647 h 3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0"/>
              <a:gd name="T82" fmla="*/ 0 h 344"/>
              <a:gd name="T83" fmla="*/ 400 w 400"/>
              <a:gd name="T84" fmla="*/ 344 h 3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0" h="344">
                <a:moveTo>
                  <a:pt x="15" y="51"/>
                </a:moveTo>
                <a:cubicBezTo>
                  <a:pt x="10" y="43"/>
                  <a:pt x="3" y="24"/>
                  <a:pt x="3" y="24"/>
                </a:cubicBezTo>
                <a:cubicBezTo>
                  <a:pt x="15" y="6"/>
                  <a:pt x="28" y="11"/>
                  <a:pt x="51" y="9"/>
                </a:cubicBezTo>
                <a:cubicBezTo>
                  <a:pt x="82" y="10"/>
                  <a:pt x="116" y="0"/>
                  <a:pt x="144" y="12"/>
                </a:cubicBezTo>
                <a:cubicBezTo>
                  <a:pt x="156" y="17"/>
                  <a:pt x="145" y="38"/>
                  <a:pt x="147" y="51"/>
                </a:cubicBezTo>
                <a:cubicBezTo>
                  <a:pt x="148" y="60"/>
                  <a:pt x="152" y="74"/>
                  <a:pt x="159" y="81"/>
                </a:cubicBezTo>
                <a:cubicBezTo>
                  <a:pt x="196" y="118"/>
                  <a:pt x="271" y="128"/>
                  <a:pt x="321" y="132"/>
                </a:cubicBezTo>
                <a:cubicBezTo>
                  <a:pt x="333" y="136"/>
                  <a:pt x="346" y="135"/>
                  <a:pt x="357" y="141"/>
                </a:cubicBezTo>
                <a:cubicBezTo>
                  <a:pt x="363" y="145"/>
                  <a:pt x="375" y="153"/>
                  <a:pt x="375" y="153"/>
                </a:cubicBezTo>
                <a:cubicBezTo>
                  <a:pt x="384" y="180"/>
                  <a:pt x="392" y="206"/>
                  <a:pt x="399" y="234"/>
                </a:cubicBezTo>
                <a:cubicBezTo>
                  <a:pt x="398" y="246"/>
                  <a:pt x="400" y="258"/>
                  <a:pt x="396" y="270"/>
                </a:cubicBezTo>
                <a:cubicBezTo>
                  <a:pt x="395" y="273"/>
                  <a:pt x="390" y="271"/>
                  <a:pt x="387" y="273"/>
                </a:cubicBezTo>
                <a:cubicBezTo>
                  <a:pt x="381" y="277"/>
                  <a:pt x="375" y="281"/>
                  <a:pt x="369" y="285"/>
                </a:cubicBezTo>
                <a:cubicBezTo>
                  <a:pt x="346" y="300"/>
                  <a:pt x="321" y="324"/>
                  <a:pt x="294" y="333"/>
                </a:cubicBezTo>
                <a:cubicBezTo>
                  <a:pt x="262" y="332"/>
                  <a:pt x="160" y="344"/>
                  <a:pt x="117" y="315"/>
                </a:cubicBezTo>
                <a:cubicBezTo>
                  <a:pt x="112" y="301"/>
                  <a:pt x="104" y="291"/>
                  <a:pt x="96" y="279"/>
                </a:cubicBezTo>
                <a:cubicBezTo>
                  <a:pt x="89" y="268"/>
                  <a:pt x="98" y="271"/>
                  <a:pt x="87" y="261"/>
                </a:cubicBezTo>
                <a:cubicBezTo>
                  <a:pt x="63" y="240"/>
                  <a:pt x="37" y="237"/>
                  <a:pt x="9" y="228"/>
                </a:cubicBezTo>
                <a:cubicBezTo>
                  <a:pt x="6" y="219"/>
                  <a:pt x="12" y="201"/>
                  <a:pt x="12" y="201"/>
                </a:cubicBezTo>
                <a:cubicBezTo>
                  <a:pt x="8" y="171"/>
                  <a:pt x="12" y="185"/>
                  <a:pt x="3" y="159"/>
                </a:cubicBezTo>
                <a:cubicBezTo>
                  <a:pt x="2" y="156"/>
                  <a:pt x="0" y="150"/>
                  <a:pt x="0" y="150"/>
                </a:cubicBezTo>
                <a:cubicBezTo>
                  <a:pt x="3" y="136"/>
                  <a:pt x="3" y="131"/>
                  <a:pt x="15" y="123"/>
                </a:cubicBezTo>
                <a:cubicBezTo>
                  <a:pt x="22" y="102"/>
                  <a:pt x="17" y="76"/>
                  <a:pt x="12" y="54"/>
                </a:cubicBezTo>
                <a:cubicBezTo>
                  <a:pt x="11" y="48"/>
                  <a:pt x="6" y="36"/>
                  <a:pt x="6" y="36"/>
                </a:cubicBezTo>
                <a:cubicBezTo>
                  <a:pt x="7" y="29"/>
                  <a:pt x="5" y="21"/>
                  <a:pt x="9" y="15"/>
                </a:cubicBezTo>
                <a:cubicBezTo>
                  <a:pt x="13" y="10"/>
                  <a:pt x="27" y="9"/>
                  <a:pt x="27" y="9"/>
                </a:cubicBezTo>
                <a:cubicBezTo>
                  <a:pt x="43" y="12"/>
                  <a:pt x="46" y="8"/>
                  <a:pt x="39" y="15"/>
                </a:cubicBezTo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7" name="Freeform 30"/>
          <p:cNvSpPr>
            <a:spLocks/>
          </p:cNvSpPr>
          <p:nvPr/>
        </p:nvSpPr>
        <p:spPr bwMode="auto">
          <a:xfrm>
            <a:off x="5886450" y="4314825"/>
            <a:ext cx="628650" cy="500063"/>
          </a:xfrm>
          <a:custGeom>
            <a:avLst/>
            <a:gdLst>
              <a:gd name="T0" fmla="*/ 2147483647 w 396"/>
              <a:gd name="T1" fmla="*/ 2147483647 h 315"/>
              <a:gd name="T2" fmla="*/ 2147483647 w 396"/>
              <a:gd name="T3" fmla="*/ 0 h 315"/>
              <a:gd name="T4" fmla="*/ 2147483647 w 396"/>
              <a:gd name="T5" fmla="*/ 2147483647 h 315"/>
              <a:gd name="T6" fmla="*/ 2147483647 w 396"/>
              <a:gd name="T7" fmla="*/ 2147483647 h 315"/>
              <a:gd name="T8" fmla="*/ 2147483647 w 396"/>
              <a:gd name="T9" fmla="*/ 2147483647 h 315"/>
              <a:gd name="T10" fmla="*/ 2147483647 w 396"/>
              <a:gd name="T11" fmla="*/ 2147483647 h 315"/>
              <a:gd name="T12" fmla="*/ 2147483647 w 396"/>
              <a:gd name="T13" fmla="*/ 2147483647 h 315"/>
              <a:gd name="T14" fmla="*/ 2147483647 w 396"/>
              <a:gd name="T15" fmla="*/ 2147483647 h 315"/>
              <a:gd name="T16" fmla="*/ 2147483647 w 396"/>
              <a:gd name="T17" fmla="*/ 2147483647 h 315"/>
              <a:gd name="T18" fmla="*/ 2147483647 w 396"/>
              <a:gd name="T19" fmla="*/ 2147483647 h 315"/>
              <a:gd name="T20" fmla="*/ 2147483647 w 396"/>
              <a:gd name="T21" fmla="*/ 2147483647 h 315"/>
              <a:gd name="T22" fmla="*/ 2147483647 w 396"/>
              <a:gd name="T23" fmla="*/ 2147483647 h 315"/>
              <a:gd name="T24" fmla="*/ 2147483647 w 396"/>
              <a:gd name="T25" fmla="*/ 2147483647 h 315"/>
              <a:gd name="T26" fmla="*/ 2147483647 w 396"/>
              <a:gd name="T27" fmla="*/ 2147483647 h 315"/>
              <a:gd name="T28" fmla="*/ 2147483647 w 396"/>
              <a:gd name="T29" fmla="*/ 2147483647 h 315"/>
              <a:gd name="T30" fmla="*/ 2147483647 w 396"/>
              <a:gd name="T31" fmla="*/ 2147483647 h 315"/>
              <a:gd name="T32" fmla="*/ 2147483647 w 396"/>
              <a:gd name="T33" fmla="*/ 2147483647 h 315"/>
              <a:gd name="T34" fmla="*/ 2147483647 w 396"/>
              <a:gd name="T35" fmla="*/ 2147483647 h 315"/>
              <a:gd name="T36" fmla="*/ 2147483647 w 396"/>
              <a:gd name="T37" fmla="*/ 2147483647 h 315"/>
              <a:gd name="T38" fmla="*/ 2147483647 w 396"/>
              <a:gd name="T39" fmla="*/ 2147483647 h 315"/>
              <a:gd name="T40" fmla="*/ 0 w 396"/>
              <a:gd name="T41" fmla="*/ 2147483647 h 315"/>
              <a:gd name="T42" fmla="*/ 2147483647 w 396"/>
              <a:gd name="T43" fmla="*/ 2147483647 h 315"/>
              <a:gd name="T44" fmla="*/ 2147483647 w 396"/>
              <a:gd name="T45" fmla="*/ 2147483647 h 315"/>
              <a:gd name="T46" fmla="*/ 2147483647 w 396"/>
              <a:gd name="T47" fmla="*/ 2147483647 h 315"/>
              <a:gd name="T48" fmla="*/ 2147483647 w 396"/>
              <a:gd name="T49" fmla="*/ 2147483647 h 315"/>
              <a:gd name="T50" fmla="*/ 2147483647 w 396"/>
              <a:gd name="T51" fmla="*/ 2147483647 h 315"/>
              <a:gd name="T52" fmla="*/ 2147483647 w 396"/>
              <a:gd name="T53" fmla="*/ 2147483647 h 31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6"/>
              <a:gd name="T82" fmla="*/ 0 h 315"/>
              <a:gd name="T83" fmla="*/ 396 w 396"/>
              <a:gd name="T84" fmla="*/ 315 h 31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6" h="315">
                <a:moveTo>
                  <a:pt x="60" y="12"/>
                </a:moveTo>
                <a:cubicBezTo>
                  <a:pt x="68" y="7"/>
                  <a:pt x="87" y="0"/>
                  <a:pt x="87" y="0"/>
                </a:cubicBezTo>
                <a:cubicBezTo>
                  <a:pt x="167" y="10"/>
                  <a:pt x="249" y="20"/>
                  <a:pt x="330" y="24"/>
                </a:cubicBezTo>
                <a:cubicBezTo>
                  <a:pt x="338" y="26"/>
                  <a:pt x="346" y="27"/>
                  <a:pt x="354" y="30"/>
                </a:cubicBezTo>
                <a:cubicBezTo>
                  <a:pt x="360" y="32"/>
                  <a:pt x="372" y="36"/>
                  <a:pt x="372" y="36"/>
                </a:cubicBezTo>
                <a:cubicBezTo>
                  <a:pt x="378" y="42"/>
                  <a:pt x="387" y="46"/>
                  <a:pt x="390" y="54"/>
                </a:cubicBezTo>
                <a:cubicBezTo>
                  <a:pt x="392" y="60"/>
                  <a:pt x="396" y="72"/>
                  <a:pt x="396" y="72"/>
                </a:cubicBezTo>
                <a:cubicBezTo>
                  <a:pt x="395" y="99"/>
                  <a:pt x="388" y="139"/>
                  <a:pt x="393" y="168"/>
                </a:cubicBezTo>
                <a:cubicBezTo>
                  <a:pt x="389" y="197"/>
                  <a:pt x="385" y="191"/>
                  <a:pt x="357" y="195"/>
                </a:cubicBezTo>
                <a:cubicBezTo>
                  <a:pt x="348" y="208"/>
                  <a:pt x="354" y="211"/>
                  <a:pt x="366" y="219"/>
                </a:cubicBezTo>
                <a:cubicBezTo>
                  <a:pt x="368" y="225"/>
                  <a:pt x="370" y="231"/>
                  <a:pt x="372" y="237"/>
                </a:cubicBezTo>
                <a:cubicBezTo>
                  <a:pt x="373" y="241"/>
                  <a:pt x="366" y="243"/>
                  <a:pt x="363" y="246"/>
                </a:cubicBezTo>
                <a:cubicBezTo>
                  <a:pt x="353" y="254"/>
                  <a:pt x="335" y="268"/>
                  <a:pt x="324" y="273"/>
                </a:cubicBezTo>
                <a:cubicBezTo>
                  <a:pt x="315" y="277"/>
                  <a:pt x="306" y="279"/>
                  <a:pt x="297" y="282"/>
                </a:cubicBezTo>
                <a:cubicBezTo>
                  <a:pt x="294" y="283"/>
                  <a:pt x="288" y="285"/>
                  <a:pt x="288" y="285"/>
                </a:cubicBezTo>
                <a:cubicBezTo>
                  <a:pt x="274" y="299"/>
                  <a:pt x="269" y="310"/>
                  <a:pt x="249" y="315"/>
                </a:cubicBezTo>
                <a:cubicBezTo>
                  <a:pt x="231" y="311"/>
                  <a:pt x="199" y="295"/>
                  <a:pt x="186" y="294"/>
                </a:cubicBezTo>
                <a:cubicBezTo>
                  <a:pt x="165" y="292"/>
                  <a:pt x="144" y="292"/>
                  <a:pt x="123" y="291"/>
                </a:cubicBezTo>
                <a:cubicBezTo>
                  <a:pt x="95" y="277"/>
                  <a:pt x="60" y="266"/>
                  <a:pt x="30" y="258"/>
                </a:cubicBezTo>
                <a:cubicBezTo>
                  <a:pt x="21" y="252"/>
                  <a:pt x="11" y="251"/>
                  <a:pt x="6" y="240"/>
                </a:cubicBezTo>
                <a:cubicBezTo>
                  <a:pt x="3" y="234"/>
                  <a:pt x="0" y="222"/>
                  <a:pt x="0" y="222"/>
                </a:cubicBezTo>
                <a:cubicBezTo>
                  <a:pt x="2" y="217"/>
                  <a:pt x="9" y="182"/>
                  <a:pt x="12" y="177"/>
                </a:cubicBezTo>
                <a:cubicBezTo>
                  <a:pt x="15" y="172"/>
                  <a:pt x="36" y="166"/>
                  <a:pt x="42" y="162"/>
                </a:cubicBezTo>
                <a:cubicBezTo>
                  <a:pt x="46" y="156"/>
                  <a:pt x="52" y="151"/>
                  <a:pt x="54" y="144"/>
                </a:cubicBezTo>
                <a:cubicBezTo>
                  <a:pt x="56" y="138"/>
                  <a:pt x="60" y="126"/>
                  <a:pt x="60" y="126"/>
                </a:cubicBezTo>
                <a:cubicBezTo>
                  <a:pt x="57" y="96"/>
                  <a:pt x="60" y="69"/>
                  <a:pt x="57" y="39"/>
                </a:cubicBezTo>
                <a:cubicBezTo>
                  <a:pt x="60" y="14"/>
                  <a:pt x="60" y="23"/>
                  <a:pt x="60" y="12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8" name="Freeform 31"/>
          <p:cNvSpPr>
            <a:spLocks/>
          </p:cNvSpPr>
          <p:nvPr/>
        </p:nvSpPr>
        <p:spPr bwMode="auto">
          <a:xfrm>
            <a:off x="5424488" y="4545013"/>
            <a:ext cx="569912" cy="474662"/>
          </a:xfrm>
          <a:custGeom>
            <a:avLst/>
            <a:gdLst>
              <a:gd name="T0" fmla="*/ 2147483647 w 359"/>
              <a:gd name="T1" fmla="*/ 2147483647 h 299"/>
              <a:gd name="T2" fmla="*/ 2147483647 w 359"/>
              <a:gd name="T3" fmla="*/ 2147483647 h 299"/>
              <a:gd name="T4" fmla="*/ 2147483647 w 359"/>
              <a:gd name="T5" fmla="*/ 2147483647 h 299"/>
              <a:gd name="T6" fmla="*/ 2147483647 w 359"/>
              <a:gd name="T7" fmla="*/ 2147483647 h 299"/>
              <a:gd name="T8" fmla="*/ 2147483647 w 359"/>
              <a:gd name="T9" fmla="*/ 2147483647 h 299"/>
              <a:gd name="T10" fmla="*/ 2147483647 w 359"/>
              <a:gd name="T11" fmla="*/ 2147483647 h 299"/>
              <a:gd name="T12" fmla="*/ 2147483647 w 359"/>
              <a:gd name="T13" fmla="*/ 2147483647 h 299"/>
              <a:gd name="T14" fmla="*/ 2147483647 w 359"/>
              <a:gd name="T15" fmla="*/ 2147483647 h 299"/>
              <a:gd name="T16" fmla="*/ 2147483647 w 359"/>
              <a:gd name="T17" fmla="*/ 2147483647 h 299"/>
              <a:gd name="T18" fmla="*/ 2147483647 w 359"/>
              <a:gd name="T19" fmla="*/ 2147483647 h 299"/>
              <a:gd name="T20" fmla="*/ 2147483647 w 359"/>
              <a:gd name="T21" fmla="*/ 2147483647 h 299"/>
              <a:gd name="T22" fmla="*/ 2147483647 w 359"/>
              <a:gd name="T23" fmla="*/ 2147483647 h 299"/>
              <a:gd name="T24" fmla="*/ 2147483647 w 359"/>
              <a:gd name="T25" fmla="*/ 2147483647 h 299"/>
              <a:gd name="T26" fmla="*/ 2147483647 w 359"/>
              <a:gd name="T27" fmla="*/ 2147483647 h 299"/>
              <a:gd name="T28" fmla="*/ 2147483647 w 359"/>
              <a:gd name="T29" fmla="*/ 2147483647 h 299"/>
              <a:gd name="T30" fmla="*/ 2147483647 w 359"/>
              <a:gd name="T31" fmla="*/ 2147483647 h 299"/>
              <a:gd name="T32" fmla="*/ 2147483647 w 359"/>
              <a:gd name="T33" fmla="*/ 2147483647 h 299"/>
              <a:gd name="T34" fmla="*/ 2147483647 w 359"/>
              <a:gd name="T35" fmla="*/ 2147483647 h 299"/>
              <a:gd name="T36" fmla="*/ 2147483647 w 359"/>
              <a:gd name="T37" fmla="*/ 2147483647 h 299"/>
              <a:gd name="T38" fmla="*/ 0 w 359"/>
              <a:gd name="T39" fmla="*/ 2147483647 h 299"/>
              <a:gd name="T40" fmla="*/ 2147483647 w 359"/>
              <a:gd name="T41" fmla="*/ 2147483647 h 299"/>
              <a:gd name="T42" fmla="*/ 2147483647 w 359"/>
              <a:gd name="T43" fmla="*/ 2147483647 h 299"/>
              <a:gd name="T44" fmla="*/ 2147483647 w 359"/>
              <a:gd name="T45" fmla="*/ 2147483647 h 299"/>
              <a:gd name="T46" fmla="*/ 2147483647 w 359"/>
              <a:gd name="T47" fmla="*/ 2147483647 h 29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9"/>
              <a:gd name="T73" fmla="*/ 0 h 299"/>
              <a:gd name="T74" fmla="*/ 359 w 359"/>
              <a:gd name="T75" fmla="*/ 299 h 29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9" h="299">
                <a:moveTo>
                  <a:pt x="81" y="77"/>
                </a:moveTo>
                <a:cubicBezTo>
                  <a:pt x="108" y="36"/>
                  <a:pt x="83" y="79"/>
                  <a:pt x="96" y="44"/>
                </a:cubicBezTo>
                <a:cubicBezTo>
                  <a:pt x="100" y="34"/>
                  <a:pt x="113" y="27"/>
                  <a:pt x="120" y="20"/>
                </a:cubicBezTo>
                <a:cubicBezTo>
                  <a:pt x="127" y="0"/>
                  <a:pt x="138" y="19"/>
                  <a:pt x="150" y="23"/>
                </a:cubicBezTo>
                <a:cubicBezTo>
                  <a:pt x="166" y="28"/>
                  <a:pt x="186" y="27"/>
                  <a:pt x="201" y="35"/>
                </a:cubicBezTo>
                <a:cubicBezTo>
                  <a:pt x="207" y="38"/>
                  <a:pt x="218" y="49"/>
                  <a:pt x="228" y="50"/>
                </a:cubicBezTo>
                <a:cubicBezTo>
                  <a:pt x="250" y="52"/>
                  <a:pt x="272" y="52"/>
                  <a:pt x="294" y="53"/>
                </a:cubicBezTo>
                <a:cubicBezTo>
                  <a:pt x="308" y="63"/>
                  <a:pt x="302" y="56"/>
                  <a:pt x="309" y="77"/>
                </a:cubicBezTo>
                <a:cubicBezTo>
                  <a:pt x="310" y="80"/>
                  <a:pt x="312" y="86"/>
                  <a:pt x="312" y="86"/>
                </a:cubicBezTo>
                <a:cubicBezTo>
                  <a:pt x="301" y="119"/>
                  <a:pt x="323" y="145"/>
                  <a:pt x="345" y="167"/>
                </a:cubicBezTo>
                <a:cubicBezTo>
                  <a:pt x="358" y="205"/>
                  <a:pt x="359" y="226"/>
                  <a:pt x="318" y="236"/>
                </a:cubicBezTo>
                <a:cubicBezTo>
                  <a:pt x="311" y="241"/>
                  <a:pt x="306" y="242"/>
                  <a:pt x="303" y="251"/>
                </a:cubicBezTo>
                <a:cubicBezTo>
                  <a:pt x="300" y="259"/>
                  <a:pt x="304" y="270"/>
                  <a:pt x="297" y="275"/>
                </a:cubicBezTo>
                <a:cubicBezTo>
                  <a:pt x="279" y="288"/>
                  <a:pt x="241" y="296"/>
                  <a:pt x="219" y="299"/>
                </a:cubicBezTo>
                <a:lnTo>
                  <a:pt x="126" y="293"/>
                </a:lnTo>
                <a:cubicBezTo>
                  <a:pt x="126" y="293"/>
                  <a:pt x="99" y="284"/>
                  <a:pt x="99" y="284"/>
                </a:cubicBezTo>
                <a:cubicBezTo>
                  <a:pt x="79" y="281"/>
                  <a:pt x="64" y="278"/>
                  <a:pt x="45" y="272"/>
                </a:cubicBezTo>
                <a:cubicBezTo>
                  <a:pt x="39" y="270"/>
                  <a:pt x="27" y="266"/>
                  <a:pt x="27" y="266"/>
                </a:cubicBezTo>
                <a:cubicBezTo>
                  <a:pt x="13" y="252"/>
                  <a:pt x="20" y="261"/>
                  <a:pt x="6" y="239"/>
                </a:cubicBezTo>
                <a:cubicBezTo>
                  <a:pt x="4" y="236"/>
                  <a:pt x="0" y="230"/>
                  <a:pt x="0" y="230"/>
                </a:cubicBezTo>
                <a:cubicBezTo>
                  <a:pt x="19" y="224"/>
                  <a:pt x="10" y="207"/>
                  <a:pt x="6" y="191"/>
                </a:cubicBezTo>
                <a:cubicBezTo>
                  <a:pt x="11" y="158"/>
                  <a:pt x="17" y="154"/>
                  <a:pt x="42" y="137"/>
                </a:cubicBezTo>
                <a:cubicBezTo>
                  <a:pt x="52" y="122"/>
                  <a:pt x="65" y="110"/>
                  <a:pt x="75" y="95"/>
                </a:cubicBezTo>
                <a:cubicBezTo>
                  <a:pt x="76" y="93"/>
                  <a:pt x="90" y="77"/>
                  <a:pt x="81" y="7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79" name="Freeform 32"/>
          <p:cNvSpPr>
            <a:spLocks/>
          </p:cNvSpPr>
          <p:nvPr/>
        </p:nvSpPr>
        <p:spPr bwMode="auto">
          <a:xfrm>
            <a:off x="5815013" y="4829175"/>
            <a:ext cx="719137" cy="4603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0" name="Freeform 33"/>
          <p:cNvSpPr>
            <a:spLocks/>
          </p:cNvSpPr>
          <p:nvPr/>
        </p:nvSpPr>
        <p:spPr bwMode="auto">
          <a:xfrm>
            <a:off x="5240338" y="5011738"/>
            <a:ext cx="663575" cy="390525"/>
          </a:xfrm>
          <a:custGeom>
            <a:avLst/>
            <a:gdLst>
              <a:gd name="T0" fmla="*/ 2147483647 w 418"/>
              <a:gd name="T1" fmla="*/ 2147483647 h 246"/>
              <a:gd name="T2" fmla="*/ 2147483647 w 418"/>
              <a:gd name="T3" fmla="*/ 2147483647 h 246"/>
              <a:gd name="T4" fmla="*/ 2147483647 w 418"/>
              <a:gd name="T5" fmla="*/ 2147483647 h 246"/>
              <a:gd name="T6" fmla="*/ 2147483647 w 418"/>
              <a:gd name="T7" fmla="*/ 2147483647 h 246"/>
              <a:gd name="T8" fmla="*/ 2147483647 w 418"/>
              <a:gd name="T9" fmla="*/ 2147483647 h 246"/>
              <a:gd name="T10" fmla="*/ 2147483647 w 418"/>
              <a:gd name="T11" fmla="*/ 2147483647 h 246"/>
              <a:gd name="T12" fmla="*/ 2147483647 w 418"/>
              <a:gd name="T13" fmla="*/ 2147483647 h 246"/>
              <a:gd name="T14" fmla="*/ 2147483647 w 418"/>
              <a:gd name="T15" fmla="*/ 2147483647 h 246"/>
              <a:gd name="T16" fmla="*/ 2147483647 w 418"/>
              <a:gd name="T17" fmla="*/ 2147483647 h 246"/>
              <a:gd name="T18" fmla="*/ 2147483647 w 418"/>
              <a:gd name="T19" fmla="*/ 2147483647 h 246"/>
              <a:gd name="T20" fmla="*/ 2147483647 w 418"/>
              <a:gd name="T21" fmla="*/ 2147483647 h 246"/>
              <a:gd name="T22" fmla="*/ 2147483647 w 418"/>
              <a:gd name="T23" fmla="*/ 2147483647 h 246"/>
              <a:gd name="T24" fmla="*/ 2147483647 w 418"/>
              <a:gd name="T25" fmla="*/ 2147483647 h 246"/>
              <a:gd name="T26" fmla="*/ 2147483647 w 418"/>
              <a:gd name="T27" fmla="*/ 2147483647 h 246"/>
              <a:gd name="T28" fmla="*/ 2147483647 w 418"/>
              <a:gd name="T29" fmla="*/ 2147483647 h 246"/>
              <a:gd name="T30" fmla="*/ 2147483647 w 418"/>
              <a:gd name="T31" fmla="*/ 2147483647 h 246"/>
              <a:gd name="T32" fmla="*/ 2147483647 w 418"/>
              <a:gd name="T33" fmla="*/ 2147483647 h 246"/>
              <a:gd name="T34" fmla="*/ 2147483647 w 418"/>
              <a:gd name="T35" fmla="*/ 2147483647 h 246"/>
              <a:gd name="T36" fmla="*/ 2147483647 w 418"/>
              <a:gd name="T37" fmla="*/ 2147483647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8"/>
              <a:gd name="T58" fmla="*/ 0 h 246"/>
              <a:gd name="T59" fmla="*/ 418 w 418"/>
              <a:gd name="T60" fmla="*/ 246 h 2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8" h="246">
                <a:moveTo>
                  <a:pt x="164" y="8"/>
                </a:moveTo>
                <a:cubicBezTo>
                  <a:pt x="125" y="0"/>
                  <a:pt x="86" y="11"/>
                  <a:pt x="47" y="14"/>
                </a:cubicBezTo>
                <a:cubicBezTo>
                  <a:pt x="40" y="34"/>
                  <a:pt x="41" y="56"/>
                  <a:pt x="29" y="74"/>
                </a:cubicBezTo>
                <a:cubicBezTo>
                  <a:pt x="28" y="77"/>
                  <a:pt x="26" y="94"/>
                  <a:pt x="23" y="98"/>
                </a:cubicBezTo>
                <a:cubicBezTo>
                  <a:pt x="18" y="106"/>
                  <a:pt x="5" y="122"/>
                  <a:pt x="5" y="122"/>
                </a:cubicBezTo>
                <a:cubicBezTo>
                  <a:pt x="0" y="137"/>
                  <a:pt x="9" y="144"/>
                  <a:pt x="14" y="158"/>
                </a:cubicBezTo>
                <a:cubicBezTo>
                  <a:pt x="12" y="164"/>
                  <a:pt x="6" y="169"/>
                  <a:pt x="5" y="176"/>
                </a:cubicBezTo>
                <a:cubicBezTo>
                  <a:pt x="1" y="205"/>
                  <a:pt x="54" y="214"/>
                  <a:pt x="74" y="221"/>
                </a:cubicBezTo>
                <a:cubicBezTo>
                  <a:pt x="101" y="241"/>
                  <a:pt x="141" y="239"/>
                  <a:pt x="173" y="242"/>
                </a:cubicBezTo>
                <a:cubicBezTo>
                  <a:pt x="235" y="241"/>
                  <a:pt x="298" y="234"/>
                  <a:pt x="359" y="239"/>
                </a:cubicBezTo>
                <a:cubicBezTo>
                  <a:pt x="396" y="237"/>
                  <a:pt x="406" y="246"/>
                  <a:pt x="416" y="215"/>
                </a:cubicBezTo>
                <a:cubicBezTo>
                  <a:pt x="414" y="186"/>
                  <a:pt x="418" y="143"/>
                  <a:pt x="383" y="131"/>
                </a:cubicBezTo>
                <a:cubicBezTo>
                  <a:pt x="377" y="96"/>
                  <a:pt x="375" y="109"/>
                  <a:pt x="350" y="92"/>
                </a:cubicBezTo>
                <a:cubicBezTo>
                  <a:pt x="354" y="79"/>
                  <a:pt x="364" y="69"/>
                  <a:pt x="368" y="56"/>
                </a:cubicBezTo>
                <a:cubicBezTo>
                  <a:pt x="350" y="29"/>
                  <a:pt x="292" y="31"/>
                  <a:pt x="266" y="29"/>
                </a:cubicBezTo>
                <a:cubicBezTo>
                  <a:pt x="241" y="21"/>
                  <a:pt x="211" y="17"/>
                  <a:pt x="185" y="14"/>
                </a:cubicBezTo>
                <a:cubicBezTo>
                  <a:pt x="178" y="13"/>
                  <a:pt x="171" y="12"/>
                  <a:pt x="164" y="11"/>
                </a:cubicBezTo>
                <a:cubicBezTo>
                  <a:pt x="160" y="10"/>
                  <a:pt x="152" y="12"/>
                  <a:pt x="152" y="8"/>
                </a:cubicBezTo>
                <a:cubicBezTo>
                  <a:pt x="152" y="4"/>
                  <a:pt x="160" y="8"/>
                  <a:pt x="164" y="8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1" name="Freeform 34"/>
          <p:cNvSpPr>
            <a:spLocks/>
          </p:cNvSpPr>
          <p:nvPr/>
        </p:nvSpPr>
        <p:spPr bwMode="auto">
          <a:xfrm>
            <a:off x="6383338" y="3922713"/>
            <a:ext cx="663575" cy="681037"/>
          </a:xfrm>
          <a:custGeom>
            <a:avLst/>
            <a:gdLst>
              <a:gd name="T0" fmla="*/ 2147483647 w 418"/>
              <a:gd name="T1" fmla="*/ 2147483647 h 429"/>
              <a:gd name="T2" fmla="*/ 2147483647 w 418"/>
              <a:gd name="T3" fmla="*/ 2147483647 h 429"/>
              <a:gd name="T4" fmla="*/ 2147483647 w 418"/>
              <a:gd name="T5" fmla="*/ 2147483647 h 429"/>
              <a:gd name="T6" fmla="*/ 2147483647 w 418"/>
              <a:gd name="T7" fmla="*/ 2147483647 h 429"/>
              <a:gd name="T8" fmla="*/ 2147483647 w 418"/>
              <a:gd name="T9" fmla="*/ 2147483647 h 429"/>
              <a:gd name="T10" fmla="*/ 2147483647 w 418"/>
              <a:gd name="T11" fmla="*/ 2147483647 h 429"/>
              <a:gd name="T12" fmla="*/ 2147483647 w 418"/>
              <a:gd name="T13" fmla="*/ 2147483647 h 429"/>
              <a:gd name="T14" fmla="*/ 2147483647 w 418"/>
              <a:gd name="T15" fmla="*/ 2147483647 h 429"/>
              <a:gd name="T16" fmla="*/ 2147483647 w 418"/>
              <a:gd name="T17" fmla="*/ 2147483647 h 429"/>
              <a:gd name="T18" fmla="*/ 2147483647 w 418"/>
              <a:gd name="T19" fmla="*/ 2147483647 h 429"/>
              <a:gd name="T20" fmla="*/ 2147483647 w 418"/>
              <a:gd name="T21" fmla="*/ 2147483647 h 429"/>
              <a:gd name="T22" fmla="*/ 2147483647 w 418"/>
              <a:gd name="T23" fmla="*/ 2147483647 h 429"/>
              <a:gd name="T24" fmla="*/ 2147483647 w 418"/>
              <a:gd name="T25" fmla="*/ 2147483647 h 429"/>
              <a:gd name="T26" fmla="*/ 2147483647 w 418"/>
              <a:gd name="T27" fmla="*/ 2147483647 h 42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18"/>
              <a:gd name="T43" fmla="*/ 0 h 429"/>
              <a:gd name="T44" fmla="*/ 418 w 418"/>
              <a:gd name="T45" fmla="*/ 429 h 42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18" h="429">
                <a:moveTo>
                  <a:pt x="39" y="43"/>
                </a:moveTo>
                <a:cubicBezTo>
                  <a:pt x="167" y="0"/>
                  <a:pt x="208" y="49"/>
                  <a:pt x="304" y="80"/>
                </a:cubicBezTo>
                <a:cubicBezTo>
                  <a:pt x="313" y="86"/>
                  <a:pt x="324" y="90"/>
                  <a:pt x="331" y="98"/>
                </a:cubicBezTo>
                <a:cubicBezTo>
                  <a:pt x="346" y="115"/>
                  <a:pt x="368" y="153"/>
                  <a:pt x="368" y="153"/>
                </a:cubicBezTo>
                <a:cubicBezTo>
                  <a:pt x="382" y="194"/>
                  <a:pt x="400" y="223"/>
                  <a:pt x="414" y="263"/>
                </a:cubicBezTo>
                <a:cubicBezTo>
                  <a:pt x="405" y="334"/>
                  <a:pt x="418" y="365"/>
                  <a:pt x="350" y="382"/>
                </a:cubicBezTo>
                <a:cubicBezTo>
                  <a:pt x="311" y="419"/>
                  <a:pt x="262" y="420"/>
                  <a:pt x="212" y="427"/>
                </a:cubicBezTo>
                <a:cubicBezTo>
                  <a:pt x="152" y="420"/>
                  <a:pt x="125" y="429"/>
                  <a:pt x="94" y="382"/>
                </a:cubicBezTo>
                <a:cubicBezTo>
                  <a:pt x="79" y="327"/>
                  <a:pt x="74" y="331"/>
                  <a:pt x="20" y="318"/>
                </a:cubicBezTo>
                <a:cubicBezTo>
                  <a:pt x="14" y="312"/>
                  <a:pt x="3" y="308"/>
                  <a:pt x="2" y="299"/>
                </a:cubicBezTo>
                <a:cubicBezTo>
                  <a:pt x="0" y="284"/>
                  <a:pt x="11" y="269"/>
                  <a:pt x="11" y="254"/>
                </a:cubicBezTo>
                <a:cubicBezTo>
                  <a:pt x="11" y="226"/>
                  <a:pt x="5" y="199"/>
                  <a:pt x="2" y="171"/>
                </a:cubicBezTo>
                <a:cubicBezTo>
                  <a:pt x="5" y="150"/>
                  <a:pt x="4" y="127"/>
                  <a:pt x="11" y="107"/>
                </a:cubicBezTo>
                <a:cubicBezTo>
                  <a:pt x="21" y="77"/>
                  <a:pt x="62" y="91"/>
                  <a:pt x="39" y="43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2" name="Freeform 35"/>
          <p:cNvSpPr>
            <a:spLocks/>
          </p:cNvSpPr>
          <p:nvPr/>
        </p:nvSpPr>
        <p:spPr bwMode="auto">
          <a:xfrm>
            <a:off x="6394450" y="3119438"/>
            <a:ext cx="598488" cy="668337"/>
          </a:xfrm>
          <a:custGeom>
            <a:avLst/>
            <a:gdLst>
              <a:gd name="T0" fmla="*/ 2147483647 w 377"/>
              <a:gd name="T1" fmla="*/ 2147483647 h 421"/>
              <a:gd name="T2" fmla="*/ 2147483647 w 377"/>
              <a:gd name="T3" fmla="*/ 2147483647 h 421"/>
              <a:gd name="T4" fmla="*/ 2147483647 w 377"/>
              <a:gd name="T5" fmla="*/ 2147483647 h 421"/>
              <a:gd name="T6" fmla="*/ 2147483647 w 377"/>
              <a:gd name="T7" fmla="*/ 2147483647 h 421"/>
              <a:gd name="T8" fmla="*/ 2147483647 w 377"/>
              <a:gd name="T9" fmla="*/ 2147483647 h 421"/>
              <a:gd name="T10" fmla="*/ 2147483647 w 377"/>
              <a:gd name="T11" fmla="*/ 2147483647 h 421"/>
              <a:gd name="T12" fmla="*/ 2147483647 w 377"/>
              <a:gd name="T13" fmla="*/ 2147483647 h 421"/>
              <a:gd name="T14" fmla="*/ 2147483647 w 377"/>
              <a:gd name="T15" fmla="*/ 2147483647 h 421"/>
              <a:gd name="T16" fmla="*/ 2147483647 w 377"/>
              <a:gd name="T17" fmla="*/ 2147483647 h 4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7"/>
              <a:gd name="T28" fmla="*/ 0 h 421"/>
              <a:gd name="T29" fmla="*/ 377 w 377"/>
              <a:gd name="T30" fmla="*/ 421 h 42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7" h="421">
                <a:moveTo>
                  <a:pt x="13" y="37"/>
                </a:moveTo>
                <a:cubicBezTo>
                  <a:pt x="88" y="0"/>
                  <a:pt x="172" y="11"/>
                  <a:pt x="251" y="37"/>
                </a:cubicBezTo>
                <a:cubicBezTo>
                  <a:pt x="315" y="80"/>
                  <a:pt x="294" y="56"/>
                  <a:pt x="324" y="101"/>
                </a:cubicBezTo>
                <a:cubicBezTo>
                  <a:pt x="346" y="168"/>
                  <a:pt x="337" y="137"/>
                  <a:pt x="351" y="193"/>
                </a:cubicBezTo>
                <a:cubicBezTo>
                  <a:pt x="333" y="282"/>
                  <a:pt x="377" y="353"/>
                  <a:pt x="278" y="385"/>
                </a:cubicBezTo>
                <a:cubicBezTo>
                  <a:pt x="43" y="375"/>
                  <a:pt x="109" y="421"/>
                  <a:pt x="22" y="339"/>
                </a:cubicBezTo>
                <a:cubicBezTo>
                  <a:pt x="0" y="271"/>
                  <a:pt x="1" y="287"/>
                  <a:pt x="22" y="220"/>
                </a:cubicBezTo>
                <a:cubicBezTo>
                  <a:pt x="17" y="195"/>
                  <a:pt x="4" y="172"/>
                  <a:pt x="4" y="147"/>
                </a:cubicBezTo>
                <a:cubicBezTo>
                  <a:pt x="4" y="137"/>
                  <a:pt x="28" y="52"/>
                  <a:pt x="13" y="3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3" name="Freeform 36"/>
          <p:cNvSpPr>
            <a:spLocks/>
          </p:cNvSpPr>
          <p:nvPr/>
        </p:nvSpPr>
        <p:spPr bwMode="auto">
          <a:xfrm>
            <a:off x="6532563" y="3729038"/>
            <a:ext cx="681037" cy="334962"/>
          </a:xfrm>
          <a:custGeom>
            <a:avLst/>
            <a:gdLst>
              <a:gd name="T0" fmla="*/ 2147483647 w 430"/>
              <a:gd name="T1" fmla="*/ 2147483647 h 211"/>
              <a:gd name="T2" fmla="*/ 2147483647 w 430"/>
              <a:gd name="T3" fmla="*/ 2147483647 h 211"/>
              <a:gd name="T4" fmla="*/ 2147483647 w 430"/>
              <a:gd name="T5" fmla="*/ 2147483647 h 211"/>
              <a:gd name="T6" fmla="*/ 2147483647 w 430"/>
              <a:gd name="T7" fmla="*/ 2147483647 h 211"/>
              <a:gd name="T8" fmla="*/ 2147483647 w 430"/>
              <a:gd name="T9" fmla="*/ 2147483647 h 211"/>
              <a:gd name="T10" fmla="*/ 2147483647 w 430"/>
              <a:gd name="T11" fmla="*/ 2147483647 h 211"/>
              <a:gd name="T12" fmla="*/ 2147483647 w 430"/>
              <a:gd name="T13" fmla="*/ 2147483647 h 211"/>
              <a:gd name="T14" fmla="*/ 2147483647 w 430"/>
              <a:gd name="T15" fmla="*/ 2147483647 h 211"/>
              <a:gd name="T16" fmla="*/ 2147483647 w 430"/>
              <a:gd name="T17" fmla="*/ 2147483647 h 211"/>
              <a:gd name="T18" fmla="*/ 0 w 430"/>
              <a:gd name="T19" fmla="*/ 2147483647 h 211"/>
              <a:gd name="T20" fmla="*/ 2147483647 w 430"/>
              <a:gd name="T21" fmla="*/ 2147483647 h 211"/>
              <a:gd name="T22" fmla="*/ 2147483647 w 430"/>
              <a:gd name="T23" fmla="*/ 2147483647 h 2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30"/>
              <a:gd name="T37" fmla="*/ 0 h 211"/>
              <a:gd name="T38" fmla="*/ 430 w 430"/>
              <a:gd name="T39" fmla="*/ 211 h 2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30" h="211">
                <a:moveTo>
                  <a:pt x="19" y="10"/>
                </a:moveTo>
                <a:cubicBezTo>
                  <a:pt x="134" y="2"/>
                  <a:pt x="243" y="0"/>
                  <a:pt x="357" y="19"/>
                </a:cubicBezTo>
                <a:cubicBezTo>
                  <a:pt x="404" y="35"/>
                  <a:pt x="406" y="63"/>
                  <a:pt x="421" y="110"/>
                </a:cubicBezTo>
                <a:cubicBezTo>
                  <a:pt x="424" y="119"/>
                  <a:pt x="430" y="138"/>
                  <a:pt x="430" y="138"/>
                </a:cubicBezTo>
                <a:cubicBezTo>
                  <a:pt x="424" y="156"/>
                  <a:pt x="418" y="175"/>
                  <a:pt x="412" y="193"/>
                </a:cubicBezTo>
                <a:cubicBezTo>
                  <a:pt x="406" y="211"/>
                  <a:pt x="357" y="211"/>
                  <a:pt x="357" y="211"/>
                </a:cubicBezTo>
                <a:cubicBezTo>
                  <a:pt x="302" y="208"/>
                  <a:pt x="247" y="210"/>
                  <a:pt x="192" y="202"/>
                </a:cubicBezTo>
                <a:cubicBezTo>
                  <a:pt x="110" y="190"/>
                  <a:pt x="211" y="183"/>
                  <a:pt x="147" y="165"/>
                </a:cubicBezTo>
                <a:cubicBezTo>
                  <a:pt x="120" y="158"/>
                  <a:pt x="92" y="159"/>
                  <a:pt x="64" y="156"/>
                </a:cubicBezTo>
                <a:cubicBezTo>
                  <a:pt x="28" y="144"/>
                  <a:pt x="12" y="138"/>
                  <a:pt x="0" y="101"/>
                </a:cubicBezTo>
                <a:cubicBezTo>
                  <a:pt x="2" y="89"/>
                  <a:pt x="12" y="32"/>
                  <a:pt x="19" y="28"/>
                </a:cubicBezTo>
                <a:cubicBezTo>
                  <a:pt x="35" y="19"/>
                  <a:pt x="73" y="19"/>
                  <a:pt x="73" y="19"/>
                </a:cubicBezTo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4" name="Freeform 37"/>
          <p:cNvSpPr>
            <a:spLocks/>
          </p:cNvSpPr>
          <p:nvPr/>
        </p:nvSpPr>
        <p:spPr bwMode="auto">
          <a:xfrm>
            <a:off x="6983413" y="4021138"/>
            <a:ext cx="412750" cy="392112"/>
          </a:xfrm>
          <a:custGeom>
            <a:avLst/>
            <a:gdLst>
              <a:gd name="T0" fmla="*/ 0 w 261"/>
              <a:gd name="T1" fmla="*/ 2147483647 h 247"/>
              <a:gd name="T2" fmla="*/ 2147483647 w 261"/>
              <a:gd name="T3" fmla="*/ 2147483647 h 247"/>
              <a:gd name="T4" fmla="*/ 2147483647 w 261"/>
              <a:gd name="T5" fmla="*/ 0 h 247"/>
              <a:gd name="T6" fmla="*/ 2147483647 w 261"/>
              <a:gd name="T7" fmla="*/ 2147483647 h 247"/>
              <a:gd name="T8" fmla="*/ 2147483647 w 261"/>
              <a:gd name="T9" fmla="*/ 2147483647 h 247"/>
              <a:gd name="T10" fmla="*/ 2147483647 w 261"/>
              <a:gd name="T11" fmla="*/ 2147483647 h 247"/>
              <a:gd name="T12" fmla="*/ 2147483647 w 261"/>
              <a:gd name="T13" fmla="*/ 2147483647 h 247"/>
              <a:gd name="T14" fmla="*/ 2147483647 w 261"/>
              <a:gd name="T15" fmla="*/ 2147483647 h 247"/>
              <a:gd name="T16" fmla="*/ 0 w 261"/>
              <a:gd name="T17" fmla="*/ 2147483647 h 2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1"/>
              <a:gd name="T28" fmla="*/ 0 h 247"/>
              <a:gd name="T29" fmla="*/ 261 w 261"/>
              <a:gd name="T30" fmla="*/ 247 h 2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1" h="247">
                <a:moveTo>
                  <a:pt x="0" y="54"/>
                </a:moveTo>
                <a:cubicBezTo>
                  <a:pt x="3" y="45"/>
                  <a:pt x="1" y="32"/>
                  <a:pt x="9" y="27"/>
                </a:cubicBezTo>
                <a:cubicBezTo>
                  <a:pt x="27" y="15"/>
                  <a:pt x="86" y="5"/>
                  <a:pt x="109" y="0"/>
                </a:cubicBezTo>
                <a:cubicBezTo>
                  <a:pt x="155" y="8"/>
                  <a:pt x="189" y="10"/>
                  <a:pt x="228" y="36"/>
                </a:cubicBezTo>
                <a:cubicBezTo>
                  <a:pt x="246" y="91"/>
                  <a:pt x="250" y="116"/>
                  <a:pt x="256" y="182"/>
                </a:cubicBezTo>
                <a:cubicBezTo>
                  <a:pt x="253" y="200"/>
                  <a:pt x="261" y="225"/>
                  <a:pt x="247" y="237"/>
                </a:cubicBezTo>
                <a:cubicBezTo>
                  <a:pt x="235" y="247"/>
                  <a:pt x="217" y="230"/>
                  <a:pt x="201" y="228"/>
                </a:cubicBezTo>
                <a:cubicBezTo>
                  <a:pt x="155" y="224"/>
                  <a:pt x="110" y="222"/>
                  <a:pt x="64" y="219"/>
                </a:cubicBezTo>
                <a:cubicBezTo>
                  <a:pt x="23" y="180"/>
                  <a:pt x="17" y="107"/>
                  <a:pt x="0" y="5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5" name="Freeform 38"/>
          <p:cNvSpPr>
            <a:spLocks/>
          </p:cNvSpPr>
          <p:nvPr/>
        </p:nvSpPr>
        <p:spPr bwMode="auto">
          <a:xfrm>
            <a:off x="7345363" y="3948113"/>
            <a:ext cx="454025" cy="549275"/>
          </a:xfrm>
          <a:custGeom>
            <a:avLst/>
            <a:gdLst>
              <a:gd name="T0" fmla="*/ 0 w 287"/>
              <a:gd name="T1" fmla="*/ 2147483647 h 346"/>
              <a:gd name="T2" fmla="*/ 2147483647 w 287"/>
              <a:gd name="T3" fmla="*/ 0 h 346"/>
              <a:gd name="T4" fmla="*/ 2147483647 w 287"/>
              <a:gd name="T5" fmla="*/ 2147483647 h 346"/>
              <a:gd name="T6" fmla="*/ 2147483647 w 287"/>
              <a:gd name="T7" fmla="*/ 2147483647 h 346"/>
              <a:gd name="T8" fmla="*/ 2147483647 w 287"/>
              <a:gd name="T9" fmla="*/ 2147483647 h 346"/>
              <a:gd name="T10" fmla="*/ 2147483647 w 287"/>
              <a:gd name="T11" fmla="*/ 2147483647 h 346"/>
              <a:gd name="T12" fmla="*/ 2147483647 w 287"/>
              <a:gd name="T13" fmla="*/ 2147483647 h 346"/>
              <a:gd name="T14" fmla="*/ 2147483647 w 287"/>
              <a:gd name="T15" fmla="*/ 2147483647 h 346"/>
              <a:gd name="T16" fmla="*/ 2147483647 w 287"/>
              <a:gd name="T17" fmla="*/ 2147483647 h 346"/>
              <a:gd name="T18" fmla="*/ 0 w 287"/>
              <a:gd name="T19" fmla="*/ 2147483647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7"/>
              <a:gd name="T31" fmla="*/ 0 h 346"/>
              <a:gd name="T32" fmla="*/ 287 w 287"/>
              <a:gd name="T33" fmla="*/ 346 h 34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7" h="346">
                <a:moveTo>
                  <a:pt x="0" y="64"/>
                </a:moveTo>
                <a:cubicBezTo>
                  <a:pt x="22" y="43"/>
                  <a:pt x="38" y="25"/>
                  <a:pt x="55" y="0"/>
                </a:cubicBezTo>
                <a:cubicBezTo>
                  <a:pt x="126" y="6"/>
                  <a:pt x="139" y="2"/>
                  <a:pt x="192" y="18"/>
                </a:cubicBezTo>
                <a:cubicBezTo>
                  <a:pt x="210" y="23"/>
                  <a:pt x="247" y="36"/>
                  <a:pt x="247" y="36"/>
                </a:cubicBezTo>
                <a:cubicBezTo>
                  <a:pt x="261" y="78"/>
                  <a:pt x="259" y="122"/>
                  <a:pt x="275" y="164"/>
                </a:cubicBezTo>
                <a:cubicBezTo>
                  <a:pt x="278" y="207"/>
                  <a:pt x="284" y="249"/>
                  <a:pt x="284" y="292"/>
                </a:cubicBezTo>
                <a:cubicBezTo>
                  <a:pt x="284" y="308"/>
                  <a:pt x="287" y="328"/>
                  <a:pt x="275" y="338"/>
                </a:cubicBezTo>
                <a:cubicBezTo>
                  <a:pt x="265" y="346"/>
                  <a:pt x="250" y="332"/>
                  <a:pt x="238" y="329"/>
                </a:cubicBezTo>
                <a:cubicBezTo>
                  <a:pt x="183" y="292"/>
                  <a:pt x="119" y="285"/>
                  <a:pt x="55" y="274"/>
                </a:cubicBezTo>
                <a:cubicBezTo>
                  <a:pt x="19" y="220"/>
                  <a:pt x="22" y="129"/>
                  <a:pt x="0" y="64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6" name="Freeform 39"/>
          <p:cNvSpPr>
            <a:spLocks/>
          </p:cNvSpPr>
          <p:nvPr/>
        </p:nvSpPr>
        <p:spPr bwMode="auto">
          <a:xfrm>
            <a:off x="7780338" y="3986213"/>
            <a:ext cx="384175" cy="557212"/>
          </a:xfrm>
          <a:custGeom>
            <a:avLst/>
            <a:gdLst>
              <a:gd name="T0" fmla="*/ 2147483647 w 242"/>
              <a:gd name="T1" fmla="*/ 2147483647 h 351"/>
              <a:gd name="T2" fmla="*/ 2147483647 w 242"/>
              <a:gd name="T3" fmla="*/ 2147483647 h 351"/>
              <a:gd name="T4" fmla="*/ 2147483647 w 242"/>
              <a:gd name="T5" fmla="*/ 2147483647 h 351"/>
              <a:gd name="T6" fmla="*/ 2147483647 w 242"/>
              <a:gd name="T7" fmla="*/ 2147483647 h 351"/>
              <a:gd name="T8" fmla="*/ 2147483647 w 242"/>
              <a:gd name="T9" fmla="*/ 2147483647 h 351"/>
              <a:gd name="T10" fmla="*/ 2147483647 w 242"/>
              <a:gd name="T11" fmla="*/ 2147483647 h 351"/>
              <a:gd name="T12" fmla="*/ 2147483647 w 242"/>
              <a:gd name="T13" fmla="*/ 2147483647 h 351"/>
              <a:gd name="T14" fmla="*/ 2147483647 w 242"/>
              <a:gd name="T15" fmla="*/ 2147483647 h 351"/>
              <a:gd name="T16" fmla="*/ 2147483647 w 242"/>
              <a:gd name="T17" fmla="*/ 2147483647 h 351"/>
              <a:gd name="T18" fmla="*/ 2147483647 w 242"/>
              <a:gd name="T19" fmla="*/ 2147483647 h 351"/>
              <a:gd name="T20" fmla="*/ 2147483647 w 242"/>
              <a:gd name="T21" fmla="*/ 2147483647 h 351"/>
              <a:gd name="T22" fmla="*/ 2147483647 w 242"/>
              <a:gd name="T23" fmla="*/ 2147483647 h 351"/>
              <a:gd name="T24" fmla="*/ 2147483647 w 242"/>
              <a:gd name="T25" fmla="*/ 2147483647 h 3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2"/>
              <a:gd name="T40" fmla="*/ 0 h 351"/>
              <a:gd name="T41" fmla="*/ 242 w 242"/>
              <a:gd name="T42" fmla="*/ 351 h 3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2" h="351">
                <a:moveTo>
                  <a:pt x="9" y="305"/>
                </a:moveTo>
                <a:cubicBezTo>
                  <a:pt x="42" y="256"/>
                  <a:pt x="40" y="224"/>
                  <a:pt x="9" y="177"/>
                </a:cubicBezTo>
                <a:cubicBezTo>
                  <a:pt x="12" y="131"/>
                  <a:pt x="0" y="82"/>
                  <a:pt x="18" y="40"/>
                </a:cubicBezTo>
                <a:cubicBezTo>
                  <a:pt x="25" y="23"/>
                  <a:pt x="55" y="36"/>
                  <a:pt x="73" y="31"/>
                </a:cubicBezTo>
                <a:cubicBezTo>
                  <a:pt x="92" y="26"/>
                  <a:pt x="110" y="18"/>
                  <a:pt x="128" y="12"/>
                </a:cubicBezTo>
                <a:cubicBezTo>
                  <a:pt x="137" y="9"/>
                  <a:pt x="155" y="3"/>
                  <a:pt x="155" y="3"/>
                </a:cubicBezTo>
                <a:cubicBezTo>
                  <a:pt x="173" y="6"/>
                  <a:pt x="196" y="0"/>
                  <a:pt x="210" y="12"/>
                </a:cubicBezTo>
                <a:cubicBezTo>
                  <a:pt x="225" y="25"/>
                  <a:pt x="228" y="67"/>
                  <a:pt x="228" y="67"/>
                </a:cubicBezTo>
                <a:cubicBezTo>
                  <a:pt x="238" y="174"/>
                  <a:pt x="242" y="136"/>
                  <a:pt x="228" y="232"/>
                </a:cubicBezTo>
                <a:cubicBezTo>
                  <a:pt x="225" y="250"/>
                  <a:pt x="231" y="273"/>
                  <a:pt x="219" y="287"/>
                </a:cubicBezTo>
                <a:cubicBezTo>
                  <a:pt x="206" y="302"/>
                  <a:pt x="164" y="305"/>
                  <a:pt x="164" y="305"/>
                </a:cubicBezTo>
                <a:cubicBezTo>
                  <a:pt x="130" y="328"/>
                  <a:pt x="93" y="339"/>
                  <a:pt x="54" y="351"/>
                </a:cubicBezTo>
                <a:cubicBezTo>
                  <a:pt x="18" y="326"/>
                  <a:pt x="33" y="341"/>
                  <a:pt x="9" y="305"/>
                </a:cubicBezTo>
                <a:close/>
              </a:path>
            </a:pathLst>
          </a:custGeom>
          <a:gradFill rotWithShape="0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7" name="Freeform 40"/>
          <p:cNvSpPr>
            <a:spLocks/>
          </p:cNvSpPr>
          <p:nvPr/>
        </p:nvSpPr>
        <p:spPr bwMode="auto">
          <a:xfrm>
            <a:off x="5238750" y="2989263"/>
            <a:ext cx="715963" cy="508000"/>
          </a:xfrm>
          <a:custGeom>
            <a:avLst/>
            <a:gdLst>
              <a:gd name="T0" fmla="*/ 2147483647 w 450"/>
              <a:gd name="T1" fmla="*/ 2147483647 h 320"/>
              <a:gd name="T2" fmla="*/ 2147483647 w 450"/>
              <a:gd name="T3" fmla="*/ 2147483647 h 320"/>
              <a:gd name="T4" fmla="*/ 2147483647 w 450"/>
              <a:gd name="T5" fmla="*/ 2147483647 h 320"/>
              <a:gd name="T6" fmla="*/ 2147483647 w 450"/>
              <a:gd name="T7" fmla="*/ 2147483647 h 320"/>
              <a:gd name="T8" fmla="*/ 2147483647 w 450"/>
              <a:gd name="T9" fmla="*/ 2147483647 h 320"/>
              <a:gd name="T10" fmla="*/ 2147483647 w 450"/>
              <a:gd name="T11" fmla="*/ 0 h 320"/>
              <a:gd name="T12" fmla="*/ 2147483647 w 450"/>
              <a:gd name="T13" fmla="*/ 2147483647 h 320"/>
              <a:gd name="T14" fmla="*/ 0 w 450"/>
              <a:gd name="T15" fmla="*/ 2147483647 h 320"/>
              <a:gd name="T16" fmla="*/ 2147483647 w 450"/>
              <a:gd name="T17" fmla="*/ 2147483647 h 320"/>
              <a:gd name="T18" fmla="*/ 2147483647 w 450"/>
              <a:gd name="T19" fmla="*/ 2147483647 h 320"/>
              <a:gd name="T20" fmla="*/ 2147483647 w 450"/>
              <a:gd name="T21" fmla="*/ 2147483647 h 320"/>
              <a:gd name="T22" fmla="*/ 2147483647 w 450"/>
              <a:gd name="T23" fmla="*/ 2147483647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50"/>
              <a:gd name="T37" fmla="*/ 0 h 320"/>
              <a:gd name="T38" fmla="*/ 450 w 450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50" h="320">
                <a:moveTo>
                  <a:pt x="183" y="320"/>
                </a:moveTo>
                <a:cubicBezTo>
                  <a:pt x="236" y="303"/>
                  <a:pt x="292" y="299"/>
                  <a:pt x="348" y="292"/>
                </a:cubicBezTo>
                <a:cubicBezTo>
                  <a:pt x="354" y="263"/>
                  <a:pt x="365" y="201"/>
                  <a:pt x="375" y="164"/>
                </a:cubicBezTo>
                <a:cubicBezTo>
                  <a:pt x="378" y="155"/>
                  <a:pt x="377" y="144"/>
                  <a:pt x="384" y="137"/>
                </a:cubicBezTo>
                <a:cubicBezTo>
                  <a:pt x="391" y="130"/>
                  <a:pt x="403" y="131"/>
                  <a:pt x="412" y="128"/>
                </a:cubicBezTo>
                <a:cubicBezTo>
                  <a:pt x="450" y="11"/>
                  <a:pt x="316" y="13"/>
                  <a:pt x="238" y="0"/>
                </a:cubicBezTo>
                <a:cubicBezTo>
                  <a:pt x="172" y="16"/>
                  <a:pt x="104" y="14"/>
                  <a:pt x="37" y="27"/>
                </a:cubicBezTo>
                <a:cubicBezTo>
                  <a:pt x="27" y="70"/>
                  <a:pt x="13" y="70"/>
                  <a:pt x="0" y="109"/>
                </a:cubicBezTo>
                <a:cubicBezTo>
                  <a:pt x="6" y="118"/>
                  <a:pt x="11" y="130"/>
                  <a:pt x="19" y="137"/>
                </a:cubicBezTo>
                <a:cubicBezTo>
                  <a:pt x="35" y="151"/>
                  <a:pt x="73" y="173"/>
                  <a:pt x="73" y="173"/>
                </a:cubicBezTo>
                <a:cubicBezTo>
                  <a:pt x="89" y="219"/>
                  <a:pt x="69" y="202"/>
                  <a:pt x="55" y="247"/>
                </a:cubicBezTo>
                <a:cubicBezTo>
                  <a:pt x="77" y="312"/>
                  <a:pt x="119" y="320"/>
                  <a:pt x="183" y="320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8" name="Freeform 41"/>
          <p:cNvSpPr>
            <a:spLocks/>
          </p:cNvSpPr>
          <p:nvPr/>
        </p:nvSpPr>
        <p:spPr bwMode="auto">
          <a:xfrm>
            <a:off x="5780088" y="2735263"/>
            <a:ext cx="676275" cy="471487"/>
          </a:xfrm>
          <a:custGeom>
            <a:avLst/>
            <a:gdLst>
              <a:gd name="T0" fmla="*/ 2147483647 w 426"/>
              <a:gd name="T1" fmla="*/ 2147483647 h 297"/>
              <a:gd name="T2" fmla="*/ 2147483647 w 426"/>
              <a:gd name="T3" fmla="*/ 2147483647 h 297"/>
              <a:gd name="T4" fmla="*/ 2147483647 w 426"/>
              <a:gd name="T5" fmla="*/ 2147483647 h 297"/>
              <a:gd name="T6" fmla="*/ 2147483647 w 426"/>
              <a:gd name="T7" fmla="*/ 2147483647 h 297"/>
              <a:gd name="T8" fmla="*/ 2147483647 w 426"/>
              <a:gd name="T9" fmla="*/ 2147483647 h 297"/>
              <a:gd name="T10" fmla="*/ 2147483647 w 426"/>
              <a:gd name="T11" fmla="*/ 2147483647 h 297"/>
              <a:gd name="T12" fmla="*/ 2147483647 w 426"/>
              <a:gd name="T13" fmla="*/ 2147483647 h 297"/>
              <a:gd name="T14" fmla="*/ 2147483647 w 426"/>
              <a:gd name="T15" fmla="*/ 2147483647 h 297"/>
              <a:gd name="T16" fmla="*/ 2147483647 w 426"/>
              <a:gd name="T17" fmla="*/ 2147483647 h 297"/>
              <a:gd name="T18" fmla="*/ 2147483647 w 426"/>
              <a:gd name="T19" fmla="*/ 2147483647 h 297"/>
              <a:gd name="T20" fmla="*/ 2147483647 w 426"/>
              <a:gd name="T21" fmla="*/ 2147483647 h 297"/>
              <a:gd name="T22" fmla="*/ 2147483647 w 426"/>
              <a:gd name="T23" fmla="*/ 2147483647 h 297"/>
              <a:gd name="T24" fmla="*/ 2147483647 w 426"/>
              <a:gd name="T25" fmla="*/ 2147483647 h 2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6"/>
              <a:gd name="T40" fmla="*/ 0 h 297"/>
              <a:gd name="T41" fmla="*/ 426 w 426"/>
              <a:gd name="T42" fmla="*/ 297 h 2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6" h="297">
                <a:moveTo>
                  <a:pt x="71" y="269"/>
                </a:moveTo>
                <a:cubicBezTo>
                  <a:pt x="54" y="244"/>
                  <a:pt x="36" y="227"/>
                  <a:pt x="16" y="205"/>
                </a:cubicBezTo>
                <a:cubicBezTo>
                  <a:pt x="0" y="158"/>
                  <a:pt x="3" y="179"/>
                  <a:pt x="16" y="105"/>
                </a:cubicBezTo>
                <a:cubicBezTo>
                  <a:pt x="18" y="95"/>
                  <a:pt x="17" y="83"/>
                  <a:pt x="25" y="77"/>
                </a:cubicBezTo>
                <a:cubicBezTo>
                  <a:pt x="55" y="55"/>
                  <a:pt x="104" y="62"/>
                  <a:pt x="135" y="41"/>
                </a:cubicBezTo>
                <a:cubicBezTo>
                  <a:pt x="153" y="29"/>
                  <a:pt x="190" y="4"/>
                  <a:pt x="190" y="4"/>
                </a:cubicBezTo>
                <a:cubicBezTo>
                  <a:pt x="331" y="15"/>
                  <a:pt x="279" y="0"/>
                  <a:pt x="354" y="50"/>
                </a:cubicBezTo>
                <a:cubicBezTo>
                  <a:pt x="360" y="59"/>
                  <a:pt x="368" y="67"/>
                  <a:pt x="373" y="77"/>
                </a:cubicBezTo>
                <a:cubicBezTo>
                  <a:pt x="381" y="95"/>
                  <a:pt x="391" y="132"/>
                  <a:pt x="391" y="132"/>
                </a:cubicBezTo>
                <a:cubicBezTo>
                  <a:pt x="404" y="211"/>
                  <a:pt x="426" y="275"/>
                  <a:pt x="336" y="297"/>
                </a:cubicBezTo>
                <a:cubicBezTo>
                  <a:pt x="156" y="277"/>
                  <a:pt x="226" y="291"/>
                  <a:pt x="126" y="269"/>
                </a:cubicBezTo>
                <a:cubicBezTo>
                  <a:pt x="117" y="272"/>
                  <a:pt x="108" y="281"/>
                  <a:pt x="98" y="279"/>
                </a:cubicBezTo>
                <a:cubicBezTo>
                  <a:pt x="62" y="272"/>
                  <a:pt x="93" y="247"/>
                  <a:pt x="71" y="269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89" name="Freeform 42"/>
          <p:cNvSpPr>
            <a:spLocks/>
          </p:cNvSpPr>
          <p:nvPr/>
        </p:nvSpPr>
        <p:spPr bwMode="auto">
          <a:xfrm>
            <a:off x="6343650" y="2743200"/>
            <a:ext cx="565150" cy="542925"/>
          </a:xfrm>
          <a:custGeom>
            <a:avLst/>
            <a:gdLst>
              <a:gd name="T0" fmla="*/ 2147483647 w 356"/>
              <a:gd name="T1" fmla="*/ 2147483647 h 342"/>
              <a:gd name="T2" fmla="*/ 2147483647 w 356"/>
              <a:gd name="T3" fmla="*/ 0 h 342"/>
              <a:gd name="T4" fmla="*/ 2147483647 w 356"/>
              <a:gd name="T5" fmla="*/ 2147483647 h 342"/>
              <a:gd name="T6" fmla="*/ 2147483647 w 356"/>
              <a:gd name="T7" fmla="*/ 2147483647 h 342"/>
              <a:gd name="T8" fmla="*/ 2147483647 w 356"/>
              <a:gd name="T9" fmla="*/ 2147483647 h 342"/>
              <a:gd name="T10" fmla="*/ 2147483647 w 356"/>
              <a:gd name="T11" fmla="*/ 2147483647 h 342"/>
              <a:gd name="T12" fmla="*/ 2147483647 w 356"/>
              <a:gd name="T13" fmla="*/ 2147483647 h 342"/>
              <a:gd name="T14" fmla="*/ 2147483647 w 356"/>
              <a:gd name="T15" fmla="*/ 2147483647 h 342"/>
              <a:gd name="T16" fmla="*/ 2147483647 w 356"/>
              <a:gd name="T17" fmla="*/ 2147483647 h 342"/>
              <a:gd name="T18" fmla="*/ 0 w 356"/>
              <a:gd name="T19" fmla="*/ 2147483647 h 342"/>
              <a:gd name="T20" fmla="*/ 2147483647 w 356"/>
              <a:gd name="T21" fmla="*/ 2147483647 h 3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6"/>
              <a:gd name="T34" fmla="*/ 0 h 342"/>
              <a:gd name="T35" fmla="*/ 356 w 356"/>
              <a:gd name="T36" fmla="*/ 342 h 3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6" h="342">
                <a:moveTo>
                  <a:pt x="18" y="27"/>
                </a:moveTo>
                <a:cubicBezTo>
                  <a:pt x="63" y="12"/>
                  <a:pt x="110" y="15"/>
                  <a:pt x="155" y="0"/>
                </a:cubicBezTo>
                <a:cubicBezTo>
                  <a:pt x="215" y="8"/>
                  <a:pt x="250" y="11"/>
                  <a:pt x="292" y="55"/>
                </a:cubicBezTo>
                <a:cubicBezTo>
                  <a:pt x="295" y="64"/>
                  <a:pt x="297" y="74"/>
                  <a:pt x="301" y="82"/>
                </a:cubicBezTo>
                <a:cubicBezTo>
                  <a:pt x="306" y="92"/>
                  <a:pt x="315" y="100"/>
                  <a:pt x="320" y="110"/>
                </a:cubicBezTo>
                <a:cubicBezTo>
                  <a:pt x="355" y="187"/>
                  <a:pt x="319" y="143"/>
                  <a:pt x="356" y="183"/>
                </a:cubicBezTo>
                <a:cubicBezTo>
                  <a:pt x="336" y="342"/>
                  <a:pt x="284" y="273"/>
                  <a:pt x="82" y="265"/>
                </a:cubicBezTo>
                <a:cubicBezTo>
                  <a:pt x="65" y="239"/>
                  <a:pt x="44" y="218"/>
                  <a:pt x="27" y="192"/>
                </a:cubicBezTo>
                <a:cubicBezTo>
                  <a:pt x="24" y="165"/>
                  <a:pt x="23" y="137"/>
                  <a:pt x="18" y="110"/>
                </a:cubicBezTo>
                <a:cubicBezTo>
                  <a:pt x="14" y="91"/>
                  <a:pt x="0" y="55"/>
                  <a:pt x="0" y="55"/>
                </a:cubicBezTo>
                <a:cubicBezTo>
                  <a:pt x="20" y="34"/>
                  <a:pt x="18" y="45"/>
                  <a:pt x="18" y="27"/>
                </a:cubicBezTo>
                <a:close/>
              </a:path>
            </a:pathLst>
          </a:cu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5400000" scaled="1"/>
          </a:gradFill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90" name="Freeform 43"/>
          <p:cNvSpPr>
            <a:spLocks/>
          </p:cNvSpPr>
          <p:nvPr/>
        </p:nvSpPr>
        <p:spPr bwMode="auto">
          <a:xfrm>
            <a:off x="4691063" y="5505450"/>
            <a:ext cx="679450" cy="501650"/>
          </a:xfrm>
          <a:custGeom>
            <a:avLst/>
            <a:gdLst>
              <a:gd name="T0" fmla="*/ 2147483647 w 428"/>
              <a:gd name="T1" fmla="*/ 2147483647 h 316"/>
              <a:gd name="T2" fmla="*/ 2147483647 w 428"/>
              <a:gd name="T3" fmla="*/ 2147483647 h 316"/>
              <a:gd name="T4" fmla="*/ 2147483647 w 428"/>
              <a:gd name="T5" fmla="*/ 2147483647 h 316"/>
              <a:gd name="T6" fmla="*/ 2147483647 w 428"/>
              <a:gd name="T7" fmla="*/ 2147483647 h 316"/>
              <a:gd name="T8" fmla="*/ 2147483647 w 428"/>
              <a:gd name="T9" fmla="*/ 2147483647 h 316"/>
              <a:gd name="T10" fmla="*/ 2147483647 w 428"/>
              <a:gd name="T11" fmla="*/ 2147483647 h 316"/>
              <a:gd name="T12" fmla="*/ 2147483647 w 428"/>
              <a:gd name="T13" fmla="*/ 2147483647 h 316"/>
              <a:gd name="T14" fmla="*/ 2147483647 w 428"/>
              <a:gd name="T15" fmla="*/ 2147483647 h 316"/>
              <a:gd name="T16" fmla="*/ 2147483647 w 428"/>
              <a:gd name="T17" fmla="*/ 2147483647 h 316"/>
              <a:gd name="T18" fmla="*/ 2147483647 w 428"/>
              <a:gd name="T19" fmla="*/ 2147483647 h 316"/>
              <a:gd name="T20" fmla="*/ 2147483647 w 428"/>
              <a:gd name="T21" fmla="*/ 2147483647 h 316"/>
              <a:gd name="T22" fmla="*/ 0 w 428"/>
              <a:gd name="T23" fmla="*/ 2147483647 h 316"/>
              <a:gd name="T24" fmla="*/ 2147483647 w 428"/>
              <a:gd name="T25" fmla="*/ 2147483647 h 316"/>
              <a:gd name="T26" fmla="*/ 2147483647 w 428"/>
              <a:gd name="T27" fmla="*/ 2147483647 h 316"/>
              <a:gd name="T28" fmla="*/ 2147483647 w 428"/>
              <a:gd name="T29" fmla="*/ 2147483647 h 316"/>
              <a:gd name="T30" fmla="*/ 2147483647 w 428"/>
              <a:gd name="T31" fmla="*/ 2147483647 h 316"/>
              <a:gd name="T32" fmla="*/ 2147483647 w 428"/>
              <a:gd name="T33" fmla="*/ 2147483647 h 3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8"/>
              <a:gd name="T52" fmla="*/ 0 h 316"/>
              <a:gd name="T53" fmla="*/ 428 w 428"/>
              <a:gd name="T54" fmla="*/ 316 h 3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8" h="316">
                <a:moveTo>
                  <a:pt x="265" y="46"/>
                </a:moveTo>
                <a:cubicBezTo>
                  <a:pt x="327" y="66"/>
                  <a:pt x="314" y="86"/>
                  <a:pt x="357" y="119"/>
                </a:cubicBezTo>
                <a:cubicBezTo>
                  <a:pt x="406" y="157"/>
                  <a:pt x="365" y="117"/>
                  <a:pt x="402" y="156"/>
                </a:cubicBezTo>
                <a:cubicBezTo>
                  <a:pt x="408" y="174"/>
                  <a:pt x="415" y="193"/>
                  <a:pt x="421" y="211"/>
                </a:cubicBezTo>
                <a:cubicBezTo>
                  <a:pt x="428" y="231"/>
                  <a:pt x="396" y="252"/>
                  <a:pt x="384" y="256"/>
                </a:cubicBezTo>
                <a:cubicBezTo>
                  <a:pt x="348" y="268"/>
                  <a:pt x="310" y="272"/>
                  <a:pt x="274" y="284"/>
                </a:cubicBezTo>
                <a:cubicBezTo>
                  <a:pt x="271" y="293"/>
                  <a:pt x="274" y="309"/>
                  <a:pt x="265" y="311"/>
                </a:cubicBezTo>
                <a:cubicBezTo>
                  <a:pt x="244" y="316"/>
                  <a:pt x="222" y="305"/>
                  <a:pt x="201" y="302"/>
                </a:cubicBezTo>
                <a:cubicBezTo>
                  <a:pt x="157" y="295"/>
                  <a:pt x="115" y="288"/>
                  <a:pt x="73" y="275"/>
                </a:cubicBezTo>
                <a:cubicBezTo>
                  <a:pt x="56" y="257"/>
                  <a:pt x="19" y="229"/>
                  <a:pt x="46" y="201"/>
                </a:cubicBezTo>
                <a:cubicBezTo>
                  <a:pt x="53" y="194"/>
                  <a:pt x="64" y="195"/>
                  <a:pt x="73" y="192"/>
                </a:cubicBezTo>
                <a:cubicBezTo>
                  <a:pt x="52" y="161"/>
                  <a:pt x="31" y="140"/>
                  <a:pt x="0" y="119"/>
                </a:cubicBezTo>
                <a:cubicBezTo>
                  <a:pt x="14" y="76"/>
                  <a:pt x="25" y="95"/>
                  <a:pt x="55" y="64"/>
                </a:cubicBezTo>
                <a:cubicBezTo>
                  <a:pt x="76" y="0"/>
                  <a:pt x="103" y="20"/>
                  <a:pt x="155" y="37"/>
                </a:cubicBezTo>
                <a:cubicBezTo>
                  <a:pt x="173" y="34"/>
                  <a:pt x="192" y="34"/>
                  <a:pt x="210" y="28"/>
                </a:cubicBezTo>
                <a:cubicBezTo>
                  <a:pt x="263" y="10"/>
                  <a:pt x="213" y="0"/>
                  <a:pt x="265" y="19"/>
                </a:cubicBezTo>
                <a:cubicBezTo>
                  <a:pt x="275" y="49"/>
                  <a:pt x="283" y="46"/>
                  <a:pt x="265" y="46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91" name="Freeform 44"/>
          <p:cNvSpPr>
            <a:spLocks/>
          </p:cNvSpPr>
          <p:nvPr/>
        </p:nvSpPr>
        <p:spPr bwMode="auto">
          <a:xfrm>
            <a:off x="3846513" y="5735638"/>
            <a:ext cx="687387" cy="427037"/>
          </a:xfrm>
          <a:custGeom>
            <a:avLst/>
            <a:gdLst>
              <a:gd name="T0" fmla="*/ 2147483647 w 570"/>
              <a:gd name="T1" fmla="*/ 2147483647 h 358"/>
              <a:gd name="T2" fmla="*/ 2147483647 w 570"/>
              <a:gd name="T3" fmla="*/ 2147483647 h 358"/>
              <a:gd name="T4" fmla="*/ 2147483647 w 570"/>
              <a:gd name="T5" fmla="*/ 2147483647 h 358"/>
              <a:gd name="T6" fmla="*/ 2147483647 w 570"/>
              <a:gd name="T7" fmla="*/ 2147483647 h 358"/>
              <a:gd name="T8" fmla="*/ 2147483647 w 570"/>
              <a:gd name="T9" fmla="*/ 2147483647 h 358"/>
              <a:gd name="T10" fmla="*/ 2147483647 w 570"/>
              <a:gd name="T11" fmla="*/ 2147483647 h 358"/>
              <a:gd name="T12" fmla="*/ 2147483647 w 570"/>
              <a:gd name="T13" fmla="*/ 2147483647 h 358"/>
              <a:gd name="T14" fmla="*/ 2147483647 w 570"/>
              <a:gd name="T15" fmla="*/ 2147483647 h 358"/>
              <a:gd name="T16" fmla="*/ 2147483647 w 570"/>
              <a:gd name="T17" fmla="*/ 2147483647 h 358"/>
              <a:gd name="T18" fmla="*/ 2147483647 w 570"/>
              <a:gd name="T19" fmla="*/ 2147483647 h 358"/>
              <a:gd name="T20" fmla="*/ 2147483647 w 570"/>
              <a:gd name="T21" fmla="*/ 2147483647 h 358"/>
              <a:gd name="T22" fmla="*/ 2147483647 w 570"/>
              <a:gd name="T23" fmla="*/ 2147483647 h 358"/>
              <a:gd name="T24" fmla="*/ 2147483647 w 570"/>
              <a:gd name="T25" fmla="*/ 2147483647 h 358"/>
              <a:gd name="T26" fmla="*/ 2147483647 w 570"/>
              <a:gd name="T27" fmla="*/ 2147483647 h 358"/>
              <a:gd name="T28" fmla="*/ 2147483647 w 570"/>
              <a:gd name="T29" fmla="*/ 2147483647 h 358"/>
              <a:gd name="T30" fmla="*/ 2147483647 w 570"/>
              <a:gd name="T31" fmla="*/ 2147483647 h 358"/>
              <a:gd name="T32" fmla="*/ 2147483647 w 570"/>
              <a:gd name="T33" fmla="*/ 2147483647 h 3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0"/>
              <a:gd name="T52" fmla="*/ 0 h 358"/>
              <a:gd name="T53" fmla="*/ 570 w 570"/>
              <a:gd name="T54" fmla="*/ 358 h 3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0" h="358">
                <a:moveTo>
                  <a:pt x="249" y="11"/>
                </a:moveTo>
                <a:cubicBezTo>
                  <a:pt x="295" y="0"/>
                  <a:pt x="320" y="12"/>
                  <a:pt x="368" y="20"/>
                </a:cubicBezTo>
                <a:cubicBezTo>
                  <a:pt x="416" y="36"/>
                  <a:pt x="380" y="16"/>
                  <a:pt x="404" y="56"/>
                </a:cubicBezTo>
                <a:cubicBezTo>
                  <a:pt x="413" y="71"/>
                  <a:pt x="437" y="84"/>
                  <a:pt x="450" y="93"/>
                </a:cubicBezTo>
                <a:cubicBezTo>
                  <a:pt x="470" y="124"/>
                  <a:pt x="479" y="136"/>
                  <a:pt x="514" y="148"/>
                </a:cubicBezTo>
                <a:cubicBezTo>
                  <a:pt x="525" y="164"/>
                  <a:pt x="542" y="176"/>
                  <a:pt x="551" y="194"/>
                </a:cubicBezTo>
                <a:cubicBezTo>
                  <a:pt x="561" y="214"/>
                  <a:pt x="562" y="237"/>
                  <a:pt x="569" y="258"/>
                </a:cubicBezTo>
                <a:cubicBezTo>
                  <a:pt x="566" y="273"/>
                  <a:pt x="570" y="291"/>
                  <a:pt x="560" y="303"/>
                </a:cubicBezTo>
                <a:cubicBezTo>
                  <a:pt x="552" y="313"/>
                  <a:pt x="535" y="308"/>
                  <a:pt x="523" y="312"/>
                </a:cubicBezTo>
                <a:cubicBezTo>
                  <a:pt x="471" y="327"/>
                  <a:pt x="419" y="341"/>
                  <a:pt x="368" y="358"/>
                </a:cubicBezTo>
                <a:cubicBezTo>
                  <a:pt x="302" y="350"/>
                  <a:pt x="230" y="352"/>
                  <a:pt x="167" y="331"/>
                </a:cubicBezTo>
                <a:cubicBezTo>
                  <a:pt x="106" y="290"/>
                  <a:pt x="88" y="289"/>
                  <a:pt x="20" y="267"/>
                </a:cubicBezTo>
                <a:cubicBezTo>
                  <a:pt x="14" y="258"/>
                  <a:pt x="3" y="250"/>
                  <a:pt x="2" y="239"/>
                </a:cubicBezTo>
                <a:cubicBezTo>
                  <a:pt x="0" y="221"/>
                  <a:pt x="23" y="146"/>
                  <a:pt x="39" y="130"/>
                </a:cubicBezTo>
                <a:cubicBezTo>
                  <a:pt x="46" y="123"/>
                  <a:pt x="57" y="123"/>
                  <a:pt x="66" y="120"/>
                </a:cubicBezTo>
                <a:cubicBezTo>
                  <a:pt x="82" y="71"/>
                  <a:pt x="123" y="38"/>
                  <a:pt x="176" y="29"/>
                </a:cubicBezTo>
                <a:cubicBezTo>
                  <a:pt x="252" y="15"/>
                  <a:pt x="249" y="45"/>
                  <a:pt x="249" y="11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92" name="Freeform 45"/>
          <p:cNvSpPr>
            <a:spLocks/>
          </p:cNvSpPr>
          <p:nvPr/>
        </p:nvSpPr>
        <p:spPr bwMode="auto">
          <a:xfrm>
            <a:off x="5638800" y="5483225"/>
            <a:ext cx="719138" cy="4603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93" name="Freeform 46"/>
          <p:cNvSpPr>
            <a:spLocks/>
          </p:cNvSpPr>
          <p:nvPr/>
        </p:nvSpPr>
        <p:spPr bwMode="auto">
          <a:xfrm>
            <a:off x="5157788" y="5959475"/>
            <a:ext cx="609600" cy="384175"/>
          </a:xfrm>
          <a:custGeom>
            <a:avLst/>
            <a:gdLst>
              <a:gd name="T0" fmla="*/ 2147483647 w 453"/>
              <a:gd name="T1" fmla="*/ 2147483647 h 290"/>
              <a:gd name="T2" fmla="*/ 2147483647 w 453"/>
              <a:gd name="T3" fmla="*/ 0 h 290"/>
              <a:gd name="T4" fmla="*/ 2147483647 w 453"/>
              <a:gd name="T5" fmla="*/ 2147483647 h 290"/>
              <a:gd name="T6" fmla="*/ 2147483647 w 453"/>
              <a:gd name="T7" fmla="*/ 2147483647 h 290"/>
              <a:gd name="T8" fmla="*/ 2147483647 w 453"/>
              <a:gd name="T9" fmla="*/ 2147483647 h 290"/>
              <a:gd name="T10" fmla="*/ 2147483647 w 453"/>
              <a:gd name="T11" fmla="*/ 2147483647 h 290"/>
              <a:gd name="T12" fmla="*/ 2147483647 w 453"/>
              <a:gd name="T13" fmla="*/ 2147483647 h 290"/>
              <a:gd name="T14" fmla="*/ 2147483647 w 453"/>
              <a:gd name="T15" fmla="*/ 2147483647 h 290"/>
              <a:gd name="T16" fmla="*/ 2147483647 w 453"/>
              <a:gd name="T17" fmla="*/ 2147483647 h 290"/>
              <a:gd name="T18" fmla="*/ 2147483647 w 453"/>
              <a:gd name="T19" fmla="*/ 2147483647 h 290"/>
              <a:gd name="T20" fmla="*/ 2147483647 w 453"/>
              <a:gd name="T21" fmla="*/ 2147483647 h 290"/>
              <a:gd name="T22" fmla="*/ 2147483647 w 453"/>
              <a:gd name="T23" fmla="*/ 2147483647 h 290"/>
              <a:gd name="T24" fmla="*/ 2147483647 w 453"/>
              <a:gd name="T25" fmla="*/ 2147483647 h 290"/>
              <a:gd name="T26" fmla="*/ 2147483647 w 453"/>
              <a:gd name="T27" fmla="*/ 2147483647 h 290"/>
              <a:gd name="T28" fmla="*/ 2147483647 w 453"/>
              <a:gd name="T29" fmla="*/ 2147483647 h 290"/>
              <a:gd name="T30" fmla="*/ 2147483647 w 453"/>
              <a:gd name="T31" fmla="*/ 2147483647 h 290"/>
              <a:gd name="T32" fmla="*/ 2147483647 w 453"/>
              <a:gd name="T33" fmla="*/ 2147483647 h 290"/>
              <a:gd name="T34" fmla="*/ 2147483647 w 453"/>
              <a:gd name="T35" fmla="*/ 2147483647 h 290"/>
              <a:gd name="T36" fmla="*/ 0 w 453"/>
              <a:gd name="T37" fmla="*/ 2147483647 h 290"/>
              <a:gd name="T38" fmla="*/ 2147483647 w 453"/>
              <a:gd name="T39" fmla="*/ 2147483647 h 290"/>
              <a:gd name="T40" fmla="*/ 2147483647 w 453"/>
              <a:gd name="T41" fmla="*/ 2147483647 h 290"/>
              <a:gd name="T42" fmla="*/ 2147483647 w 453"/>
              <a:gd name="T43" fmla="*/ 2147483647 h 290"/>
              <a:gd name="T44" fmla="*/ 2147483647 w 453"/>
              <a:gd name="T45" fmla="*/ 2147483647 h 290"/>
              <a:gd name="T46" fmla="*/ 2147483647 w 453"/>
              <a:gd name="T47" fmla="*/ 2147483647 h 290"/>
              <a:gd name="T48" fmla="*/ 2147483647 w 453"/>
              <a:gd name="T49" fmla="*/ 2147483647 h 290"/>
              <a:gd name="T50" fmla="*/ 2147483647 w 453"/>
              <a:gd name="T51" fmla="*/ 2147483647 h 29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53"/>
              <a:gd name="T79" fmla="*/ 0 h 290"/>
              <a:gd name="T80" fmla="*/ 453 w 453"/>
              <a:gd name="T81" fmla="*/ 290 h 29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53" h="290">
                <a:moveTo>
                  <a:pt x="108" y="24"/>
                </a:moveTo>
                <a:cubicBezTo>
                  <a:pt x="117" y="15"/>
                  <a:pt x="125" y="10"/>
                  <a:pt x="132" y="0"/>
                </a:cubicBezTo>
                <a:cubicBezTo>
                  <a:pt x="176" y="4"/>
                  <a:pt x="220" y="15"/>
                  <a:pt x="264" y="21"/>
                </a:cubicBezTo>
                <a:cubicBezTo>
                  <a:pt x="296" y="43"/>
                  <a:pt x="320" y="42"/>
                  <a:pt x="360" y="45"/>
                </a:cubicBezTo>
                <a:cubicBezTo>
                  <a:pt x="373" y="49"/>
                  <a:pt x="383" y="59"/>
                  <a:pt x="396" y="63"/>
                </a:cubicBezTo>
                <a:cubicBezTo>
                  <a:pt x="406" y="78"/>
                  <a:pt x="420" y="90"/>
                  <a:pt x="426" y="108"/>
                </a:cubicBezTo>
                <a:cubicBezTo>
                  <a:pt x="423" y="116"/>
                  <a:pt x="412" y="127"/>
                  <a:pt x="420" y="135"/>
                </a:cubicBezTo>
                <a:cubicBezTo>
                  <a:pt x="425" y="140"/>
                  <a:pt x="438" y="147"/>
                  <a:pt x="438" y="147"/>
                </a:cubicBezTo>
                <a:cubicBezTo>
                  <a:pt x="452" y="168"/>
                  <a:pt x="448" y="158"/>
                  <a:pt x="453" y="174"/>
                </a:cubicBezTo>
                <a:cubicBezTo>
                  <a:pt x="450" y="182"/>
                  <a:pt x="451" y="191"/>
                  <a:pt x="447" y="198"/>
                </a:cubicBezTo>
                <a:cubicBezTo>
                  <a:pt x="435" y="218"/>
                  <a:pt x="357" y="213"/>
                  <a:pt x="348" y="213"/>
                </a:cubicBezTo>
                <a:cubicBezTo>
                  <a:pt x="326" y="235"/>
                  <a:pt x="352" y="205"/>
                  <a:pt x="336" y="258"/>
                </a:cubicBezTo>
                <a:cubicBezTo>
                  <a:pt x="335" y="262"/>
                  <a:pt x="303" y="266"/>
                  <a:pt x="300" y="267"/>
                </a:cubicBezTo>
                <a:cubicBezTo>
                  <a:pt x="290" y="269"/>
                  <a:pt x="270" y="276"/>
                  <a:pt x="270" y="276"/>
                </a:cubicBezTo>
                <a:cubicBezTo>
                  <a:pt x="197" y="272"/>
                  <a:pt x="188" y="290"/>
                  <a:pt x="153" y="255"/>
                </a:cubicBezTo>
                <a:cubicBezTo>
                  <a:pt x="121" y="260"/>
                  <a:pt x="89" y="258"/>
                  <a:pt x="57" y="252"/>
                </a:cubicBezTo>
                <a:cubicBezTo>
                  <a:pt x="40" y="226"/>
                  <a:pt x="63" y="257"/>
                  <a:pt x="42" y="240"/>
                </a:cubicBezTo>
                <a:cubicBezTo>
                  <a:pt x="28" y="229"/>
                  <a:pt x="47" y="223"/>
                  <a:pt x="18" y="213"/>
                </a:cubicBezTo>
                <a:cubicBezTo>
                  <a:pt x="12" y="211"/>
                  <a:pt x="0" y="207"/>
                  <a:pt x="0" y="207"/>
                </a:cubicBezTo>
                <a:cubicBezTo>
                  <a:pt x="3" y="197"/>
                  <a:pt x="10" y="189"/>
                  <a:pt x="15" y="180"/>
                </a:cubicBezTo>
                <a:cubicBezTo>
                  <a:pt x="19" y="174"/>
                  <a:pt x="27" y="162"/>
                  <a:pt x="27" y="162"/>
                </a:cubicBezTo>
                <a:cubicBezTo>
                  <a:pt x="28" y="155"/>
                  <a:pt x="27" y="147"/>
                  <a:pt x="30" y="141"/>
                </a:cubicBezTo>
                <a:cubicBezTo>
                  <a:pt x="34" y="132"/>
                  <a:pt x="57" y="129"/>
                  <a:pt x="57" y="129"/>
                </a:cubicBezTo>
                <a:cubicBezTo>
                  <a:pt x="70" y="91"/>
                  <a:pt x="51" y="97"/>
                  <a:pt x="93" y="90"/>
                </a:cubicBezTo>
                <a:cubicBezTo>
                  <a:pt x="105" y="78"/>
                  <a:pt x="106" y="76"/>
                  <a:pt x="102" y="60"/>
                </a:cubicBezTo>
                <a:cubicBezTo>
                  <a:pt x="106" y="48"/>
                  <a:pt x="108" y="36"/>
                  <a:pt x="108" y="24"/>
                </a:cubicBezTo>
                <a:close/>
              </a:path>
            </a:pathLst>
          </a:custGeom>
          <a:gradFill rotWithShape="0">
            <a:gsLst>
              <a:gs pos="0">
                <a:srgbClr val="663300"/>
              </a:gs>
              <a:gs pos="50000">
                <a:srgbClr val="A7896C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494" name="Text Box 48"/>
          <p:cNvSpPr txBox="1">
            <a:spLocks noChangeArrowheads="1"/>
          </p:cNvSpPr>
          <p:nvPr/>
        </p:nvSpPr>
        <p:spPr bwMode="auto">
          <a:xfrm>
            <a:off x="1219200" y="4676775"/>
            <a:ext cx="152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Normal Epithelia</a:t>
            </a:r>
          </a:p>
        </p:txBody>
      </p:sp>
      <p:sp>
        <p:nvSpPr>
          <p:cNvPr id="360495" name="Text Box 49"/>
          <p:cNvSpPr txBox="1">
            <a:spLocks noChangeArrowheads="1"/>
          </p:cNvSpPr>
          <p:nvPr/>
        </p:nvSpPr>
        <p:spPr bwMode="auto">
          <a:xfrm>
            <a:off x="2609850" y="47688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Dysplasia</a:t>
            </a:r>
          </a:p>
        </p:txBody>
      </p:sp>
      <p:sp>
        <p:nvSpPr>
          <p:cNvPr id="360496" name="Text Box 50"/>
          <p:cNvSpPr txBox="1">
            <a:spLocks noChangeArrowheads="1"/>
          </p:cNvSpPr>
          <p:nvPr/>
        </p:nvSpPr>
        <p:spPr bwMode="auto">
          <a:xfrm>
            <a:off x="3886200" y="4799013"/>
            <a:ext cx="15240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Carcinoma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600" b="1" i="1">
                <a:solidFill>
                  <a:srgbClr val="000099"/>
                </a:solidFill>
                <a:latin typeface="Comic Sans MS" pitchFamily="66" charset="0"/>
              </a:rPr>
              <a:t> in situ</a:t>
            </a:r>
          </a:p>
        </p:txBody>
      </p:sp>
      <p:sp>
        <p:nvSpPr>
          <p:cNvPr id="360497" name="Text Box 51"/>
          <p:cNvSpPr txBox="1">
            <a:spLocks noChangeArrowheads="1"/>
          </p:cNvSpPr>
          <p:nvPr/>
        </p:nvSpPr>
        <p:spPr bwMode="auto">
          <a:xfrm>
            <a:off x="5295900" y="241935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Carcinoma</a:t>
            </a:r>
          </a:p>
        </p:txBody>
      </p:sp>
      <p:sp>
        <p:nvSpPr>
          <p:cNvPr id="360498" name="Text Box 52"/>
          <p:cNvSpPr txBox="1">
            <a:spLocks noChangeArrowheads="1"/>
          </p:cNvSpPr>
          <p:nvPr/>
        </p:nvSpPr>
        <p:spPr bwMode="auto">
          <a:xfrm>
            <a:off x="6305550" y="5486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99"/>
                </a:solidFill>
                <a:latin typeface="Comic Sans MS" pitchFamily="66" charset="0"/>
              </a:rPr>
              <a:t>Metastasis</a:t>
            </a:r>
          </a:p>
        </p:txBody>
      </p:sp>
      <p:sp>
        <p:nvSpPr>
          <p:cNvPr id="1391669" name="Oval 53"/>
          <p:cNvSpPr>
            <a:spLocks noChangeArrowheads="1"/>
          </p:cNvSpPr>
          <p:nvPr/>
        </p:nvSpPr>
        <p:spPr bwMode="auto">
          <a:xfrm>
            <a:off x="2209800" y="838200"/>
            <a:ext cx="2743200" cy="2133600"/>
          </a:xfrm>
          <a:prstGeom prst="ellipse">
            <a:avLst/>
          </a:prstGeom>
          <a:gradFill rotWithShape="0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00" name="Line 54"/>
          <p:cNvSpPr>
            <a:spLocks noChangeShapeType="1"/>
          </p:cNvSpPr>
          <p:nvPr/>
        </p:nvSpPr>
        <p:spPr bwMode="auto">
          <a:xfrm>
            <a:off x="2792413" y="1343025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501" name="Line 55"/>
          <p:cNvSpPr>
            <a:spLocks noChangeShapeType="1"/>
          </p:cNvSpPr>
          <p:nvPr/>
        </p:nvSpPr>
        <p:spPr bwMode="auto">
          <a:xfrm>
            <a:off x="3086100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72" name="Oval 56"/>
          <p:cNvSpPr>
            <a:spLocks noChangeArrowheads="1"/>
          </p:cNvSpPr>
          <p:nvPr/>
        </p:nvSpPr>
        <p:spPr bwMode="auto">
          <a:xfrm>
            <a:off x="3009900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03" name="Line 57"/>
          <p:cNvSpPr>
            <a:spLocks noChangeShapeType="1"/>
          </p:cNvSpPr>
          <p:nvPr/>
        </p:nvSpPr>
        <p:spPr bwMode="auto">
          <a:xfrm>
            <a:off x="32496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74" name="Oval 58"/>
          <p:cNvSpPr>
            <a:spLocks noChangeArrowheads="1"/>
          </p:cNvSpPr>
          <p:nvPr/>
        </p:nvSpPr>
        <p:spPr bwMode="auto">
          <a:xfrm>
            <a:off x="31734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05" name="Line 59"/>
          <p:cNvSpPr>
            <a:spLocks noChangeShapeType="1"/>
          </p:cNvSpPr>
          <p:nvPr/>
        </p:nvSpPr>
        <p:spPr bwMode="auto">
          <a:xfrm>
            <a:off x="34020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76" name="Oval 60"/>
          <p:cNvSpPr>
            <a:spLocks noChangeArrowheads="1"/>
          </p:cNvSpPr>
          <p:nvPr/>
        </p:nvSpPr>
        <p:spPr bwMode="auto">
          <a:xfrm>
            <a:off x="33258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07" name="Line 61"/>
          <p:cNvSpPr>
            <a:spLocks noChangeShapeType="1"/>
          </p:cNvSpPr>
          <p:nvPr/>
        </p:nvSpPr>
        <p:spPr bwMode="auto">
          <a:xfrm>
            <a:off x="35544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78" name="Oval 62"/>
          <p:cNvSpPr>
            <a:spLocks noChangeArrowheads="1"/>
          </p:cNvSpPr>
          <p:nvPr/>
        </p:nvSpPr>
        <p:spPr bwMode="auto">
          <a:xfrm>
            <a:off x="34782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09" name="Line 63"/>
          <p:cNvSpPr>
            <a:spLocks noChangeShapeType="1"/>
          </p:cNvSpPr>
          <p:nvPr/>
        </p:nvSpPr>
        <p:spPr bwMode="auto">
          <a:xfrm>
            <a:off x="39354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80" name="Oval 64"/>
          <p:cNvSpPr>
            <a:spLocks noChangeArrowheads="1"/>
          </p:cNvSpPr>
          <p:nvPr/>
        </p:nvSpPr>
        <p:spPr bwMode="auto">
          <a:xfrm>
            <a:off x="38592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11" name="Line 65"/>
          <p:cNvSpPr>
            <a:spLocks noChangeShapeType="1"/>
          </p:cNvSpPr>
          <p:nvPr/>
        </p:nvSpPr>
        <p:spPr bwMode="auto">
          <a:xfrm>
            <a:off x="4240213" y="12668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82" name="Oval 66"/>
          <p:cNvSpPr>
            <a:spLocks noChangeArrowheads="1"/>
          </p:cNvSpPr>
          <p:nvPr/>
        </p:nvSpPr>
        <p:spPr bwMode="auto">
          <a:xfrm>
            <a:off x="4164013" y="11144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13" name="Line 67"/>
          <p:cNvSpPr>
            <a:spLocks noChangeShapeType="1"/>
          </p:cNvSpPr>
          <p:nvPr/>
        </p:nvSpPr>
        <p:spPr bwMode="auto">
          <a:xfrm>
            <a:off x="2792413" y="16764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514" name="Line 68"/>
          <p:cNvSpPr>
            <a:spLocks noChangeShapeType="1"/>
          </p:cNvSpPr>
          <p:nvPr/>
        </p:nvSpPr>
        <p:spPr bwMode="auto">
          <a:xfrm>
            <a:off x="300990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85" name="Oval 69"/>
          <p:cNvSpPr>
            <a:spLocks noChangeArrowheads="1"/>
          </p:cNvSpPr>
          <p:nvPr/>
        </p:nvSpPr>
        <p:spPr bwMode="auto">
          <a:xfrm>
            <a:off x="293370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16" name="Line 70"/>
          <p:cNvSpPr>
            <a:spLocks noChangeShapeType="1"/>
          </p:cNvSpPr>
          <p:nvPr/>
        </p:nvSpPr>
        <p:spPr bwMode="auto">
          <a:xfrm>
            <a:off x="31813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87" name="Oval 71"/>
          <p:cNvSpPr>
            <a:spLocks noChangeArrowheads="1"/>
          </p:cNvSpPr>
          <p:nvPr/>
        </p:nvSpPr>
        <p:spPr bwMode="auto">
          <a:xfrm>
            <a:off x="310515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18" name="Line 72"/>
          <p:cNvSpPr>
            <a:spLocks noChangeShapeType="1"/>
          </p:cNvSpPr>
          <p:nvPr/>
        </p:nvSpPr>
        <p:spPr bwMode="auto">
          <a:xfrm>
            <a:off x="3363913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89" name="Oval 73"/>
          <p:cNvSpPr>
            <a:spLocks noChangeArrowheads="1"/>
          </p:cNvSpPr>
          <p:nvPr/>
        </p:nvSpPr>
        <p:spPr bwMode="auto">
          <a:xfrm>
            <a:off x="3287713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20" name="Line 74"/>
          <p:cNvSpPr>
            <a:spLocks noChangeShapeType="1"/>
          </p:cNvSpPr>
          <p:nvPr/>
        </p:nvSpPr>
        <p:spPr bwMode="auto">
          <a:xfrm>
            <a:off x="35623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91" name="Oval 75"/>
          <p:cNvSpPr>
            <a:spLocks noChangeArrowheads="1"/>
          </p:cNvSpPr>
          <p:nvPr/>
        </p:nvSpPr>
        <p:spPr bwMode="auto">
          <a:xfrm>
            <a:off x="348615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22" name="Line 76"/>
          <p:cNvSpPr>
            <a:spLocks noChangeShapeType="1"/>
          </p:cNvSpPr>
          <p:nvPr/>
        </p:nvSpPr>
        <p:spPr bwMode="auto">
          <a:xfrm>
            <a:off x="3935413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93" name="Oval 77"/>
          <p:cNvSpPr>
            <a:spLocks noChangeArrowheads="1"/>
          </p:cNvSpPr>
          <p:nvPr/>
        </p:nvSpPr>
        <p:spPr bwMode="auto">
          <a:xfrm>
            <a:off x="3859213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24" name="Line 78"/>
          <p:cNvSpPr>
            <a:spLocks noChangeShapeType="1"/>
          </p:cNvSpPr>
          <p:nvPr/>
        </p:nvSpPr>
        <p:spPr bwMode="auto">
          <a:xfrm>
            <a:off x="4171950" y="16002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95" name="Oval 79"/>
          <p:cNvSpPr>
            <a:spLocks noChangeArrowheads="1"/>
          </p:cNvSpPr>
          <p:nvPr/>
        </p:nvSpPr>
        <p:spPr bwMode="auto">
          <a:xfrm>
            <a:off x="4095750" y="14478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26" name="Line 80"/>
          <p:cNvSpPr>
            <a:spLocks noChangeShapeType="1"/>
          </p:cNvSpPr>
          <p:nvPr/>
        </p:nvSpPr>
        <p:spPr bwMode="auto">
          <a:xfrm>
            <a:off x="2792413" y="1990725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527" name="Line 81"/>
          <p:cNvSpPr>
            <a:spLocks noChangeShapeType="1"/>
          </p:cNvSpPr>
          <p:nvPr/>
        </p:nvSpPr>
        <p:spPr bwMode="auto">
          <a:xfrm>
            <a:off x="31734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698" name="Oval 82"/>
          <p:cNvSpPr>
            <a:spLocks noChangeArrowheads="1"/>
          </p:cNvSpPr>
          <p:nvPr/>
        </p:nvSpPr>
        <p:spPr bwMode="auto">
          <a:xfrm>
            <a:off x="3097213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29" name="Line 83"/>
          <p:cNvSpPr>
            <a:spLocks noChangeShapeType="1"/>
          </p:cNvSpPr>
          <p:nvPr/>
        </p:nvSpPr>
        <p:spPr bwMode="auto">
          <a:xfrm>
            <a:off x="3314700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00" name="Oval 84"/>
          <p:cNvSpPr>
            <a:spLocks noChangeArrowheads="1"/>
          </p:cNvSpPr>
          <p:nvPr/>
        </p:nvSpPr>
        <p:spPr bwMode="auto">
          <a:xfrm>
            <a:off x="3238500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31" name="Line 85"/>
          <p:cNvSpPr>
            <a:spLocks noChangeShapeType="1"/>
          </p:cNvSpPr>
          <p:nvPr/>
        </p:nvSpPr>
        <p:spPr bwMode="auto">
          <a:xfrm>
            <a:off x="34782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02" name="Oval 86"/>
          <p:cNvSpPr>
            <a:spLocks noChangeArrowheads="1"/>
          </p:cNvSpPr>
          <p:nvPr/>
        </p:nvSpPr>
        <p:spPr bwMode="auto">
          <a:xfrm>
            <a:off x="3402013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33" name="Line 87"/>
          <p:cNvSpPr>
            <a:spLocks noChangeShapeType="1"/>
          </p:cNvSpPr>
          <p:nvPr/>
        </p:nvSpPr>
        <p:spPr bwMode="auto">
          <a:xfrm>
            <a:off x="36306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04" name="Oval 88"/>
          <p:cNvSpPr>
            <a:spLocks noChangeArrowheads="1"/>
          </p:cNvSpPr>
          <p:nvPr/>
        </p:nvSpPr>
        <p:spPr bwMode="auto">
          <a:xfrm>
            <a:off x="3554413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35" name="Line 89"/>
          <p:cNvSpPr>
            <a:spLocks noChangeShapeType="1"/>
          </p:cNvSpPr>
          <p:nvPr/>
        </p:nvSpPr>
        <p:spPr bwMode="auto">
          <a:xfrm>
            <a:off x="4000500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06" name="Oval 90"/>
          <p:cNvSpPr>
            <a:spLocks noChangeArrowheads="1"/>
          </p:cNvSpPr>
          <p:nvPr/>
        </p:nvSpPr>
        <p:spPr bwMode="auto">
          <a:xfrm>
            <a:off x="3924300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37" name="Line 91"/>
          <p:cNvSpPr>
            <a:spLocks noChangeShapeType="1"/>
          </p:cNvSpPr>
          <p:nvPr/>
        </p:nvSpPr>
        <p:spPr bwMode="auto">
          <a:xfrm>
            <a:off x="4240213" y="1914525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08" name="Oval 92"/>
          <p:cNvSpPr>
            <a:spLocks noChangeArrowheads="1"/>
          </p:cNvSpPr>
          <p:nvPr/>
        </p:nvSpPr>
        <p:spPr bwMode="auto">
          <a:xfrm>
            <a:off x="4164013" y="1762125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39" name="Line 93"/>
          <p:cNvSpPr>
            <a:spLocks noChangeShapeType="1"/>
          </p:cNvSpPr>
          <p:nvPr/>
        </p:nvSpPr>
        <p:spPr bwMode="auto">
          <a:xfrm>
            <a:off x="2781300" y="22860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540" name="Line 94"/>
          <p:cNvSpPr>
            <a:spLocks noChangeShapeType="1"/>
          </p:cNvSpPr>
          <p:nvPr/>
        </p:nvSpPr>
        <p:spPr bwMode="auto">
          <a:xfrm>
            <a:off x="284956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11" name="Oval 95"/>
          <p:cNvSpPr>
            <a:spLocks noChangeArrowheads="1"/>
          </p:cNvSpPr>
          <p:nvPr/>
        </p:nvSpPr>
        <p:spPr bwMode="auto">
          <a:xfrm>
            <a:off x="277336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42" name="Line 96"/>
          <p:cNvSpPr>
            <a:spLocks noChangeShapeType="1"/>
          </p:cNvSpPr>
          <p:nvPr/>
        </p:nvSpPr>
        <p:spPr bwMode="auto">
          <a:xfrm>
            <a:off x="328771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543" name="Oval 97"/>
          <p:cNvSpPr>
            <a:spLocks noChangeArrowheads="1"/>
          </p:cNvSpPr>
          <p:nvPr/>
        </p:nvSpPr>
        <p:spPr bwMode="auto">
          <a:xfrm>
            <a:off x="32115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0544" name="Line 98"/>
          <p:cNvSpPr>
            <a:spLocks noChangeShapeType="1"/>
          </p:cNvSpPr>
          <p:nvPr/>
        </p:nvSpPr>
        <p:spPr bwMode="auto">
          <a:xfrm>
            <a:off x="3505200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545" name="Oval 99"/>
          <p:cNvSpPr>
            <a:spLocks noChangeArrowheads="1"/>
          </p:cNvSpPr>
          <p:nvPr/>
        </p:nvSpPr>
        <p:spPr bwMode="auto">
          <a:xfrm>
            <a:off x="3429000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0546" name="Line 100"/>
          <p:cNvSpPr>
            <a:spLocks noChangeShapeType="1"/>
          </p:cNvSpPr>
          <p:nvPr/>
        </p:nvSpPr>
        <p:spPr bwMode="auto">
          <a:xfrm>
            <a:off x="3668713" y="2209800"/>
            <a:ext cx="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547" name="Oval 101"/>
          <p:cNvSpPr>
            <a:spLocks noChangeArrowheads="1"/>
          </p:cNvSpPr>
          <p:nvPr/>
        </p:nvSpPr>
        <p:spPr bwMode="auto">
          <a:xfrm>
            <a:off x="3592513" y="2057400"/>
            <a:ext cx="152400" cy="152400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0548" name="Line 102"/>
          <p:cNvSpPr>
            <a:spLocks noChangeShapeType="1"/>
          </p:cNvSpPr>
          <p:nvPr/>
        </p:nvSpPr>
        <p:spPr bwMode="auto">
          <a:xfrm>
            <a:off x="3829050" y="22098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19" name="Oval 103"/>
          <p:cNvSpPr>
            <a:spLocks noChangeArrowheads="1"/>
          </p:cNvSpPr>
          <p:nvPr/>
        </p:nvSpPr>
        <p:spPr bwMode="auto">
          <a:xfrm>
            <a:off x="374491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50" name="Line 104"/>
          <p:cNvSpPr>
            <a:spLocks noChangeShapeType="1"/>
          </p:cNvSpPr>
          <p:nvPr/>
        </p:nvSpPr>
        <p:spPr bwMode="auto">
          <a:xfrm>
            <a:off x="4164013" y="22098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21" name="Oval 105"/>
          <p:cNvSpPr>
            <a:spLocks noChangeArrowheads="1"/>
          </p:cNvSpPr>
          <p:nvPr/>
        </p:nvSpPr>
        <p:spPr bwMode="auto">
          <a:xfrm>
            <a:off x="4087813" y="20574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52" name="Line 106"/>
          <p:cNvSpPr>
            <a:spLocks noChangeShapeType="1"/>
          </p:cNvSpPr>
          <p:nvPr/>
        </p:nvSpPr>
        <p:spPr bwMode="auto">
          <a:xfrm>
            <a:off x="2773363" y="2590800"/>
            <a:ext cx="1676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360553" name="Line 107"/>
          <p:cNvSpPr>
            <a:spLocks noChangeShapeType="1"/>
          </p:cNvSpPr>
          <p:nvPr/>
        </p:nvSpPr>
        <p:spPr bwMode="auto">
          <a:xfrm>
            <a:off x="294481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24" name="Oval 108"/>
          <p:cNvSpPr>
            <a:spLocks noChangeArrowheads="1"/>
          </p:cNvSpPr>
          <p:nvPr/>
        </p:nvSpPr>
        <p:spPr bwMode="auto">
          <a:xfrm>
            <a:off x="2868613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55" name="Line 109"/>
          <p:cNvSpPr>
            <a:spLocks noChangeShapeType="1"/>
          </p:cNvSpPr>
          <p:nvPr/>
        </p:nvSpPr>
        <p:spPr bwMode="auto">
          <a:xfrm>
            <a:off x="3219450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26" name="Oval 110"/>
          <p:cNvSpPr>
            <a:spLocks noChangeArrowheads="1"/>
          </p:cNvSpPr>
          <p:nvPr/>
        </p:nvSpPr>
        <p:spPr bwMode="auto">
          <a:xfrm>
            <a:off x="3143250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57" name="Line 111"/>
          <p:cNvSpPr>
            <a:spLocks noChangeShapeType="1"/>
          </p:cNvSpPr>
          <p:nvPr/>
        </p:nvSpPr>
        <p:spPr bwMode="auto">
          <a:xfrm>
            <a:off x="338296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28" name="Oval 112"/>
          <p:cNvSpPr>
            <a:spLocks noChangeArrowheads="1"/>
          </p:cNvSpPr>
          <p:nvPr/>
        </p:nvSpPr>
        <p:spPr bwMode="auto">
          <a:xfrm>
            <a:off x="3306763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59" name="Line 113"/>
          <p:cNvSpPr>
            <a:spLocks noChangeShapeType="1"/>
          </p:cNvSpPr>
          <p:nvPr/>
        </p:nvSpPr>
        <p:spPr bwMode="auto">
          <a:xfrm>
            <a:off x="353536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30" name="Oval 114"/>
          <p:cNvSpPr>
            <a:spLocks noChangeArrowheads="1"/>
          </p:cNvSpPr>
          <p:nvPr/>
        </p:nvSpPr>
        <p:spPr bwMode="auto">
          <a:xfrm>
            <a:off x="3459163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61" name="Line 115"/>
          <p:cNvSpPr>
            <a:spLocks noChangeShapeType="1"/>
          </p:cNvSpPr>
          <p:nvPr/>
        </p:nvSpPr>
        <p:spPr bwMode="auto">
          <a:xfrm>
            <a:off x="3706813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32" name="Oval 116"/>
          <p:cNvSpPr>
            <a:spLocks noChangeArrowheads="1"/>
          </p:cNvSpPr>
          <p:nvPr/>
        </p:nvSpPr>
        <p:spPr bwMode="auto">
          <a:xfrm>
            <a:off x="3630613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63" name="Line 117"/>
          <p:cNvSpPr>
            <a:spLocks noChangeShapeType="1"/>
          </p:cNvSpPr>
          <p:nvPr/>
        </p:nvSpPr>
        <p:spPr bwMode="auto">
          <a:xfrm>
            <a:off x="4400550" y="2514600"/>
            <a:ext cx="0" cy="76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1391734" name="Oval 118"/>
          <p:cNvSpPr>
            <a:spLocks noChangeArrowheads="1"/>
          </p:cNvSpPr>
          <p:nvPr/>
        </p:nvSpPr>
        <p:spPr bwMode="auto">
          <a:xfrm>
            <a:off x="4324350" y="2362200"/>
            <a:ext cx="152400" cy="152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60565" name="AutoShape 119"/>
          <p:cNvSpPr>
            <a:spLocks noChangeArrowheads="1"/>
          </p:cNvSpPr>
          <p:nvPr/>
        </p:nvSpPr>
        <p:spPr bwMode="auto">
          <a:xfrm rot="-7357950">
            <a:off x="4936331" y="2378869"/>
            <a:ext cx="566738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60566" name="Text Box 120"/>
          <p:cNvSpPr txBox="1">
            <a:spLocks noChangeArrowheads="1"/>
          </p:cNvSpPr>
          <p:nvPr/>
        </p:nvSpPr>
        <p:spPr bwMode="auto">
          <a:xfrm>
            <a:off x="2582863" y="1190625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1</a:t>
            </a:r>
          </a:p>
        </p:txBody>
      </p:sp>
      <p:sp>
        <p:nvSpPr>
          <p:cNvPr id="360567" name="Text Box 121"/>
          <p:cNvSpPr txBox="1">
            <a:spLocks noChangeArrowheads="1"/>
          </p:cNvSpPr>
          <p:nvPr/>
        </p:nvSpPr>
        <p:spPr bwMode="auto">
          <a:xfrm>
            <a:off x="2582863" y="1533525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360568" name="Text Box 122"/>
          <p:cNvSpPr txBox="1">
            <a:spLocks noChangeArrowheads="1"/>
          </p:cNvSpPr>
          <p:nvPr/>
        </p:nvSpPr>
        <p:spPr bwMode="auto">
          <a:xfrm>
            <a:off x="2582863" y="18430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3</a:t>
            </a:r>
          </a:p>
        </p:txBody>
      </p:sp>
      <p:sp>
        <p:nvSpPr>
          <p:cNvPr id="360569" name="Text Box 123"/>
          <p:cNvSpPr txBox="1">
            <a:spLocks noChangeArrowheads="1"/>
          </p:cNvSpPr>
          <p:nvPr/>
        </p:nvSpPr>
        <p:spPr bwMode="auto">
          <a:xfrm>
            <a:off x="2582863" y="21336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360570" name="Text Box 124"/>
          <p:cNvSpPr txBox="1">
            <a:spLocks noChangeArrowheads="1"/>
          </p:cNvSpPr>
          <p:nvPr/>
        </p:nvSpPr>
        <p:spPr bwMode="auto">
          <a:xfrm>
            <a:off x="2582863" y="2452688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99"/>
                </a:solidFill>
              </a:rPr>
              <a:t>5</a:t>
            </a:r>
          </a:p>
        </p:txBody>
      </p:sp>
      <p:sp>
        <p:nvSpPr>
          <p:cNvPr id="360571" name="Text Box 127"/>
          <p:cNvSpPr txBox="1">
            <a:spLocks noChangeArrowheads="1"/>
          </p:cNvSpPr>
          <p:nvPr/>
        </p:nvSpPr>
        <p:spPr bwMode="auto">
          <a:xfrm>
            <a:off x="0" y="139700"/>
            <a:ext cx="9398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CpG Island Methylation: A Stable, Heritable and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</a:rPr>
              <a:t>Positively Detectable Signal</a:t>
            </a:r>
          </a:p>
        </p:txBody>
      </p:sp>
      <p:sp>
        <p:nvSpPr>
          <p:cNvPr id="360572" name="Dátum helye 12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5DE3E87-386B-4A55-A752-7ED69792B759}" type="datetime1">
              <a:rPr lang="en-US">
                <a:latin typeface="Arial" charset="0"/>
                <a:cs typeface="Arial" charset="0"/>
              </a:rPr>
              <a:pPr/>
              <a:t>9/29/2014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7" name="Picture 2" descr="Histamine-deficient Hdc-/- mice are highly susceptible to colorectal and skin carcinogenesi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71500"/>
            <a:ext cx="79279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498" name="Szövegdoboz 2"/>
          <p:cNvSpPr txBox="1">
            <a:spLocks noChangeArrowheads="1"/>
          </p:cNvSpPr>
          <p:nvPr/>
        </p:nvSpPr>
        <p:spPr bwMode="auto">
          <a:xfrm>
            <a:off x="214313" y="0"/>
            <a:ext cx="879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latin typeface="Calibri" pitchFamily="34" charset="0"/>
              </a:rPr>
              <a:t>H</a:t>
            </a:r>
            <a:r>
              <a:rPr lang="en-US" sz="2400" b="1">
                <a:latin typeface="Calibri" pitchFamily="34" charset="0"/>
              </a:rPr>
              <a:t>igh rate of colon and skin carcinogenesis</a:t>
            </a:r>
            <a:r>
              <a:rPr lang="hu-HU" sz="2400" b="1">
                <a:latin typeface="Calibri" pitchFamily="34" charset="0"/>
              </a:rPr>
              <a:t> in HDC </a:t>
            </a:r>
            <a:r>
              <a:rPr lang="hu-HU" sz="2400" b="1" baseline="30000">
                <a:latin typeface="Calibri" pitchFamily="34" charset="0"/>
              </a:rPr>
              <a:t>-/-</a:t>
            </a:r>
            <a:r>
              <a:rPr lang="hu-HU" sz="2400" b="1">
                <a:latin typeface="Calibri" pitchFamily="34" charset="0"/>
              </a:rPr>
              <a:t> mice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362499" name="Szövegdoboz 3"/>
          <p:cNvSpPr txBox="1">
            <a:spLocks noChangeArrowheads="1"/>
          </p:cNvSpPr>
          <p:nvPr/>
        </p:nvSpPr>
        <p:spPr bwMode="auto">
          <a:xfrm>
            <a:off x="214313" y="5857875"/>
            <a:ext cx="820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600">
                <a:latin typeface="Calibri" pitchFamily="34" charset="0"/>
              </a:rPr>
              <a:t>AOM: azoxymethane,  DSS: dextrane sodium sulfate,  </a:t>
            </a:r>
          </a:p>
          <a:p>
            <a:r>
              <a:rPr lang="hu-HU" sz="1600">
                <a:latin typeface="Calibri" pitchFamily="34" charset="0"/>
              </a:rPr>
              <a:t>DMBA: 9, 10 dimethyl-1,2- bezanthracene  TPA: 12-O-tetradecanoylpherorbol13-acetate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362500" name="Szövegdoboz 4"/>
          <p:cNvSpPr txBox="1">
            <a:spLocks noChangeArrowheads="1"/>
          </p:cNvSpPr>
          <p:nvPr/>
        </p:nvSpPr>
        <p:spPr bwMode="auto">
          <a:xfrm>
            <a:off x="5780088" y="6550025"/>
            <a:ext cx="3363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latin typeface="Calibri" pitchFamily="34" charset="0"/>
              </a:rPr>
              <a:t>Yang.. Falus, Wang et al, Nature Med, 2011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1320800" y="2143125"/>
            <a:ext cx="7132638" cy="1938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Histamine</a:t>
            </a:r>
            <a:r>
              <a:rPr lang="hu-HU" sz="4000" b="1">
                <a:solidFill>
                  <a:srgbClr val="FF0000"/>
                </a:solidFill>
                <a:latin typeface="Calibri" pitchFamily="34" charset="0"/>
              </a:rPr>
              <a:t> deficiency</a:t>
            </a:r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 is a</a:t>
            </a:r>
          </a:p>
          <a:p>
            <a:pPr algn="ctr"/>
            <a:r>
              <a:rPr lang="hu-HU" sz="4000" b="1">
                <a:solidFill>
                  <a:srgbClr val="FF0000"/>
                </a:solidFill>
                <a:latin typeface="Calibri" pitchFamily="34" charset="0"/>
              </a:rPr>
              <a:t>„</a:t>
            </a:r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bad guy</a:t>
            </a:r>
            <a:r>
              <a:rPr lang="hu-HU" sz="4000" b="1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en-US" sz="4000" b="1">
                <a:solidFill>
                  <a:srgbClr val="FF0000"/>
                </a:solidFill>
                <a:latin typeface="Calibri" pitchFamily="34" charset="0"/>
              </a:rPr>
              <a:t> in </a:t>
            </a:r>
            <a:r>
              <a:rPr lang="hu-HU" sz="4000" b="1">
                <a:solidFill>
                  <a:srgbClr val="FF0000"/>
                </a:solidFill>
                <a:latin typeface="Calibri" pitchFamily="34" charset="0"/>
              </a:rPr>
              <a:t>colon and skin </a:t>
            </a:r>
          </a:p>
          <a:p>
            <a:pPr algn="ctr"/>
            <a:r>
              <a:rPr lang="hu-HU" sz="4000" b="1">
                <a:solidFill>
                  <a:srgbClr val="FF0000"/>
                </a:solidFill>
                <a:latin typeface="Calibri" pitchFamily="34" charset="0"/>
              </a:rPr>
              <a:t>carcinogenesis?</a:t>
            </a:r>
            <a:endParaRPr lang="en-US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FC0524-4892-4AE9-B884-79F750829E37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5" name="Picture 10" descr="Migration of circulating CD11b+Gr-1+ IMCs is RAGE dependent, and suppression of Hdc occurs through a methylation-dependent mechanism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9063" y="857250"/>
            <a:ext cx="4826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46" name="Szövegdoboz 2"/>
          <p:cNvSpPr txBox="1">
            <a:spLocks noChangeArrowheads="1"/>
          </p:cNvSpPr>
          <p:nvPr/>
        </p:nvSpPr>
        <p:spPr bwMode="auto">
          <a:xfrm>
            <a:off x="214313" y="0"/>
            <a:ext cx="8929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 b="1">
                <a:latin typeface="Calibri" pitchFamily="34" charset="0"/>
              </a:rPr>
              <a:t>Suppression of HDC of myeloid suppressors  of </a:t>
            </a:r>
            <a:r>
              <a:rPr lang="hu-HU" sz="2000" b="1">
                <a:solidFill>
                  <a:srgbClr val="FF0000"/>
                </a:solidFill>
                <a:latin typeface="Calibri" pitchFamily="34" charset="0"/>
              </a:rPr>
              <a:t>hypermethylation</a:t>
            </a:r>
            <a:r>
              <a:rPr lang="hu-HU" sz="2000" b="1">
                <a:latin typeface="Calibri" pitchFamily="34" charset="0"/>
              </a:rPr>
              <a:t> by CT26 tumor cells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364547" name="Szövegdoboz 3"/>
          <p:cNvSpPr txBox="1">
            <a:spLocks noChangeArrowheads="1"/>
          </p:cNvSpPr>
          <p:nvPr/>
        </p:nvSpPr>
        <p:spPr bwMode="auto">
          <a:xfrm>
            <a:off x="6429375" y="1428750"/>
            <a:ext cx="2557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5</a:t>
            </a:r>
            <a:r>
              <a:rPr lang="en-US">
                <a:latin typeface="Calibri" pitchFamily="34" charset="0"/>
              </a:rPr>
              <a:t>`</a:t>
            </a:r>
            <a:r>
              <a:rPr lang="hu-HU">
                <a:latin typeface="Calibri" pitchFamily="34" charset="0"/>
              </a:rPr>
              <a:t> end</a:t>
            </a:r>
            <a:r>
              <a:rPr lang="en-US">
                <a:latin typeface="Calibri" pitchFamily="34" charset="0"/>
              </a:rPr>
              <a:t> of </a:t>
            </a:r>
            <a:r>
              <a:rPr lang="hu-HU">
                <a:latin typeface="Calibri" pitchFamily="34" charset="0"/>
              </a:rPr>
              <a:t>HDC gene of </a:t>
            </a:r>
          </a:p>
          <a:p>
            <a:r>
              <a:rPr lang="hu-HU">
                <a:solidFill>
                  <a:srgbClr val="000000"/>
                </a:solidFill>
                <a:latin typeface="Calibri" pitchFamily="34" charset="0"/>
              </a:rPr>
              <a:t>CD11b+Ly6G+  IMCs </a:t>
            </a:r>
            <a:endParaRPr lang="en-US">
              <a:latin typeface="Calibri" pitchFamily="34" charset="0"/>
            </a:endParaRPr>
          </a:p>
        </p:txBody>
      </p:sp>
      <p:sp>
        <p:nvSpPr>
          <p:cNvPr id="364548" name="Szövegdoboz 4"/>
          <p:cNvSpPr txBox="1">
            <a:spLocks noChangeArrowheads="1"/>
          </p:cNvSpPr>
          <p:nvPr/>
        </p:nvSpPr>
        <p:spPr bwMode="auto">
          <a:xfrm>
            <a:off x="0" y="6488113"/>
            <a:ext cx="3100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 b="1">
                <a:latin typeface="Calibri" pitchFamily="34" charset="0"/>
              </a:rPr>
              <a:t>Sodium bisulfate DNA sequencing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957D106-ABFA-42E9-BA8D-76470CA513C5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3" name="Picture 30" descr="nrg2857-f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57912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4" name="Picture 30" descr="nrg2857-f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2714625"/>
            <a:ext cx="5049837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5" name="Szövegdoboz 3"/>
          <p:cNvSpPr txBox="1">
            <a:spLocks noChangeArrowheads="1"/>
          </p:cNvSpPr>
          <p:nvPr/>
        </p:nvSpPr>
        <p:spPr bwMode="auto">
          <a:xfrm>
            <a:off x="142875" y="3643313"/>
            <a:ext cx="50530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b="1">
                <a:solidFill>
                  <a:srgbClr val="00B0F0"/>
                </a:solidFill>
                <a:cs typeface="SimSun"/>
              </a:rPr>
              <a:t>A HÁLÓZATBAN GENETIKAI</a:t>
            </a:r>
          </a:p>
          <a:p>
            <a:r>
              <a:rPr lang="hu-HU" sz="2800" b="1">
                <a:solidFill>
                  <a:srgbClr val="00B0F0"/>
                </a:solidFill>
                <a:cs typeface="SimSun"/>
              </a:rPr>
              <a:t>ÉS EPIGENETIKAI ELEMEK</a:t>
            </a:r>
          </a:p>
          <a:p>
            <a:r>
              <a:rPr lang="hu-HU" sz="2800" b="1">
                <a:solidFill>
                  <a:srgbClr val="00B0F0"/>
                </a:solidFill>
                <a:cs typeface="SimSun"/>
              </a:rPr>
              <a:t>IS SZEREPELNEK</a:t>
            </a:r>
          </a:p>
        </p:txBody>
      </p:sp>
      <p:sp>
        <p:nvSpPr>
          <p:cNvPr id="366596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2A545CF-6B8A-4530-A045-C7B97C2CAC7C}" type="datetime1">
              <a:rPr lang="en-US">
                <a:latin typeface="Times New Roman" pitchFamily="18" charset="0"/>
                <a:ea typeface="SimSun"/>
                <a:cs typeface="SimSun"/>
              </a:rPr>
              <a:pPr/>
              <a:t>9/29/2014</a:t>
            </a:fld>
            <a:endParaRPr lang="en-US">
              <a:latin typeface="Times New Roman" pitchFamily="18" charset="0"/>
              <a:ea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209550"/>
            <a:ext cx="7839075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7618" name="Szövegdoboz 2"/>
          <p:cNvSpPr txBox="1">
            <a:spLocks noChangeArrowheads="1"/>
          </p:cNvSpPr>
          <p:nvPr/>
        </p:nvSpPr>
        <p:spPr bwMode="auto">
          <a:xfrm>
            <a:off x="785813" y="5857875"/>
            <a:ext cx="74866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>
                <a:cs typeface="SimSun"/>
              </a:rPr>
              <a:t>Different solid and hematological tumors</a:t>
            </a:r>
          </a:p>
        </p:txBody>
      </p:sp>
      <p:sp>
        <p:nvSpPr>
          <p:cNvPr id="367619" name="Dátum hely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128C106-89A2-4EEB-BDCD-4918C15DC162}" type="datetime1">
              <a:rPr lang="en-US">
                <a:ea typeface="SimSun"/>
                <a:cs typeface="SimSun"/>
              </a:rPr>
              <a:pPr/>
              <a:t>9/29/2014</a:t>
            </a:fld>
            <a:endParaRPr lang="hu-HU">
              <a:ea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Magyarország helye: </a:t>
            </a:r>
          </a:p>
        </p:txBody>
      </p:sp>
      <p:sp>
        <p:nvSpPr>
          <p:cNvPr id="305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smtClean="0"/>
              <a:t>Az élettel való szubjektív elégedettség skálán Magyarország a világ országai közül a 105. 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Ez körülbelül megfelel a boldogság skálán mutatott értéknek.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A szomszédaink közül Szlovénia a 65., Csehország a 75., még a 102. helyen álló Bangladesh is megelőz minket,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Szlovákia a 127., Románia a 134., Észtország a 136. helyeken állnak. </a:t>
            </a:r>
          </a:p>
          <a:p>
            <a:pPr eaLnBrk="1" hangingPunct="1">
              <a:lnSpc>
                <a:spcPct val="90000"/>
              </a:lnSpc>
            </a:pPr>
            <a:r>
              <a:rPr lang="hu-HU" sz="2800" smtClean="0"/>
              <a:t>Az ukránok (171. hely) és az oroszok (164. hely) a legelégedetlenebbek közé tartoznak.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1" name="Cím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272463" cy="1143000"/>
          </a:xfrm>
        </p:spPr>
        <p:txBody>
          <a:bodyPr/>
          <a:lstStyle/>
          <a:p>
            <a:r>
              <a:rPr lang="hu-HU" sz="3200" b="1" smtClean="0">
                <a:solidFill>
                  <a:srgbClr val="00B0F0"/>
                </a:solidFill>
                <a:ea typeface="SimSun"/>
              </a:rPr>
              <a:t>Genetika („hardver”)-epigenetika („szoftver”)</a:t>
            </a:r>
            <a:endParaRPr lang="en-US" sz="3200" b="1" smtClean="0">
              <a:solidFill>
                <a:srgbClr val="00B0F0"/>
              </a:solidFill>
              <a:ea typeface="SimSun"/>
            </a:endParaRPr>
          </a:p>
        </p:txBody>
      </p:sp>
      <p:sp>
        <p:nvSpPr>
          <p:cNvPr id="368642" name="Tartalom helye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2376488"/>
          </a:xfrm>
        </p:spPr>
        <p:txBody>
          <a:bodyPr/>
          <a:lstStyle/>
          <a:p>
            <a:r>
              <a:rPr lang="hu-HU" smtClean="0">
                <a:ea typeface="SimSun"/>
              </a:rPr>
              <a:t>Az öröklődés (hajlam) lényegében </a:t>
            </a:r>
            <a:r>
              <a:rPr lang="hu-HU" b="1" smtClean="0">
                <a:solidFill>
                  <a:srgbClr val="FF0000"/>
                </a:solidFill>
                <a:ea typeface="SimSun"/>
              </a:rPr>
              <a:t>irreverzibilis</a:t>
            </a:r>
          </a:p>
          <a:p>
            <a:pPr>
              <a:buFontTx/>
              <a:buNone/>
            </a:pPr>
            <a:r>
              <a:rPr lang="hu-HU" smtClean="0">
                <a:ea typeface="SimSun"/>
              </a:rPr>
              <a:t>        </a:t>
            </a:r>
          </a:p>
          <a:p>
            <a:r>
              <a:rPr lang="hu-HU" smtClean="0">
                <a:ea typeface="SimSun"/>
              </a:rPr>
              <a:t>Az epigenetikai hatások nagyrésze </a:t>
            </a:r>
            <a:r>
              <a:rPr lang="hu-HU" b="1" smtClean="0">
                <a:solidFill>
                  <a:srgbClr val="FF0000"/>
                </a:solidFill>
                <a:ea typeface="SimSun"/>
              </a:rPr>
              <a:t>reverzibilis</a:t>
            </a:r>
            <a:endParaRPr lang="en-US" b="1" smtClean="0">
              <a:solidFill>
                <a:srgbClr val="FF0000"/>
              </a:solidFill>
              <a:ea typeface="SimSun"/>
            </a:endParaRP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1571625" y="5334000"/>
            <a:ext cx="900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800" b="1">
                <a:solidFill>
                  <a:srgbClr val="000000"/>
                </a:solidFill>
                <a:cs typeface="SimSun"/>
              </a:rPr>
              <a:t>AZ </a:t>
            </a:r>
            <a:r>
              <a:rPr lang="hu-HU" sz="2800" b="1">
                <a:solidFill>
                  <a:srgbClr val="FF0000"/>
                </a:solidFill>
                <a:cs typeface="SimSun"/>
              </a:rPr>
              <a:t>ÉLETMÓD</a:t>
            </a:r>
            <a:r>
              <a:rPr lang="hu-HU" sz="2800" b="1">
                <a:solidFill>
                  <a:srgbClr val="000000"/>
                </a:solidFill>
                <a:cs typeface="SimSun"/>
              </a:rPr>
              <a:t> JELENTŐSÉGE !!!</a:t>
            </a:r>
            <a:endParaRPr lang="en-US" sz="2800" b="1">
              <a:solidFill>
                <a:srgbClr val="000000"/>
              </a:solidFill>
              <a:cs typeface="SimSun"/>
            </a:endParaRPr>
          </a:p>
        </p:txBody>
      </p:sp>
      <p:sp>
        <p:nvSpPr>
          <p:cNvPr id="368644" name="Dátum helye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08AA047-7F32-4ADC-A3C2-94554550372D}" type="datetime1">
              <a:rPr lang="en-US">
                <a:ea typeface="SimSun"/>
                <a:cs typeface="SimSun"/>
              </a:rPr>
              <a:pPr/>
              <a:t>9/29/2014</a:t>
            </a:fld>
            <a:endParaRPr lang="hu-HU">
              <a:ea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7188"/>
            <a:ext cx="9144000" cy="850900"/>
          </a:xfrm>
        </p:spPr>
        <p:txBody>
          <a:bodyPr/>
          <a:lstStyle/>
          <a:p>
            <a:pPr eaLnBrk="1" hangingPunct="1"/>
            <a:r>
              <a:rPr lang="hu-HU" sz="3200" b="1" smtClean="0">
                <a:solidFill>
                  <a:srgbClr val="00B0F0"/>
                </a:solidFill>
              </a:rPr>
              <a:t>Az ember mint komplex  ökoszisztéma, </a:t>
            </a:r>
            <a:r>
              <a:rPr lang="hu-HU" sz="3200" b="1" u="sng" smtClean="0">
                <a:solidFill>
                  <a:srgbClr val="00B0F0"/>
                </a:solidFill>
              </a:rPr>
              <a:t>metagenomika</a:t>
            </a:r>
            <a:r>
              <a:rPr lang="en-US" sz="3200" b="1" u="sng" smtClean="0">
                <a:solidFill>
                  <a:srgbClr val="00B0F0"/>
                </a:solidFill>
              </a:rPr>
              <a:t>  </a:t>
            </a:r>
            <a:endParaRPr lang="en-US" sz="3200" b="1" smtClean="0">
              <a:solidFill>
                <a:srgbClr val="00B0F0"/>
              </a:solidFill>
            </a:endParaRPr>
          </a:p>
        </p:txBody>
      </p:sp>
      <p:sp>
        <p:nvSpPr>
          <p:cNvPr id="370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25"/>
            <a:ext cx="9144000" cy="49291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2400" smtClean="0"/>
              <a:t>     Az emberi sejtek számánál (</a:t>
            </a:r>
            <a:r>
              <a:rPr lang="en-US" sz="2400" smtClean="0"/>
              <a:t>~</a:t>
            </a:r>
            <a:r>
              <a:rPr lang="hu-HU" sz="2400" smtClean="0"/>
              <a:t>10</a:t>
            </a:r>
            <a:r>
              <a:rPr lang="hu-HU" sz="2400" baseline="30000" smtClean="0"/>
              <a:t>14</a:t>
            </a:r>
            <a:r>
              <a:rPr lang="hu-HU" sz="2400" smtClean="0"/>
              <a:t>): 80-100x többségben (</a:t>
            </a:r>
            <a:r>
              <a:rPr lang="en-US" sz="2400" smtClean="0"/>
              <a:t>~</a:t>
            </a:r>
            <a:r>
              <a:rPr lang="hu-HU" sz="2400" smtClean="0"/>
              <a:t>10</a:t>
            </a:r>
            <a:r>
              <a:rPr lang="hu-HU" sz="2400" baseline="30000" smtClean="0"/>
              <a:t>1</a:t>
            </a:r>
            <a:r>
              <a:rPr lang="en-US" sz="2400" baseline="30000" smtClean="0"/>
              <a:t>6</a:t>
            </a:r>
            <a:r>
              <a:rPr lang="hu-HU" sz="2400" smtClean="0"/>
              <a:t>) élnek velünk mikróbák, melyek 90%-a apatogén, sőt… </a:t>
            </a:r>
          </a:p>
        </p:txBody>
      </p:sp>
      <p:pic>
        <p:nvPicPr>
          <p:cNvPr id="370691" name="Objektum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22" t="-632" b="-266"/>
          <a:stretch>
            <a:fillRect/>
          </a:stretch>
        </p:blipFill>
        <p:spPr bwMode="auto">
          <a:xfrm>
            <a:off x="3429000" y="2571750"/>
            <a:ext cx="516255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0692" name="Szövegdoboz 12"/>
          <p:cNvSpPr txBox="1">
            <a:spLocks noChangeArrowheads="1"/>
          </p:cNvSpPr>
          <p:nvPr/>
        </p:nvSpPr>
        <p:spPr bwMode="auto">
          <a:xfrm>
            <a:off x="500063" y="4500563"/>
            <a:ext cx="3725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/>
              <a:t>Microbiom- microbiota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CC108B-FFB5-4BE8-8068-B34694D4EAEE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737" name="Picture 6" descr="Quorum_Sensing_Biofilm_Form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268413"/>
            <a:ext cx="79946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38" name="Text Box 9"/>
          <p:cNvSpPr txBox="1">
            <a:spLocks noChangeArrowheads="1"/>
          </p:cNvSpPr>
          <p:nvPr/>
        </p:nvSpPr>
        <p:spPr bwMode="auto">
          <a:xfrm>
            <a:off x="1476375" y="188913"/>
            <a:ext cx="63246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/>
              <a:t>Kommunikáció a microbiomon belül</a:t>
            </a:r>
          </a:p>
          <a:p>
            <a:pPr algn="ctr">
              <a:spcBef>
                <a:spcPct val="50000"/>
              </a:spcBef>
            </a:pPr>
            <a:r>
              <a:rPr lang="hu-HU" sz="2000" i="1"/>
              <a:t>quorum sensing</a:t>
            </a:r>
          </a:p>
          <a:p>
            <a:pPr algn="ctr">
              <a:spcBef>
                <a:spcPct val="50000"/>
              </a:spcBef>
            </a:pPr>
            <a:endParaRPr lang="hu-HU" sz="2800"/>
          </a:p>
        </p:txBody>
      </p:sp>
      <p:sp>
        <p:nvSpPr>
          <p:cNvPr id="372739" name="Text Box 16"/>
          <p:cNvSpPr txBox="1">
            <a:spLocks noChangeArrowheads="1"/>
          </p:cNvSpPr>
          <p:nvPr/>
        </p:nvSpPr>
        <p:spPr bwMode="auto">
          <a:xfrm>
            <a:off x="323850" y="6303963"/>
            <a:ext cx="76327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 </a:t>
            </a:r>
            <a:r>
              <a:rPr lang="hu-HU" sz="1200"/>
              <a:t>   </a:t>
            </a:r>
            <a:r>
              <a:rPr lang="en-US" sz="1200"/>
              <a:t>i.e. </a:t>
            </a:r>
            <a:r>
              <a:rPr lang="hu-HU" sz="1200"/>
              <a:t>N butyril-homoserine lacton, Br-furanon,e N 3-oxo-dodecanoil-HL</a:t>
            </a:r>
            <a:r>
              <a:rPr lang="en-US" sz="1200"/>
              <a:t>, etc.</a:t>
            </a:r>
            <a:r>
              <a:rPr lang="hu-HU" sz="1200"/>
              <a:t> metabolites</a:t>
            </a:r>
          </a:p>
          <a:p>
            <a:pPr>
              <a:spcBef>
                <a:spcPct val="50000"/>
              </a:spcBef>
            </a:pPr>
            <a:endParaRPr lang="hu-HU" sz="1200"/>
          </a:p>
        </p:txBody>
      </p:sp>
      <p:sp>
        <p:nvSpPr>
          <p:cNvPr id="372740" name="Szövegdoboz 8"/>
          <p:cNvSpPr txBox="1">
            <a:spLocks noChangeArrowheads="1"/>
          </p:cNvSpPr>
          <p:nvPr/>
        </p:nvSpPr>
        <p:spPr bwMode="auto">
          <a:xfrm>
            <a:off x="611188" y="2924175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*</a:t>
            </a:r>
            <a:endParaRPr lang="hu-HU" sz="2400"/>
          </a:p>
        </p:txBody>
      </p:sp>
      <p:sp>
        <p:nvSpPr>
          <p:cNvPr id="6" name="Ellipszis 5"/>
          <p:cNvSpPr/>
          <p:nvPr/>
        </p:nvSpPr>
        <p:spPr>
          <a:xfrm>
            <a:off x="323850" y="6165850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11188" y="2924175"/>
            <a:ext cx="288925" cy="288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4859338" y="2708275"/>
            <a:ext cx="288925" cy="2889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72744" name="Szövegdoboz 10"/>
          <p:cNvSpPr txBox="1">
            <a:spLocks noChangeArrowheads="1"/>
          </p:cNvSpPr>
          <p:nvPr/>
        </p:nvSpPr>
        <p:spPr bwMode="auto">
          <a:xfrm>
            <a:off x="763588" y="3076575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*</a:t>
            </a:r>
            <a:endParaRPr lang="hu-HU"/>
          </a:p>
        </p:txBody>
      </p:sp>
      <p:sp>
        <p:nvSpPr>
          <p:cNvPr id="372745" name="Szövegdoboz 11"/>
          <p:cNvSpPr txBox="1">
            <a:spLocks noChangeArrowheads="1"/>
          </p:cNvSpPr>
          <p:nvPr/>
        </p:nvSpPr>
        <p:spPr bwMode="auto">
          <a:xfrm>
            <a:off x="4859338" y="2708275"/>
            <a:ext cx="30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*</a:t>
            </a:r>
            <a:endParaRPr lang="hu-HU" sz="2400"/>
          </a:p>
        </p:txBody>
      </p:sp>
      <p:sp>
        <p:nvSpPr>
          <p:cNvPr id="372746" name="Szövegdoboz 12"/>
          <p:cNvSpPr txBox="1">
            <a:spLocks noChangeArrowheads="1"/>
          </p:cNvSpPr>
          <p:nvPr/>
        </p:nvSpPr>
        <p:spPr bwMode="auto">
          <a:xfrm>
            <a:off x="323850" y="6165850"/>
            <a:ext cx="304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*</a:t>
            </a:r>
            <a:endParaRPr lang="hu-HU" sz="2400"/>
          </a:p>
        </p:txBody>
      </p:sp>
      <p:pic>
        <p:nvPicPr>
          <p:cNvPr id="529410" name="Picture 2" descr="http://delhi4cats.files.wordpress.com/2011/05/enemy-of-my-enemy-is-my-frie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765175"/>
            <a:ext cx="52578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2748" name="Szövegdoboz 13"/>
          <p:cNvSpPr txBox="1">
            <a:spLocks noChangeArrowheads="1"/>
          </p:cNvSpPr>
          <p:nvPr/>
        </p:nvSpPr>
        <p:spPr bwMode="auto">
          <a:xfrm>
            <a:off x="2268538" y="1341438"/>
            <a:ext cx="43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D1EFC8-EE9C-46FC-89AF-CC197E88FC4A}" type="datetime1">
              <a:rPr lang="en-US"/>
              <a:pPr>
                <a:defRPr/>
              </a:pPr>
              <a:t>9/29/2014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2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artalom helye 2"/>
          <p:cNvSpPr>
            <a:spLocks noGrp="1"/>
          </p:cNvSpPr>
          <p:nvPr>
            <p:ph idx="1"/>
          </p:nvPr>
        </p:nvSpPr>
        <p:spPr>
          <a:xfrm>
            <a:off x="428625" y="-100013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u-HU" sz="7200" smtClean="0">
                <a:ea typeface="SimSun"/>
              </a:rPr>
              <a:t>   </a:t>
            </a:r>
            <a:r>
              <a:rPr lang="hu-HU" sz="7200" b="1" smtClean="0">
                <a:ea typeface="SimSun"/>
              </a:rPr>
              <a:t>www.eduvital.net</a:t>
            </a:r>
            <a:endParaRPr lang="en-US" sz="7200" b="1" smtClean="0">
              <a:ea typeface="SimSun"/>
            </a:endParaRPr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214438"/>
            <a:ext cx="5738813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4787" name="Szövegdoboz 4"/>
          <p:cNvSpPr txBox="1">
            <a:spLocks noChangeArrowheads="1"/>
          </p:cNvSpPr>
          <p:nvPr/>
        </p:nvSpPr>
        <p:spPr bwMode="auto">
          <a:xfrm>
            <a:off x="428625" y="4071938"/>
            <a:ext cx="8531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cs typeface="SimSun"/>
            </a:endParaRPr>
          </a:p>
          <a:p>
            <a:r>
              <a:rPr lang="hu-HU" sz="2000" b="1">
                <a:cs typeface="SimSun"/>
              </a:rPr>
              <a:t>Ismerje meg az EDUVITAL NET képzéseit, programjait, célkitűzéseit! </a:t>
            </a:r>
          </a:p>
          <a:p>
            <a:r>
              <a:rPr lang="hu-HU" sz="2000" b="1">
                <a:cs typeface="SimSun"/>
              </a:rPr>
              <a:t>Csatlakozzon hozzánk! </a:t>
            </a:r>
            <a:endParaRPr lang="hu-HU" sz="2000">
              <a:cs typeface="SimSun"/>
            </a:endParaRPr>
          </a:p>
          <a:p>
            <a:r>
              <a:rPr lang="hu-HU">
                <a:cs typeface="SimSun"/>
              </a:rPr>
              <a:t> </a:t>
            </a:r>
          </a:p>
          <a:p>
            <a:r>
              <a:rPr lang="hu-HU" b="1">
                <a:cs typeface="SimSun"/>
              </a:rPr>
              <a:t>EDUVITAL NET Nonprofit Egészségnevelési Társaság </a:t>
            </a:r>
          </a:p>
          <a:p>
            <a:r>
              <a:rPr lang="hu-HU">
                <a:cs typeface="SimSun"/>
              </a:rPr>
              <a:t>1089 Budapest, Nagyvárad tér 4. </a:t>
            </a:r>
          </a:p>
          <a:p>
            <a:r>
              <a:rPr lang="hu-HU">
                <a:cs typeface="SimSun"/>
              </a:rPr>
              <a:t>+36 (1) 459 1471, +36 (1) 210 2929 </a:t>
            </a:r>
          </a:p>
          <a:p>
            <a:r>
              <a:rPr lang="hu-HU">
                <a:cs typeface="SimSun"/>
              </a:rPr>
              <a:t>www.eduvital.net </a:t>
            </a:r>
          </a:p>
          <a:p>
            <a:r>
              <a:rPr lang="hu-HU">
                <a:cs typeface="SimSun"/>
              </a:rPr>
              <a:t>info@eduvital.net                                                      andras.falus@eduvital.net</a:t>
            </a:r>
          </a:p>
          <a:p>
            <a:endParaRPr lang="hu-HU">
              <a:cs typeface="SimSun"/>
            </a:endParaRPr>
          </a:p>
          <a:p>
            <a:r>
              <a:rPr lang="hu-HU">
                <a:cs typeface="SimSun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3" name="Cím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hu-HU" sz="3600" smtClean="0"/>
              <a:t>Az EDUVITAL  főbb tevékenységei</a:t>
            </a:r>
          </a:p>
        </p:txBody>
      </p:sp>
      <p:sp>
        <p:nvSpPr>
          <p:cNvPr id="376834" name="Szövegdoboz 3"/>
          <p:cNvSpPr txBox="1">
            <a:spLocks noChangeArrowheads="1"/>
          </p:cNvSpPr>
          <p:nvPr/>
        </p:nvSpPr>
        <p:spPr bwMode="auto">
          <a:xfrm>
            <a:off x="1428750" y="1214438"/>
            <a:ext cx="6737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OKTATÁS</a:t>
            </a:r>
          </a:p>
          <a:p>
            <a:endParaRPr lang="hu-HU"/>
          </a:p>
          <a:p>
            <a:pPr>
              <a:buFont typeface="Wingdings" pitchFamily="2" charset="2"/>
              <a:buChar char="v"/>
            </a:pPr>
            <a:r>
              <a:rPr lang="hu-HU"/>
              <a:t>Semmelweis Egyetem Egészségtudományi Kar (4. félév)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ELTE Tanító és Óvóképző Kar (2. félév)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Pázmány Péter Katolikus Egyetem Hittudományi Kar (3. félév)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Károli Gáspár Református Egyetem ( blokkszeminárium)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Evangélikus Hittudományi Egyetem (2 blokkszeminárium)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 Cigányfalvak</a:t>
            </a:r>
          </a:p>
        </p:txBody>
      </p:sp>
      <p:sp>
        <p:nvSpPr>
          <p:cNvPr id="376835" name="Szövegdoboz 4"/>
          <p:cNvSpPr txBox="1">
            <a:spLocks noChangeArrowheads="1"/>
          </p:cNvSpPr>
          <p:nvPr/>
        </p:nvSpPr>
        <p:spPr bwMode="auto">
          <a:xfrm>
            <a:off x="1500188" y="3643313"/>
            <a:ext cx="7096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PUBLIKÁCIÓ-MÉDIA</a:t>
            </a:r>
          </a:p>
          <a:p>
            <a:endParaRPr lang="hu-HU"/>
          </a:p>
          <a:p>
            <a:pPr>
              <a:buFont typeface="Wingdings" pitchFamily="2" charset="2"/>
              <a:buChar char="v"/>
            </a:pPr>
            <a:r>
              <a:rPr lang="hu-HU"/>
              <a:t> Élet és Tudomány- önálló rovat, heti egy cikk 76 hete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 Gyermeklét- közös  e.lap  a Házi Gyermekorvosok Egyesületével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MR1</a:t>
            </a:r>
          </a:p>
        </p:txBody>
      </p:sp>
      <p:sp>
        <p:nvSpPr>
          <p:cNvPr id="376836" name="Szövegdoboz 5"/>
          <p:cNvSpPr txBox="1">
            <a:spLocks noChangeArrowheads="1"/>
          </p:cNvSpPr>
          <p:nvPr/>
        </p:nvSpPr>
        <p:spPr bwMode="auto">
          <a:xfrm>
            <a:off x="1500188" y="5214938"/>
            <a:ext cx="4006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EMMI-feladatok</a:t>
            </a:r>
          </a:p>
          <a:p>
            <a:endParaRPr lang="hu-HU"/>
          </a:p>
          <a:p>
            <a:pPr>
              <a:buFont typeface="Wingdings" pitchFamily="2" charset="2"/>
              <a:buChar char="v"/>
            </a:pPr>
            <a:r>
              <a:rPr lang="hu-HU"/>
              <a:t> Pedagógus Életpályamodell</a:t>
            </a:r>
          </a:p>
          <a:p>
            <a:pPr>
              <a:buFont typeface="Wingdings" pitchFamily="2" charset="2"/>
              <a:buChar char="v"/>
            </a:pPr>
            <a:r>
              <a:rPr lang="hu-HU"/>
              <a:t> Lelki Egészség Országos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7" name="Cím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Mit tanítanak az EDUVITAL</a:t>
            </a:r>
            <a:br>
              <a:rPr lang="hu-HU" smtClean="0"/>
            </a:br>
            <a:r>
              <a:rPr lang="hu-HU" smtClean="0"/>
              <a:t>munkatársai?</a:t>
            </a:r>
          </a:p>
        </p:txBody>
      </p:sp>
      <p:pic>
        <p:nvPicPr>
          <p:cNvPr id="377858" name="Picture 3" descr="sulinet-hu_ikep_2003_10_runn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28688"/>
            <a:ext cx="10429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5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3071813"/>
            <a:ext cx="1543050" cy="1214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786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1285875"/>
            <a:ext cx="1131887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7861" name="Picture 1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2263" y="1285875"/>
            <a:ext cx="919162" cy="1928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7862" name="Picture 2" descr="C:\Users\major.jeno\Documents\IRODA\Kepek\Dr. Major Jenő\Pictures\gyümölcsmosá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5286375"/>
            <a:ext cx="2003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3" name="Picture 4" descr="P101089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4286250"/>
            <a:ext cx="155733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4" name="Picture 4" descr="http://www.gyogyulasutjai.hu/userfiles/zene-terapia-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3500438"/>
            <a:ext cx="19081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5" name="Tartalom helye 4" descr="art_bulli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50" y="5072063"/>
            <a:ext cx="2044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6" name="Picture 4" descr="http://hetek.hu/files/images/2005/09.051/eletm/bohoc3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322638"/>
            <a:ext cx="20716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7" name="Picture 2" descr="http://3.bp.blogspot.com/_6Cpt5M4tMMA/TGKHLsg4-YI/AAAAAAAAAEQ/Wemf557vgv0/s1600/DSC_2936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5286375"/>
            <a:ext cx="20701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8" name="Picture 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6063" y="1357313"/>
            <a:ext cx="29464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69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785938"/>
            <a:ext cx="21351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70" name="Picture 4" descr="http://est.hu/kepek/169/galeria/169193_galeria_kokas_klara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3214688"/>
            <a:ext cx="128111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71" name="Picture 2" descr="http://www.dehir.hu/wp-content/uploads/news/14148/b_debrecenben-is-hoditanak-a-dizajner-drogok-201106261213351752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0" y="4214813"/>
            <a:ext cx="12795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72" name="Picture 4" descr="http://www.parameter.sk/sites/default/files/photos/promoted/cigaretta-ashx1_0.jp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4000500"/>
            <a:ext cx="931863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81" name="Picture 5" descr="slide9ho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82" name="TextBox 3"/>
          <p:cNvSpPr txBox="1">
            <a:spLocks noChangeArrowheads="1"/>
          </p:cNvSpPr>
          <p:nvPr/>
        </p:nvSpPr>
        <p:spPr bwMode="auto">
          <a:xfrm>
            <a:off x="304800" y="5807075"/>
            <a:ext cx="2743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Helvetica" pitchFamily="34" charset="0"/>
              </a:rPr>
              <a:t>Stephen Hawking</a:t>
            </a:r>
          </a:p>
          <a:p>
            <a:r>
              <a:rPr lang="en-US" sz="1500" b="1">
                <a:solidFill>
                  <a:schemeClr val="bg1"/>
                </a:solidFill>
                <a:latin typeface="Helvetica" pitchFamily="34" charset="0"/>
              </a:rPr>
              <a:t>January 23, 2000`</a:t>
            </a:r>
          </a:p>
        </p:txBody>
      </p:sp>
      <p:sp>
        <p:nvSpPr>
          <p:cNvPr id="378883" name="TextBox 3"/>
          <p:cNvSpPr txBox="1">
            <a:spLocks noChangeArrowheads="1"/>
          </p:cNvSpPr>
          <p:nvPr/>
        </p:nvSpPr>
        <p:spPr bwMode="auto">
          <a:xfrm>
            <a:off x="6486525" y="6480175"/>
            <a:ext cx="2590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900" b="1">
                <a:solidFill>
                  <a:srgbClr val="BFBFBF"/>
                </a:solidFill>
                <a:latin typeface="Helvetica" pitchFamily="34" charset="0"/>
              </a:rPr>
              <a:t>Network Science: Introduction </a:t>
            </a:r>
            <a:r>
              <a:rPr lang="en-US" sz="600" i="1">
                <a:solidFill>
                  <a:srgbClr val="BFBFBF"/>
                </a:solidFill>
                <a:latin typeface="Helvetica" pitchFamily="34" charset="0"/>
              </a:rPr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7" name="Rectangle 2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hu-HU" altLang="zh-CN" sz="3600" smtClean="0">
                <a:solidFill>
                  <a:srgbClr val="00B0F0"/>
                </a:solidFill>
                <a:ea typeface="SimSun"/>
              </a:rPr>
              <a:t>A /orvos/biológiai kutatások fő motivációi</a:t>
            </a:r>
            <a:endParaRPr lang="en-US" altLang="zh-CN" sz="3600" smtClean="0">
              <a:solidFill>
                <a:srgbClr val="00B0F0"/>
              </a:solidFill>
              <a:ea typeface="SimSun"/>
            </a:endParaRPr>
          </a:p>
        </p:txBody>
      </p:sp>
      <p:pic>
        <p:nvPicPr>
          <p:cNvPr id="306178" name="Picture 4" descr="tree-of-life (NBII genetic biodiversity)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14438"/>
            <a:ext cx="28797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79" name="Picture 6" descr="doc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429125"/>
            <a:ext cx="2879725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180" name="Rectangle 3"/>
          <p:cNvSpPr>
            <a:spLocks noGrp="1"/>
          </p:cNvSpPr>
          <p:nvPr>
            <p:ph type="body" idx="1"/>
          </p:nvPr>
        </p:nvSpPr>
        <p:spPr>
          <a:xfrm>
            <a:off x="0" y="1052513"/>
            <a:ext cx="6084888" cy="5516562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Arial" charset="0"/>
              <a:buNone/>
            </a:pPr>
            <a:endParaRPr lang="en-US" altLang="zh-CN" sz="3200" smtClean="0">
              <a:ea typeface="SimSun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zh-CN" smtClean="0">
                <a:solidFill>
                  <a:srgbClr val="0000FF"/>
                </a:solidFill>
                <a:ea typeface="SimSun"/>
              </a:rPr>
              <a:t>Élővilág megismerése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hu-HU" altLang="zh-CN" smtClean="0">
                <a:solidFill>
                  <a:srgbClr val="0000FF"/>
                </a:solidFill>
                <a:ea typeface="SimSun"/>
              </a:rPr>
              <a:t>           evolúció</a:t>
            </a:r>
          </a:p>
          <a:p>
            <a:pPr eaLnBrk="1" hangingPunct="1">
              <a:lnSpc>
                <a:spcPct val="90000"/>
              </a:lnSpc>
            </a:pPr>
            <a:endParaRPr lang="hu-HU" altLang="zh-CN" smtClean="0">
              <a:solidFill>
                <a:srgbClr val="0000FF"/>
              </a:solidFill>
              <a:ea typeface="SimSun"/>
            </a:endParaRPr>
          </a:p>
          <a:p>
            <a:pPr eaLnBrk="1" hangingPunct="1">
              <a:lnSpc>
                <a:spcPct val="90000"/>
              </a:lnSpc>
            </a:pPr>
            <a:endParaRPr lang="hu-HU" altLang="zh-CN" smtClean="0">
              <a:solidFill>
                <a:srgbClr val="0000FF"/>
              </a:solidFill>
              <a:ea typeface="SimSun"/>
            </a:endParaRPr>
          </a:p>
          <a:p>
            <a:pPr eaLnBrk="1" hangingPunct="1">
              <a:lnSpc>
                <a:spcPct val="90000"/>
              </a:lnSpc>
            </a:pPr>
            <a:endParaRPr lang="en-US" altLang="zh-CN" smtClean="0">
              <a:solidFill>
                <a:srgbClr val="0000FF"/>
              </a:solidFill>
              <a:ea typeface="SimSun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zh-CN" smtClean="0">
                <a:solidFill>
                  <a:srgbClr val="0000FF"/>
                </a:solidFill>
                <a:ea typeface="SimSun"/>
              </a:rPr>
              <a:t>Genetika</a:t>
            </a:r>
            <a:r>
              <a:rPr lang="en-US" altLang="zh-CN" smtClean="0">
                <a:solidFill>
                  <a:srgbClr val="0000FF"/>
                </a:solidFill>
                <a:ea typeface="SimSun"/>
              </a:rPr>
              <a:t> &amp; </a:t>
            </a:r>
            <a:r>
              <a:rPr lang="hu-HU" altLang="zh-CN" smtClean="0">
                <a:solidFill>
                  <a:srgbClr val="0000FF"/>
                </a:solidFill>
                <a:ea typeface="SimSun"/>
              </a:rPr>
              <a:t>egészség/betegség/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hu-HU" altLang="zh-CN" smtClean="0">
                <a:solidFill>
                  <a:srgbClr val="0000FF"/>
                </a:solidFill>
                <a:ea typeface="SimSun"/>
              </a:rPr>
              <a:t>   prevenció</a:t>
            </a:r>
            <a:endParaRPr lang="en-US" altLang="zh-CN" smtClean="0">
              <a:solidFill>
                <a:srgbClr val="0000FF"/>
              </a:solidFill>
              <a:ea typeface="SimSun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4C9871-6F20-45CE-96C8-90329EB1D0FA}" type="datetime1">
              <a:rPr lang="en-US" altLang="zh-CN"/>
              <a:pPr>
                <a:defRPr/>
              </a:pPr>
              <a:t>9/29/2014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0"/>
            <a:ext cx="7772400" cy="1143000"/>
          </a:xfrm>
          <a:solidFill>
            <a:schemeClr val="bg1"/>
          </a:solidFill>
        </p:spPr>
        <p:txBody>
          <a:bodyPr/>
          <a:lstStyle/>
          <a:p>
            <a:pPr defTabSz="1016000" eaLnBrk="1" hangingPunct="1"/>
            <a:r>
              <a:rPr lang="hu-HU" altLang="en-US" smtClean="0">
                <a:solidFill>
                  <a:srgbClr val="00B0F0"/>
                </a:solidFill>
              </a:rPr>
              <a:t>A medicina legfőbb kihívásai</a:t>
            </a:r>
            <a:endParaRPr lang="en-US" altLang="en-US" smtClean="0">
              <a:solidFill>
                <a:srgbClr val="00B0F0"/>
              </a:solidFill>
            </a:endParaRPr>
          </a:p>
        </p:txBody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357313"/>
            <a:ext cx="8678862" cy="4414837"/>
          </a:xfrm>
        </p:spPr>
        <p:txBody>
          <a:bodyPr/>
          <a:lstStyle/>
          <a:p>
            <a:pPr indent="-317500" eaLnBrk="1" hangingPunct="1">
              <a:lnSpc>
                <a:spcPct val="90000"/>
              </a:lnSpc>
              <a:defRPr/>
            </a:pPr>
            <a:r>
              <a:rPr lang="hu-HU" altLang="en-US" sz="2400" b="1" dirty="0" smtClean="0"/>
              <a:t>Nagy népbetegségek </a:t>
            </a:r>
          </a:p>
          <a:p>
            <a:pPr lvl="1" indent="-317500" eaLnBrk="1" hangingPunct="1">
              <a:lnSpc>
                <a:spcPct val="90000"/>
              </a:lnSpc>
              <a:defRPr/>
            </a:pPr>
            <a:r>
              <a:rPr lang="hu-HU" altLang="en-US" sz="2000" b="1" dirty="0" smtClean="0"/>
              <a:t>elhízás/ cukorbetegség/metabolikus </a:t>
            </a:r>
            <a:r>
              <a:rPr lang="hu-HU" altLang="en-US" sz="2000" b="1" dirty="0" err="1" smtClean="0"/>
              <a:t>szindroma</a:t>
            </a:r>
            <a:endParaRPr lang="hu-HU" altLang="en-US" sz="2000" b="1" dirty="0" smtClean="0"/>
          </a:p>
          <a:p>
            <a:pPr lvl="1" indent="-317500" eaLnBrk="1" hangingPunct="1">
              <a:lnSpc>
                <a:spcPct val="90000"/>
              </a:lnSpc>
              <a:defRPr/>
            </a:pPr>
            <a:r>
              <a:rPr lang="hu-HU" altLang="en-US" sz="2000" b="1" dirty="0" smtClean="0"/>
              <a:t>szív- és érrendszeri betegségek</a:t>
            </a:r>
          </a:p>
          <a:p>
            <a:pPr lvl="1" indent="-317500" eaLnBrk="1" hangingPunct="1">
              <a:lnSpc>
                <a:spcPct val="90000"/>
              </a:lnSpc>
              <a:defRPr/>
            </a:pPr>
            <a:r>
              <a:rPr lang="hu-HU" altLang="en-US" sz="2000" b="1" dirty="0" smtClean="0"/>
              <a:t>veseelégtelenség</a:t>
            </a:r>
            <a:endParaRPr lang="en-US" altLang="en-US" sz="2000" b="1" dirty="0" smtClean="0"/>
          </a:p>
          <a:p>
            <a:pPr lvl="1" indent="-317500" eaLnBrk="1" hangingPunct="1">
              <a:lnSpc>
                <a:spcPct val="90000"/>
              </a:lnSpc>
              <a:defRPr/>
            </a:pPr>
            <a:r>
              <a:rPr lang="hu-HU" alt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malignus</a:t>
            </a:r>
            <a:r>
              <a:rPr lang="hu-HU" alt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betegségek</a:t>
            </a:r>
          </a:p>
          <a:p>
            <a:pPr lvl="1" indent="-317500" eaLnBrk="1" hangingPunct="1">
              <a:lnSpc>
                <a:spcPct val="90000"/>
              </a:lnSpc>
              <a:defRPr/>
            </a:pPr>
            <a:r>
              <a:rPr lang="hu-HU" altLang="en-US" sz="2000" b="1" dirty="0" err="1" smtClean="0"/>
              <a:t>neurológiai-psychiátriai</a:t>
            </a:r>
            <a:r>
              <a:rPr lang="hu-HU" altLang="en-US" sz="2000" b="1" dirty="0" smtClean="0"/>
              <a:t> betegségek</a:t>
            </a:r>
            <a:endParaRPr lang="en-US" altLang="en-US" sz="2000" b="1" dirty="0" smtClean="0"/>
          </a:p>
          <a:p>
            <a:pPr lvl="1" indent="-317500" eaLnBrk="1" hangingPunct="1">
              <a:lnSpc>
                <a:spcPct val="90000"/>
              </a:lnSpc>
              <a:defRPr/>
            </a:pPr>
            <a:r>
              <a:rPr lang="hu-HU" altLang="en-US" sz="2000" b="1" dirty="0" smtClean="0"/>
              <a:t>fertőzéses, gyulladási szindrómák</a:t>
            </a:r>
            <a:endParaRPr lang="en-US" altLang="en-US" sz="2000" b="1" dirty="0" smtClean="0"/>
          </a:p>
          <a:p>
            <a:pPr lvl="1" indent="-317500" eaLnBrk="1" hangingPunct="1">
              <a:lnSpc>
                <a:spcPct val="90000"/>
              </a:lnSpc>
              <a:defRPr/>
            </a:pPr>
            <a:r>
              <a:rPr lang="hu-HU" altLang="en-US" sz="2000" b="1" dirty="0" smtClean="0"/>
              <a:t>allergia, </a:t>
            </a:r>
            <a:r>
              <a:rPr lang="hu-HU" altLang="en-US" sz="2000" b="1" dirty="0" err="1" smtClean="0"/>
              <a:t>asthma</a:t>
            </a:r>
            <a:r>
              <a:rPr lang="hu-HU" altLang="en-US" sz="2000" b="1" dirty="0" smtClean="0"/>
              <a:t>, </a:t>
            </a:r>
            <a:r>
              <a:rPr lang="hu-HU" altLang="en-US" sz="2000" b="1" dirty="0" err="1" smtClean="0"/>
              <a:t>légzőrendszeri</a:t>
            </a:r>
            <a:r>
              <a:rPr lang="hu-HU" altLang="en-US" sz="2000" b="1" dirty="0" smtClean="0"/>
              <a:t> kórképek</a:t>
            </a:r>
          </a:p>
          <a:p>
            <a:pPr indent="-317500" eaLnBrk="1" hangingPunct="1">
              <a:lnSpc>
                <a:spcPct val="90000"/>
              </a:lnSpc>
              <a:defRPr/>
            </a:pPr>
            <a:r>
              <a:rPr lang="hu-HU" altLang="en-US" sz="2400" b="1" dirty="0" smtClean="0"/>
              <a:t>Gyógyszerhatás-, kóros mellékhatás</a:t>
            </a:r>
          </a:p>
          <a:p>
            <a:pPr indent="-317500" eaLnBrk="1" hangingPunct="1">
              <a:lnSpc>
                <a:spcPct val="90000"/>
              </a:lnSpc>
              <a:defRPr/>
            </a:pPr>
            <a:r>
              <a:rPr lang="hu-HU" altLang="en-US" sz="2400" b="1" dirty="0" smtClean="0"/>
              <a:t>Átlagéletkor emelkedéséből adódó feladatok</a:t>
            </a:r>
            <a:endParaRPr lang="en-US" altLang="en-US" sz="2400" b="1" dirty="0" smtClean="0"/>
          </a:p>
          <a:p>
            <a:pPr indent="-317500" eaLnBrk="1" hangingPunct="1">
              <a:lnSpc>
                <a:spcPct val="90000"/>
              </a:lnSpc>
              <a:defRPr/>
            </a:pPr>
            <a:r>
              <a:rPr lang="hu-HU" altLang="en-US" sz="2400" b="1" dirty="0" smtClean="0"/>
              <a:t>Immunizálás (védőoltás: fertőzés, tumor, allergia…)</a:t>
            </a:r>
          </a:p>
          <a:p>
            <a:pPr indent="-317500" eaLnBrk="1" hangingPunct="1">
              <a:lnSpc>
                <a:spcPct val="90000"/>
              </a:lnSpc>
              <a:defRPr/>
            </a:pPr>
            <a:r>
              <a:rPr lang="hu-HU" altLang="en-US" sz="2400" b="1" dirty="0" smtClean="0"/>
              <a:t>Őssejt terápia, szintetikus biológia</a:t>
            </a:r>
          </a:p>
          <a:p>
            <a:pPr indent="-317500" eaLnBrk="1" hangingPunct="1">
              <a:lnSpc>
                <a:spcPct val="90000"/>
              </a:lnSpc>
              <a:defRPr/>
            </a:pPr>
            <a:r>
              <a:rPr lang="hu-HU" altLang="en-US" sz="2400" b="1" dirty="0" smtClean="0"/>
              <a:t>Orvosi kommunikáció, egészségnevelés</a:t>
            </a:r>
          </a:p>
          <a:p>
            <a:pPr indent="-317500" eaLnBrk="1" hangingPunct="1">
              <a:lnSpc>
                <a:spcPct val="90000"/>
              </a:lnSpc>
              <a:defRPr/>
            </a:pPr>
            <a:endParaRPr lang="en-US" altLang="en-US" sz="2400" b="1" dirty="0" smtClean="0"/>
          </a:p>
          <a:p>
            <a:pPr indent="-317500" eaLnBrk="1" hangingPunct="1">
              <a:lnSpc>
                <a:spcPct val="90000"/>
              </a:lnSpc>
              <a:defRPr/>
            </a:pPr>
            <a:endParaRPr lang="en-US" altLang="en-US" sz="2400" b="1" dirty="0" smtClean="0"/>
          </a:p>
        </p:txBody>
      </p:sp>
      <p:sp>
        <p:nvSpPr>
          <p:cNvPr id="1622020" name="Text Box 4"/>
          <p:cNvSpPr txBox="1">
            <a:spLocks noChangeArrowheads="1"/>
          </p:cNvSpPr>
          <p:nvPr/>
        </p:nvSpPr>
        <p:spPr bwMode="auto">
          <a:xfrm>
            <a:off x="142875" y="5715000"/>
            <a:ext cx="6551613" cy="830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6" tIns="45716" rIns="91436" bIns="45716">
            <a:sp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Komplex betegségek</a:t>
            </a:r>
          </a:p>
          <a:p>
            <a:pPr algn="ctr">
              <a:defRPr/>
            </a:pPr>
            <a:r>
              <a:rPr lang="hu-H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systems</a:t>
            </a:r>
            <a:r>
              <a:rPr lang="hu-H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hu-H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biology</a:t>
            </a:r>
            <a:r>
              <a:rPr lang="hu-H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,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 b</a:t>
            </a:r>
            <a:r>
              <a:rPr lang="hu-HU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ioinformatika</a:t>
            </a:r>
            <a:endParaRPr lang="hu-H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200326-4450-4CE6-8500-F5B8EC0B6CE9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2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8671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800" b="1" dirty="0" smtClean="0">
                <a:solidFill>
                  <a:srgbClr val="00B0F0"/>
                </a:solidFill>
              </a:rPr>
              <a:t>Előrejelzés az Egyesült Királyságban</a:t>
            </a:r>
            <a:br>
              <a:rPr lang="hu-HU" sz="2800" b="1" dirty="0" smtClean="0">
                <a:solidFill>
                  <a:srgbClr val="00B0F0"/>
                </a:solidFill>
              </a:rPr>
            </a:br>
            <a:r>
              <a:rPr lang="hu-HU" sz="28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2010-2020/100.000 lakos </a:t>
            </a:r>
            <a:endParaRPr lang="en-GB" sz="2800" b="1" dirty="0" smtClean="0">
              <a:solidFill>
                <a:srgbClr val="00B0F0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1563"/>
            <a:ext cx="8915400" cy="5786437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ts val="2000"/>
              </a:lnSpc>
              <a:defRPr/>
            </a:pPr>
            <a:r>
              <a:rPr lang="en-GB" sz="24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Ischaem</a:t>
            </a:r>
            <a:r>
              <a:rPr lang="hu-H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iás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szívhalál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                        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4300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Myocard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infarctus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új eset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       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8250</a:t>
            </a:r>
          </a:p>
          <a:p>
            <a:pPr eaLnBrk="1" hangingPunct="1">
              <a:lnSpc>
                <a:spcPts val="2000"/>
              </a:lnSpc>
              <a:defRPr/>
            </a:pPr>
            <a:endParaRPr lang="hu-HU" sz="2400" b="1" dirty="0" smtClean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Stroke halál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	                                     1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100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Stroke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új eset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		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4500</a:t>
            </a:r>
          </a:p>
          <a:p>
            <a:pPr eaLnBrk="1" hangingPunct="1">
              <a:lnSpc>
                <a:spcPts val="2000"/>
              </a:lnSpc>
              <a:defRPr/>
            </a:pPr>
            <a:endParaRPr lang="hu-HU" sz="2400" b="1" dirty="0" smtClean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Emlőrák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új eset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		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6270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Vastagbélrák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új eset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	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5410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en-GB" sz="24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Prostat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arák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új eset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		                3290	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Tüdőrák (új eset)                                                4210</a:t>
            </a: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Melanoma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(új eset)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                           584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pPr eaLnBrk="1" hangingPunct="1">
              <a:lnSpc>
                <a:spcPts val="2000"/>
              </a:lnSpc>
              <a:defRPr/>
            </a:pPr>
            <a:endParaRPr lang="hu-HU" sz="2400" b="1" dirty="0" smtClean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Diabetes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új eset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11500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								</a:t>
            </a:r>
            <a:r>
              <a:rPr lang="hu-HU" sz="2400" b="1" i="1" dirty="0" smtClean="0">
                <a:ln>
                  <a:solidFill>
                    <a:schemeClr val="bg1"/>
                  </a:solidFill>
                </a:ln>
                <a:latin typeface="Arial" pitchFamily="34" charset="0"/>
                <a:cs typeface="Arial" pitchFamily="34" charset="0"/>
              </a:rPr>
              <a:t>11.5%!!</a:t>
            </a:r>
            <a:endParaRPr lang="en-GB" sz="2400" b="1" i="1" dirty="0" smtClean="0">
              <a:ln>
                <a:solidFill>
                  <a:schemeClr val="bg1"/>
                </a:solidFill>
              </a:ln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Agyi </a:t>
            </a:r>
            <a:r>
              <a:rPr lang="hu-HU" sz="2400" b="1" dirty="0" err="1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degeneratív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új eset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	</a:t>
            </a: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                </a:t>
            </a:r>
            <a:r>
              <a:rPr lang="en-GB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2000</a:t>
            </a:r>
          </a:p>
          <a:p>
            <a:pPr eaLnBrk="1" hangingPunct="1">
              <a:lnSpc>
                <a:spcPts val="2000"/>
              </a:lnSpc>
              <a:defRPr/>
            </a:pPr>
            <a:endParaRPr lang="hu-HU" sz="2400" b="1" dirty="0" smtClean="0">
              <a:ln>
                <a:solidFill>
                  <a:schemeClr val="bg1"/>
                </a:solidFill>
              </a:ln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hu-HU" sz="24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Letális gyógyszer mellékhatás                         1500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1C2058-D22A-4DB0-9AC1-1737BDF3511E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272256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12322" name="Picture 2" descr="DNA is a double helix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2455863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3" name="Szövegdoboz 4"/>
          <p:cNvSpPr txBox="1">
            <a:spLocks noChangeArrowheads="1"/>
          </p:cNvSpPr>
          <p:nvPr/>
        </p:nvSpPr>
        <p:spPr bwMode="auto">
          <a:xfrm>
            <a:off x="0" y="2928938"/>
            <a:ext cx="29289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Nature 171, 737-738</a:t>
            </a:r>
          </a:p>
          <a:p>
            <a:r>
              <a:rPr lang="hu-HU" sz="2800"/>
              <a:t>1953. április 25.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25542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…a modell…</a:t>
            </a:r>
          </a:p>
        </p:txBody>
      </p:sp>
      <p:pic>
        <p:nvPicPr>
          <p:cNvPr id="312325" name="Picture 2" descr="coverm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63" y="857250"/>
            <a:ext cx="2009775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6" name="Picture 3" descr="nature01403-f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857250"/>
            <a:ext cx="2000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7" name="Szövegdoboz 3"/>
          <p:cNvSpPr txBox="1">
            <a:spLocks noChangeArrowheads="1"/>
          </p:cNvSpPr>
          <p:nvPr/>
        </p:nvSpPr>
        <p:spPr bwMode="auto">
          <a:xfrm>
            <a:off x="5599113" y="3571875"/>
            <a:ext cx="35448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0000"/>
                </a:solidFill>
              </a:rPr>
              <a:t>2001. február 15-16.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786313" y="214313"/>
            <a:ext cx="37814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 humán genom…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2786063" y="2143125"/>
            <a:ext cx="1857375" cy="107156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pic>
        <p:nvPicPr>
          <p:cNvPr id="31233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4827588"/>
            <a:ext cx="335438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31" name="Szövegdoboz 3"/>
          <p:cNvSpPr txBox="1">
            <a:spLocks noChangeArrowheads="1"/>
          </p:cNvSpPr>
          <p:nvPr/>
        </p:nvSpPr>
        <p:spPr bwMode="auto">
          <a:xfrm>
            <a:off x="6143625" y="5929313"/>
            <a:ext cx="3144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>
                <a:solidFill>
                  <a:srgbClr val="000000"/>
                </a:solidFill>
              </a:rPr>
              <a:t>2012. szeptember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000750" y="4357688"/>
            <a:ext cx="3351213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..az enciklopédia.</a:t>
            </a:r>
          </a:p>
          <a:p>
            <a:pPr>
              <a:defRPr/>
            </a:pPr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1000-2500-5 millió genom</a:t>
            </a:r>
          </a:p>
        </p:txBody>
      </p:sp>
      <p:sp>
        <p:nvSpPr>
          <p:cNvPr id="16" name="Jobbra nyíl 15"/>
          <p:cNvSpPr/>
          <p:nvPr/>
        </p:nvSpPr>
        <p:spPr>
          <a:xfrm rot="7685384">
            <a:off x="3959226" y="3951287"/>
            <a:ext cx="1198562" cy="481013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779E9A-31AE-49B7-AADE-3F7081EE7945}" type="datetime1">
              <a:rPr lang="en-US"/>
              <a:pPr>
                <a:defRPr/>
              </a:pPr>
              <a:t>9/29/2014</a:t>
            </a:fld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69" name="Picture 20" descr="21_07HumanDNATyp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136525"/>
            <a:ext cx="662781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216400" y="141288"/>
            <a:ext cx="14271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olidFill>
                  <a:srgbClr val="000000"/>
                </a:solidFill>
              </a:rPr>
              <a:t>Exon (1.5%)</a:t>
            </a:r>
          </a:p>
        </p:txBody>
      </p:sp>
      <p:sp>
        <p:nvSpPr>
          <p:cNvPr id="314371" name="Line 5"/>
          <p:cNvSpPr>
            <a:spLocks noChangeShapeType="1"/>
          </p:cNvSpPr>
          <p:nvPr/>
        </p:nvSpPr>
        <p:spPr bwMode="auto">
          <a:xfrm flipH="1">
            <a:off x="5024438" y="419100"/>
            <a:ext cx="1270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4372" name="Line 6"/>
          <p:cNvSpPr>
            <a:spLocks noChangeShapeType="1"/>
          </p:cNvSpPr>
          <p:nvPr/>
        </p:nvSpPr>
        <p:spPr bwMode="auto">
          <a:xfrm flipH="1">
            <a:off x="5588000" y="401638"/>
            <a:ext cx="21590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314373" name="Text Box 7"/>
          <p:cNvSpPr txBox="1">
            <a:spLocks noChangeArrowheads="1"/>
          </p:cNvSpPr>
          <p:nvPr/>
        </p:nvSpPr>
        <p:spPr bwMode="auto">
          <a:xfrm>
            <a:off x="5930900" y="144463"/>
            <a:ext cx="14271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en-US" sz="1700" b="1">
                <a:solidFill>
                  <a:srgbClr val="000000"/>
                </a:solidFill>
              </a:rPr>
              <a:t>Intron</a:t>
            </a:r>
            <a:r>
              <a:rPr lang="hu-HU" sz="1700" b="1">
                <a:solidFill>
                  <a:srgbClr val="000000"/>
                </a:solidFill>
              </a:rPr>
              <a:t> (mirtron)</a:t>
            </a:r>
            <a:r>
              <a:rPr lang="en-US" sz="1700" b="1">
                <a:solidFill>
                  <a:srgbClr val="000000"/>
                </a:solidFill>
              </a:rPr>
              <a:t> (5%)</a:t>
            </a:r>
            <a:endParaRPr lang="en-US" sz="1700" b="1">
              <a:solidFill>
                <a:srgbClr val="FF0000"/>
              </a:solidFill>
            </a:endParaRPr>
          </a:p>
        </p:txBody>
      </p:sp>
      <p:sp>
        <p:nvSpPr>
          <p:cNvPr id="314374" name="Text Box 8"/>
          <p:cNvSpPr txBox="1">
            <a:spLocks noChangeArrowheads="1"/>
          </p:cNvSpPr>
          <p:nvPr/>
        </p:nvSpPr>
        <p:spPr bwMode="auto">
          <a:xfrm>
            <a:off x="5851525" y="1697038"/>
            <a:ext cx="11445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Regul</a:t>
            </a:r>
            <a:r>
              <a:rPr lang="hu-HU" sz="1700" b="1">
                <a:solidFill>
                  <a:srgbClr val="000000"/>
                </a:solidFill>
              </a:rPr>
              <a:t>áló         </a:t>
            </a:r>
            <a:r>
              <a:rPr lang="en-US" sz="1700" b="1">
                <a:solidFill>
                  <a:srgbClr val="000000"/>
                </a:solidFill>
              </a:rPr>
              <a:t/>
            </a:r>
            <a:br>
              <a:rPr lang="en-US" sz="1700" b="1">
                <a:solidFill>
                  <a:srgbClr val="000000"/>
                </a:solidFill>
              </a:rPr>
            </a:br>
            <a:r>
              <a:rPr lang="hu-HU" sz="1700" b="1">
                <a:solidFill>
                  <a:srgbClr val="000000"/>
                </a:solidFill>
              </a:rPr>
              <a:t>elemek</a:t>
            </a:r>
            <a:r>
              <a:rPr lang="en-US" sz="1700" b="1">
                <a:solidFill>
                  <a:srgbClr val="000000"/>
                </a:solidFill>
              </a:rPr>
              <a:t/>
            </a:r>
            <a:br>
              <a:rPr lang="en-US" sz="1700" b="1">
                <a:solidFill>
                  <a:srgbClr val="000000"/>
                </a:solidFill>
              </a:rPr>
            </a:br>
            <a:r>
              <a:rPr lang="en-US" sz="1700" b="1">
                <a:solidFill>
                  <a:srgbClr val="000000"/>
                </a:solidFill>
              </a:rPr>
              <a:t>(</a:t>
            </a:r>
            <a:r>
              <a:rPr lang="en-US" sz="1700" b="1">
                <a:solidFill>
                  <a:srgbClr val="000000"/>
                </a:solidFill>
                <a:sym typeface="Symbol" pitchFamily="18" charset="2"/>
              </a:rPr>
              <a:t></a:t>
            </a:r>
            <a:r>
              <a:rPr lang="en-US" sz="1700" b="1">
                <a:solidFill>
                  <a:srgbClr val="000000"/>
                </a:solidFill>
              </a:rPr>
              <a:t>20%)</a:t>
            </a:r>
          </a:p>
        </p:txBody>
      </p:sp>
      <p:sp>
        <p:nvSpPr>
          <p:cNvPr id="314375" name="Text Box 9"/>
          <p:cNvSpPr txBox="1">
            <a:spLocks noChangeArrowheads="1"/>
          </p:cNvSpPr>
          <p:nvPr/>
        </p:nvSpPr>
        <p:spPr bwMode="auto">
          <a:xfrm>
            <a:off x="5715000" y="3500438"/>
            <a:ext cx="114458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hu-HU" sz="1700" b="1">
                <a:solidFill>
                  <a:srgbClr val="000000"/>
                </a:solidFill>
              </a:rPr>
              <a:t> Egyedi nem kódoló</a:t>
            </a:r>
          </a:p>
          <a:p>
            <a:pPr>
              <a:lnSpc>
                <a:spcPct val="90000"/>
              </a:lnSpc>
            </a:pPr>
            <a:r>
              <a:rPr lang="en-US" sz="1700" b="1">
                <a:solidFill>
                  <a:srgbClr val="000000"/>
                </a:solidFill>
              </a:rPr>
              <a:t>DN</a:t>
            </a:r>
            <a:r>
              <a:rPr lang="hu-HU" sz="1700" b="1">
                <a:solidFill>
                  <a:srgbClr val="000000"/>
                </a:solidFill>
              </a:rPr>
              <a:t>S </a:t>
            </a:r>
            <a:r>
              <a:rPr lang="en-US" sz="1700" b="1">
                <a:solidFill>
                  <a:srgbClr val="000000"/>
                </a:solidFill>
              </a:rPr>
              <a:t>(15%)</a:t>
            </a:r>
          </a:p>
        </p:txBody>
      </p:sp>
      <p:sp>
        <p:nvSpPr>
          <p:cNvPr id="314376" name="Text Box 19"/>
          <p:cNvSpPr txBox="1">
            <a:spLocks noChangeArrowheads="1"/>
          </p:cNvSpPr>
          <p:nvPr/>
        </p:nvSpPr>
        <p:spPr bwMode="auto">
          <a:xfrm>
            <a:off x="2982913" y="2220913"/>
            <a:ext cx="173196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hu-HU" sz="1700" b="1">
                <a:solidFill>
                  <a:srgbClr val="000000"/>
                </a:solidFill>
              </a:rPr>
              <a:t>Ismétlődő ,</a:t>
            </a:r>
          </a:p>
          <a:p>
            <a:r>
              <a:rPr lang="hu-HU" sz="1700" b="1">
                <a:solidFill>
                  <a:srgbClr val="000000"/>
                </a:solidFill>
              </a:rPr>
              <a:t>„ugráló” elemek</a:t>
            </a:r>
            <a:r>
              <a:rPr lang="en-US" sz="1700" b="1">
                <a:solidFill>
                  <a:srgbClr val="000000"/>
                </a:solidFill>
              </a:rPr>
              <a:t/>
            </a:r>
            <a:br>
              <a:rPr lang="en-US" sz="1700" b="1">
                <a:solidFill>
                  <a:srgbClr val="000000"/>
                </a:solidFill>
              </a:rPr>
            </a:br>
            <a:r>
              <a:rPr lang="en-US" sz="1700" b="1">
                <a:solidFill>
                  <a:srgbClr val="000000"/>
                </a:solidFill>
              </a:rPr>
              <a:t>(44%)</a:t>
            </a:r>
          </a:p>
        </p:txBody>
      </p:sp>
      <p:sp>
        <p:nvSpPr>
          <p:cNvPr id="314377" name="Text Box 19"/>
          <p:cNvSpPr txBox="1">
            <a:spLocks noChangeArrowheads="1"/>
          </p:cNvSpPr>
          <p:nvPr/>
        </p:nvSpPr>
        <p:spPr bwMode="auto">
          <a:xfrm>
            <a:off x="4625975" y="4522788"/>
            <a:ext cx="1731963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hu-HU" sz="1700" b="1">
                <a:solidFill>
                  <a:srgbClr val="000000"/>
                </a:solidFill>
              </a:rPr>
              <a:t>Ismétlődő </a:t>
            </a:r>
          </a:p>
          <a:p>
            <a:r>
              <a:rPr lang="hu-HU" sz="1700" b="1">
                <a:solidFill>
                  <a:srgbClr val="000000"/>
                </a:solidFill>
              </a:rPr>
              <a:t> elemek</a:t>
            </a:r>
            <a:r>
              <a:rPr lang="en-US" sz="1700" b="1">
                <a:solidFill>
                  <a:srgbClr val="000000"/>
                </a:solidFill>
              </a:rPr>
              <a:t/>
            </a:r>
            <a:br>
              <a:rPr lang="en-US" sz="1700" b="1">
                <a:solidFill>
                  <a:srgbClr val="000000"/>
                </a:solidFill>
              </a:rPr>
            </a:br>
            <a:r>
              <a:rPr lang="en-US" sz="1700" b="1">
                <a:solidFill>
                  <a:srgbClr val="000000"/>
                </a:solidFill>
              </a:rPr>
              <a:t>(</a:t>
            </a:r>
            <a:r>
              <a:rPr lang="hu-HU" sz="1700" b="1">
                <a:solidFill>
                  <a:srgbClr val="000000"/>
                </a:solidFill>
              </a:rPr>
              <a:t>1</a:t>
            </a:r>
            <a:r>
              <a:rPr lang="en-US" sz="1700" b="1">
                <a:solidFill>
                  <a:srgbClr val="000000"/>
                </a:solidFill>
              </a:rPr>
              <a:t>4%)</a:t>
            </a:r>
          </a:p>
        </p:txBody>
      </p:sp>
      <p:sp>
        <p:nvSpPr>
          <p:cNvPr id="314378" name="Szövegdoboz 21"/>
          <p:cNvSpPr txBox="1">
            <a:spLocks noChangeArrowheads="1"/>
          </p:cNvSpPr>
          <p:nvPr/>
        </p:nvSpPr>
        <p:spPr bwMode="auto">
          <a:xfrm>
            <a:off x="0" y="115888"/>
            <a:ext cx="2833688" cy="8318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solidFill>
                  <a:srgbClr val="222268"/>
                </a:solidFill>
              </a:rPr>
              <a:t>Az emberi genom </a:t>
            </a:r>
          </a:p>
          <a:p>
            <a:r>
              <a:rPr lang="hu-HU" sz="2400" b="1">
                <a:solidFill>
                  <a:srgbClr val="222268"/>
                </a:solidFill>
              </a:rPr>
              <a:t>         tartalma</a:t>
            </a:r>
          </a:p>
        </p:txBody>
      </p:sp>
      <p:sp>
        <p:nvSpPr>
          <p:cNvPr id="23" name="Szövegdoboz 22"/>
          <p:cNvSpPr txBox="1">
            <a:spLocks noChangeArrowheads="1"/>
          </p:cNvSpPr>
          <p:nvPr/>
        </p:nvSpPr>
        <p:spPr bwMode="auto">
          <a:xfrm>
            <a:off x="6804025" y="836613"/>
            <a:ext cx="214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cisz-transz-</a:t>
            </a:r>
          </a:p>
          <a:p>
            <a:r>
              <a:rPr lang="hu-HU" b="1">
                <a:solidFill>
                  <a:srgbClr val="FF0000"/>
                </a:solidFill>
              </a:rPr>
              <a:t>transzcellularis??</a:t>
            </a:r>
          </a:p>
        </p:txBody>
      </p:sp>
      <p:sp>
        <p:nvSpPr>
          <p:cNvPr id="27" name="Szövegdoboz 26"/>
          <p:cNvSpPr txBox="1">
            <a:spLocks noChangeArrowheads="1"/>
          </p:cNvSpPr>
          <p:nvPr/>
        </p:nvSpPr>
        <p:spPr bwMode="auto">
          <a:xfrm>
            <a:off x="755650" y="1196975"/>
            <a:ext cx="171132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rgbClr val="FF0000"/>
                </a:solidFill>
              </a:rPr>
              <a:t>horizontális</a:t>
            </a:r>
          </a:p>
          <a:p>
            <a:r>
              <a:rPr lang="hu-HU" b="1">
                <a:solidFill>
                  <a:srgbClr val="FF0000"/>
                </a:solidFill>
              </a:rPr>
              <a:t>géntranszfer?</a:t>
            </a:r>
          </a:p>
          <a:p>
            <a:endParaRPr lang="hu-HU" b="1">
              <a:solidFill>
                <a:srgbClr val="FF0000"/>
              </a:solidFill>
            </a:endParaRPr>
          </a:p>
          <a:p>
            <a:r>
              <a:rPr lang="hu-HU" b="1">
                <a:solidFill>
                  <a:srgbClr val="FF0000"/>
                </a:solidFill>
              </a:rPr>
              <a:t>mikrobiom-</a:t>
            </a:r>
          </a:p>
          <a:p>
            <a:r>
              <a:rPr lang="hu-HU" b="1">
                <a:solidFill>
                  <a:srgbClr val="FF0000"/>
                </a:solidFill>
              </a:rPr>
              <a:t>virom-</a:t>
            </a:r>
          </a:p>
          <a:p>
            <a:r>
              <a:rPr lang="hu-HU" b="1">
                <a:solidFill>
                  <a:srgbClr val="FF0000"/>
                </a:solidFill>
              </a:rPr>
              <a:t>táplálék</a:t>
            </a:r>
          </a:p>
          <a:p>
            <a:endParaRPr lang="hu-HU" b="1">
              <a:solidFill>
                <a:srgbClr val="FF0000"/>
              </a:solidFill>
            </a:endParaRPr>
          </a:p>
        </p:txBody>
      </p:sp>
      <p:sp>
        <p:nvSpPr>
          <p:cNvPr id="314381" name="Dátum helye 2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DA954B-E020-484F-8A0D-E8F094185AA8}" type="datetime1">
              <a:rPr lang="en-US" altLang="en-US">
                <a:latin typeface="Times" pitchFamily="18" charset="0"/>
                <a:cs typeface="Arial" charset="0"/>
              </a:rPr>
              <a:pPr/>
              <a:t>9/29/2014</a:t>
            </a:fld>
            <a:endParaRPr lang="en-US" altLang="en-US">
              <a:latin typeface="Times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é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lass slide template">
  <a:themeElements>
    <a:clrScheme name="class slid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s slide templat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class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slid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slid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638BAD"/>
      </a:accent2>
      <a:accent3>
        <a:srgbClr val="FFFFFF"/>
      </a:accent3>
      <a:accent4>
        <a:srgbClr val="000000"/>
      </a:accent4>
      <a:accent5>
        <a:srgbClr val="BCBFCE"/>
      </a:accent5>
      <a:accent6>
        <a:srgbClr val="597D9C"/>
      </a:accent6>
      <a:hlink>
        <a:srgbClr val="00B0F0"/>
      </a:hlink>
      <a:folHlink>
        <a:srgbClr val="6B5680"/>
      </a:folHlink>
    </a:clrScheme>
    <a:fontScheme name="Office 主题">
      <a:majorFont>
        <a:latin typeface="Franklin Gothic Medium"/>
        <a:ea typeface="宋体"/>
        <a:cs typeface=""/>
      </a:majorFont>
      <a:minorFont>
        <a:latin typeface="Franklin Gothic Boo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464653"/>
        </a:dk2>
        <a:lt2>
          <a:srgbClr val="DDE9EC"/>
        </a:lt2>
        <a:accent1>
          <a:srgbClr val="727CA3"/>
        </a:accent1>
        <a:accent2>
          <a:srgbClr val="638BAD"/>
        </a:accent2>
        <a:accent3>
          <a:srgbClr val="FFFFFF"/>
        </a:accent3>
        <a:accent4>
          <a:srgbClr val="000000"/>
        </a:accent4>
        <a:accent5>
          <a:srgbClr val="BCBFCE"/>
        </a:accent5>
        <a:accent6>
          <a:srgbClr val="597D9C"/>
        </a:accent6>
        <a:hlink>
          <a:srgbClr val="00B0F0"/>
        </a:hlink>
        <a:folHlink>
          <a:srgbClr val="6B56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Redo">
  <a:themeElements>
    <a:clrScheme name="Re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edo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apértelmezett terv">
  <a:themeElements>
    <a:clrScheme name="Alapértelmezett terv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accent2">
                <a:lumMod val="75000"/>
              </a:schemeClr>
            </a:solidFill>
          </a:defRPr>
        </a:defPPr>
      </a:lstStyle>
    </a:tx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Alapértelmezett terv">
  <a:themeElements>
    <a:clrScheme name="Alapértelmezett terv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Műhely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űhel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6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  <a:ea typeface="宋体" pitchFamily="-65" charset="-122"/>
            <a:cs typeface="宋体" pitchFamily="-65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  <a:ea typeface="宋体" pitchFamily="-65" charset="-122"/>
            <a:cs typeface="宋体" pitchFamily="-65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unigene">
  <a:themeElements>
    <a:clrScheme name="">
      <a:dk1>
        <a:srgbClr val="919191"/>
      </a:dk1>
      <a:lt1>
        <a:srgbClr val="FFFFFF"/>
      </a:lt1>
      <a:dk2>
        <a:srgbClr val="063DE8"/>
      </a:dk2>
      <a:lt2>
        <a:srgbClr val="FDED1F"/>
      </a:lt2>
      <a:accent1>
        <a:srgbClr val="618FFD"/>
      </a:accent1>
      <a:accent2>
        <a:srgbClr val="00AE00"/>
      </a:accent2>
      <a:accent3>
        <a:srgbClr val="AAAFF2"/>
      </a:accent3>
      <a:accent4>
        <a:srgbClr val="DADADA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unigen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gen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gen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gen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gen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gen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gen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gen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宋体"/>
      </a:majorFont>
      <a:minorFont>
        <a:latin typeface="Times New Roman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  <a:ea typeface="宋体" pitchFamily="-65" charset="-122"/>
            <a:cs typeface="宋体" pitchFamily="-65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4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  <a:ea typeface="宋体" pitchFamily="-65" charset="-122"/>
            <a:cs typeface="宋体" pitchFamily="-65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5193</TotalTime>
  <Words>1932</Words>
  <Application>Microsoft Office PowerPoint</Application>
  <PresentationFormat>Diavetítés a képernyőre (4:3 oldalarány)</PresentationFormat>
  <Paragraphs>437</Paragraphs>
  <Slides>46</Slides>
  <Notes>30</Notes>
  <HiddenSlides>0</HiddenSlides>
  <MMClips>0</MMClips>
  <ScaleCrop>false</ScaleCrop>
  <HeadingPairs>
    <vt:vector size="6" baseType="variant">
      <vt:variant>
        <vt:lpstr>Téma</vt:lpstr>
      </vt:variant>
      <vt:variant>
        <vt:i4>26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73" baseType="lpstr">
      <vt:lpstr>Office-téma</vt:lpstr>
      <vt:lpstr>1_Alapértelmezett terv</vt:lpstr>
      <vt:lpstr>6_Alapértelmezett terv</vt:lpstr>
      <vt:lpstr>1_unigene</vt:lpstr>
      <vt:lpstr>Blends</vt:lpstr>
      <vt:lpstr>3_Struttura predefinita</vt:lpstr>
      <vt:lpstr>2_Office-téma</vt:lpstr>
      <vt:lpstr>5_默认设计模板</vt:lpstr>
      <vt:lpstr>3_Office-téma</vt:lpstr>
      <vt:lpstr>2_Alapértelmezett terv</vt:lpstr>
      <vt:lpstr>4_Office-téma</vt:lpstr>
      <vt:lpstr>Alapértelmezett terv</vt:lpstr>
      <vt:lpstr>1_Default Design</vt:lpstr>
      <vt:lpstr>3_Office Theme</vt:lpstr>
      <vt:lpstr>Standarddesign</vt:lpstr>
      <vt:lpstr>class slide template</vt:lpstr>
      <vt:lpstr>2_Office 主题</vt:lpstr>
      <vt:lpstr>Redo</vt:lpstr>
      <vt:lpstr>6_Office-téma</vt:lpstr>
      <vt:lpstr>7_Alapértelmezett terv</vt:lpstr>
      <vt:lpstr>1_Office Theme</vt:lpstr>
      <vt:lpstr>Műhely</vt:lpstr>
      <vt:lpstr>3_Alapértelmezett terv</vt:lpstr>
      <vt:lpstr>1_Office-téma</vt:lpstr>
      <vt:lpstr>7_Office-téma</vt:lpstr>
      <vt:lpstr>6_默认设计模板</vt:lpstr>
      <vt:lpstr>Image</vt:lpstr>
      <vt:lpstr>Epigenetikai szabályozások, mint a tumor génhálózatok szoftvere</vt:lpstr>
      <vt:lpstr>PowerPoint bemutató</vt:lpstr>
      <vt:lpstr>Milyennek tartjuk az életminőségünket?</vt:lpstr>
      <vt:lpstr>Magyarország helye: </vt:lpstr>
      <vt:lpstr>A /orvos/biológiai kutatások fő motivációi</vt:lpstr>
      <vt:lpstr>A medicina legfőbb kihívásai</vt:lpstr>
      <vt:lpstr>Előrejelzés az Egyesült Királyságban  2010-2020/100.000 lakos </vt:lpstr>
      <vt:lpstr>PowerPoint bemutató</vt:lpstr>
      <vt:lpstr>PowerPoint bemutató</vt:lpstr>
      <vt:lpstr>PowerPoint bemutató</vt:lpstr>
      <vt:lpstr>PowerPoint bemutató</vt:lpstr>
      <vt:lpstr>Paradigmaváltás</vt:lpstr>
      <vt:lpstr>„missing heritability”</vt:lpstr>
      <vt:lpstr>PowerPoint bemutató</vt:lpstr>
      <vt:lpstr>PowerPoint bemutató</vt:lpstr>
      <vt:lpstr>PowerPoint bemutató</vt:lpstr>
      <vt:lpstr>Betegségtérkép: közös génhálózat</vt:lpstr>
      <vt:lpstr>Betegadatoktól a hálózatokig</vt:lpstr>
      <vt:lpstr>A görög mitológia hálózatos megközelítésben </vt:lpstr>
      <vt:lpstr>Barátságok (mint epigenetikai tényező)   a görög mitológiában</vt:lpstr>
      <vt:lpstr>Ellenségek a görög mitológiában</vt:lpstr>
      <vt:lpstr>PowerPoint bemutató</vt:lpstr>
      <vt:lpstr>Multi-drug tervezés (Csermely csoport)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Epigenetikai faktorok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Genetika („hardver”)-epigenetika („szoftver”)</vt:lpstr>
      <vt:lpstr>Az ember mint komplex  ökoszisztéma, metagenomika  </vt:lpstr>
      <vt:lpstr>PowerPoint bemutató</vt:lpstr>
      <vt:lpstr>PowerPoint bemutató</vt:lpstr>
      <vt:lpstr>Az EDUVITAL  főbb tevékenységei</vt:lpstr>
      <vt:lpstr>Mit tanítanak az EDUVITAL munkatársai?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Rendszerbiológiai alapok</dc:title>
  <dc:creator>Dr. Szalai Csaba</dc:creator>
  <cp:lastModifiedBy>Reka</cp:lastModifiedBy>
  <cp:revision>157</cp:revision>
  <dcterms:created xsi:type="dcterms:W3CDTF">2011-11-24T08:53:27Z</dcterms:created>
  <dcterms:modified xsi:type="dcterms:W3CDTF">2014-09-29T12:51:14Z</dcterms:modified>
</cp:coreProperties>
</file>