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2" r:id="rId3"/>
    <p:sldId id="259" r:id="rId4"/>
    <p:sldId id="290" r:id="rId5"/>
    <p:sldId id="258" r:id="rId6"/>
    <p:sldId id="260" r:id="rId7"/>
    <p:sldId id="293" r:id="rId8"/>
    <p:sldId id="266" r:id="rId9"/>
    <p:sldId id="291" r:id="rId10"/>
    <p:sldId id="278" r:id="rId11"/>
    <p:sldId id="273" r:id="rId12"/>
    <p:sldId id="271" r:id="rId13"/>
    <p:sldId id="263" r:id="rId14"/>
    <p:sldId id="269" r:id="rId15"/>
    <p:sldId id="280" r:id="rId16"/>
    <p:sldId id="281" r:id="rId17"/>
    <p:sldId id="283" r:id="rId18"/>
    <p:sldId id="285" r:id="rId19"/>
    <p:sldId id="288" r:id="rId20"/>
    <p:sldId id="289" r:id="rId21"/>
    <p:sldId id="274" r:id="rId22"/>
    <p:sldId id="275" r:id="rId23"/>
    <p:sldId id="267" r:id="rId24"/>
    <p:sldId id="277" r:id="rId2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56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4D87F-9AD3-4E2C-9731-A568847CDEA0}" type="doc">
      <dgm:prSet loTypeId="urn:microsoft.com/office/officeart/2005/8/layout/arrow2" loCatId="process" qsTypeId="urn:microsoft.com/office/officeart/2005/8/quickstyle/simple1#3" qsCatId="simple" csTypeId="urn:microsoft.com/office/officeart/2005/8/colors/accent1_2#1" csCatId="accent1" phldr="1"/>
      <dgm:spPr/>
    </dgm:pt>
    <dgm:pt modelId="{484EC483-1C2F-43B0-BB5A-CC8E06C7DEA6}">
      <dgm:prSet phldrT="[Szöveg]"/>
      <dgm:spPr/>
      <dgm:t>
        <a:bodyPr/>
        <a:lstStyle/>
        <a:p>
          <a:r>
            <a:rPr lang="hu-HU" dirty="0" smtClean="0"/>
            <a:t>1955</a:t>
          </a:r>
          <a:endParaRPr lang="hu-HU" dirty="0"/>
        </a:p>
      </dgm:t>
    </dgm:pt>
    <dgm:pt modelId="{EE84B562-8FF2-4E50-A300-483C2BBF5839}" type="parTrans" cxnId="{E3694693-0579-4D82-B47B-EF891125E81A}">
      <dgm:prSet/>
      <dgm:spPr/>
      <dgm:t>
        <a:bodyPr/>
        <a:lstStyle/>
        <a:p>
          <a:endParaRPr lang="hu-HU"/>
        </a:p>
      </dgm:t>
    </dgm:pt>
    <dgm:pt modelId="{22C2C53E-5E23-4D40-B9BF-B6418933584C}" type="sibTrans" cxnId="{E3694693-0579-4D82-B47B-EF891125E81A}">
      <dgm:prSet/>
      <dgm:spPr/>
      <dgm:t>
        <a:bodyPr/>
        <a:lstStyle/>
        <a:p>
          <a:endParaRPr lang="hu-HU"/>
        </a:p>
      </dgm:t>
    </dgm:pt>
    <dgm:pt modelId="{1A24B4A2-000A-460B-968D-8EEB1C568A8D}">
      <dgm:prSet phldrT="[Szöveg]"/>
      <dgm:spPr/>
      <dgm:t>
        <a:bodyPr/>
        <a:lstStyle/>
        <a:p>
          <a:r>
            <a:rPr lang="hu-HU" dirty="0" smtClean="0"/>
            <a:t>1988</a:t>
          </a:r>
          <a:endParaRPr lang="hu-HU" dirty="0"/>
        </a:p>
      </dgm:t>
    </dgm:pt>
    <dgm:pt modelId="{0787603A-EBF3-470B-8E7A-85E2E951953E}" type="parTrans" cxnId="{0B3BBAE3-8A53-4D82-AFE5-5131182B4931}">
      <dgm:prSet/>
      <dgm:spPr/>
      <dgm:t>
        <a:bodyPr/>
        <a:lstStyle/>
        <a:p>
          <a:endParaRPr lang="hu-HU"/>
        </a:p>
      </dgm:t>
    </dgm:pt>
    <dgm:pt modelId="{55ABCB9D-757E-46EE-AB41-B0ED69C93C57}" type="sibTrans" cxnId="{0B3BBAE3-8A53-4D82-AFE5-5131182B4931}">
      <dgm:prSet/>
      <dgm:spPr/>
      <dgm:t>
        <a:bodyPr/>
        <a:lstStyle/>
        <a:p>
          <a:endParaRPr lang="hu-HU"/>
        </a:p>
      </dgm:t>
    </dgm:pt>
    <dgm:pt modelId="{7A068FC3-2BCA-4316-B7DF-FE00D7E372CC}">
      <dgm:prSet phldrT="[Szöveg]"/>
      <dgm:spPr/>
      <dgm:t>
        <a:bodyPr/>
        <a:lstStyle/>
        <a:p>
          <a:r>
            <a:rPr lang="hu-HU" dirty="0" smtClean="0"/>
            <a:t>2011</a:t>
          </a:r>
          <a:endParaRPr lang="hu-HU" dirty="0"/>
        </a:p>
      </dgm:t>
    </dgm:pt>
    <dgm:pt modelId="{74B25FC5-58FA-46BF-B27C-BCA8C471EFEA}" type="parTrans" cxnId="{1725AEF3-B0F3-4052-8800-26C07E902F3C}">
      <dgm:prSet/>
      <dgm:spPr/>
      <dgm:t>
        <a:bodyPr/>
        <a:lstStyle/>
        <a:p>
          <a:endParaRPr lang="hu-HU"/>
        </a:p>
      </dgm:t>
    </dgm:pt>
    <dgm:pt modelId="{9DA0DF4E-74F6-49F9-A2B4-1AFE4ACA5361}" type="sibTrans" cxnId="{1725AEF3-B0F3-4052-8800-26C07E902F3C}">
      <dgm:prSet/>
      <dgm:spPr/>
      <dgm:t>
        <a:bodyPr/>
        <a:lstStyle/>
        <a:p>
          <a:endParaRPr lang="hu-HU"/>
        </a:p>
      </dgm:t>
    </dgm:pt>
    <dgm:pt modelId="{2341DC51-AEF4-4108-8547-D57144FB0C8F}">
      <dgm:prSet phldrT="[Szöveg]"/>
      <dgm:spPr/>
      <dgm:t>
        <a:bodyPr/>
        <a:lstStyle/>
        <a:p>
          <a:r>
            <a:rPr lang="hu-HU" dirty="0" smtClean="0"/>
            <a:t>önálló Kar megalapítása</a:t>
          </a:r>
          <a:endParaRPr lang="hu-HU" dirty="0"/>
        </a:p>
      </dgm:t>
    </dgm:pt>
    <dgm:pt modelId="{9700455C-3822-45E6-BA60-6C7EB92A24C4}" type="parTrans" cxnId="{966BB496-27EE-48A0-8923-FAB519C4FC70}">
      <dgm:prSet/>
      <dgm:spPr/>
      <dgm:t>
        <a:bodyPr/>
        <a:lstStyle/>
        <a:p>
          <a:endParaRPr lang="hu-HU"/>
        </a:p>
      </dgm:t>
    </dgm:pt>
    <dgm:pt modelId="{B520E1AA-9E2D-402A-BA05-7618A4AE9D9C}" type="sibTrans" cxnId="{966BB496-27EE-48A0-8923-FAB519C4FC70}">
      <dgm:prSet/>
      <dgm:spPr/>
      <dgm:t>
        <a:bodyPr/>
        <a:lstStyle/>
        <a:p>
          <a:endParaRPr lang="hu-HU"/>
        </a:p>
      </dgm:t>
    </dgm:pt>
    <dgm:pt modelId="{2C1EF1AA-01A3-48F2-9608-D2E930BBB6EF}">
      <dgm:prSet phldrT="[Szöveg]"/>
      <dgm:spPr/>
      <dgm:t>
        <a:bodyPr/>
        <a:lstStyle/>
        <a:p>
          <a:r>
            <a:rPr lang="hu-HU" dirty="0" smtClean="0"/>
            <a:t>Képzés időtartama 5 év</a:t>
          </a:r>
          <a:endParaRPr lang="hu-HU" dirty="0"/>
        </a:p>
      </dgm:t>
    </dgm:pt>
    <dgm:pt modelId="{B12B456A-E624-4BDD-9931-0EE7D3DC4543}" type="parTrans" cxnId="{7E09A2BB-C776-425A-9B5C-73A3A82DB961}">
      <dgm:prSet/>
      <dgm:spPr/>
      <dgm:t>
        <a:bodyPr/>
        <a:lstStyle/>
        <a:p>
          <a:endParaRPr lang="hu-HU"/>
        </a:p>
      </dgm:t>
    </dgm:pt>
    <dgm:pt modelId="{C4D3BD09-AFB8-4B7C-A4E4-616F61D86951}" type="sibTrans" cxnId="{7E09A2BB-C776-425A-9B5C-73A3A82DB961}">
      <dgm:prSet/>
      <dgm:spPr/>
      <dgm:t>
        <a:bodyPr/>
        <a:lstStyle/>
        <a:p>
          <a:endParaRPr lang="hu-HU"/>
        </a:p>
      </dgm:t>
    </dgm:pt>
    <dgm:pt modelId="{02D4CA31-3D50-41AA-A482-080D2C8610B1}">
      <dgm:prSet phldrT="[Szöveg]"/>
      <dgm:spPr/>
      <dgm:t>
        <a:bodyPr/>
        <a:lstStyle/>
        <a:p>
          <a:r>
            <a:rPr lang="hu-HU" dirty="0" smtClean="0"/>
            <a:t>Első angol nyelvű évfolyam</a:t>
          </a:r>
          <a:endParaRPr lang="hu-HU" dirty="0"/>
        </a:p>
      </dgm:t>
    </dgm:pt>
    <dgm:pt modelId="{FD06F2CA-7588-48EE-8028-F631B7E48825}" type="parTrans" cxnId="{1EB4AA2B-F702-4E8E-8957-FE0C4D3D4855}">
      <dgm:prSet/>
      <dgm:spPr/>
      <dgm:t>
        <a:bodyPr/>
        <a:lstStyle/>
        <a:p>
          <a:endParaRPr lang="hu-HU"/>
        </a:p>
      </dgm:t>
    </dgm:pt>
    <dgm:pt modelId="{102B0B21-237C-4401-8B2B-8F65C087EA04}" type="sibTrans" cxnId="{1EB4AA2B-F702-4E8E-8957-FE0C4D3D4855}">
      <dgm:prSet/>
      <dgm:spPr/>
      <dgm:t>
        <a:bodyPr/>
        <a:lstStyle/>
        <a:p>
          <a:endParaRPr lang="hu-HU"/>
        </a:p>
      </dgm:t>
    </dgm:pt>
    <dgm:pt modelId="{5498E4C7-9017-4E39-B086-DE33A6B6582C}">
      <dgm:prSet phldrT="[Szöveg]"/>
      <dgm:spPr/>
      <dgm:t>
        <a:bodyPr/>
        <a:lstStyle/>
        <a:p>
          <a:r>
            <a:rPr lang="hu-HU" dirty="0" smtClean="0"/>
            <a:t>Első német nyelvű évfolyam</a:t>
          </a:r>
          <a:endParaRPr lang="hu-HU" dirty="0"/>
        </a:p>
      </dgm:t>
    </dgm:pt>
    <dgm:pt modelId="{8C79D22B-2FF4-41D1-BFA8-8BF2E70B4C39}" type="parTrans" cxnId="{65E44A50-3119-40BF-86CA-C31B1BA4940C}">
      <dgm:prSet/>
      <dgm:spPr/>
      <dgm:t>
        <a:bodyPr/>
        <a:lstStyle/>
        <a:p>
          <a:endParaRPr lang="hu-HU"/>
        </a:p>
      </dgm:t>
    </dgm:pt>
    <dgm:pt modelId="{1A0B255F-D111-4582-AF1B-1A76014F354B}" type="sibTrans" cxnId="{65E44A50-3119-40BF-86CA-C31B1BA4940C}">
      <dgm:prSet/>
      <dgm:spPr/>
      <dgm:t>
        <a:bodyPr/>
        <a:lstStyle/>
        <a:p>
          <a:endParaRPr lang="hu-HU"/>
        </a:p>
      </dgm:t>
    </dgm:pt>
    <dgm:pt modelId="{2E134D5E-4A03-4D00-81BA-1F9539179480}">
      <dgm:prSet phldrT="[Szöveg]"/>
      <dgm:spPr/>
      <dgm:t>
        <a:bodyPr/>
        <a:lstStyle/>
        <a:p>
          <a:r>
            <a:rPr lang="hu-HU" dirty="0" smtClean="0"/>
            <a:t>2005</a:t>
          </a:r>
          <a:endParaRPr lang="hu-HU" dirty="0"/>
        </a:p>
      </dgm:t>
    </dgm:pt>
    <dgm:pt modelId="{9EF31047-5C32-41CB-95A9-46629CAAE2F2}" type="parTrans" cxnId="{DCEB0C40-165A-407A-B332-B82760D902EA}">
      <dgm:prSet/>
      <dgm:spPr/>
      <dgm:t>
        <a:bodyPr/>
        <a:lstStyle/>
        <a:p>
          <a:endParaRPr lang="hu-HU"/>
        </a:p>
      </dgm:t>
    </dgm:pt>
    <dgm:pt modelId="{21EE040C-5673-48D4-8ED0-1B06FE4621C4}" type="sibTrans" cxnId="{DCEB0C40-165A-407A-B332-B82760D902EA}">
      <dgm:prSet/>
      <dgm:spPr/>
      <dgm:t>
        <a:bodyPr/>
        <a:lstStyle/>
        <a:p>
          <a:endParaRPr lang="hu-HU"/>
        </a:p>
      </dgm:t>
    </dgm:pt>
    <dgm:pt modelId="{98D071EF-632A-40F1-9100-76FBBAE0CD0A}">
      <dgm:prSet phldrT="[Szöveg]"/>
      <dgm:spPr/>
      <dgm:t>
        <a:bodyPr/>
        <a:lstStyle/>
        <a:p>
          <a:r>
            <a:rPr lang="hu-HU" dirty="0" smtClean="0"/>
            <a:t>50 éves jubileum</a:t>
          </a:r>
          <a:endParaRPr lang="hu-HU" dirty="0"/>
        </a:p>
      </dgm:t>
    </dgm:pt>
    <dgm:pt modelId="{40C1F8FA-F679-436C-8DB2-B21AF525C5F7}" type="parTrans" cxnId="{D3777F39-2481-40B5-8FA7-8CD05A0EF599}">
      <dgm:prSet/>
      <dgm:spPr/>
      <dgm:t>
        <a:bodyPr/>
        <a:lstStyle/>
        <a:p>
          <a:endParaRPr lang="hu-HU"/>
        </a:p>
      </dgm:t>
    </dgm:pt>
    <dgm:pt modelId="{CCAE80C4-A80A-4E1C-B3E6-37C6A379410F}" type="sibTrans" cxnId="{D3777F39-2481-40B5-8FA7-8CD05A0EF599}">
      <dgm:prSet/>
      <dgm:spPr/>
      <dgm:t>
        <a:bodyPr/>
        <a:lstStyle/>
        <a:p>
          <a:endParaRPr lang="hu-HU"/>
        </a:p>
      </dgm:t>
    </dgm:pt>
    <dgm:pt modelId="{4BC0BD82-9779-44F6-8B84-401C923ED4DD}" type="pres">
      <dgm:prSet presAssocID="{EDD4D87F-9AD3-4E2C-9731-A568847CDEA0}" presName="arrowDiagram" presStyleCnt="0">
        <dgm:presLayoutVars>
          <dgm:chMax val="5"/>
          <dgm:dir/>
          <dgm:resizeHandles val="exact"/>
        </dgm:presLayoutVars>
      </dgm:prSet>
      <dgm:spPr/>
    </dgm:pt>
    <dgm:pt modelId="{46DF4963-20BA-406C-A73A-D863F71E6D55}" type="pres">
      <dgm:prSet presAssocID="{EDD4D87F-9AD3-4E2C-9731-A568847CDEA0}" presName="arrow" presStyleLbl="bgShp" presStyleIdx="0" presStyleCnt="1"/>
      <dgm:spPr/>
      <dgm:t>
        <a:bodyPr/>
        <a:lstStyle/>
        <a:p>
          <a:endParaRPr lang="hu-HU"/>
        </a:p>
      </dgm:t>
    </dgm:pt>
    <dgm:pt modelId="{70C4DB76-3098-4201-B37A-83B63438832D}" type="pres">
      <dgm:prSet presAssocID="{EDD4D87F-9AD3-4E2C-9731-A568847CDEA0}" presName="arrowDiagram4" presStyleCnt="0"/>
      <dgm:spPr/>
    </dgm:pt>
    <dgm:pt modelId="{72A1C8EE-B146-4B36-B33B-FC356580172D}" type="pres">
      <dgm:prSet presAssocID="{484EC483-1C2F-43B0-BB5A-CC8E06C7DEA6}" presName="bullet4a" presStyleLbl="node1" presStyleIdx="0" presStyleCnt="4"/>
      <dgm:spPr/>
    </dgm:pt>
    <dgm:pt modelId="{3831FBDF-8FBE-4574-8714-81143B440C80}" type="pres">
      <dgm:prSet presAssocID="{484EC483-1C2F-43B0-BB5A-CC8E06C7DEA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C8CE63-4093-4371-B267-0324E09CCBB2}" type="pres">
      <dgm:prSet presAssocID="{1A24B4A2-000A-460B-968D-8EEB1C568A8D}" presName="bullet4b" presStyleLbl="node1" presStyleIdx="1" presStyleCnt="4"/>
      <dgm:spPr/>
    </dgm:pt>
    <dgm:pt modelId="{7BCA614D-DAEE-4DED-B2DE-6AF16ED1EF79}" type="pres">
      <dgm:prSet presAssocID="{1A24B4A2-000A-460B-968D-8EEB1C568A8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F6305C-DAC2-4DA2-9C6D-37A34A9E5F2C}" type="pres">
      <dgm:prSet presAssocID="{2E134D5E-4A03-4D00-81BA-1F9539179480}" presName="bullet4c" presStyleLbl="node1" presStyleIdx="2" presStyleCnt="4"/>
      <dgm:spPr/>
    </dgm:pt>
    <dgm:pt modelId="{022C08CA-3A31-408E-B1E6-7DB0BEBE18F1}" type="pres">
      <dgm:prSet presAssocID="{2E134D5E-4A03-4D00-81BA-1F9539179480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9105C38-1F8A-43C2-822C-BDA9F26969F2}" type="pres">
      <dgm:prSet presAssocID="{7A068FC3-2BCA-4316-B7DF-FE00D7E372CC}" presName="bullet4d" presStyleLbl="node1" presStyleIdx="3" presStyleCnt="4"/>
      <dgm:spPr/>
    </dgm:pt>
    <dgm:pt modelId="{0844B0EE-87FB-4793-9B29-63D3E8CEA639}" type="pres">
      <dgm:prSet presAssocID="{7A068FC3-2BCA-4316-B7DF-FE00D7E372CC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63C0C1-0470-498A-854D-408B70E0A881}" type="presOf" srcId="{98D071EF-632A-40F1-9100-76FBBAE0CD0A}" destId="{022C08CA-3A31-408E-B1E6-7DB0BEBE18F1}" srcOrd="0" destOrd="1" presId="urn:microsoft.com/office/officeart/2005/8/layout/arrow2"/>
    <dgm:cxn modelId="{966BB496-27EE-48A0-8923-FAB519C4FC70}" srcId="{484EC483-1C2F-43B0-BB5A-CC8E06C7DEA6}" destId="{2341DC51-AEF4-4108-8547-D57144FB0C8F}" srcOrd="0" destOrd="0" parTransId="{9700455C-3822-45E6-BA60-6C7EB92A24C4}" sibTransId="{B520E1AA-9E2D-402A-BA05-7618A4AE9D9C}"/>
    <dgm:cxn modelId="{0B3BBAE3-8A53-4D82-AFE5-5131182B4931}" srcId="{EDD4D87F-9AD3-4E2C-9731-A568847CDEA0}" destId="{1A24B4A2-000A-460B-968D-8EEB1C568A8D}" srcOrd="1" destOrd="0" parTransId="{0787603A-EBF3-470B-8E7A-85E2E951953E}" sibTransId="{55ABCB9D-757E-46EE-AB41-B0ED69C93C57}"/>
    <dgm:cxn modelId="{7E09A2BB-C776-425A-9B5C-73A3A82DB961}" srcId="{1A24B4A2-000A-460B-968D-8EEB1C568A8D}" destId="{2C1EF1AA-01A3-48F2-9608-D2E930BBB6EF}" srcOrd="0" destOrd="0" parTransId="{B12B456A-E624-4BDD-9931-0EE7D3DC4543}" sibTransId="{C4D3BD09-AFB8-4B7C-A4E4-616F61D86951}"/>
    <dgm:cxn modelId="{F467F390-16D7-4272-A9AB-88C3E8C2CC49}" type="presOf" srcId="{EDD4D87F-9AD3-4E2C-9731-A568847CDEA0}" destId="{4BC0BD82-9779-44F6-8B84-401C923ED4DD}" srcOrd="0" destOrd="0" presId="urn:microsoft.com/office/officeart/2005/8/layout/arrow2"/>
    <dgm:cxn modelId="{1EB4AA2B-F702-4E8E-8957-FE0C4D3D4855}" srcId="{1A24B4A2-000A-460B-968D-8EEB1C568A8D}" destId="{02D4CA31-3D50-41AA-A482-080D2C8610B1}" srcOrd="1" destOrd="0" parTransId="{FD06F2CA-7588-48EE-8028-F631B7E48825}" sibTransId="{102B0B21-237C-4401-8B2B-8F65C087EA04}"/>
    <dgm:cxn modelId="{E3694693-0579-4D82-B47B-EF891125E81A}" srcId="{EDD4D87F-9AD3-4E2C-9731-A568847CDEA0}" destId="{484EC483-1C2F-43B0-BB5A-CC8E06C7DEA6}" srcOrd="0" destOrd="0" parTransId="{EE84B562-8FF2-4E50-A300-483C2BBF5839}" sibTransId="{22C2C53E-5E23-4D40-B9BF-B6418933584C}"/>
    <dgm:cxn modelId="{8B6E7CBC-086A-4111-A7DB-8329B1EF0A62}" type="presOf" srcId="{484EC483-1C2F-43B0-BB5A-CC8E06C7DEA6}" destId="{3831FBDF-8FBE-4574-8714-81143B440C80}" srcOrd="0" destOrd="0" presId="urn:microsoft.com/office/officeart/2005/8/layout/arrow2"/>
    <dgm:cxn modelId="{37841A6D-83F0-471D-8525-991AC339FA3B}" type="presOf" srcId="{2341DC51-AEF4-4108-8547-D57144FB0C8F}" destId="{3831FBDF-8FBE-4574-8714-81143B440C80}" srcOrd="0" destOrd="1" presId="urn:microsoft.com/office/officeart/2005/8/layout/arrow2"/>
    <dgm:cxn modelId="{DCEB0C40-165A-407A-B332-B82760D902EA}" srcId="{EDD4D87F-9AD3-4E2C-9731-A568847CDEA0}" destId="{2E134D5E-4A03-4D00-81BA-1F9539179480}" srcOrd="2" destOrd="0" parTransId="{9EF31047-5C32-41CB-95A9-46629CAAE2F2}" sibTransId="{21EE040C-5673-48D4-8ED0-1B06FE4621C4}"/>
    <dgm:cxn modelId="{65E44A50-3119-40BF-86CA-C31B1BA4940C}" srcId="{7A068FC3-2BCA-4316-B7DF-FE00D7E372CC}" destId="{5498E4C7-9017-4E39-B086-DE33A6B6582C}" srcOrd="0" destOrd="0" parTransId="{8C79D22B-2FF4-41D1-BFA8-8BF2E70B4C39}" sibTransId="{1A0B255F-D111-4582-AF1B-1A76014F354B}"/>
    <dgm:cxn modelId="{3B0A00FC-E806-4D3B-AAD6-6D7BAE563D43}" type="presOf" srcId="{02D4CA31-3D50-41AA-A482-080D2C8610B1}" destId="{7BCA614D-DAEE-4DED-B2DE-6AF16ED1EF79}" srcOrd="0" destOrd="2" presId="urn:microsoft.com/office/officeart/2005/8/layout/arrow2"/>
    <dgm:cxn modelId="{1725AEF3-B0F3-4052-8800-26C07E902F3C}" srcId="{EDD4D87F-9AD3-4E2C-9731-A568847CDEA0}" destId="{7A068FC3-2BCA-4316-B7DF-FE00D7E372CC}" srcOrd="3" destOrd="0" parTransId="{74B25FC5-58FA-46BF-B27C-BCA8C471EFEA}" sibTransId="{9DA0DF4E-74F6-49F9-A2B4-1AFE4ACA5361}"/>
    <dgm:cxn modelId="{2B9102ED-C31D-4F3A-AB23-24D2929BC056}" type="presOf" srcId="{7A068FC3-2BCA-4316-B7DF-FE00D7E372CC}" destId="{0844B0EE-87FB-4793-9B29-63D3E8CEA639}" srcOrd="0" destOrd="0" presId="urn:microsoft.com/office/officeart/2005/8/layout/arrow2"/>
    <dgm:cxn modelId="{A5B4A9A8-B614-4C47-9FBB-F9C5494ECB13}" type="presOf" srcId="{2C1EF1AA-01A3-48F2-9608-D2E930BBB6EF}" destId="{7BCA614D-DAEE-4DED-B2DE-6AF16ED1EF79}" srcOrd="0" destOrd="1" presId="urn:microsoft.com/office/officeart/2005/8/layout/arrow2"/>
    <dgm:cxn modelId="{2AF7DE71-08CC-4F68-A1EF-35B8528EE741}" type="presOf" srcId="{1A24B4A2-000A-460B-968D-8EEB1C568A8D}" destId="{7BCA614D-DAEE-4DED-B2DE-6AF16ED1EF79}" srcOrd="0" destOrd="0" presId="urn:microsoft.com/office/officeart/2005/8/layout/arrow2"/>
    <dgm:cxn modelId="{130D0283-7490-462E-A01F-2F175AF9B5AF}" type="presOf" srcId="{5498E4C7-9017-4E39-B086-DE33A6B6582C}" destId="{0844B0EE-87FB-4793-9B29-63D3E8CEA639}" srcOrd="0" destOrd="1" presId="urn:microsoft.com/office/officeart/2005/8/layout/arrow2"/>
    <dgm:cxn modelId="{A9992B34-2D5B-4E73-83FE-D4DAAA0864B3}" type="presOf" srcId="{2E134D5E-4A03-4D00-81BA-1F9539179480}" destId="{022C08CA-3A31-408E-B1E6-7DB0BEBE18F1}" srcOrd="0" destOrd="0" presId="urn:microsoft.com/office/officeart/2005/8/layout/arrow2"/>
    <dgm:cxn modelId="{D3777F39-2481-40B5-8FA7-8CD05A0EF599}" srcId="{2E134D5E-4A03-4D00-81BA-1F9539179480}" destId="{98D071EF-632A-40F1-9100-76FBBAE0CD0A}" srcOrd="0" destOrd="0" parTransId="{40C1F8FA-F679-436C-8DB2-B21AF525C5F7}" sibTransId="{CCAE80C4-A80A-4E1C-B3E6-37C6A379410F}"/>
    <dgm:cxn modelId="{7F30C6B3-6A3F-4AAE-98E3-D92ECC272B81}" type="presParOf" srcId="{4BC0BD82-9779-44F6-8B84-401C923ED4DD}" destId="{46DF4963-20BA-406C-A73A-D863F71E6D55}" srcOrd="0" destOrd="0" presId="urn:microsoft.com/office/officeart/2005/8/layout/arrow2"/>
    <dgm:cxn modelId="{27EA6599-F830-44CE-8BB8-B31625860873}" type="presParOf" srcId="{4BC0BD82-9779-44F6-8B84-401C923ED4DD}" destId="{70C4DB76-3098-4201-B37A-83B63438832D}" srcOrd="1" destOrd="0" presId="urn:microsoft.com/office/officeart/2005/8/layout/arrow2"/>
    <dgm:cxn modelId="{8B32BA8A-3602-4031-A0B9-CB976B2B907F}" type="presParOf" srcId="{70C4DB76-3098-4201-B37A-83B63438832D}" destId="{72A1C8EE-B146-4B36-B33B-FC356580172D}" srcOrd="0" destOrd="0" presId="urn:microsoft.com/office/officeart/2005/8/layout/arrow2"/>
    <dgm:cxn modelId="{05F2088D-36A5-4C56-AF3F-6902969B4BAF}" type="presParOf" srcId="{70C4DB76-3098-4201-B37A-83B63438832D}" destId="{3831FBDF-8FBE-4574-8714-81143B440C80}" srcOrd="1" destOrd="0" presId="urn:microsoft.com/office/officeart/2005/8/layout/arrow2"/>
    <dgm:cxn modelId="{FDA7AF54-7BAA-4189-8800-FD17242B0D69}" type="presParOf" srcId="{70C4DB76-3098-4201-B37A-83B63438832D}" destId="{5CC8CE63-4093-4371-B267-0324E09CCBB2}" srcOrd="2" destOrd="0" presId="urn:microsoft.com/office/officeart/2005/8/layout/arrow2"/>
    <dgm:cxn modelId="{3231E5D1-3324-490E-9E58-0035520E8902}" type="presParOf" srcId="{70C4DB76-3098-4201-B37A-83B63438832D}" destId="{7BCA614D-DAEE-4DED-B2DE-6AF16ED1EF79}" srcOrd="3" destOrd="0" presId="urn:microsoft.com/office/officeart/2005/8/layout/arrow2"/>
    <dgm:cxn modelId="{B4422BDA-EA20-4778-8FF1-3680FCDC4E76}" type="presParOf" srcId="{70C4DB76-3098-4201-B37A-83B63438832D}" destId="{3CF6305C-DAC2-4DA2-9C6D-37A34A9E5F2C}" srcOrd="4" destOrd="0" presId="urn:microsoft.com/office/officeart/2005/8/layout/arrow2"/>
    <dgm:cxn modelId="{C682D7FE-3FDB-4451-BC2E-B8AD1B19D35F}" type="presParOf" srcId="{70C4DB76-3098-4201-B37A-83B63438832D}" destId="{022C08CA-3A31-408E-B1E6-7DB0BEBE18F1}" srcOrd="5" destOrd="0" presId="urn:microsoft.com/office/officeart/2005/8/layout/arrow2"/>
    <dgm:cxn modelId="{2FEF2026-7A82-4F38-847B-62ABCA15065B}" type="presParOf" srcId="{70C4DB76-3098-4201-B37A-83B63438832D}" destId="{B9105C38-1F8A-43C2-822C-BDA9F26969F2}" srcOrd="6" destOrd="0" presId="urn:microsoft.com/office/officeart/2005/8/layout/arrow2"/>
    <dgm:cxn modelId="{1770BD61-AD46-4DE9-9F25-E78F6E90AAB7}" type="presParOf" srcId="{70C4DB76-3098-4201-B37A-83B63438832D}" destId="{0844B0EE-87FB-4793-9B29-63D3E8CEA63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F3E4A2-6A35-4493-B3DC-32CF925D72E8}" type="doc">
      <dgm:prSet loTypeId="urn:microsoft.com/office/officeart/2005/8/layout/cycle6" loCatId="cycle" qsTypeId="urn:microsoft.com/office/officeart/2005/8/quickstyle/simple1#4" qsCatId="simple" csTypeId="urn:microsoft.com/office/officeart/2005/8/colors/accent1_2#2" csCatId="accent1" phldr="1"/>
      <dgm:spPr/>
      <dgm:t>
        <a:bodyPr/>
        <a:lstStyle/>
        <a:p>
          <a:endParaRPr lang="hu-HU"/>
        </a:p>
      </dgm:t>
    </dgm:pt>
    <dgm:pt modelId="{7B6831BC-61C4-4099-B53C-B0AB3AE92A9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Szénhidrát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1A19DE78-B7CD-40DD-9739-147F6A8C033E}" type="parTrans" cxnId="{88085BA6-9315-4331-990B-3D5C08347893}">
      <dgm:prSet/>
      <dgm:spPr/>
      <dgm:t>
        <a:bodyPr/>
        <a:lstStyle/>
        <a:p>
          <a:endParaRPr lang="hu-HU"/>
        </a:p>
      </dgm:t>
    </dgm:pt>
    <dgm:pt modelId="{6FBF5504-4067-4D76-A7A8-521AA67C27B2}" type="sibTrans" cxnId="{88085BA6-9315-4331-990B-3D5C0834789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2573B08B-FA8B-400C-A6D8-D721D0D7DDD9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Aminosav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659979D1-66F7-45F3-83A9-3E40B64DBF6D}" type="parTrans" cxnId="{623B1444-7B83-4A86-95C4-D8800B228E07}">
      <dgm:prSet/>
      <dgm:spPr/>
      <dgm:t>
        <a:bodyPr/>
        <a:lstStyle/>
        <a:p>
          <a:endParaRPr lang="hu-HU"/>
        </a:p>
      </dgm:t>
    </dgm:pt>
    <dgm:pt modelId="{67AA8AF2-3050-4C62-B6CA-74CF39DD82C8}" type="sibTrans" cxnId="{623B1444-7B83-4A86-95C4-D8800B228E0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17EAAD4F-2E20-4105-B362-AC45735CB0F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800" dirty="0" smtClean="0">
              <a:latin typeface="Calibri Light" panose="020F0302020204030204" pitchFamily="34" charset="0"/>
            </a:rPr>
            <a:t>Elektrolit [Na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K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Ca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Mg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PO</a:t>
          </a:r>
          <a:r>
            <a:rPr lang="hu-HU" sz="2800" baseline="-25000" dirty="0" smtClean="0">
              <a:latin typeface="Calibri Light" panose="020F0302020204030204" pitchFamily="34" charset="0"/>
            </a:rPr>
            <a:t>4</a:t>
          </a:r>
          <a:r>
            <a:rPr lang="hu-HU" sz="2800" baseline="30000" dirty="0" smtClean="0">
              <a:latin typeface="Calibri Light" panose="020F0302020204030204" pitchFamily="34" charset="0"/>
            </a:rPr>
            <a:t>3-</a:t>
          </a:r>
          <a:r>
            <a:rPr lang="hu-HU" sz="2800" dirty="0" smtClean="0">
              <a:latin typeface="Calibri Light" panose="020F0302020204030204" pitchFamily="34" charset="0"/>
            </a:rPr>
            <a:t>]</a:t>
          </a:r>
          <a:endParaRPr lang="hu-HU" sz="2800" dirty="0">
            <a:latin typeface="Calibri Light" panose="020F0302020204030204" pitchFamily="34" charset="0"/>
          </a:endParaRPr>
        </a:p>
      </dgm:t>
    </dgm:pt>
    <dgm:pt modelId="{BD82D0F6-2657-4B61-9CE2-82B78266C4C9}" type="parTrans" cxnId="{F97B5BCA-CE69-408C-8BAC-8D351BE79FDA}">
      <dgm:prSet/>
      <dgm:spPr/>
      <dgm:t>
        <a:bodyPr/>
        <a:lstStyle/>
        <a:p>
          <a:endParaRPr lang="hu-HU"/>
        </a:p>
      </dgm:t>
    </dgm:pt>
    <dgm:pt modelId="{8C49093A-D317-4BEC-A6B7-9C73475D3708}" type="sibTrans" cxnId="{F97B5BCA-CE69-408C-8BAC-8D351BE79FD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0CC102E-F95B-45C7-823B-2FFFACB5766A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Vitamin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A1994560-ED3C-4D14-8BE2-A1C6528E7DB5}" type="parTrans" cxnId="{112B5828-9CBC-4E14-86C3-BD0FCE9D0D08}">
      <dgm:prSet/>
      <dgm:spPr/>
      <dgm:t>
        <a:bodyPr/>
        <a:lstStyle/>
        <a:p>
          <a:endParaRPr lang="hu-HU"/>
        </a:p>
      </dgm:t>
    </dgm:pt>
    <dgm:pt modelId="{4F76F4EA-64FF-4C22-BB61-3F933B2A4E95}" type="sibTrans" cxnId="{112B5828-9CBC-4E14-86C3-BD0FCE9D0D0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08B699F4-0256-47A3-988D-9C8A9A7A878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Nyomelem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4D2799E3-35A2-4FDB-AEF5-4619BAA6DCE8}" type="parTrans" cxnId="{F746B27D-F0E7-4767-B602-7CD69F7BA7E2}">
      <dgm:prSet/>
      <dgm:spPr/>
      <dgm:t>
        <a:bodyPr/>
        <a:lstStyle/>
        <a:p>
          <a:endParaRPr lang="hu-HU"/>
        </a:p>
      </dgm:t>
    </dgm:pt>
    <dgm:pt modelId="{C544912F-174F-4C0C-8FA7-C3BEE4017DDC}" type="sibTrans" cxnId="{F746B27D-F0E7-4767-B602-7CD69F7BA7E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97B06EB3-55F9-4F31-B181-B96C6BFDD65F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err="1" smtClean="0">
              <a:latin typeface="Calibri Light" panose="020F0302020204030204" pitchFamily="34" charset="0"/>
            </a:rPr>
            <a:t>Lipid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596FE3FF-1569-45BF-AA3B-CE79506CE43F}" type="parTrans" cxnId="{FE407529-3985-4D11-98B8-56C5FD4D7084}">
      <dgm:prSet/>
      <dgm:spPr/>
      <dgm:t>
        <a:bodyPr/>
        <a:lstStyle/>
        <a:p>
          <a:endParaRPr lang="hu-HU"/>
        </a:p>
      </dgm:t>
    </dgm:pt>
    <dgm:pt modelId="{B7460CC0-CE71-4F6E-A4EC-6AB41527D9DA}" type="sibTrans" cxnId="{FE407529-3985-4D11-98B8-56C5FD4D708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30B3F33-E04F-4F65-8E80-98126909AEE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Folyadék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B07AB5EB-210D-496B-A1AF-8AF1E118970D}" type="parTrans" cxnId="{137F4952-A042-4652-B84E-CD844839499A}">
      <dgm:prSet/>
      <dgm:spPr/>
      <dgm:t>
        <a:bodyPr/>
        <a:lstStyle/>
        <a:p>
          <a:endParaRPr lang="hu-HU"/>
        </a:p>
      </dgm:t>
    </dgm:pt>
    <dgm:pt modelId="{900BA923-13DD-419D-9672-CFE9118CB90B}" type="sibTrans" cxnId="{137F4952-A042-4652-B84E-CD844839499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A9CF5883-394F-4E0A-96D5-B6798814CFEE}" type="pres">
      <dgm:prSet presAssocID="{ABF3E4A2-6A35-4493-B3DC-32CF925D72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C5629D-2B6A-49EE-A332-D10CAFB79305}" type="pres">
      <dgm:prSet presAssocID="{7B6831BC-61C4-4099-B53C-B0AB3AE92A96}" presName="node" presStyleLbl="node1" presStyleIdx="0" presStyleCnt="7" custRadScaleRad="99280" custRadScaleInc="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2E7C6E-5670-4F18-85D0-315991905FE8}" type="pres">
      <dgm:prSet presAssocID="{7B6831BC-61C4-4099-B53C-B0AB3AE92A96}" presName="spNode" presStyleCnt="0"/>
      <dgm:spPr/>
    </dgm:pt>
    <dgm:pt modelId="{2D70D9C9-51DD-49BB-9608-D573B599CC23}" type="pres">
      <dgm:prSet presAssocID="{6FBF5504-4067-4D76-A7A8-521AA67C27B2}" presName="sibTrans" presStyleLbl="sibTrans1D1" presStyleIdx="0" presStyleCnt="7"/>
      <dgm:spPr/>
      <dgm:t>
        <a:bodyPr/>
        <a:lstStyle/>
        <a:p>
          <a:endParaRPr lang="hu-HU"/>
        </a:p>
      </dgm:t>
    </dgm:pt>
    <dgm:pt modelId="{E170DD4A-4F7A-484F-BCBA-C4F4D96CBE03}" type="pres">
      <dgm:prSet presAssocID="{2573B08B-FA8B-400C-A6D8-D721D0D7DD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74CE20-B1D2-4C7F-B6D6-16679E7E7EF5}" type="pres">
      <dgm:prSet presAssocID="{2573B08B-FA8B-400C-A6D8-D721D0D7DDD9}" presName="spNode" presStyleCnt="0"/>
      <dgm:spPr/>
    </dgm:pt>
    <dgm:pt modelId="{B6040C1E-E653-49C5-A800-C168BF2C08EA}" type="pres">
      <dgm:prSet presAssocID="{67AA8AF2-3050-4C62-B6CA-74CF39DD82C8}" presName="sibTrans" presStyleLbl="sibTrans1D1" presStyleIdx="1" presStyleCnt="7"/>
      <dgm:spPr/>
      <dgm:t>
        <a:bodyPr/>
        <a:lstStyle/>
        <a:p>
          <a:endParaRPr lang="hu-HU"/>
        </a:p>
      </dgm:t>
    </dgm:pt>
    <dgm:pt modelId="{3D318186-B4D3-4F57-88C7-45A4443DE19F}" type="pres">
      <dgm:prSet presAssocID="{97B06EB3-55F9-4F31-B181-B96C6BFDD6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AAFAFA-DE37-47BA-B53E-4B44DD1765FF}" type="pres">
      <dgm:prSet presAssocID="{97B06EB3-55F9-4F31-B181-B96C6BFDD65F}" presName="spNode" presStyleCnt="0"/>
      <dgm:spPr/>
    </dgm:pt>
    <dgm:pt modelId="{60D8C669-A025-4BEF-A13B-1FF790B3A0DF}" type="pres">
      <dgm:prSet presAssocID="{B7460CC0-CE71-4F6E-A4EC-6AB41527D9DA}" presName="sibTrans" presStyleLbl="sibTrans1D1" presStyleIdx="2" presStyleCnt="7"/>
      <dgm:spPr/>
      <dgm:t>
        <a:bodyPr/>
        <a:lstStyle/>
        <a:p>
          <a:endParaRPr lang="hu-HU"/>
        </a:p>
      </dgm:t>
    </dgm:pt>
    <dgm:pt modelId="{F7CB1A73-C28A-417D-B579-B669CBFCEA73}" type="pres">
      <dgm:prSet presAssocID="{17EAAD4F-2E20-4105-B362-AC45735CB0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B3FAFC-3EE0-4C9C-BFCF-FB5873396814}" type="pres">
      <dgm:prSet presAssocID="{17EAAD4F-2E20-4105-B362-AC45735CB0F6}" presName="spNode" presStyleCnt="0"/>
      <dgm:spPr/>
    </dgm:pt>
    <dgm:pt modelId="{FF8CF51B-DC14-4759-87FB-695FA6AE145C}" type="pres">
      <dgm:prSet presAssocID="{8C49093A-D317-4BEC-A6B7-9C73475D3708}" presName="sibTrans" presStyleLbl="sibTrans1D1" presStyleIdx="3" presStyleCnt="7"/>
      <dgm:spPr/>
      <dgm:t>
        <a:bodyPr/>
        <a:lstStyle/>
        <a:p>
          <a:endParaRPr lang="hu-HU"/>
        </a:p>
      </dgm:t>
    </dgm:pt>
    <dgm:pt modelId="{1F158072-BBF0-4C68-92A9-D2BDF6F09782}" type="pres">
      <dgm:prSet presAssocID="{70CC102E-F95B-45C7-823B-2FFFACB576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23805B-F9FA-4FB2-8D2E-18BF1AE85BAF}" type="pres">
      <dgm:prSet presAssocID="{70CC102E-F95B-45C7-823B-2FFFACB5766A}" presName="spNode" presStyleCnt="0"/>
      <dgm:spPr/>
    </dgm:pt>
    <dgm:pt modelId="{3F52FC11-1560-498B-940D-3488799AD1AA}" type="pres">
      <dgm:prSet presAssocID="{4F76F4EA-64FF-4C22-BB61-3F933B2A4E95}" presName="sibTrans" presStyleLbl="sibTrans1D1" presStyleIdx="4" presStyleCnt="7"/>
      <dgm:spPr/>
      <dgm:t>
        <a:bodyPr/>
        <a:lstStyle/>
        <a:p>
          <a:endParaRPr lang="hu-HU"/>
        </a:p>
      </dgm:t>
    </dgm:pt>
    <dgm:pt modelId="{246861CF-FCF2-4C70-9CC0-C0E2CBE1F280}" type="pres">
      <dgm:prSet presAssocID="{08B699F4-0256-47A3-988D-9C8A9A7A87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3F3215-C6E8-4C24-AAB5-097CC754D320}" type="pres">
      <dgm:prSet presAssocID="{08B699F4-0256-47A3-988D-9C8A9A7A878C}" presName="spNode" presStyleCnt="0"/>
      <dgm:spPr/>
    </dgm:pt>
    <dgm:pt modelId="{70BF6D91-61C9-4B89-B232-0B9AB6E631C9}" type="pres">
      <dgm:prSet presAssocID="{C544912F-174F-4C0C-8FA7-C3BEE4017DDC}" presName="sibTrans" presStyleLbl="sibTrans1D1" presStyleIdx="5" presStyleCnt="7"/>
      <dgm:spPr/>
      <dgm:t>
        <a:bodyPr/>
        <a:lstStyle/>
        <a:p>
          <a:endParaRPr lang="hu-HU"/>
        </a:p>
      </dgm:t>
    </dgm:pt>
    <dgm:pt modelId="{7095AF86-68C3-4750-89C7-D6B4B392D262}" type="pres">
      <dgm:prSet presAssocID="{730B3F33-E04F-4F65-8E80-98126909AE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79DFE6-81AF-46F5-A874-2385C87C32B9}" type="pres">
      <dgm:prSet presAssocID="{730B3F33-E04F-4F65-8E80-98126909AEEC}" presName="spNode" presStyleCnt="0"/>
      <dgm:spPr/>
    </dgm:pt>
    <dgm:pt modelId="{61AFED3D-136C-4978-B469-49B648EFA0C6}" type="pres">
      <dgm:prSet presAssocID="{900BA923-13DD-419D-9672-CFE9118CB90B}" presName="sibTrans" presStyleLbl="sibTrans1D1" presStyleIdx="6" presStyleCnt="7"/>
      <dgm:spPr/>
      <dgm:t>
        <a:bodyPr/>
        <a:lstStyle/>
        <a:p>
          <a:endParaRPr lang="hu-HU"/>
        </a:p>
      </dgm:t>
    </dgm:pt>
  </dgm:ptLst>
  <dgm:cxnLst>
    <dgm:cxn modelId="{F0FCAF54-6794-4BBB-8703-68BA27751100}" type="presOf" srcId="{8C49093A-D317-4BEC-A6B7-9C73475D3708}" destId="{FF8CF51B-DC14-4759-87FB-695FA6AE145C}" srcOrd="0" destOrd="0" presId="urn:microsoft.com/office/officeart/2005/8/layout/cycle6"/>
    <dgm:cxn modelId="{D7BD2E7B-B1DB-4DF4-9FDE-8426DB04C1CD}" type="presOf" srcId="{ABF3E4A2-6A35-4493-B3DC-32CF925D72E8}" destId="{A9CF5883-394F-4E0A-96D5-B6798814CFEE}" srcOrd="0" destOrd="0" presId="urn:microsoft.com/office/officeart/2005/8/layout/cycle6"/>
    <dgm:cxn modelId="{F57A9594-9ECC-4A43-8CCB-D8567992DD8F}" type="presOf" srcId="{7B6831BC-61C4-4099-B53C-B0AB3AE92A96}" destId="{69C5629D-2B6A-49EE-A332-D10CAFB79305}" srcOrd="0" destOrd="0" presId="urn:microsoft.com/office/officeart/2005/8/layout/cycle6"/>
    <dgm:cxn modelId="{0150125B-B7CC-4453-8BDA-C7FDFB67B475}" type="presOf" srcId="{17EAAD4F-2E20-4105-B362-AC45735CB0F6}" destId="{F7CB1A73-C28A-417D-B579-B669CBFCEA73}" srcOrd="0" destOrd="0" presId="urn:microsoft.com/office/officeart/2005/8/layout/cycle6"/>
    <dgm:cxn modelId="{6BC746A6-D829-4952-A193-539E6958436C}" type="presOf" srcId="{900BA923-13DD-419D-9672-CFE9118CB90B}" destId="{61AFED3D-136C-4978-B469-49B648EFA0C6}" srcOrd="0" destOrd="0" presId="urn:microsoft.com/office/officeart/2005/8/layout/cycle6"/>
    <dgm:cxn modelId="{F97B5BCA-CE69-408C-8BAC-8D351BE79FDA}" srcId="{ABF3E4A2-6A35-4493-B3DC-32CF925D72E8}" destId="{17EAAD4F-2E20-4105-B362-AC45735CB0F6}" srcOrd="3" destOrd="0" parTransId="{BD82D0F6-2657-4B61-9CE2-82B78266C4C9}" sibTransId="{8C49093A-D317-4BEC-A6B7-9C73475D3708}"/>
    <dgm:cxn modelId="{39C5DB0D-1546-4D5D-A7F0-EBCB5B9E4E4D}" type="presOf" srcId="{6FBF5504-4067-4D76-A7A8-521AA67C27B2}" destId="{2D70D9C9-51DD-49BB-9608-D573B599CC23}" srcOrd="0" destOrd="0" presId="urn:microsoft.com/office/officeart/2005/8/layout/cycle6"/>
    <dgm:cxn modelId="{F746B27D-F0E7-4767-B602-7CD69F7BA7E2}" srcId="{ABF3E4A2-6A35-4493-B3DC-32CF925D72E8}" destId="{08B699F4-0256-47A3-988D-9C8A9A7A878C}" srcOrd="5" destOrd="0" parTransId="{4D2799E3-35A2-4FDB-AEF5-4619BAA6DCE8}" sibTransId="{C544912F-174F-4C0C-8FA7-C3BEE4017DDC}"/>
    <dgm:cxn modelId="{F0C2731D-DD9B-4531-8991-323C15A4C1FF}" type="presOf" srcId="{08B699F4-0256-47A3-988D-9C8A9A7A878C}" destId="{246861CF-FCF2-4C70-9CC0-C0E2CBE1F280}" srcOrd="0" destOrd="0" presId="urn:microsoft.com/office/officeart/2005/8/layout/cycle6"/>
    <dgm:cxn modelId="{B93E6E38-34BA-4F24-8BAC-73ECAACFBDEA}" type="presOf" srcId="{730B3F33-E04F-4F65-8E80-98126909AEEC}" destId="{7095AF86-68C3-4750-89C7-D6B4B392D262}" srcOrd="0" destOrd="0" presId="urn:microsoft.com/office/officeart/2005/8/layout/cycle6"/>
    <dgm:cxn modelId="{AB94984B-6425-4A10-8923-3EB6C1B3C54C}" type="presOf" srcId="{67AA8AF2-3050-4C62-B6CA-74CF39DD82C8}" destId="{B6040C1E-E653-49C5-A800-C168BF2C08EA}" srcOrd="0" destOrd="0" presId="urn:microsoft.com/office/officeart/2005/8/layout/cycle6"/>
    <dgm:cxn modelId="{8246173F-6278-436B-8244-F3993878646F}" type="presOf" srcId="{4F76F4EA-64FF-4C22-BB61-3F933B2A4E95}" destId="{3F52FC11-1560-498B-940D-3488799AD1AA}" srcOrd="0" destOrd="0" presId="urn:microsoft.com/office/officeart/2005/8/layout/cycle6"/>
    <dgm:cxn modelId="{1640D2C2-A20B-4883-A38B-7F41C05B2214}" type="presOf" srcId="{B7460CC0-CE71-4F6E-A4EC-6AB41527D9DA}" destId="{60D8C669-A025-4BEF-A13B-1FF790B3A0DF}" srcOrd="0" destOrd="0" presId="urn:microsoft.com/office/officeart/2005/8/layout/cycle6"/>
    <dgm:cxn modelId="{623B1444-7B83-4A86-95C4-D8800B228E07}" srcId="{ABF3E4A2-6A35-4493-B3DC-32CF925D72E8}" destId="{2573B08B-FA8B-400C-A6D8-D721D0D7DDD9}" srcOrd="1" destOrd="0" parTransId="{659979D1-66F7-45F3-83A9-3E40B64DBF6D}" sibTransId="{67AA8AF2-3050-4C62-B6CA-74CF39DD82C8}"/>
    <dgm:cxn modelId="{DFAF35F3-43B6-4B44-8153-07B1239C0C30}" type="presOf" srcId="{2573B08B-FA8B-400C-A6D8-D721D0D7DDD9}" destId="{E170DD4A-4F7A-484F-BCBA-C4F4D96CBE03}" srcOrd="0" destOrd="0" presId="urn:microsoft.com/office/officeart/2005/8/layout/cycle6"/>
    <dgm:cxn modelId="{FE407529-3985-4D11-98B8-56C5FD4D7084}" srcId="{ABF3E4A2-6A35-4493-B3DC-32CF925D72E8}" destId="{97B06EB3-55F9-4F31-B181-B96C6BFDD65F}" srcOrd="2" destOrd="0" parTransId="{596FE3FF-1569-45BF-AA3B-CE79506CE43F}" sibTransId="{B7460CC0-CE71-4F6E-A4EC-6AB41527D9DA}"/>
    <dgm:cxn modelId="{B599DA21-862B-4BDE-B466-A41980C62C22}" type="presOf" srcId="{70CC102E-F95B-45C7-823B-2FFFACB5766A}" destId="{1F158072-BBF0-4C68-92A9-D2BDF6F09782}" srcOrd="0" destOrd="0" presId="urn:microsoft.com/office/officeart/2005/8/layout/cycle6"/>
    <dgm:cxn modelId="{0D3C5C27-36C4-4021-B14E-6012A483AB80}" type="presOf" srcId="{97B06EB3-55F9-4F31-B181-B96C6BFDD65F}" destId="{3D318186-B4D3-4F57-88C7-45A4443DE19F}" srcOrd="0" destOrd="0" presId="urn:microsoft.com/office/officeart/2005/8/layout/cycle6"/>
    <dgm:cxn modelId="{88085BA6-9315-4331-990B-3D5C08347893}" srcId="{ABF3E4A2-6A35-4493-B3DC-32CF925D72E8}" destId="{7B6831BC-61C4-4099-B53C-B0AB3AE92A96}" srcOrd="0" destOrd="0" parTransId="{1A19DE78-B7CD-40DD-9739-147F6A8C033E}" sibTransId="{6FBF5504-4067-4D76-A7A8-521AA67C27B2}"/>
    <dgm:cxn modelId="{35F09633-8090-4724-9AE9-7468FF6B5419}" type="presOf" srcId="{C544912F-174F-4C0C-8FA7-C3BEE4017DDC}" destId="{70BF6D91-61C9-4B89-B232-0B9AB6E631C9}" srcOrd="0" destOrd="0" presId="urn:microsoft.com/office/officeart/2005/8/layout/cycle6"/>
    <dgm:cxn modelId="{112B5828-9CBC-4E14-86C3-BD0FCE9D0D08}" srcId="{ABF3E4A2-6A35-4493-B3DC-32CF925D72E8}" destId="{70CC102E-F95B-45C7-823B-2FFFACB5766A}" srcOrd="4" destOrd="0" parTransId="{A1994560-ED3C-4D14-8BE2-A1C6528E7DB5}" sibTransId="{4F76F4EA-64FF-4C22-BB61-3F933B2A4E95}"/>
    <dgm:cxn modelId="{137F4952-A042-4652-B84E-CD844839499A}" srcId="{ABF3E4A2-6A35-4493-B3DC-32CF925D72E8}" destId="{730B3F33-E04F-4F65-8E80-98126909AEEC}" srcOrd="6" destOrd="0" parTransId="{B07AB5EB-210D-496B-A1AF-8AF1E118970D}" sibTransId="{900BA923-13DD-419D-9672-CFE9118CB90B}"/>
    <dgm:cxn modelId="{FA7AE24B-C877-4B35-929D-1171CE0F9573}" type="presParOf" srcId="{A9CF5883-394F-4E0A-96D5-B6798814CFEE}" destId="{69C5629D-2B6A-49EE-A332-D10CAFB79305}" srcOrd="0" destOrd="0" presId="urn:microsoft.com/office/officeart/2005/8/layout/cycle6"/>
    <dgm:cxn modelId="{751B26FE-94DC-43CB-9053-99D466F29F3E}" type="presParOf" srcId="{A9CF5883-394F-4E0A-96D5-B6798814CFEE}" destId="{042E7C6E-5670-4F18-85D0-315991905FE8}" srcOrd="1" destOrd="0" presId="urn:microsoft.com/office/officeart/2005/8/layout/cycle6"/>
    <dgm:cxn modelId="{2B8F36C3-F75B-4446-BA29-FC68D5608C35}" type="presParOf" srcId="{A9CF5883-394F-4E0A-96D5-B6798814CFEE}" destId="{2D70D9C9-51DD-49BB-9608-D573B599CC23}" srcOrd="2" destOrd="0" presId="urn:microsoft.com/office/officeart/2005/8/layout/cycle6"/>
    <dgm:cxn modelId="{18813D5D-C15E-497E-AFBE-3477BDAA954C}" type="presParOf" srcId="{A9CF5883-394F-4E0A-96D5-B6798814CFEE}" destId="{E170DD4A-4F7A-484F-BCBA-C4F4D96CBE03}" srcOrd="3" destOrd="0" presId="urn:microsoft.com/office/officeart/2005/8/layout/cycle6"/>
    <dgm:cxn modelId="{22B483D2-34EC-4D83-83F5-ED100FAE630E}" type="presParOf" srcId="{A9CF5883-394F-4E0A-96D5-B6798814CFEE}" destId="{5674CE20-B1D2-4C7F-B6D6-16679E7E7EF5}" srcOrd="4" destOrd="0" presId="urn:microsoft.com/office/officeart/2005/8/layout/cycle6"/>
    <dgm:cxn modelId="{D4F3E6C4-86F8-4E11-BB60-35BC7F6C50BB}" type="presParOf" srcId="{A9CF5883-394F-4E0A-96D5-B6798814CFEE}" destId="{B6040C1E-E653-49C5-A800-C168BF2C08EA}" srcOrd="5" destOrd="0" presId="urn:microsoft.com/office/officeart/2005/8/layout/cycle6"/>
    <dgm:cxn modelId="{897707DC-8150-4760-8DE8-72471C3EFC03}" type="presParOf" srcId="{A9CF5883-394F-4E0A-96D5-B6798814CFEE}" destId="{3D318186-B4D3-4F57-88C7-45A4443DE19F}" srcOrd="6" destOrd="0" presId="urn:microsoft.com/office/officeart/2005/8/layout/cycle6"/>
    <dgm:cxn modelId="{78AD976A-7490-410B-9CB8-CE67BB4E51CB}" type="presParOf" srcId="{A9CF5883-394F-4E0A-96D5-B6798814CFEE}" destId="{7CAAFAFA-DE37-47BA-B53E-4B44DD1765FF}" srcOrd="7" destOrd="0" presId="urn:microsoft.com/office/officeart/2005/8/layout/cycle6"/>
    <dgm:cxn modelId="{6F02564A-7862-479F-BE1C-16D8DABD0FB6}" type="presParOf" srcId="{A9CF5883-394F-4E0A-96D5-B6798814CFEE}" destId="{60D8C669-A025-4BEF-A13B-1FF790B3A0DF}" srcOrd="8" destOrd="0" presId="urn:microsoft.com/office/officeart/2005/8/layout/cycle6"/>
    <dgm:cxn modelId="{AC98496F-81A5-4597-83C0-265CFD866222}" type="presParOf" srcId="{A9CF5883-394F-4E0A-96D5-B6798814CFEE}" destId="{F7CB1A73-C28A-417D-B579-B669CBFCEA73}" srcOrd="9" destOrd="0" presId="urn:microsoft.com/office/officeart/2005/8/layout/cycle6"/>
    <dgm:cxn modelId="{E977FDD8-950F-45B2-906E-4D4E14C6A142}" type="presParOf" srcId="{A9CF5883-394F-4E0A-96D5-B6798814CFEE}" destId="{C8B3FAFC-3EE0-4C9C-BFCF-FB5873396814}" srcOrd="10" destOrd="0" presId="urn:microsoft.com/office/officeart/2005/8/layout/cycle6"/>
    <dgm:cxn modelId="{C3B11311-110E-4E98-B605-412F45A85113}" type="presParOf" srcId="{A9CF5883-394F-4E0A-96D5-B6798814CFEE}" destId="{FF8CF51B-DC14-4759-87FB-695FA6AE145C}" srcOrd="11" destOrd="0" presId="urn:microsoft.com/office/officeart/2005/8/layout/cycle6"/>
    <dgm:cxn modelId="{F94F449C-9714-4C66-8729-028CED2F8831}" type="presParOf" srcId="{A9CF5883-394F-4E0A-96D5-B6798814CFEE}" destId="{1F158072-BBF0-4C68-92A9-D2BDF6F09782}" srcOrd="12" destOrd="0" presId="urn:microsoft.com/office/officeart/2005/8/layout/cycle6"/>
    <dgm:cxn modelId="{BF784F2B-5BC4-4F99-95F7-E3B327EBF39E}" type="presParOf" srcId="{A9CF5883-394F-4E0A-96D5-B6798814CFEE}" destId="{BB23805B-F9FA-4FB2-8D2E-18BF1AE85BAF}" srcOrd="13" destOrd="0" presId="urn:microsoft.com/office/officeart/2005/8/layout/cycle6"/>
    <dgm:cxn modelId="{C4F51C67-218E-47AA-BD44-80CBE05F982E}" type="presParOf" srcId="{A9CF5883-394F-4E0A-96D5-B6798814CFEE}" destId="{3F52FC11-1560-498B-940D-3488799AD1AA}" srcOrd="14" destOrd="0" presId="urn:microsoft.com/office/officeart/2005/8/layout/cycle6"/>
    <dgm:cxn modelId="{A2F08AA5-4E45-4E2D-B716-EFB26599429A}" type="presParOf" srcId="{A9CF5883-394F-4E0A-96D5-B6798814CFEE}" destId="{246861CF-FCF2-4C70-9CC0-C0E2CBE1F280}" srcOrd="15" destOrd="0" presId="urn:microsoft.com/office/officeart/2005/8/layout/cycle6"/>
    <dgm:cxn modelId="{BEBB1B85-B22D-4BA6-B971-EAD9102A20A6}" type="presParOf" srcId="{A9CF5883-394F-4E0A-96D5-B6798814CFEE}" destId="{053F3215-C6E8-4C24-AAB5-097CC754D320}" srcOrd="16" destOrd="0" presId="urn:microsoft.com/office/officeart/2005/8/layout/cycle6"/>
    <dgm:cxn modelId="{2A88B1DB-E803-4E1C-8F53-9A200C01BEFA}" type="presParOf" srcId="{A9CF5883-394F-4E0A-96D5-B6798814CFEE}" destId="{70BF6D91-61C9-4B89-B232-0B9AB6E631C9}" srcOrd="17" destOrd="0" presId="urn:microsoft.com/office/officeart/2005/8/layout/cycle6"/>
    <dgm:cxn modelId="{20EE9AF2-1A07-4E0D-9431-FCAE679E0643}" type="presParOf" srcId="{A9CF5883-394F-4E0A-96D5-B6798814CFEE}" destId="{7095AF86-68C3-4750-89C7-D6B4B392D262}" srcOrd="18" destOrd="0" presId="urn:microsoft.com/office/officeart/2005/8/layout/cycle6"/>
    <dgm:cxn modelId="{C03E8413-8F3E-4331-A9C1-8AE651031DDD}" type="presParOf" srcId="{A9CF5883-394F-4E0A-96D5-B6798814CFEE}" destId="{CC79DFE6-81AF-46F5-A874-2385C87C32B9}" srcOrd="19" destOrd="0" presId="urn:microsoft.com/office/officeart/2005/8/layout/cycle6"/>
    <dgm:cxn modelId="{9C0C930D-A4EB-4FCB-A68A-E96C286BD7CD}" type="presParOf" srcId="{A9CF5883-394F-4E0A-96D5-B6798814CFEE}" destId="{61AFED3D-136C-4978-B469-49B648EFA0C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F3E4A2-6A35-4493-B3DC-32CF925D72E8}" type="doc">
      <dgm:prSet loTypeId="urn:microsoft.com/office/officeart/2005/8/layout/cycle6" loCatId="cycle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hu-HU"/>
        </a:p>
      </dgm:t>
    </dgm:pt>
    <dgm:pt modelId="{7B6831BC-61C4-4099-B53C-B0AB3AE92A9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Szénhidrát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1A19DE78-B7CD-40DD-9739-147F6A8C033E}" type="parTrans" cxnId="{88085BA6-9315-4331-990B-3D5C08347893}">
      <dgm:prSet/>
      <dgm:spPr/>
      <dgm:t>
        <a:bodyPr/>
        <a:lstStyle/>
        <a:p>
          <a:endParaRPr lang="hu-HU"/>
        </a:p>
      </dgm:t>
    </dgm:pt>
    <dgm:pt modelId="{6FBF5504-4067-4D76-A7A8-521AA67C27B2}" type="sibTrans" cxnId="{88085BA6-9315-4331-990B-3D5C0834789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2573B08B-FA8B-400C-A6D8-D721D0D7DDD9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Aminosav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659979D1-66F7-45F3-83A9-3E40B64DBF6D}" type="parTrans" cxnId="{623B1444-7B83-4A86-95C4-D8800B228E07}">
      <dgm:prSet/>
      <dgm:spPr/>
      <dgm:t>
        <a:bodyPr/>
        <a:lstStyle/>
        <a:p>
          <a:endParaRPr lang="hu-HU"/>
        </a:p>
      </dgm:t>
    </dgm:pt>
    <dgm:pt modelId="{67AA8AF2-3050-4C62-B6CA-74CF39DD82C8}" type="sibTrans" cxnId="{623B1444-7B83-4A86-95C4-D8800B228E0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17EAAD4F-2E20-4105-B362-AC45735CB0F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800" dirty="0" smtClean="0">
              <a:latin typeface="Calibri Light" panose="020F0302020204030204" pitchFamily="34" charset="0"/>
            </a:rPr>
            <a:t>Elektrolit [Na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K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Ca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Mg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PO</a:t>
          </a:r>
          <a:r>
            <a:rPr lang="hu-HU" sz="2800" baseline="-25000" dirty="0" smtClean="0">
              <a:latin typeface="Calibri Light" panose="020F0302020204030204" pitchFamily="34" charset="0"/>
            </a:rPr>
            <a:t>4</a:t>
          </a:r>
          <a:r>
            <a:rPr lang="hu-HU" sz="2800" baseline="30000" dirty="0" smtClean="0">
              <a:latin typeface="Calibri Light" panose="020F0302020204030204" pitchFamily="34" charset="0"/>
            </a:rPr>
            <a:t>3-</a:t>
          </a:r>
          <a:r>
            <a:rPr lang="hu-HU" sz="2800" dirty="0" smtClean="0">
              <a:latin typeface="Calibri Light" panose="020F0302020204030204" pitchFamily="34" charset="0"/>
            </a:rPr>
            <a:t>]</a:t>
          </a:r>
          <a:endParaRPr lang="hu-HU" sz="2800" dirty="0">
            <a:latin typeface="Calibri Light" panose="020F0302020204030204" pitchFamily="34" charset="0"/>
          </a:endParaRPr>
        </a:p>
      </dgm:t>
    </dgm:pt>
    <dgm:pt modelId="{BD82D0F6-2657-4B61-9CE2-82B78266C4C9}" type="parTrans" cxnId="{F97B5BCA-CE69-408C-8BAC-8D351BE79FDA}">
      <dgm:prSet/>
      <dgm:spPr/>
      <dgm:t>
        <a:bodyPr/>
        <a:lstStyle/>
        <a:p>
          <a:endParaRPr lang="hu-HU"/>
        </a:p>
      </dgm:t>
    </dgm:pt>
    <dgm:pt modelId="{8C49093A-D317-4BEC-A6B7-9C73475D3708}" type="sibTrans" cxnId="{F97B5BCA-CE69-408C-8BAC-8D351BE79FD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0CC102E-F95B-45C7-823B-2FFFACB5766A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Vitamin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A1994560-ED3C-4D14-8BE2-A1C6528E7DB5}" type="parTrans" cxnId="{112B5828-9CBC-4E14-86C3-BD0FCE9D0D08}">
      <dgm:prSet/>
      <dgm:spPr/>
      <dgm:t>
        <a:bodyPr/>
        <a:lstStyle/>
        <a:p>
          <a:endParaRPr lang="hu-HU"/>
        </a:p>
      </dgm:t>
    </dgm:pt>
    <dgm:pt modelId="{4F76F4EA-64FF-4C22-BB61-3F933B2A4E95}" type="sibTrans" cxnId="{112B5828-9CBC-4E14-86C3-BD0FCE9D0D0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08B699F4-0256-47A3-988D-9C8A9A7A878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Nyomelem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4D2799E3-35A2-4FDB-AEF5-4619BAA6DCE8}" type="parTrans" cxnId="{F746B27D-F0E7-4767-B602-7CD69F7BA7E2}">
      <dgm:prSet/>
      <dgm:spPr/>
      <dgm:t>
        <a:bodyPr/>
        <a:lstStyle/>
        <a:p>
          <a:endParaRPr lang="hu-HU"/>
        </a:p>
      </dgm:t>
    </dgm:pt>
    <dgm:pt modelId="{C544912F-174F-4C0C-8FA7-C3BEE4017DDC}" type="sibTrans" cxnId="{F746B27D-F0E7-4767-B602-7CD69F7BA7E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97B06EB3-55F9-4F31-B181-B96C6BFDD65F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err="1" smtClean="0">
              <a:latin typeface="Calibri Light" panose="020F0302020204030204" pitchFamily="34" charset="0"/>
            </a:rPr>
            <a:t>Lipid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596FE3FF-1569-45BF-AA3B-CE79506CE43F}" type="parTrans" cxnId="{FE407529-3985-4D11-98B8-56C5FD4D7084}">
      <dgm:prSet/>
      <dgm:spPr/>
      <dgm:t>
        <a:bodyPr/>
        <a:lstStyle/>
        <a:p>
          <a:endParaRPr lang="hu-HU"/>
        </a:p>
      </dgm:t>
    </dgm:pt>
    <dgm:pt modelId="{B7460CC0-CE71-4F6E-A4EC-6AB41527D9DA}" type="sibTrans" cxnId="{FE407529-3985-4D11-98B8-56C5FD4D708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30B3F33-E04F-4F65-8E80-98126909AEE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Folyadék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B07AB5EB-210D-496B-A1AF-8AF1E118970D}" type="parTrans" cxnId="{137F4952-A042-4652-B84E-CD844839499A}">
      <dgm:prSet/>
      <dgm:spPr/>
      <dgm:t>
        <a:bodyPr/>
        <a:lstStyle/>
        <a:p>
          <a:endParaRPr lang="hu-HU"/>
        </a:p>
      </dgm:t>
    </dgm:pt>
    <dgm:pt modelId="{900BA923-13DD-419D-9672-CFE9118CB90B}" type="sibTrans" cxnId="{137F4952-A042-4652-B84E-CD844839499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A9CF5883-394F-4E0A-96D5-B6798814CFEE}" type="pres">
      <dgm:prSet presAssocID="{ABF3E4A2-6A35-4493-B3DC-32CF925D72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C5629D-2B6A-49EE-A332-D10CAFB79305}" type="pres">
      <dgm:prSet presAssocID="{7B6831BC-61C4-4099-B53C-B0AB3AE92A96}" presName="node" presStyleLbl="node1" presStyleIdx="0" presStyleCnt="7" custRadScaleRad="99280" custRadScaleInc="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2E7C6E-5670-4F18-85D0-315991905FE8}" type="pres">
      <dgm:prSet presAssocID="{7B6831BC-61C4-4099-B53C-B0AB3AE92A96}" presName="spNode" presStyleCnt="0"/>
      <dgm:spPr/>
    </dgm:pt>
    <dgm:pt modelId="{2D70D9C9-51DD-49BB-9608-D573B599CC23}" type="pres">
      <dgm:prSet presAssocID="{6FBF5504-4067-4D76-A7A8-521AA67C27B2}" presName="sibTrans" presStyleLbl="sibTrans1D1" presStyleIdx="0" presStyleCnt="7"/>
      <dgm:spPr/>
      <dgm:t>
        <a:bodyPr/>
        <a:lstStyle/>
        <a:p>
          <a:endParaRPr lang="hu-HU"/>
        </a:p>
      </dgm:t>
    </dgm:pt>
    <dgm:pt modelId="{E170DD4A-4F7A-484F-BCBA-C4F4D96CBE03}" type="pres">
      <dgm:prSet presAssocID="{2573B08B-FA8B-400C-A6D8-D721D0D7DD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74CE20-B1D2-4C7F-B6D6-16679E7E7EF5}" type="pres">
      <dgm:prSet presAssocID="{2573B08B-FA8B-400C-A6D8-D721D0D7DDD9}" presName="spNode" presStyleCnt="0"/>
      <dgm:spPr/>
    </dgm:pt>
    <dgm:pt modelId="{B6040C1E-E653-49C5-A800-C168BF2C08EA}" type="pres">
      <dgm:prSet presAssocID="{67AA8AF2-3050-4C62-B6CA-74CF39DD82C8}" presName="sibTrans" presStyleLbl="sibTrans1D1" presStyleIdx="1" presStyleCnt="7"/>
      <dgm:spPr/>
      <dgm:t>
        <a:bodyPr/>
        <a:lstStyle/>
        <a:p>
          <a:endParaRPr lang="hu-HU"/>
        </a:p>
      </dgm:t>
    </dgm:pt>
    <dgm:pt modelId="{3D318186-B4D3-4F57-88C7-45A4443DE19F}" type="pres">
      <dgm:prSet presAssocID="{97B06EB3-55F9-4F31-B181-B96C6BFDD6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AAFAFA-DE37-47BA-B53E-4B44DD1765FF}" type="pres">
      <dgm:prSet presAssocID="{97B06EB3-55F9-4F31-B181-B96C6BFDD65F}" presName="spNode" presStyleCnt="0"/>
      <dgm:spPr/>
    </dgm:pt>
    <dgm:pt modelId="{60D8C669-A025-4BEF-A13B-1FF790B3A0DF}" type="pres">
      <dgm:prSet presAssocID="{B7460CC0-CE71-4F6E-A4EC-6AB41527D9DA}" presName="sibTrans" presStyleLbl="sibTrans1D1" presStyleIdx="2" presStyleCnt="7"/>
      <dgm:spPr/>
      <dgm:t>
        <a:bodyPr/>
        <a:lstStyle/>
        <a:p>
          <a:endParaRPr lang="hu-HU"/>
        </a:p>
      </dgm:t>
    </dgm:pt>
    <dgm:pt modelId="{F7CB1A73-C28A-417D-B579-B669CBFCEA73}" type="pres">
      <dgm:prSet presAssocID="{17EAAD4F-2E20-4105-B362-AC45735CB0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B3FAFC-3EE0-4C9C-BFCF-FB5873396814}" type="pres">
      <dgm:prSet presAssocID="{17EAAD4F-2E20-4105-B362-AC45735CB0F6}" presName="spNode" presStyleCnt="0"/>
      <dgm:spPr/>
    </dgm:pt>
    <dgm:pt modelId="{FF8CF51B-DC14-4759-87FB-695FA6AE145C}" type="pres">
      <dgm:prSet presAssocID="{8C49093A-D317-4BEC-A6B7-9C73475D3708}" presName="sibTrans" presStyleLbl="sibTrans1D1" presStyleIdx="3" presStyleCnt="7"/>
      <dgm:spPr/>
      <dgm:t>
        <a:bodyPr/>
        <a:lstStyle/>
        <a:p>
          <a:endParaRPr lang="hu-HU"/>
        </a:p>
      </dgm:t>
    </dgm:pt>
    <dgm:pt modelId="{1F158072-BBF0-4C68-92A9-D2BDF6F09782}" type="pres">
      <dgm:prSet presAssocID="{70CC102E-F95B-45C7-823B-2FFFACB576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23805B-F9FA-4FB2-8D2E-18BF1AE85BAF}" type="pres">
      <dgm:prSet presAssocID="{70CC102E-F95B-45C7-823B-2FFFACB5766A}" presName="spNode" presStyleCnt="0"/>
      <dgm:spPr/>
    </dgm:pt>
    <dgm:pt modelId="{3F52FC11-1560-498B-940D-3488799AD1AA}" type="pres">
      <dgm:prSet presAssocID="{4F76F4EA-64FF-4C22-BB61-3F933B2A4E95}" presName="sibTrans" presStyleLbl="sibTrans1D1" presStyleIdx="4" presStyleCnt="7"/>
      <dgm:spPr/>
      <dgm:t>
        <a:bodyPr/>
        <a:lstStyle/>
        <a:p>
          <a:endParaRPr lang="hu-HU"/>
        </a:p>
      </dgm:t>
    </dgm:pt>
    <dgm:pt modelId="{246861CF-FCF2-4C70-9CC0-C0E2CBE1F280}" type="pres">
      <dgm:prSet presAssocID="{08B699F4-0256-47A3-988D-9C8A9A7A87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3F3215-C6E8-4C24-AAB5-097CC754D320}" type="pres">
      <dgm:prSet presAssocID="{08B699F4-0256-47A3-988D-9C8A9A7A878C}" presName="spNode" presStyleCnt="0"/>
      <dgm:spPr/>
    </dgm:pt>
    <dgm:pt modelId="{70BF6D91-61C9-4B89-B232-0B9AB6E631C9}" type="pres">
      <dgm:prSet presAssocID="{C544912F-174F-4C0C-8FA7-C3BEE4017DDC}" presName="sibTrans" presStyleLbl="sibTrans1D1" presStyleIdx="5" presStyleCnt="7"/>
      <dgm:spPr/>
      <dgm:t>
        <a:bodyPr/>
        <a:lstStyle/>
        <a:p>
          <a:endParaRPr lang="hu-HU"/>
        </a:p>
      </dgm:t>
    </dgm:pt>
    <dgm:pt modelId="{7095AF86-68C3-4750-89C7-D6B4B392D262}" type="pres">
      <dgm:prSet presAssocID="{730B3F33-E04F-4F65-8E80-98126909AE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79DFE6-81AF-46F5-A874-2385C87C32B9}" type="pres">
      <dgm:prSet presAssocID="{730B3F33-E04F-4F65-8E80-98126909AEEC}" presName="spNode" presStyleCnt="0"/>
      <dgm:spPr/>
    </dgm:pt>
    <dgm:pt modelId="{61AFED3D-136C-4978-B469-49B648EFA0C6}" type="pres">
      <dgm:prSet presAssocID="{900BA923-13DD-419D-9672-CFE9118CB90B}" presName="sibTrans" presStyleLbl="sibTrans1D1" presStyleIdx="6" presStyleCnt="7"/>
      <dgm:spPr/>
      <dgm:t>
        <a:bodyPr/>
        <a:lstStyle/>
        <a:p>
          <a:endParaRPr lang="hu-HU"/>
        </a:p>
      </dgm:t>
    </dgm:pt>
  </dgm:ptLst>
  <dgm:cxnLst>
    <dgm:cxn modelId="{DCF33540-6DF1-4E19-8F23-B5122966E48A}" type="presOf" srcId="{70CC102E-F95B-45C7-823B-2FFFACB5766A}" destId="{1F158072-BBF0-4C68-92A9-D2BDF6F09782}" srcOrd="0" destOrd="0" presId="urn:microsoft.com/office/officeart/2005/8/layout/cycle6"/>
    <dgm:cxn modelId="{35B6A3CA-7409-478F-A8F7-915C8FD1D752}" type="presOf" srcId="{08B699F4-0256-47A3-988D-9C8A9A7A878C}" destId="{246861CF-FCF2-4C70-9CC0-C0E2CBE1F280}" srcOrd="0" destOrd="0" presId="urn:microsoft.com/office/officeart/2005/8/layout/cycle6"/>
    <dgm:cxn modelId="{623B1444-7B83-4A86-95C4-D8800B228E07}" srcId="{ABF3E4A2-6A35-4493-B3DC-32CF925D72E8}" destId="{2573B08B-FA8B-400C-A6D8-D721D0D7DDD9}" srcOrd="1" destOrd="0" parTransId="{659979D1-66F7-45F3-83A9-3E40B64DBF6D}" sibTransId="{67AA8AF2-3050-4C62-B6CA-74CF39DD82C8}"/>
    <dgm:cxn modelId="{112B5828-9CBC-4E14-86C3-BD0FCE9D0D08}" srcId="{ABF3E4A2-6A35-4493-B3DC-32CF925D72E8}" destId="{70CC102E-F95B-45C7-823B-2FFFACB5766A}" srcOrd="4" destOrd="0" parTransId="{A1994560-ED3C-4D14-8BE2-A1C6528E7DB5}" sibTransId="{4F76F4EA-64FF-4C22-BB61-3F933B2A4E95}"/>
    <dgm:cxn modelId="{B897F45C-0591-4CE9-ABA1-13B964DA5E93}" type="presOf" srcId="{C544912F-174F-4C0C-8FA7-C3BEE4017DDC}" destId="{70BF6D91-61C9-4B89-B232-0B9AB6E631C9}" srcOrd="0" destOrd="0" presId="urn:microsoft.com/office/officeart/2005/8/layout/cycle6"/>
    <dgm:cxn modelId="{A41B2FE6-EB81-4E33-B1F2-AB5D95981D78}" type="presOf" srcId="{7B6831BC-61C4-4099-B53C-B0AB3AE92A96}" destId="{69C5629D-2B6A-49EE-A332-D10CAFB79305}" srcOrd="0" destOrd="0" presId="urn:microsoft.com/office/officeart/2005/8/layout/cycle6"/>
    <dgm:cxn modelId="{86B29BCB-8FFE-48A1-AABC-8B22AC598608}" type="presOf" srcId="{17EAAD4F-2E20-4105-B362-AC45735CB0F6}" destId="{F7CB1A73-C28A-417D-B579-B669CBFCEA73}" srcOrd="0" destOrd="0" presId="urn:microsoft.com/office/officeart/2005/8/layout/cycle6"/>
    <dgm:cxn modelId="{A7F07E1D-F181-4DA9-B70B-AFA924B7550A}" type="presOf" srcId="{730B3F33-E04F-4F65-8E80-98126909AEEC}" destId="{7095AF86-68C3-4750-89C7-D6B4B392D262}" srcOrd="0" destOrd="0" presId="urn:microsoft.com/office/officeart/2005/8/layout/cycle6"/>
    <dgm:cxn modelId="{137F4952-A042-4652-B84E-CD844839499A}" srcId="{ABF3E4A2-6A35-4493-B3DC-32CF925D72E8}" destId="{730B3F33-E04F-4F65-8E80-98126909AEEC}" srcOrd="6" destOrd="0" parTransId="{B07AB5EB-210D-496B-A1AF-8AF1E118970D}" sibTransId="{900BA923-13DD-419D-9672-CFE9118CB90B}"/>
    <dgm:cxn modelId="{B52FB240-13D1-414C-B4B9-58EA6F04950B}" type="presOf" srcId="{ABF3E4A2-6A35-4493-B3DC-32CF925D72E8}" destId="{A9CF5883-394F-4E0A-96D5-B6798814CFEE}" srcOrd="0" destOrd="0" presId="urn:microsoft.com/office/officeart/2005/8/layout/cycle6"/>
    <dgm:cxn modelId="{A9F906EF-DF99-4627-BCB5-965B16046AE7}" type="presOf" srcId="{4F76F4EA-64FF-4C22-BB61-3F933B2A4E95}" destId="{3F52FC11-1560-498B-940D-3488799AD1AA}" srcOrd="0" destOrd="0" presId="urn:microsoft.com/office/officeart/2005/8/layout/cycle6"/>
    <dgm:cxn modelId="{C52E9672-E03F-4A96-8B3F-EF64EFE2F92B}" type="presOf" srcId="{2573B08B-FA8B-400C-A6D8-D721D0D7DDD9}" destId="{E170DD4A-4F7A-484F-BCBA-C4F4D96CBE03}" srcOrd="0" destOrd="0" presId="urn:microsoft.com/office/officeart/2005/8/layout/cycle6"/>
    <dgm:cxn modelId="{C81C9FBB-271E-4622-BCF7-30F888BE8AAA}" type="presOf" srcId="{67AA8AF2-3050-4C62-B6CA-74CF39DD82C8}" destId="{B6040C1E-E653-49C5-A800-C168BF2C08EA}" srcOrd="0" destOrd="0" presId="urn:microsoft.com/office/officeart/2005/8/layout/cycle6"/>
    <dgm:cxn modelId="{F746B27D-F0E7-4767-B602-7CD69F7BA7E2}" srcId="{ABF3E4A2-6A35-4493-B3DC-32CF925D72E8}" destId="{08B699F4-0256-47A3-988D-9C8A9A7A878C}" srcOrd="5" destOrd="0" parTransId="{4D2799E3-35A2-4FDB-AEF5-4619BAA6DCE8}" sibTransId="{C544912F-174F-4C0C-8FA7-C3BEE4017DDC}"/>
    <dgm:cxn modelId="{0265AF4D-FA7C-4C55-B37E-3352CBBB5016}" type="presOf" srcId="{B7460CC0-CE71-4F6E-A4EC-6AB41527D9DA}" destId="{60D8C669-A025-4BEF-A13B-1FF790B3A0DF}" srcOrd="0" destOrd="0" presId="urn:microsoft.com/office/officeart/2005/8/layout/cycle6"/>
    <dgm:cxn modelId="{88085BA6-9315-4331-990B-3D5C08347893}" srcId="{ABF3E4A2-6A35-4493-B3DC-32CF925D72E8}" destId="{7B6831BC-61C4-4099-B53C-B0AB3AE92A96}" srcOrd="0" destOrd="0" parTransId="{1A19DE78-B7CD-40DD-9739-147F6A8C033E}" sibTransId="{6FBF5504-4067-4D76-A7A8-521AA67C27B2}"/>
    <dgm:cxn modelId="{BA38FC84-C27B-4BC9-9810-9999FE987A54}" type="presOf" srcId="{97B06EB3-55F9-4F31-B181-B96C6BFDD65F}" destId="{3D318186-B4D3-4F57-88C7-45A4443DE19F}" srcOrd="0" destOrd="0" presId="urn:microsoft.com/office/officeart/2005/8/layout/cycle6"/>
    <dgm:cxn modelId="{E9D91C69-8D1A-48D0-B05E-D0BC01B94775}" type="presOf" srcId="{8C49093A-D317-4BEC-A6B7-9C73475D3708}" destId="{FF8CF51B-DC14-4759-87FB-695FA6AE145C}" srcOrd="0" destOrd="0" presId="urn:microsoft.com/office/officeart/2005/8/layout/cycle6"/>
    <dgm:cxn modelId="{2C1D78C2-A53C-4C3E-A92B-2A73014B54EF}" type="presOf" srcId="{6FBF5504-4067-4D76-A7A8-521AA67C27B2}" destId="{2D70D9C9-51DD-49BB-9608-D573B599CC23}" srcOrd="0" destOrd="0" presId="urn:microsoft.com/office/officeart/2005/8/layout/cycle6"/>
    <dgm:cxn modelId="{C4026654-A4DF-423B-A293-BE02540FD70B}" type="presOf" srcId="{900BA923-13DD-419D-9672-CFE9118CB90B}" destId="{61AFED3D-136C-4978-B469-49B648EFA0C6}" srcOrd="0" destOrd="0" presId="urn:microsoft.com/office/officeart/2005/8/layout/cycle6"/>
    <dgm:cxn modelId="{F97B5BCA-CE69-408C-8BAC-8D351BE79FDA}" srcId="{ABF3E4A2-6A35-4493-B3DC-32CF925D72E8}" destId="{17EAAD4F-2E20-4105-B362-AC45735CB0F6}" srcOrd="3" destOrd="0" parTransId="{BD82D0F6-2657-4B61-9CE2-82B78266C4C9}" sibTransId="{8C49093A-D317-4BEC-A6B7-9C73475D3708}"/>
    <dgm:cxn modelId="{FE407529-3985-4D11-98B8-56C5FD4D7084}" srcId="{ABF3E4A2-6A35-4493-B3DC-32CF925D72E8}" destId="{97B06EB3-55F9-4F31-B181-B96C6BFDD65F}" srcOrd="2" destOrd="0" parTransId="{596FE3FF-1569-45BF-AA3B-CE79506CE43F}" sibTransId="{B7460CC0-CE71-4F6E-A4EC-6AB41527D9DA}"/>
    <dgm:cxn modelId="{7A3CE251-FB82-4A03-A563-2995CBF8A163}" type="presParOf" srcId="{A9CF5883-394F-4E0A-96D5-B6798814CFEE}" destId="{69C5629D-2B6A-49EE-A332-D10CAFB79305}" srcOrd="0" destOrd="0" presId="urn:microsoft.com/office/officeart/2005/8/layout/cycle6"/>
    <dgm:cxn modelId="{B0683ACD-8201-4424-9B1A-EE3BDD2EF453}" type="presParOf" srcId="{A9CF5883-394F-4E0A-96D5-B6798814CFEE}" destId="{042E7C6E-5670-4F18-85D0-315991905FE8}" srcOrd="1" destOrd="0" presId="urn:microsoft.com/office/officeart/2005/8/layout/cycle6"/>
    <dgm:cxn modelId="{10D82268-0425-41CE-B747-99E1B2A24F4A}" type="presParOf" srcId="{A9CF5883-394F-4E0A-96D5-B6798814CFEE}" destId="{2D70D9C9-51DD-49BB-9608-D573B599CC23}" srcOrd="2" destOrd="0" presId="urn:microsoft.com/office/officeart/2005/8/layout/cycle6"/>
    <dgm:cxn modelId="{AEC8D6E3-C141-4CCA-A2B0-05FE130491D5}" type="presParOf" srcId="{A9CF5883-394F-4E0A-96D5-B6798814CFEE}" destId="{E170DD4A-4F7A-484F-BCBA-C4F4D96CBE03}" srcOrd="3" destOrd="0" presId="urn:microsoft.com/office/officeart/2005/8/layout/cycle6"/>
    <dgm:cxn modelId="{9B11D783-5325-467E-8404-C23BF96350A4}" type="presParOf" srcId="{A9CF5883-394F-4E0A-96D5-B6798814CFEE}" destId="{5674CE20-B1D2-4C7F-B6D6-16679E7E7EF5}" srcOrd="4" destOrd="0" presId="urn:microsoft.com/office/officeart/2005/8/layout/cycle6"/>
    <dgm:cxn modelId="{ED0F9FB1-5DA2-440F-8B38-A4650AD5881A}" type="presParOf" srcId="{A9CF5883-394F-4E0A-96D5-B6798814CFEE}" destId="{B6040C1E-E653-49C5-A800-C168BF2C08EA}" srcOrd="5" destOrd="0" presId="urn:microsoft.com/office/officeart/2005/8/layout/cycle6"/>
    <dgm:cxn modelId="{937E00B3-B9E6-45A4-B3CB-EB97A9C653B5}" type="presParOf" srcId="{A9CF5883-394F-4E0A-96D5-B6798814CFEE}" destId="{3D318186-B4D3-4F57-88C7-45A4443DE19F}" srcOrd="6" destOrd="0" presId="urn:microsoft.com/office/officeart/2005/8/layout/cycle6"/>
    <dgm:cxn modelId="{D758463E-27C2-4EDE-9278-D41DF99E104D}" type="presParOf" srcId="{A9CF5883-394F-4E0A-96D5-B6798814CFEE}" destId="{7CAAFAFA-DE37-47BA-B53E-4B44DD1765FF}" srcOrd="7" destOrd="0" presId="urn:microsoft.com/office/officeart/2005/8/layout/cycle6"/>
    <dgm:cxn modelId="{C836E071-CCA5-484C-B473-39DF6ED1CA77}" type="presParOf" srcId="{A9CF5883-394F-4E0A-96D5-B6798814CFEE}" destId="{60D8C669-A025-4BEF-A13B-1FF790B3A0DF}" srcOrd="8" destOrd="0" presId="urn:microsoft.com/office/officeart/2005/8/layout/cycle6"/>
    <dgm:cxn modelId="{21C481BC-5719-4BD0-A58F-FA08FB9FD064}" type="presParOf" srcId="{A9CF5883-394F-4E0A-96D5-B6798814CFEE}" destId="{F7CB1A73-C28A-417D-B579-B669CBFCEA73}" srcOrd="9" destOrd="0" presId="urn:microsoft.com/office/officeart/2005/8/layout/cycle6"/>
    <dgm:cxn modelId="{3AA0C548-DD98-4B1A-84D3-D4B431E81420}" type="presParOf" srcId="{A9CF5883-394F-4E0A-96D5-B6798814CFEE}" destId="{C8B3FAFC-3EE0-4C9C-BFCF-FB5873396814}" srcOrd="10" destOrd="0" presId="urn:microsoft.com/office/officeart/2005/8/layout/cycle6"/>
    <dgm:cxn modelId="{30CBBADB-1F9B-457B-B0B9-974B79B53618}" type="presParOf" srcId="{A9CF5883-394F-4E0A-96D5-B6798814CFEE}" destId="{FF8CF51B-DC14-4759-87FB-695FA6AE145C}" srcOrd="11" destOrd="0" presId="urn:microsoft.com/office/officeart/2005/8/layout/cycle6"/>
    <dgm:cxn modelId="{99C3D629-9248-4299-A1F3-28DA20863BF4}" type="presParOf" srcId="{A9CF5883-394F-4E0A-96D5-B6798814CFEE}" destId="{1F158072-BBF0-4C68-92A9-D2BDF6F09782}" srcOrd="12" destOrd="0" presId="urn:microsoft.com/office/officeart/2005/8/layout/cycle6"/>
    <dgm:cxn modelId="{2436AB10-0ACE-4562-BEE0-F26469F71223}" type="presParOf" srcId="{A9CF5883-394F-4E0A-96D5-B6798814CFEE}" destId="{BB23805B-F9FA-4FB2-8D2E-18BF1AE85BAF}" srcOrd="13" destOrd="0" presId="urn:microsoft.com/office/officeart/2005/8/layout/cycle6"/>
    <dgm:cxn modelId="{915A4058-B98A-4810-9D8D-BD20ECF746D2}" type="presParOf" srcId="{A9CF5883-394F-4E0A-96D5-B6798814CFEE}" destId="{3F52FC11-1560-498B-940D-3488799AD1AA}" srcOrd="14" destOrd="0" presId="urn:microsoft.com/office/officeart/2005/8/layout/cycle6"/>
    <dgm:cxn modelId="{09C09701-B269-4F71-AA3F-BEE9E50A5D4A}" type="presParOf" srcId="{A9CF5883-394F-4E0A-96D5-B6798814CFEE}" destId="{246861CF-FCF2-4C70-9CC0-C0E2CBE1F280}" srcOrd="15" destOrd="0" presId="urn:microsoft.com/office/officeart/2005/8/layout/cycle6"/>
    <dgm:cxn modelId="{9F3725BB-1279-442A-AFAE-C0C669FE643A}" type="presParOf" srcId="{A9CF5883-394F-4E0A-96D5-B6798814CFEE}" destId="{053F3215-C6E8-4C24-AAB5-097CC754D320}" srcOrd="16" destOrd="0" presId="urn:microsoft.com/office/officeart/2005/8/layout/cycle6"/>
    <dgm:cxn modelId="{0FC0A3BE-604C-499D-9235-CFF8A3E94F0D}" type="presParOf" srcId="{A9CF5883-394F-4E0A-96D5-B6798814CFEE}" destId="{70BF6D91-61C9-4B89-B232-0B9AB6E631C9}" srcOrd="17" destOrd="0" presId="urn:microsoft.com/office/officeart/2005/8/layout/cycle6"/>
    <dgm:cxn modelId="{9C3C5BF0-D788-4E28-B568-9DEAA28054F8}" type="presParOf" srcId="{A9CF5883-394F-4E0A-96D5-B6798814CFEE}" destId="{7095AF86-68C3-4750-89C7-D6B4B392D262}" srcOrd="18" destOrd="0" presId="urn:microsoft.com/office/officeart/2005/8/layout/cycle6"/>
    <dgm:cxn modelId="{E984129F-08F7-448C-9125-3883E11BBFA8}" type="presParOf" srcId="{A9CF5883-394F-4E0A-96D5-B6798814CFEE}" destId="{CC79DFE6-81AF-46F5-A874-2385C87C32B9}" srcOrd="19" destOrd="0" presId="urn:microsoft.com/office/officeart/2005/8/layout/cycle6"/>
    <dgm:cxn modelId="{9CF42644-008D-4614-B678-DD51D8812DEA}" type="presParOf" srcId="{A9CF5883-394F-4E0A-96D5-B6798814CFEE}" destId="{61AFED3D-136C-4978-B469-49B648EFA0C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3E4A2-6A35-4493-B3DC-32CF925D72E8}" type="doc">
      <dgm:prSet loTypeId="urn:microsoft.com/office/officeart/2005/8/layout/cycle6" loCatId="cycle" qsTypeId="urn:microsoft.com/office/officeart/2005/8/quickstyle/simple1#6" qsCatId="simple" csTypeId="urn:microsoft.com/office/officeart/2005/8/colors/accent1_2#4" csCatId="accent1" phldr="1"/>
      <dgm:spPr/>
      <dgm:t>
        <a:bodyPr/>
        <a:lstStyle/>
        <a:p>
          <a:endParaRPr lang="hu-HU"/>
        </a:p>
      </dgm:t>
    </dgm:pt>
    <dgm:pt modelId="{7B6831BC-61C4-4099-B53C-B0AB3AE92A9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Szénhidrát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1A19DE78-B7CD-40DD-9739-147F6A8C033E}" type="parTrans" cxnId="{88085BA6-9315-4331-990B-3D5C08347893}">
      <dgm:prSet/>
      <dgm:spPr/>
      <dgm:t>
        <a:bodyPr/>
        <a:lstStyle/>
        <a:p>
          <a:endParaRPr lang="hu-HU"/>
        </a:p>
      </dgm:t>
    </dgm:pt>
    <dgm:pt modelId="{6FBF5504-4067-4D76-A7A8-521AA67C27B2}" type="sibTrans" cxnId="{88085BA6-9315-4331-990B-3D5C08347893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2573B08B-FA8B-400C-A6D8-D721D0D7DDD9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Aminosav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659979D1-66F7-45F3-83A9-3E40B64DBF6D}" type="parTrans" cxnId="{623B1444-7B83-4A86-95C4-D8800B228E07}">
      <dgm:prSet/>
      <dgm:spPr/>
      <dgm:t>
        <a:bodyPr/>
        <a:lstStyle/>
        <a:p>
          <a:endParaRPr lang="hu-HU"/>
        </a:p>
      </dgm:t>
    </dgm:pt>
    <dgm:pt modelId="{67AA8AF2-3050-4C62-B6CA-74CF39DD82C8}" type="sibTrans" cxnId="{623B1444-7B83-4A86-95C4-D8800B228E0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17EAAD4F-2E20-4105-B362-AC45735CB0F6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2800" dirty="0" smtClean="0">
              <a:latin typeface="Calibri Light" panose="020F0302020204030204" pitchFamily="34" charset="0"/>
            </a:rPr>
            <a:t>Elektrolit [Na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K</a:t>
          </a:r>
          <a:r>
            <a:rPr lang="hu-HU" sz="2800" baseline="30000" dirty="0" smtClean="0">
              <a:latin typeface="Calibri Light" panose="020F0302020204030204" pitchFamily="34" charset="0"/>
            </a:rPr>
            <a:t>+</a:t>
          </a:r>
          <a:r>
            <a:rPr lang="hu-HU" sz="2800" dirty="0" smtClean="0">
              <a:latin typeface="Calibri Light" panose="020F0302020204030204" pitchFamily="34" charset="0"/>
            </a:rPr>
            <a:t>, Ca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Mg</a:t>
          </a:r>
          <a:r>
            <a:rPr lang="hu-HU" sz="2800" baseline="30000" dirty="0" smtClean="0">
              <a:latin typeface="Calibri Light" panose="020F0302020204030204" pitchFamily="34" charset="0"/>
            </a:rPr>
            <a:t>2+</a:t>
          </a:r>
          <a:r>
            <a:rPr lang="hu-HU" sz="2800" dirty="0" smtClean="0">
              <a:latin typeface="Calibri Light" panose="020F0302020204030204" pitchFamily="34" charset="0"/>
            </a:rPr>
            <a:t>, PO</a:t>
          </a:r>
          <a:r>
            <a:rPr lang="hu-HU" sz="2800" baseline="-25000" dirty="0" smtClean="0">
              <a:latin typeface="Calibri Light" panose="020F0302020204030204" pitchFamily="34" charset="0"/>
            </a:rPr>
            <a:t>4</a:t>
          </a:r>
          <a:r>
            <a:rPr lang="hu-HU" sz="2800" baseline="30000" dirty="0" smtClean="0">
              <a:latin typeface="Calibri Light" panose="020F0302020204030204" pitchFamily="34" charset="0"/>
            </a:rPr>
            <a:t>3-</a:t>
          </a:r>
          <a:r>
            <a:rPr lang="hu-HU" sz="2800" dirty="0" smtClean="0">
              <a:latin typeface="Calibri Light" panose="020F0302020204030204" pitchFamily="34" charset="0"/>
            </a:rPr>
            <a:t>]</a:t>
          </a:r>
          <a:endParaRPr lang="hu-HU" sz="2800" dirty="0">
            <a:latin typeface="Calibri Light" panose="020F0302020204030204" pitchFamily="34" charset="0"/>
          </a:endParaRPr>
        </a:p>
      </dgm:t>
    </dgm:pt>
    <dgm:pt modelId="{BD82D0F6-2657-4B61-9CE2-82B78266C4C9}" type="parTrans" cxnId="{F97B5BCA-CE69-408C-8BAC-8D351BE79FDA}">
      <dgm:prSet/>
      <dgm:spPr/>
      <dgm:t>
        <a:bodyPr/>
        <a:lstStyle/>
        <a:p>
          <a:endParaRPr lang="hu-HU"/>
        </a:p>
      </dgm:t>
    </dgm:pt>
    <dgm:pt modelId="{8C49093A-D317-4BEC-A6B7-9C73475D3708}" type="sibTrans" cxnId="{F97B5BCA-CE69-408C-8BAC-8D351BE79FD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0CC102E-F95B-45C7-823B-2FFFACB5766A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Vitamin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A1994560-ED3C-4D14-8BE2-A1C6528E7DB5}" type="parTrans" cxnId="{112B5828-9CBC-4E14-86C3-BD0FCE9D0D08}">
      <dgm:prSet/>
      <dgm:spPr/>
      <dgm:t>
        <a:bodyPr/>
        <a:lstStyle/>
        <a:p>
          <a:endParaRPr lang="hu-HU"/>
        </a:p>
      </dgm:t>
    </dgm:pt>
    <dgm:pt modelId="{4F76F4EA-64FF-4C22-BB61-3F933B2A4E95}" type="sibTrans" cxnId="{112B5828-9CBC-4E14-86C3-BD0FCE9D0D08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08B699F4-0256-47A3-988D-9C8A9A7A878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Nyomelem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4D2799E3-35A2-4FDB-AEF5-4619BAA6DCE8}" type="parTrans" cxnId="{F746B27D-F0E7-4767-B602-7CD69F7BA7E2}">
      <dgm:prSet/>
      <dgm:spPr/>
      <dgm:t>
        <a:bodyPr/>
        <a:lstStyle/>
        <a:p>
          <a:endParaRPr lang="hu-HU"/>
        </a:p>
      </dgm:t>
    </dgm:pt>
    <dgm:pt modelId="{C544912F-174F-4C0C-8FA7-C3BEE4017DDC}" type="sibTrans" cxnId="{F746B27D-F0E7-4767-B602-7CD69F7BA7E2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97B06EB3-55F9-4F31-B181-B96C6BFDD65F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err="1" smtClean="0">
              <a:latin typeface="Calibri Light" panose="020F0302020204030204" pitchFamily="34" charset="0"/>
            </a:rPr>
            <a:t>Lipid</a:t>
          </a:r>
          <a:endParaRPr lang="hu-HU" sz="2700" dirty="0">
            <a:latin typeface="Calibri Light" panose="020F0302020204030204" pitchFamily="34" charset="0"/>
          </a:endParaRPr>
        </a:p>
      </dgm:t>
    </dgm:pt>
    <dgm:pt modelId="{596FE3FF-1569-45BF-AA3B-CE79506CE43F}" type="parTrans" cxnId="{FE407529-3985-4D11-98B8-56C5FD4D7084}">
      <dgm:prSet/>
      <dgm:spPr/>
      <dgm:t>
        <a:bodyPr/>
        <a:lstStyle/>
        <a:p>
          <a:endParaRPr lang="hu-HU"/>
        </a:p>
      </dgm:t>
    </dgm:pt>
    <dgm:pt modelId="{B7460CC0-CE71-4F6E-A4EC-6AB41527D9DA}" type="sibTrans" cxnId="{FE407529-3985-4D11-98B8-56C5FD4D7084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730B3F33-E04F-4F65-8E80-98126909AEEC}">
      <dgm:prSet phldrT="[Szöveg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u-HU" sz="3200" dirty="0" smtClean="0">
              <a:latin typeface="Calibri Light" panose="020F0302020204030204" pitchFamily="34" charset="0"/>
            </a:rPr>
            <a:t>Folyadék</a:t>
          </a:r>
          <a:endParaRPr lang="hu-HU" sz="3200" dirty="0">
            <a:latin typeface="Calibri Light" panose="020F0302020204030204" pitchFamily="34" charset="0"/>
          </a:endParaRPr>
        </a:p>
      </dgm:t>
    </dgm:pt>
    <dgm:pt modelId="{B07AB5EB-210D-496B-A1AF-8AF1E118970D}" type="parTrans" cxnId="{137F4952-A042-4652-B84E-CD844839499A}">
      <dgm:prSet/>
      <dgm:spPr/>
      <dgm:t>
        <a:bodyPr/>
        <a:lstStyle/>
        <a:p>
          <a:endParaRPr lang="hu-HU"/>
        </a:p>
      </dgm:t>
    </dgm:pt>
    <dgm:pt modelId="{900BA923-13DD-419D-9672-CFE9118CB90B}" type="sibTrans" cxnId="{137F4952-A042-4652-B84E-CD844839499A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hu-HU"/>
        </a:p>
      </dgm:t>
    </dgm:pt>
    <dgm:pt modelId="{A9CF5883-394F-4E0A-96D5-B6798814CFEE}" type="pres">
      <dgm:prSet presAssocID="{ABF3E4A2-6A35-4493-B3DC-32CF925D72E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9C5629D-2B6A-49EE-A332-D10CAFB79305}" type="pres">
      <dgm:prSet presAssocID="{7B6831BC-61C4-4099-B53C-B0AB3AE92A96}" presName="node" presStyleLbl="node1" presStyleIdx="0" presStyleCnt="7" custRadScaleRad="99280" custRadScaleInc="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2E7C6E-5670-4F18-85D0-315991905FE8}" type="pres">
      <dgm:prSet presAssocID="{7B6831BC-61C4-4099-B53C-B0AB3AE92A96}" presName="spNode" presStyleCnt="0"/>
      <dgm:spPr/>
    </dgm:pt>
    <dgm:pt modelId="{2D70D9C9-51DD-49BB-9608-D573B599CC23}" type="pres">
      <dgm:prSet presAssocID="{6FBF5504-4067-4D76-A7A8-521AA67C27B2}" presName="sibTrans" presStyleLbl="sibTrans1D1" presStyleIdx="0" presStyleCnt="7"/>
      <dgm:spPr/>
      <dgm:t>
        <a:bodyPr/>
        <a:lstStyle/>
        <a:p>
          <a:endParaRPr lang="hu-HU"/>
        </a:p>
      </dgm:t>
    </dgm:pt>
    <dgm:pt modelId="{E170DD4A-4F7A-484F-BCBA-C4F4D96CBE03}" type="pres">
      <dgm:prSet presAssocID="{2573B08B-FA8B-400C-A6D8-D721D0D7DDD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74CE20-B1D2-4C7F-B6D6-16679E7E7EF5}" type="pres">
      <dgm:prSet presAssocID="{2573B08B-FA8B-400C-A6D8-D721D0D7DDD9}" presName="spNode" presStyleCnt="0"/>
      <dgm:spPr/>
    </dgm:pt>
    <dgm:pt modelId="{B6040C1E-E653-49C5-A800-C168BF2C08EA}" type="pres">
      <dgm:prSet presAssocID="{67AA8AF2-3050-4C62-B6CA-74CF39DD82C8}" presName="sibTrans" presStyleLbl="sibTrans1D1" presStyleIdx="1" presStyleCnt="7"/>
      <dgm:spPr/>
      <dgm:t>
        <a:bodyPr/>
        <a:lstStyle/>
        <a:p>
          <a:endParaRPr lang="hu-HU"/>
        </a:p>
      </dgm:t>
    </dgm:pt>
    <dgm:pt modelId="{3D318186-B4D3-4F57-88C7-45A4443DE19F}" type="pres">
      <dgm:prSet presAssocID="{97B06EB3-55F9-4F31-B181-B96C6BFDD65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AAFAFA-DE37-47BA-B53E-4B44DD1765FF}" type="pres">
      <dgm:prSet presAssocID="{97B06EB3-55F9-4F31-B181-B96C6BFDD65F}" presName="spNode" presStyleCnt="0"/>
      <dgm:spPr/>
    </dgm:pt>
    <dgm:pt modelId="{60D8C669-A025-4BEF-A13B-1FF790B3A0DF}" type="pres">
      <dgm:prSet presAssocID="{B7460CC0-CE71-4F6E-A4EC-6AB41527D9DA}" presName="sibTrans" presStyleLbl="sibTrans1D1" presStyleIdx="2" presStyleCnt="7"/>
      <dgm:spPr/>
      <dgm:t>
        <a:bodyPr/>
        <a:lstStyle/>
        <a:p>
          <a:endParaRPr lang="hu-HU"/>
        </a:p>
      </dgm:t>
    </dgm:pt>
    <dgm:pt modelId="{F7CB1A73-C28A-417D-B579-B669CBFCEA73}" type="pres">
      <dgm:prSet presAssocID="{17EAAD4F-2E20-4105-B362-AC45735CB0F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8B3FAFC-3EE0-4C9C-BFCF-FB5873396814}" type="pres">
      <dgm:prSet presAssocID="{17EAAD4F-2E20-4105-B362-AC45735CB0F6}" presName="spNode" presStyleCnt="0"/>
      <dgm:spPr/>
    </dgm:pt>
    <dgm:pt modelId="{FF8CF51B-DC14-4759-87FB-695FA6AE145C}" type="pres">
      <dgm:prSet presAssocID="{8C49093A-D317-4BEC-A6B7-9C73475D3708}" presName="sibTrans" presStyleLbl="sibTrans1D1" presStyleIdx="3" presStyleCnt="7"/>
      <dgm:spPr/>
      <dgm:t>
        <a:bodyPr/>
        <a:lstStyle/>
        <a:p>
          <a:endParaRPr lang="hu-HU"/>
        </a:p>
      </dgm:t>
    </dgm:pt>
    <dgm:pt modelId="{1F158072-BBF0-4C68-92A9-D2BDF6F09782}" type="pres">
      <dgm:prSet presAssocID="{70CC102E-F95B-45C7-823B-2FFFACB576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B23805B-F9FA-4FB2-8D2E-18BF1AE85BAF}" type="pres">
      <dgm:prSet presAssocID="{70CC102E-F95B-45C7-823B-2FFFACB5766A}" presName="spNode" presStyleCnt="0"/>
      <dgm:spPr/>
    </dgm:pt>
    <dgm:pt modelId="{3F52FC11-1560-498B-940D-3488799AD1AA}" type="pres">
      <dgm:prSet presAssocID="{4F76F4EA-64FF-4C22-BB61-3F933B2A4E95}" presName="sibTrans" presStyleLbl="sibTrans1D1" presStyleIdx="4" presStyleCnt="7"/>
      <dgm:spPr/>
      <dgm:t>
        <a:bodyPr/>
        <a:lstStyle/>
        <a:p>
          <a:endParaRPr lang="hu-HU"/>
        </a:p>
      </dgm:t>
    </dgm:pt>
    <dgm:pt modelId="{246861CF-FCF2-4C70-9CC0-C0E2CBE1F280}" type="pres">
      <dgm:prSet presAssocID="{08B699F4-0256-47A3-988D-9C8A9A7A878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3F3215-C6E8-4C24-AAB5-097CC754D320}" type="pres">
      <dgm:prSet presAssocID="{08B699F4-0256-47A3-988D-9C8A9A7A878C}" presName="spNode" presStyleCnt="0"/>
      <dgm:spPr/>
    </dgm:pt>
    <dgm:pt modelId="{70BF6D91-61C9-4B89-B232-0B9AB6E631C9}" type="pres">
      <dgm:prSet presAssocID="{C544912F-174F-4C0C-8FA7-C3BEE4017DDC}" presName="sibTrans" presStyleLbl="sibTrans1D1" presStyleIdx="5" presStyleCnt="7"/>
      <dgm:spPr/>
      <dgm:t>
        <a:bodyPr/>
        <a:lstStyle/>
        <a:p>
          <a:endParaRPr lang="hu-HU"/>
        </a:p>
      </dgm:t>
    </dgm:pt>
    <dgm:pt modelId="{7095AF86-68C3-4750-89C7-D6B4B392D262}" type="pres">
      <dgm:prSet presAssocID="{730B3F33-E04F-4F65-8E80-98126909AEE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C79DFE6-81AF-46F5-A874-2385C87C32B9}" type="pres">
      <dgm:prSet presAssocID="{730B3F33-E04F-4F65-8E80-98126909AEEC}" presName="spNode" presStyleCnt="0"/>
      <dgm:spPr/>
    </dgm:pt>
    <dgm:pt modelId="{61AFED3D-136C-4978-B469-49B648EFA0C6}" type="pres">
      <dgm:prSet presAssocID="{900BA923-13DD-419D-9672-CFE9118CB90B}" presName="sibTrans" presStyleLbl="sibTrans1D1" presStyleIdx="6" presStyleCnt="7"/>
      <dgm:spPr/>
      <dgm:t>
        <a:bodyPr/>
        <a:lstStyle/>
        <a:p>
          <a:endParaRPr lang="hu-HU"/>
        </a:p>
      </dgm:t>
    </dgm:pt>
  </dgm:ptLst>
  <dgm:cxnLst>
    <dgm:cxn modelId="{FBAEAA34-6D7F-4AB7-BAEC-904787FA5A3D}" type="presOf" srcId="{97B06EB3-55F9-4F31-B181-B96C6BFDD65F}" destId="{3D318186-B4D3-4F57-88C7-45A4443DE19F}" srcOrd="0" destOrd="0" presId="urn:microsoft.com/office/officeart/2005/8/layout/cycle6"/>
    <dgm:cxn modelId="{2350589F-D552-4225-BF34-26D833007A49}" type="presOf" srcId="{8C49093A-D317-4BEC-A6B7-9C73475D3708}" destId="{FF8CF51B-DC14-4759-87FB-695FA6AE145C}" srcOrd="0" destOrd="0" presId="urn:microsoft.com/office/officeart/2005/8/layout/cycle6"/>
    <dgm:cxn modelId="{F3EF78FB-6130-4E3E-9841-1C32D7FBF47F}" type="presOf" srcId="{67AA8AF2-3050-4C62-B6CA-74CF39DD82C8}" destId="{B6040C1E-E653-49C5-A800-C168BF2C08EA}" srcOrd="0" destOrd="0" presId="urn:microsoft.com/office/officeart/2005/8/layout/cycle6"/>
    <dgm:cxn modelId="{F97B5BCA-CE69-408C-8BAC-8D351BE79FDA}" srcId="{ABF3E4A2-6A35-4493-B3DC-32CF925D72E8}" destId="{17EAAD4F-2E20-4105-B362-AC45735CB0F6}" srcOrd="3" destOrd="0" parTransId="{BD82D0F6-2657-4B61-9CE2-82B78266C4C9}" sibTransId="{8C49093A-D317-4BEC-A6B7-9C73475D3708}"/>
    <dgm:cxn modelId="{1C701795-AC1C-41C7-8912-6CE1ADD8AECB}" type="presOf" srcId="{ABF3E4A2-6A35-4493-B3DC-32CF925D72E8}" destId="{A9CF5883-394F-4E0A-96D5-B6798814CFEE}" srcOrd="0" destOrd="0" presId="urn:microsoft.com/office/officeart/2005/8/layout/cycle6"/>
    <dgm:cxn modelId="{7C02772B-E1E8-4247-B7DF-EA283333943A}" type="presOf" srcId="{7B6831BC-61C4-4099-B53C-B0AB3AE92A96}" destId="{69C5629D-2B6A-49EE-A332-D10CAFB79305}" srcOrd="0" destOrd="0" presId="urn:microsoft.com/office/officeart/2005/8/layout/cycle6"/>
    <dgm:cxn modelId="{A44001F7-CA46-4D21-A676-F947DB42B23E}" type="presOf" srcId="{730B3F33-E04F-4F65-8E80-98126909AEEC}" destId="{7095AF86-68C3-4750-89C7-D6B4B392D262}" srcOrd="0" destOrd="0" presId="urn:microsoft.com/office/officeart/2005/8/layout/cycle6"/>
    <dgm:cxn modelId="{18C68078-4B03-45E1-A50A-24278110A41F}" type="presOf" srcId="{2573B08B-FA8B-400C-A6D8-D721D0D7DDD9}" destId="{E170DD4A-4F7A-484F-BCBA-C4F4D96CBE03}" srcOrd="0" destOrd="0" presId="urn:microsoft.com/office/officeart/2005/8/layout/cycle6"/>
    <dgm:cxn modelId="{CD1968AD-AB83-4FF1-BD45-4EE9C09E286A}" type="presOf" srcId="{4F76F4EA-64FF-4C22-BB61-3F933B2A4E95}" destId="{3F52FC11-1560-498B-940D-3488799AD1AA}" srcOrd="0" destOrd="0" presId="urn:microsoft.com/office/officeart/2005/8/layout/cycle6"/>
    <dgm:cxn modelId="{0A1CB2CB-1132-4766-B9A0-CDD97DE83E86}" type="presOf" srcId="{900BA923-13DD-419D-9672-CFE9118CB90B}" destId="{61AFED3D-136C-4978-B469-49B648EFA0C6}" srcOrd="0" destOrd="0" presId="urn:microsoft.com/office/officeart/2005/8/layout/cycle6"/>
    <dgm:cxn modelId="{F746B27D-F0E7-4767-B602-7CD69F7BA7E2}" srcId="{ABF3E4A2-6A35-4493-B3DC-32CF925D72E8}" destId="{08B699F4-0256-47A3-988D-9C8A9A7A878C}" srcOrd="5" destOrd="0" parTransId="{4D2799E3-35A2-4FDB-AEF5-4619BAA6DCE8}" sibTransId="{C544912F-174F-4C0C-8FA7-C3BEE4017DDC}"/>
    <dgm:cxn modelId="{E08E65AD-6C23-4EF0-B825-A39C4AC50828}" type="presOf" srcId="{08B699F4-0256-47A3-988D-9C8A9A7A878C}" destId="{246861CF-FCF2-4C70-9CC0-C0E2CBE1F280}" srcOrd="0" destOrd="0" presId="urn:microsoft.com/office/officeart/2005/8/layout/cycle6"/>
    <dgm:cxn modelId="{623B1444-7B83-4A86-95C4-D8800B228E07}" srcId="{ABF3E4A2-6A35-4493-B3DC-32CF925D72E8}" destId="{2573B08B-FA8B-400C-A6D8-D721D0D7DDD9}" srcOrd="1" destOrd="0" parTransId="{659979D1-66F7-45F3-83A9-3E40B64DBF6D}" sibTransId="{67AA8AF2-3050-4C62-B6CA-74CF39DD82C8}"/>
    <dgm:cxn modelId="{67FE7D68-D418-488F-A38D-2EC465343369}" type="presOf" srcId="{B7460CC0-CE71-4F6E-A4EC-6AB41527D9DA}" destId="{60D8C669-A025-4BEF-A13B-1FF790B3A0DF}" srcOrd="0" destOrd="0" presId="urn:microsoft.com/office/officeart/2005/8/layout/cycle6"/>
    <dgm:cxn modelId="{FE407529-3985-4D11-98B8-56C5FD4D7084}" srcId="{ABF3E4A2-6A35-4493-B3DC-32CF925D72E8}" destId="{97B06EB3-55F9-4F31-B181-B96C6BFDD65F}" srcOrd="2" destOrd="0" parTransId="{596FE3FF-1569-45BF-AA3B-CE79506CE43F}" sibTransId="{B7460CC0-CE71-4F6E-A4EC-6AB41527D9DA}"/>
    <dgm:cxn modelId="{4E3D70D7-D041-48F3-9610-D350690C0C39}" type="presOf" srcId="{17EAAD4F-2E20-4105-B362-AC45735CB0F6}" destId="{F7CB1A73-C28A-417D-B579-B669CBFCEA73}" srcOrd="0" destOrd="0" presId="urn:microsoft.com/office/officeart/2005/8/layout/cycle6"/>
    <dgm:cxn modelId="{ABE0FFBB-7D56-43DE-8E7D-9C89B2A36FBE}" type="presOf" srcId="{C544912F-174F-4C0C-8FA7-C3BEE4017DDC}" destId="{70BF6D91-61C9-4B89-B232-0B9AB6E631C9}" srcOrd="0" destOrd="0" presId="urn:microsoft.com/office/officeart/2005/8/layout/cycle6"/>
    <dgm:cxn modelId="{88085BA6-9315-4331-990B-3D5C08347893}" srcId="{ABF3E4A2-6A35-4493-B3DC-32CF925D72E8}" destId="{7B6831BC-61C4-4099-B53C-B0AB3AE92A96}" srcOrd="0" destOrd="0" parTransId="{1A19DE78-B7CD-40DD-9739-147F6A8C033E}" sibTransId="{6FBF5504-4067-4D76-A7A8-521AA67C27B2}"/>
    <dgm:cxn modelId="{56A6150E-4788-4644-9308-512FB7FD15A6}" type="presOf" srcId="{70CC102E-F95B-45C7-823B-2FFFACB5766A}" destId="{1F158072-BBF0-4C68-92A9-D2BDF6F09782}" srcOrd="0" destOrd="0" presId="urn:microsoft.com/office/officeart/2005/8/layout/cycle6"/>
    <dgm:cxn modelId="{FB656298-F7CB-471A-8FB4-8E341C3039A0}" type="presOf" srcId="{6FBF5504-4067-4D76-A7A8-521AA67C27B2}" destId="{2D70D9C9-51DD-49BB-9608-D573B599CC23}" srcOrd="0" destOrd="0" presId="urn:microsoft.com/office/officeart/2005/8/layout/cycle6"/>
    <dgm:cxn modelId="{112B5828-9CBC-4E14-86C3-BD0FCE9D0D08}" srcId="{ABF3E4A2-6A35-4493-B3DC-32CF925D72E8}" destId="{70CC102E-F95B-45C7-823B-2FFFACB5766A}" srcOrd="4" destOrd="0" parTransId="{A1994560-ED3C-4D14-8BE2-A1C6528E7DB5}" sibTransId="{4F76F4EA-64FF-4C22-BB61-3F933B2A4E95}"/>
    <dgm:cxn modelId="{137F4952-A042-4652-B84E-CD844839499A}" srcId="{ABF3E4A2-6A35-4493-B3DC-32CF925D72E8}" destId="{730B3F33-E04F-4F65-8E80-98126909AEEC}" srcOrd="6" destOrd="0" parTransId="{B07AB5EB-210D-496B-A1AF-8AF1E118970D}" sibTransId="{900BA923-13DD-419D-9672-CFE9118CB90B}"/>
    <dgm:cxn modelId="{7F256697-97B3-4584-8BAF-9359BE72E633}" type="presParOf" srcId="{A9CF5883-394F-4E0A-96D5-B6798814CFEE}" destId="{69C5629D-2B6A-49EE-A332-D10CAFB79305}" srcOrd="0" destOrd="0" presId="urn:microsoft.com/office/officeart/2005/8/layout/cycle6"/>
    <dgm:cxn modelId="{E073C047-B7A5-4395-B34C-F28099F2DDBA}" type="presParOf" srcId="{A9CF5883-394F-4E0A-96D5-B6798814CFEE}" destId="{042E7C6E-5670-4F18-85D0-315991905FE8}" srcOrd="1" destOrd="0" presId="urn:microsoft.com/office/officeart/2005/8/layout/cycle6"/>
    <dgm:cxn modelId="{89B0D15E-2732-4C1C-947E-1C10F835EADD}" type="presParOf" srcId="{A9CF5883-394F-4E0A-96D5-B6798814CFEE}" destId="{2D70D9C9-51DD-49BB-9608-D573B599CC23}" srcOrd="2" destOrd="0" presId="urn:microsoft.com/office/officeart/2005/8/layout/cycle6"/>
    <dgm:cxn modelId="{D3D39788-FCBF-48F2-BC0A-8480B4C959C3}" type="presParOf" srcId="{A9CF5883-394F-4E0A-96D5-B6798814CFEE}" destId="{E170DD4A-4F7A-484F-BCBA-C4F4D96CBE03}" srcOrd="3" destOrd="0" presId="urn:microsoft.com/office/officeart/2005/8/layout/cycle6"/>
    <dgm:cxn modelId="{C5AD2122-6D96-4D0B-99E0-F1677A8A9CC4}" type="presParOf" srcId="{A9CF5883-394F-4E0A-96D5-B6798814CFEE}" destId="{5674CE20-B1D2-4C7F-B6D6-16679E7E7EF5}" srcOrd="4" destOrd="0" presId="urn:microsoft.com/office/officeart/2005/8/layout/cycle6"/>
    <dgm:cxn modelId="{A777B3EB-47BC-4956-9B16-502042DD0FBE}" type="presParOf" srcId="{A9CF5883-394F-4E0A-96D5-B6798814CFEE}" destId="{B6040C1E-E653-49C5-A800-C168BF2C08EA}" srcOrd="5" destOrd="0" presId="urn:microsoft.com/office/officeart/2005/8/layout/cycle6"/>
    <dgm:cxn modelId="{B8113773-39D3-43AF-BBD5-D89A9F73F680}" type="presParOf" srcId="{A9CF5883-394F-4E0A-96D5-B6798814CFEE}" destId="{3D318186-B4D3-4F57-88C7-45A4443DE19F}" srcOrd="6" destOrd="0" presId="urn:microsoft.com/office/officeart/2005/8/layout/cycle6"/>
    <dgm:cxn modelId="{72754256-9E8F-4E6E-BB51-5FD68FC4EBEF}" type="presParOf" srcId="{A9CF5883-394F-4E0A-96D5-B6798814CFEE}" destId="{7CAAFAFA-DE37-47BA-B53E-4B44DD1765FF}" srcOrd="7" destOrd="0" presId="urn:microsoft.com/office/officeart/2005/8/layout/cycle6"/>
    <dgm:cxn modelId="{29F7ED72-6070-4828-955B-92D7E722E2AC}" type="presParOf" srcId="{A9CF5883-394F-4E0A-96D5-B6798814CFEE}" destId="{60D8C669-A025-4BEF-A13B-1FF790B3A0DF}" srcOrd="8" destOrd="0" presId="urn:microsoft.com/office/officeart/2005/8/layout/cycle6"/>
    <dgm:cxn modelId="{E6857CE9-3A2A-4E73-9E7D-571BAA09B9FB}" type="presParOf" srcId="{A9CF5883-394F-4E0A-96D5-B6798814CFEE}" destId="{F7CB1A73-C28A-417D-B579-B669CBFCEA73}" srcOrd="9" destOrd="0" presId="urn:microsoft.com/office/officeart/2005/8/layout/cycle6"/>
    <dgm:cxn modelId="{53D2BA1E-2A46-41A7-914F-885E0571F7B2}" type="presParOf" srcId="{A9CF5883-394F-4E0A-96D5-B6798814CFEE}" destId="{C8B3FAFC-3EE0-4C9C-BFCF-FB5873396814}" srcOrd="10" destOrd="0" presId="urn:microsoft.com/office/officeart/2005/8/layout/cycle6"/>
    <dgm:cxn modelId="{534888F3-E7A0-473A-B287-AC6566A01579}" type="presParOf" srcId="{A9CF5883-394F-4E0A-96D5-B6798814CFEE}" destId="{FF8CF51B-DC14-4759-87FB-695FA6AE145C}" srcOrd="11" destOrd="0" presId="urn:microsoft.com/office/officeart/2005/8/layout/cycle6"/>
    <dgm:cxn modelId="{BB52F629-7F74-439C-8CC5-90CB1A367445}" type="presParOf" srcId="{A9CF5883-394F-4E0A-96D5-B6798814CFEE}" destId="{1F158072-BBF0-4C68-92A9-D2BDF6F09782}" srcOrd="12" destOrd="0" presId="urn:microsoft.com/office/officeart/2005/8/layout/cycle6"/>
    <dgm:cxn modelId="{855642B1-AFEE-4CCF-9D7B-8942AC7563FC}" type="presParOf" srcId="{A9CF5883-394F-4E0A-96D5-B6798814CFEE}" destId="{BB23805B-F9FA-4FB2-8D2E-18BF1AE85BAF}" srcOrd="13" destOrd="0" presId="urn:microsoft.com/office/officeart/2005/8/layout/cycle6"/>
    <dgm:cxn modelId="{A319B723-FB5A-40F3-B19F-7A20D3FDAFE8}" type="presParOf" srcId="{A9CF5883-394F-4E0A-96D5-B6798814CFEE}" destId="{3F52FC11-1560-498B-940D-3488799AD1AA}" srcOrd="14" destOrd="0" presId="urn:microsoft.com/office/officeart/2005/8/layout/cycle6"/>
    <dgm:cxn modelId="{5EBD997D-013E-4AB0-BF0F-3EA46049FDBC}" type="presParOf" srcId="{A9CF5883-394F-4E0A-96D5-B6798814CFEE}" destId="{246861CF-FCF2-4C70-9CC0-C0E2CBE1F280}" srcOrd="15" destOrd="0" presId="urn:microsoft.com/office/officeart/2005/8/layout/cycle6"/>
    <dgm:cxn modelId="{E158DFBB-7C4B-47B5-8252-9C629A9B4B8D}" type="presParOf" srcId="{A9CF5883-394F-4E0A-96D5-B6798814CFEE}" destId="{053F3215-C6E8-4C24-AAB5-097CC754D320}" srcOrd="16" destOrd="0" presId="urn:microsoft.com/office/officeart/2005/8/layout/cycle6"/>
    <dgm:cxn modelId="{09727E2C-0194-4747-B75F-6DBFBF2047BF}" type="presParOf" srcId="{A9CF5883-394F-4E0A-96D5-B6798814CFEE}" destId="{70BF6D91-61C9-4B89-B232-0B9AB6E631C9}" srcOrd="17" destOrd="0" presId="urn:microsoft.com/office/officeart/2005/8/layout/cycle6"/>
    <dgm:cxn modelId="{1579486C-515A-4001-906F-5176107D811F}" type="presParOf" srcId="{A9CF5883-394F-4E0A-96D5-B6798814CFEE}" destId="{7095AF86-68C3-4750-89C7-D6B4B392D262}" srcOrd="18" destOrd="0" presId="urn:microsoft.com/office/officeart/2005/8/layout/cycle6"/>
    <dgm:cxn modelId="{A582E89C-0808-4B87-9B15-CF9A053DBFBD}" type="presParOf" srcId="{A9CF5883-394F-4E0A-96D5-B6798814CFEE}" destId="{CC79DFE6-81AF-46F5-A874-2385C87C32B9}" srcOrd="19" destOrd="0" presId="urn:microsoft.com/office/officeart/2005/8/layout/cycle6"/>
    <dgm:cxn modelId="{E6FE4F80-A23A-495A-BEEA-3362D2E4A896}" type="presParOf" srcId="{A9CF5883-394F-4E0A-96D5-B6798814CFEE}" destId="{61AFED3D-136C-4978-B469-49B648EFA0C6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68A5C6-3700-49BF-AD2C-981E658BF480}" type="datetimeFigureOut">
              <a:rPr lang="hu-HU"/>
              <a:pPr>
                <a:defRPr/>
              </a:pPr>
              <a:t>2017.04.27.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933DB8-80EE-49E2-9252-389C720EED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364032-08E7-4003-ABE4-CC03CC0DE1E8}" type="datetimeFigureOut">
              <a:rPr lang="hu-HU"/>
              <a:pPr>
                <a:defRPr/>
              </a:pPr>
              <a:t>2017.04.27.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29CB0C-3734-4D38-AF53-0F7F9939CB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1267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A55181-2899-4DD6-BD0C-2A0F08E4684D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CF0211-198C-46EE-B281-5622DA065595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14"/>
          <p:cNvSpPr/>
          <p:nvPr userDrawn="1"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rgbClr val="2B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Szövegdoboz 6"/>
          <p:cNvSpPr txBox="1">
            <a:spLocks noChangeArrowheads="1"/>
          </p:cNvSpPr>
          <p:nvPr userDrawn="1"/>
        </p:nvSpPr>
        <p:spPr bwMode="auto">
          <a:xfrm>
            <a:off x="2124075" y="5516563"/>
            <a:ext cx="604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pc="1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SEMMELWEIS EGYETEM</a:t>
            </a:r>
          </a:p>
        </p:txBody>
      </p:sp>
      <p:sp>
        <p:nvSpPr>
          <p:cNvPr id="7" name="Szövegdoboz 6"/>
          <p:cNvSpPr txBox="1">
            <a:spLocks noChangeArrowheads="1"/>
          </p:cNvSpPr>
          <p:nvPr userDrawn="1"/>
        </p:nvSpPr>
        <p:spPr bwMode="auto">
          <a:xfrm>
            <a:off x="2087563" y="5949950"/>
            <a:ext cx="604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hu-HU" altLang="hu-HU" sz="1800" dirty="0" smtClean="0">
                <a:solidFill>
                  <a:schemeClr val="bg1"/>
                </a:solidFill>
                <a:latin typeface="Calibri" pitchFamily="34" charset="0"/>
              </a:rPr>
              <a:t>Gyógyszerésztudományi Kar</a:t>
            </a:r>
            <a:endParaRPr lang="hu-HU" altLang="hu-HU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églalap 19"/>
          <p:cNvSpPr/>
          <p:nvPr userDrawn="1"/>
        </p:nvSpPr>
        <p:spPr>
          <a:xfrm>
            <a:off x="2124075" y="6315075"/>
            <a:ext cx="39243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http://</a:t>
            </a:r>
            <a:r>
              <a:rPr lang="hu-HU" sz="1200" spc="100" dirty="0">
                <a:solidFill>
                  <a:schemeClr val="bg1"/>
                </a:solidFill>
                <a:latin typeface="Calibri Light" panose="020F0302020204030204" pitchFamily="34" charset="0"/>
              </a:rPr>
              <a:t>semmelweis.hu/gytk/</a:t>
            </a:r>
            <a:endParaRPr lang="hu-HU" sz="1200" spc="1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Kép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949950"/>
            <a:ext cx="5218112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6610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5661025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ím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772400" cy="1008112"/>
          </a:xfrm>
        </p:spPr>
        <p:txBody>
          <a:bodyPr/>
          <a:lstStyle>
            <a:lvl1pPr algn="ctr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27" name="Szöveg helye 2"/>
          <p:cNvSpPr>
            <a:spLocks noGrp="1"/>
          </p:cNvSpPr>
          <p:nvPr>
            <p:ph type="body" idx="10"/>
          </p:nvPr>
        </p:nvSpPr>
        <p:spPr>
          <a:xfrm>
            <a:off x="727766" y="4149080"/>
            <a:ext cx="7772400" cy="576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zöveg helye 2"/>
          <p:cNvSpPr>
            <a:spLocks noGrp="1"/>
          </p:cNvSpPr>
          <p:nvPr>
            <p:ph type="body" idx="11"/>
          </p:nvPr>
        </p:nvSpPr>
        <p:spPr>
          <a:xfrm>
            <a:off x="727766" y="4725144"/>
            <a:ext cx="7772400" cy="4320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2981-2248-440A-B0B8-F1EC0016FFEE}" type="datetimeFigureOut">
              <a:rPr lang="hu-HU"/>
              <a:pPr>
                <a:defRPr/>
              </a:pPr>
              <a:t>2017.04.27.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0AFB-5688-460B-867B-F0C138B733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AFE5-BF0F-4680-9928-5118F4535962}" type="datetimeFigureOut">
              <a:rPr lang="hu-HU"/>
              <a:pPr>
                <a:defRPr/>
              </a:pPr>
              <a:t>2017.04.27.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A05-DDEA-43FE-89D7-ECF3CBCD10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CA897-FC8F-480B-93D7-5C4FA0464A1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F503-5D7F-4D17-BFBA-2C827FD6704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>
                  <a:latin typeface="+mn-lt"/>
                </a:endParaRPr>
              </a:p>
            </p:txBody>
          </p:sp>
        </p:grpSp>
      </p:grpSp>
      <p:sp>
        <p:nvSpPr>
          <p:cNvPr id="22017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22017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618FB-F6AF-45AE-BA6C-CA92B45BEC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E3CC25-AF7C-4C44-A845-ABCC0567BAEC}" type="datetimeFigureOut">
              <a:rPr lang="hu-HU"/>
              <a:pPr>
                <a:defRPr/>
              </a:pPr>
              <a:t>2017.04.27.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4D5D0B-7E78-47A8-85FE-A97D94B722A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9" r:id="rId4"/>
    <p:sldLayoutId id="2147483700" r:id="rId5"/>
    <p:sldLayoutId id="214748370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hyperlink" Target="http://semmelweis.hu/gyogyszertar/gyogyszerellatas-index/" TargetMode="Externa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29.jpe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7772400" cy="10080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dirty="0" smtClean="0"/>
              <a:t>A Gyógyszerésztudományi kar jelene és jövője</a:t>
            </a:r>
            <a:endParaRPr lang="hu-HU" b="1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0"/>
          </p:nvPr>
        </p:nvSpPr>
        <p:spPr>
          <a:xfrm>
            <a:off x="727075" y="4149725"/>
            <a:ext cx="7772400" cy="5746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Dr. </a:t>
            </a:r>
            <a:r>
              <a:rPr lang="hu-HU" dirty="0" err="1" smtClean="0"/>
              <a:t>Zelkó</a:t>
            </a:r>
            <a:r>
              <a:rPr lang="hu-HU" dirty="0" smtClean="0"/>
              <a:t> Romána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1"/>
          </p:nvPr>
        </p:nvSpPr>
        <p:spPr>
          <a:xfrm>
            <a:off x="727075" y="4724400"/>
            <a:ext cx="7772400" cy="4333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e</a:t>
            </a:r>
            <a:r>
              <a:rPr lang="hu-HU" dirty="0" smtClean="0"/>
              <a:t>gyetemi tanár, dékán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58200" cy="1431925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altLang="hu-HU" dirty="0" smtClean="0"/>
              <a:t>Hallgatói megoszlás állampolgárság szerint </a:t>
            </a:r>
            <a:r>
              <a:rPr lang="hu-HU" altLang="hu-HU" sz="4000" dirty="0" smtClean="0">
                <a:latin typeface="Arial" pitchFamily="34" charset="0"/>
              </a:rPr>
              <a:t/>
            </a:r>
            <a:br>
              <a:rPr lang="hu-HU" altLang="hu-HU" sz="4000" dirty="0" smtClean="0">
                <a:latin typeface="Arial" pitchFamily="34" charset="0"/>
              </a:rPr>
            </a:br>
            <a:endParaRPr lang="hu-HU" altLang="hu-HU" sz="4000" dirty="0" smtClean="0">
              <a:latin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696200" cy="4114800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 smtClean="0">
                <a:latin typeface="+mj-lt"/>
              </a:rPr>
              <a:t>Magyar nyelvű képzés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altLang="hu-HU" sz="2000" dirty="0" smtClean="0">
                <a:latin typeface="+mj-lt"/>
              </a:rPr>
              <a:t>Magyarország, Oroszország, Románia, Szerbia, Szlovákia, Ukrajna, Vietnám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 smtClean="0">
                <a:latin typeface="+mj-lt"/>
              </a:rPr>
              <a:t>Angol nyelvű képzés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altLang="hu-HU" sz="2000" dirty="0" smtClean="0">
                <a:latin typeface="+mj-lt"/>
              </a:rPr>
              <a:t> Algéria, Belgium, Brazília, Ciprus, Dél-Korea, Franciaország, Görögország, Irak, Irán, Írország, Izrael, Kazahsztán, Kína, Nigéria, Norvégia, Olaszország,  Spanyolország, Svédország, Szaúd-Arábia,  Vietnám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b="1" dirty="0" smtClean="0">
                <a:latin typeface="+mj-lt"/>
              </a:rPr>
              <a:t>Német nyelvű képzés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altLang="hu-HU" sz="2000" dirty="0" smtClean="0">
                <a:latin typeface="+mj-lt"/>
              </a:rPr>
              <a:t>Németország, Ausztria, Törökország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altLang="hu-HU" sz="20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Tehetséggondozás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/>
              <a:t>Tudományos Diákkör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/>
              <a:t>	2015/16</a:t>
            </a:r>
            <a:r>
              <a:rPr lang="hu-HU" b="1" dirty="0"/>
              <a:t>. tanév 2. félév: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GYTK </a:t>
            </a:r>
            <a:r>
              <a:rPr lang="hu-HU" dirty="0"/>
              <a:t>intézeteiben: 33 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ELTE </a:t>
            </a:r>
            <a:r>
              <a:rPr lang="hu-HU" dirty="0"/>
              <a:t>intézeteiben:  </a:t>
            </a:r>
            <a:r>
              <a:rPr lang="hu-HU" dirty="0" smtClean="0"/>
              <a:t>  9 </a:t>
            </a:r>
            <a:r>
              <a:rPr lang="hu-HU" dirty="0"/>
              <a:t>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ÁOK </a:t>
            </a:r>
            <a:r>
              <a:rPr lang="hu-HU" dirty="0"/>
              <a:t>intézeteiben:   16 </a:t>
            </a:r>
            <a:r>
              <a:rPr lang="hu-HU" dirty="0" smtClean="0"/>
              <a:t>fő</a:t>
            </a:r>
            <a:endParaRPr lang="hu-HU" u="sng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 smtClean="0"/>
              <a:t>	2016/17</a:t>
            </a:r>
            <a:r>
              <a:rPr lang="hu-HU" b="1" dirty="0"/>
              <a:t>. tanév 1. félév: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GYTK </a:t>
            </a:r>
            <a:r>
              <a:rPr lang="hu-HU" dirty="0"/>
              <a:t>intézeteiben:  43 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ELTE </a:t>
            </a:r>
            <a:r>
              <a:rPr lang="hu-HU" dirty="0"/>
              <a:t>intézeteiben:   </a:t>
            </a:r>
            <a:r>
              <a:rPr lang="hu-HU" dirty="0" smtClean="0"/>
              <a:t>  9 </a:t>
            </a:r>
            <a:r>
              <a:rPr lang="hu-HU" dirty="0"/>
              <a:t>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ÁOK </a:t>
            </a:r>
            <a:r>
              <a:rPr lang="hu-HU" dirty="0"/>
              <a:t>intézeteiben:   16 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 smtClean="0"/>
              <a:t>	Egyéb </a:t>
            </a:r>
            <a:r>
              <a:rPr lang="hu-HU" dirty="0"/>
              <a:t>intézetben: </a:t>
            </a:r>
            <a:r>
              <a:rPr lang="hu-HU" dirty="0" smtClean="0"/>
              <a:t>     8 </a:t>
            </a:r>
            <a:r>
              <a:rPr lang="hu-HU" dirty="0"/>
              <a:t>fő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Kompetencia-értékelési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268413"/>
            <a:ext cx="8856663" cy="4525962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 smtClean="0"/>
              <a:t>Minősített oktatók aránya az Egyetemen belül a legmagasabb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dirty="0" smtClean="0"/>
              <a:t>Az </a:t>
            </a:r>
            <a:r>
              <a:rPr lang="hu-HU" altLang="hu-HU" dirty="0"/>
              <a:t>egy főre jutó tudományos output az SE karai között a </a:t>
            </a:r>
            <a:r>
              <a:rPr lang="hu-HU" altLang="hu-HU" dirty="0" smtClean="0"/>
              <a:t>legnagyobb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altLang="hu-HU" dirty="0" smtClean="0"/>
              <a:t>MTMT </a:t>
            </a:r>
            <a:r>
              <a:rPr lang="hu-HU" altLang="hu-HU" dirty="0"/>
              <a:t>alapján </a:t>
            </a:r>
            <a:endParaRPr lang="hu-HU" altLang="hu-HU" dirty="0" smtClean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altLang="hu-HU" dirty="0" smtClean="0"/>
              <a:t>2012-2017.04 között</a:t>
            </a:r>
            <a:r>
              <a:rPr lang="hu-HU" altLang="hu-HU" sz="3600" dirty="0" smtClean="0"/>
              <a:t> 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altLang="hu-HU" dirty="0" smtClean="0"/>
              <a:t>független </a:t>
            </a:r>
            <a:r>
              <a:rPr lang="hu-HU" altLang="hu-HU" dirty="0"/>
              <a:t>hivatkozás: </a:t>
            </a:r>
            <a:r>
              <a:rPr lang="hu-HU" altLang="hu-HU" dirty="0" smtClean="0"/>
              <a:t>8600</a:t>
            </a:r>
            <a:endParaRPr lang="hu-HU" alt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alt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altLang="hu-H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1488"/>
            <a:ext cx="345757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521181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2954967" cy="213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zis 27"/>
          <p:cNvSpPr>
            <a:spLocks noChangeAspect="1"/>
          </p:cNvSpPr>
          <p:nvPr/>
        </p:nvSpPr>
        <p:spPr>
          <a:xfrm>
            <a:off x="595313" y="1866900"/>
            <a:ext cx="231775" cy="230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9" name="Ellipszis 28"/>
          <p:cNvSpPr>
            <a:spLocks noChangeAspect="1"/>
          </p:cNvSpPr>
          <p:nvPr/>
        </p:nvSpPr>
        <p:spPr>
          <a:xfrm>
            <a:off x="2087563" y="1854200"/>
            <a:ext cx="230187" cy="230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0" name="Ellipszis 29"/>
          <p:cNvSpPr>
            <a:spLocks noChangeAspect="1"/>
          </p:cNvSpPr>
          <p:nvPr/>
        </p:nvSpPr>
        <p:spPr>
          <a:xfrm>
            <a:off x="3660775" y="1873250"/>
            <a:ext cx="231775" cy="2317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1" name="Ellipszis 30"/>
          <p:cNvSpPr>
            <a:spLocks noChangeAspect="1"/>
          </p:cNvSpPr>
          <p:nvPr/>
        </p:nvSpPr>
        <p:spPr>
          <a:xfrm>
            <a:off x="5256213" y="1876425"/>
            <a:ext cx="231775" cy="2317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cxnSp>
        <p:nvCxnSpPr>
          <p:cNvPr id="32" name="Egyenes összekötő 31"/>
          <p:cNvCxnSpPr/>
          <p:nvPr/>
        </p:nvCxnSpPr>
        <p:spPr>
          <a:xfrm flipV="1">
            <a:off x="831850" y="1978025"/>
            <a:ext cx="7585075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Szövegdoboz 32"/>
          <p:cNvSpPr txBox="1">
            <a:spLocks noChangeArrowheads="1"/>
          </p:cNvSpPr>
          <p:nvPr/>
        </p:nvSpPr>
        <p:spPr bwMode="auto">
          <a:xfrm>
            <a:off x="561975" y="1843088"/>
            <a:ext cx="301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1.</a:t>
            </a:r>
          </a:p>
        </p:txBody>
      </p:sp>
      <p:sp>
        <p:nvSpPr>
          <p:cNvPr id="24583" name="Szövegdoboz 33"/>
          <p:cNvSpPr txBox="1">
            <a:spLocks noChangeArrowheads="1"/>
          </p:cNvSpPr>
          <p:nvPr/>
        </p:nvSpPr>
        <p:spPr bwMode="auto">
          <a:xfrm>
            <a:off x="2058988" y="1817688"/>
            <a:ext cx="301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2.</a:t>
            </a:r>
          </a:p>
        </p:txBody>
      </p:sp>
      <p:sp>
        <p:nvSpPr>
          <p:cNvPr id="24584" name="Szövegdoboz 34"/>
          <p:cNvSpPr txBox="1">
            <a:spLocks noChangeArrowheads="1"/>
          </p:cNvSpPr>
          <p:nvPr/>
        </p:nvSpPr>
        <p:spPr bwMode="auto">
          <a:xfrm>
            <a:off x="3643313" y="1843088"/>
            <a:ext cx="301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3.</a:t>
            </a:r>
          </a:p>
        </p:txBody>
      </p:sp>
      <p:sp>
        <p:nvSpPr>
          <p:cNvPr id="24585" name="Szövegdoboz 35"/>
          <p:cNvSpPr txBox="1">
            <a:spLocks noChangeArrowheads="1"/>
          </p:cNvSpPr>
          <p:nvPr/>
        </p:nvSpPr>
        <p:spPr bwMode="auto">
          <a:xfrm>
            <a:off x="5227638" y="1855788"/>
            <a:ext cx="301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4.</a:t>
            </a:r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8193088" y="1851025"/>
            <a:ext cx="231775" cy="2317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4587" name="Szövegdoboz 53"/>
          <p:cNvSpPr txBox="1">
            <a:spLocks noChangeArrowheads="1"/>
          </p:cNvSpPr>
          <p:nvPr/>
        </p:nvSpPr>
        <p:spPr bwMode="auto">
          <a:xfrm>
            <a:off x="8158163" y="1828800"/>
            <a:ext cx="30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6.</a:t>
            </a:r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6783388" y="1863725"/>
            <a:ext cx="231775" cy="230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</p:txBody>
      </p:sp>
      <p:sp>
        <p:nvSpPr>
          <p:cNvPr id="24589" name="Szövegdoboz 55"/>
          <p:cNvSpPr txBox="1">
            <a:spLocks noChangeArrowheads="1"/>
          </p:cNvSpPr>
          <p:nvPr/>
        </p:nvSpPr>
        <p:spPr bwMode="auto">
          <a:xfrm>
            <a:off x="6750050" y="1839913"/>
            <a:ext cx="30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hu-HU" sz="1200">
                <a:solidFill>
                  <a:schemeClr val="bg1"/>
                </a:solidFill>
                <a:latin typeface="Calibri" pitchFamily="34" charset="0"/>
              </a:rPr>
              <a:t>5.</a:t>
            </a:r>
          </a:p>
        </p:txBody>
      </p:sp>
      <p:sp>
        <p:nvSpPr>
          <p:cNvPr id="17" name="Téglalap 16"/>
          <p:cNvSpPr/>
          <p:nvPr/>
        </p:nvSpPr>
        <p:spPr>
          <a:xfrm>
            <a:off x="2479675" y="4719638"/>
            <a:ext cx="3387725" cy="3381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 err="1">
                <a:solidFill>
                  <a:schemeClr val="tx2"/>
                </a:solidFill>
                <a:latin typeface="Cambria" pitchFamily="18" charset="0"/>
              </a:rPr>
              <a:t>Gyógyszerhatástani</a:t>
            </a: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 Intézet</a:t>
            </a:r>
          </a:p>
        </p:txBody>
      </p:sp>
      <p:sp>
        <p:nvSpPr>
          <p:cNvPr id="57" name="Téglalap 56"/>
          <p:cNvSpPr/>
          <p:nvPr/>
        </p:nvSpPr>
        <p:spPr>
          <a:xfrm>
            <a:off x="2201863" y="5170488"/>
            <a:ext cx="3240087" cy="3381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Szerves Vegytani Intézet</a:t>
            </a:r>
            <a:endParaRPr lang="en-US" altLang="hu-H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4702175" y="3582988"/>
            <a:ext cx="2874963" cy="339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Gyógyszerészeti Intézet</a:t>
            </a:r>
            <a:endParaRPr lang="en-US" altLang="hu-H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9" name="Téglalap 58"/>
          <p:cNvSpPr/>
          <p:nvPr/>
        </p:nvSpPr>
        <p:spPr>
          <a:xfrm>
            <a:off x="4076700" y="4162425"/>
            <a:ext cx="3001963" cy="33813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 err="1">
                <a:solidFill>
                  <a:schemeClr val="tx2"/>
                </a:solidFill>
                <a:latin typeface="Cambria" pitchFamily="18" charset="0"/>
              </a:rPr>
              <a:t>Farmakognóziai</a:t>
            </a: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Intézet </a:t>
            </a:r>
            <a:endParaRPr lang="en-US" altLang="hu-H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706438" y="6237288"/>
            <a:ext cx="6043612" cy="3381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Egyetemi Gyógyszertár Gyógyszerügyi Szervezési Intézet</a:t>
            </a:r>
            <a:endParaRPr lang="en-US" altLang="hu-H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62" name="Téglalap 61"/>
          <p:cNvSpPr/>
          <p:nvPr/>
        </p:nvSpPr>
        <p:spPr>
          <a:xfrm>
            <a:off x="5049838" y="3036888"/>
            <a:ext cx="3932237" cy="33813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hu-HU" altLang="hu-HU" sz="1600" b="1" dirty="0">
                <a:solidFill>
                  <a:schemeClr val="tx2"/>
                </a:solidFill>
                <a:latin typeface="Cambria" pitchFamily="18" charset="0"/>
              </a:rPr>
              <a:t>Gyógyszerészi Kémiai Intézet</a:t>
            </a:r>
            <a:endParaRPr lang="en-US" altLang="hu-H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66" name="Egyenes összekötő 65"/>
          <p:cNvCxnSpPr>
            <a:stCxn id="28" idx="4"/>
            <a:endCxn id="61" idx="1"/>
          </p:cNvCxnSpPr>
          <p:nvPr/>
        </p:nvCxnSpPr>
        <p:spPr>
          <a:xfrm flipH="1">
            <a:off x="706438" y="2097088"/>
            <a:ext cx="4762" cy="431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69"/>
          <p:cNvCxnSpPr>
            <a:stCxn id="29" idx="4"/>
          </p:cNvCxnSpPr>
          <p:nvPr/>
        </p:nvCxnSpPr>
        <p:spPr>
          <a:xfrm flipH="1">
            <a:off x="2203450" y="2084388"/>
            <a:ext cx="0" cy="3121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71"/>
          <p:cNvCxnSpPr>
            <a:stCxn id="30" idx="4"/>
          </p:cNvCxnSpPr>
          <p:nvPr/>
        </p:nvCxnSpPr>
        <p:spPr>
          <a:xfrm flipH="1">
            <a:off x="3776663" y="2105025"/>
            <a:ext cx="0" cy="2614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gyenes összekötő 79"/>
          <p:cNvCxnSpPr>
            <a:stCxn id="31" idx="4"/>
          </p:cNvCxnSpPr>
          <p:nvPr/>
        </p:nvCxnSpPr>
        <p:spPr>
          <a:xfrm flipH="1">
            <a:off x="5372100" y="21082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81"/>
          <p:cNvCxnSpPr/>
          <p:nvPr/>
        </p:nvCxnSpPr>
        <p:spPr>
          <a:xfrm flipH="1">
            <a:off x="4076700" y="25654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83"/>
          <p:cNvCxnSpPr/>
          <p:nvPr/>
        </p:nvCxnSpPr>
        <p:spPr>
          <a:xfrm flipV="1">
            <a:off x="4076700" y="2565400"/>
            <a:ext cx="0" cy="159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gyenes összekötő 85"/>
          <p:cNvCxnSpPr>
            <a:stCxn id="55" idx="4"/>
          </p:cNvCxnSpPr>
          <p:nvPr/>
        </p:nvCxnSpPr>
        <p:spPr>
          <a:xfrm flipH="1">
            <a:off x="6899275" y="2093913"/>
            <a:ext cx="0" cy="61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87"/>
          <p:cNvCxnSpPr/>
          <p:nvPr/>
        </p:nvCxnSpPr>
        <p:spPr>
          <a:xfrm flipH="1">
            <a:off x="4702175" y="2708275"/>
            <a:ext cx="219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>
            <a:stCxn id="58" idx="1"/>
          </p:cNvCxnSpPr>
          <p:nvPr/>
        </p:nvCxnSpPr>
        <p:spPr>
          <a:xfrm flipV="1">
            <a:off x="4702175" y="2708275"/>
            <a:ext cx="0" cy="1044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92"/>
          <p:cNvCxnSpPr>
            <a:stCxn id="50" idx="4"/>
          </p:cNvCxnSpPr>
          <p:nvPr/>
        </p:nvCxnSpPr>
        <p:spPr>
          <a:xfrm>
            <a:off x="8308975" y="2082800"/>
            <a:ext cx="0" cy="954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ím 1"/>
          <p:cNvSpPr txBox="1">
            <a:spLocks/>
          </p:cNvSpPr>
          <p:nvPr/>
        </p:nvSpPr>
        <p:spPr>
          <a:xfrm>
            <a:off x="531813" y="115888"/>
            <a:ext cx="8229600" cy="1143000"/>
          </a:xfrm>
          <a:prstGeom prst="rect">
            <a:avLst/>
          </a:prstGeom>
        </p:spPr>
        <p:txBody>
          <a:bodyPr anchor="b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 Gyógyszerésztudományi Kar intézetei</a:t>
            </a:r>
            <a:endParaRPr lang="hu-HU" dirty="0"/>
          </a:p>
        </p:txBody>
      </p:sp>
      <p:pic>
        <p:nvPicPr>
          <p:cNvPr id="24607" name="Picture 2" descr="PB1606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0863" y="4162425"/>
            <a:ext cx="186055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8" descr="P5211815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9675" y="3036888"/>
            <a:ext cx="12620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9" name="Picture 2" descr="PB1606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4500563"/>
            <a:ext cx="13128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PB16058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3537272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3" name="Picture 4" descr="PB1606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2160" y="139590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" name="Picture 4" descr="PB16065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139590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5" name="Picture 4" descr="RP5171714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68" y="3537272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6" name="Picture 4" descr="PB16065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36512" y="139590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7" name="Picture 4" descr="PB16061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987824" y="3537272"/>
            <a:ext cx="3060000" cy="23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5607" name="Szövegdoboz 8"/>
          <p:cNvSpPr txBox="1">
            <a:spLocks noChangeArrowheads="1"/>
          </p:cNvSpPr>
          <p:nvPr/>
        </p:nvSpPr>
        <p:spPr bwMode="auto">
          <a:xfrm>
            <a:off x="255588" y="2479675"/>
            <a:ext cx="2687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ELTE- TTK Analitikai kémiai laboratórium</a:t>
            </a:r>
          </a:p>
        </p:txBody>
      </p:sp>
      <p:sp>
        <p:nvSpPr>
          <p:cNvPr id="25608" name="Szövegdoboz 9"/>
          <p:cNvSpPr txBox="1">
            <a:spLocks noChangeArrowheads="1"/>
          </p:cNvSpPr>
          <p:nvPr/>
        </p:nvSpPr>
        <p:spPr bwMode="auto">
          <a:xfrm>
            <a:off x="3752850" y="2479675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SE - GYTK Tanpatika</a:t>
            </a:r>
          </a:p>
        </p:txBody>
      </p:sp>
      <p:sp>
        <p:nvSpPr>
          <p:cNvPr id="25609" name="Szövegdoboz 10"/>
          <p:cNvSpPr txBox="1">
            <a:spLocks noChangeArrowheads="1"/>
          </p:cNvSpPr>
          <p:nvPr/>
        </p:nvSpPr>
        <p:spPr bwMode="auto">
          <a:xfrm>
            <a:off x="7019925" y="2479675"/>
            <a:ext cx="1408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SE - GYTK Tanpatika</a:t>
            </a:r>
          </a:p>
        </p:txBody>
      </p:sp>
      <p:sp>
        <p:nvSpPr>
          <p:cNvPr id="25610" name="Szövegdoboz 11"/>
          <p:cNvSpPr txBox="1">
            <a:spLocks noChangeArrowheads="1"/>
          </p:cNvSpPr>
          <p:nvPr/>
        </p:nvSpPr>
        <p:spPr bwMode="auto">
          <a:xfrm>
            <a:off x="212725" y="5908675"/>
            <a:ext cx="2635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SE - GYTK Farmakognóziai laboratórium</a:t>
            </a:r>
          </a:p>
        </p:txBody>
      </p:sp>
      <p:sp>
        <p:nvSpPr>
          <p:cNvPr id="25611" name="Szövegdoboz 12"/>
          <p:cNvSpPr txBox="1">
            <a:spLocks noChangeArrowheads="1"/>
          </p:cNvSpPr>
          <p:nvPr/>
        </p:nvSpPr>
        <p:spPr bwMode="auto">
          <a:xfrm>
            <a:off x="3495675" y="5876925"/>
            <a:ext cx="19796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SE - GYTK NMR laboratórium</a:t>
            </a:r>
          </a:p>
        </p:txBody>
      </p:sp>
      <p:sp>
        <p:nvSpPr>
          <p:cNvPr id="25612" name="Szövegdoboz 13"/>
          <p:cNvSpPr txBox="1">
            <a:spLocks noChangeArrowheads="1"/>
          </p:cNvSpPr>
          <p:nvPr/>
        </p:nvSpPr>
        <p:spPr bwMode="auto">
          <a:xfrm>
            <a:off x="6697663" y="5876925"/>
            <a:ext cx="21066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SE - GYTK Hőgyes előadóterem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26626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r>
              <a:rPr lang="hu-HU" b="1" smtClean="0"/>
              <a:t>Gyógyszerhatástani Intézet</a:t>
            </a:r>
          </a:p>
          <a:p>
            <a:pPr lvl="1"/>
            <a:r>
              <a:rPr lang="hu-HU" smtClean="0"/>
              <a:t>2013. 07. 01-jével a Magyar Tudományos Akadémia támogatásával megalakult Bagdy György professzor vezetésével a Neuropszichofarmakológiai és Neurokémiai Kutatócsoport - </a:t>
            </a:r>
            <a:r>
              <a:rPr lang="hu-HU" i="1" smtClean="0"/>
              <a:t>A humán depresszió kialakulásában szerepet játszó környezeti és örökletes faktorok kölcsönhatásainak vizsgálata genomikai és képalkotó módszerekkel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500" b="1" dirty="0" smtClean="0"/>
              <a:t>Gyógyszerészi Kémiai Intézet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felfedező és alkalmazott kutatások a </a:t>
            </a:r>
            <a:r>
              <a:rPr lang="hu-HU" dirty="0" err="1"/>
              <a:t>bio-</a:t>
            </a:r>
            <a:r>
              <a:rPr lang="hu-HU" dirty="0"/>
              <a:t> és gyógyszermolekulák </a:t>
            </a:r>
            <a:r>
              <a:rPr lang="hu-HU" dirty="0" err="1"/>
              <a:t>bioreleváns</a:t>
            </a:r>
            <a:r>
              <a:rPr lang="hu-HU" dirty="0"/>
              <a:t> fizikai-kémiai tulajdonságainak jellemzésére, analitikájára és szintézisére, e molekulák kölcsönhatásainak megismerésére </a:t>
            </a:r>
            <a:r>
              <a:rPr lang="hu-HU" dirty="0" smtClean="0"/>
              <a:t>irányulnak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MTA Kábító- és Doppingszer-tudományi Társult </a:t>
            </a:r>
            <a:r>
              <a:rPr lang="hu-HU" dirty="0" smtClean="0"/>
              <a:t>Kutatócsoport - új</a:t>
            </a:r>
            <a:r>
              <a:rPr lang="hu-HU" dirty="0"/>
              <a:t>, farmakológiailag aktív morfinszármazékok </a:t>
            </a:r>
            <a:r>
              <a:rPr lang="hu-HU" dirty="0" smtClean="0"/>
              <a:t>előállítása </a:t>
            </a:r>
            <a:r>
              <a:rPr lang="hu-HU" dirty="0"/>
              <a:t>és </a:t>
            </a:r>
            <a:r>
              <a:rPr lang="hu-HU" dirty="0" smtClean="0"/>
              <a:t>jellemzése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Új </a:t>
            </a:r>
            <a:r>
              <a:rPr lang="hu-HU" dirty="0" err="1" smtClean="0"/>
              <a:t>kinázgátló</a:t>
            </a:r>
            <a:r>
              <a:rPr lang="hu-HU" dirty="0" smtClean="0"/>
              <a:t> </a:t>
            </a:r>
            <a:r>
              <a:rPr lang="hu-HU" dirty="0"/>
              <a:t>molekulák, </a:t>
            </a:r>
            <a:r>
              <a:rPr lang="hu-HU" dirty="0" smtClean="0"/>
              <a:t>NMDA </a:t>
            </a:r>
            <a:r>
              <a:rPr lang="hu-HU" dirty="0"/>
              <a:t>és AMPA receptorokon ható új </a:t>
            </a:r>
            <a:r>
              <a:rPr lang="hu-HU" dirty="0" err="1"/>
              <a:t>farmakonok</a:t>
            </a:r>
            <a:r>
              <a:rPr lang="hu-HU" dirty="0"/>
              <a:t> </a:t>
            </a:r>
            <a:r>
              <a:rPr lang="hu-HU" dirty="0" smtClean="0"/>
              <a:t>előállítása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4100" b="1" dirty="0" smtClean="0"/>
              <a:t>Gyógyszerészeti Intézet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új segédanyagok bevezetése a gyógyszerformák </a:t>
            </a:r>
            <a:r>
              <a:rPr lang="hu-HU" dirty="0" smtClean="0"/>
              <a:t>fejlesztésében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korszerű </a:t>
            </a:r>
            <a:r>
              <a:rPr lang="hu-HU" dirty="0"/>
              <a:t>gyógyszerformák kutatása és vizsgálata, 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új </a:t>
            </a:r>
            <a:r>
              <a:rPr lang="hu-HU" dirty="0" err="1"/>
              <a:t>bioanalitikai</a:t>
            </a:r>
            <a:r>
              <a:rPr lang="hu-HU" dirty="0"/>
              <a:t> módszerek bevezetése, kutatása (pl. </a:t>
            </a:r>
            <a:r>
              <a:rPr lang="hu-HU" dirty="0" err="1"/>
              <a:t>OPLC-kapcsolt</a:t>
            </a:r>
            <a:r>
              <a:rPr lang="hu-HU" dirty="0"/>
              <a:t> technikák), </a:t>
            </a:r>
            <a:r>
              <a:rPr lang="hu-HU" i="1" dirty="0" err="1"/>
              <a:t>in</a:t>
            </a:r>
            <a:r>
              <a:rPr lang="hu-HU" i="1" dirty="0"/>
              <a:t> vitro - </a:t>
            </a:r>
            <a:r>
              <a:rPr lang="hu-HU" i="1" dirty="0" err="1"/>
              <a:t>in</a:t>
            </a:r>
            <a:r>
              <a:rPr lang="hu-HU" i="1" dirty="0"/>
              <a:t> vivo</a:t>
            </a:r>
            <a:r>
              <a:rPr lang="hu-HU" dirty="0"/>
              <a:t> korrelációk (IVIVC) kutatása, 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gyógyszer-étel </a:t>
            </a:r>
            <a:r>
              <a:rPr lang="hu-HU" dirty="0"/>
              <a:t>interakciók, korszerű irányelvek érvényesítése a receptúrai készítmények </a:t>
            </a:r>
            <a:r>
              <a:rPr lang="hu-HU" dirty="0" smtClean="0"/>
              <a:t>előállításában,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gyógyszertechnológiai</a:t>
            </a:r>
            <a:r>
              <a:rPr lang="hu-HU" dirty="0" smtClean="0"/>
              <a:t> </a:t>
            </a:r>
            <a:r>
              <a:rPr lang="hu-HU" dirty="0"/>
              <a:t>inkompatibilitási problémák megoldási lehetőségei, szabályozott hatóanyag-felszabadulású, antibiotikumokat tartalmazó biológiai hordozók alkalmazása csonthiányok </a:t>
            </a:r>
            <a:r>
              <a:rPr lang="hu-HU" dirty="0" smtClean="0"/>
              <a:t>pótlására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oldhatóság </a:t>
            </a:r>
            <a:r>
              <a:rPr lang="hu-HU" dirty="0"/>
              <a:t>növelésének lehetőségei a </a:t>
            </a:r>
            <a:r>
              <a:rPr lang="hu-HU" dirty="0" err="1" smtClean="0"/>
              <a:t>gyógyszertechnológiában</a:t>
            </a:r>
            <a:endParaRPr lang="hu-HU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gyógyszertechnológiai-farmakokinetikai-bioanalitikai</a:t>
            </a:r>
            <a:r>
              <a:rPr lang="hu-HU" dirty="0" smtClean="0"/>
              <a:t> háttér</a:t>
            </a:r>
            <a:endParaRPr lang="hu-H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b="1" dirty="0" smtClean="0"/>
              <a:t>Szerves Vegytani Intézet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/>
              <a:t>diazinok</a:t>
            </a:r>
            <a:r>
              <a:rPr lang="hu-HU" dirty="0"/>
              <a:t>, elméleti és szintetikus kémiája: pl. palládium-katalízissel megvalósított szén-szén keresztkapcsolási reakciók alkalmazásával kidolgozott szintézisstratégiák, valamint bizonyos termikus átrendeződési reakciók mechanizmus-vizsgálata és szintetikus </a:t>
            </a:r>
            <a:r>
              <a:rPr lang="hu-HU" dirty="0" smtClean="0"/>
              <a:t>továbbfejlesztése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err="1" smtClean="0"/>
              <a:t>antiaritmiás</a:t>
            </a:r>
            <a:r>
              <a:rPr lang="hu-HU" dirty="0" smtClean="0"/>
              <a:t> </a:t>
            </a:r>
            <a:r>
              <a:rPr lang="hu-HU" dirty="0"/>
              <a:t>szerek, </a:t>
            </a:r>
            <a:r>
              <a:rPr lang="hu-HU" dirty="0" err="1"/>
              <a:t>alfa-adrenoceptorokra</a:t>
            </a:r>
            <a:r>
              <a:rPr lang="hu-HU" dirty="0"/>
              <a:t> és </a:t>
            </a:r>
            <a:r>
              <a:rPr lang="hu-HU" dirty="0" err="1"/>
              <a:t>szemikarbazid-szenzitív</a:t>
            </a:r>
            <a:r>
              <a:rPr lang="hu-HU" dirty="0"/>
              <a:t> </a:t>
            </a:r>
            <a:r>
              <a:rPr lang="hu-HU" dirty="0" err="1"/>
              <a:t>amin-oxidáz</a:t>
            </a:r>
            <a:r>
              <a:rPr lang="hu-HU" dirty="0"/>
              <a:t> enzimre ható vegyületek </a:t>
            </a:r>
            <a:r>
              <a:rPr lang="hu-HU" dirty="0" smtClean="0"/>
              <a:t>tervezése és előállítása </a:t>
            </a:r>
            <a:endParaRPr lang="hu-HU" b="1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500" b="1" dirty="0" err="1" smtClean="0"/>
              <a:t>Farmakognóziai</a:t>
            </a:r>
            <a:r>
              <a:rPr lang="hu-HU" sz="3500" b="1" dirty="0" smtClean="0"/>
              <a:t> Intézet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gyógynövények </a:t>
            </a:r>
            <a:r>
              <a:rPr lang="hu-HU" dirty="0" smtClean="0"/>
              <a:t>értékelése </a:t>
            </a:r>
            <a:r>
              <a:rPr lang="hu-HU" dirty="0"/>
              <a:t>korszerű </a:t>
            </a:r>
            <a:r>
              <a:rPr lang="hu-HU" i="1" dirty="0" err="1"/>
              <a:t>in</a:t>
            </a:r>
            <a:r>
              <a:rPr lang="hu-HU" i="1" dirty="0"/>
              <a:t> vitro </a:t>
            </a:r>
            <a:r>
              <a:rPr lang="hu-HU" dirty="0"/>
              <a:t>és </a:t>
            </a:r>
            <a:r>
              <a:rPr lang="hu-HU" i="1" dirty="0" err="1"/>
              <a:t>in</a:t>
            </a:r>
            <a:r>
              <a:rPr lang="hu-HU" i="1" dirty="0"/>
              <a:t> vivo</a:t>
            </a:r>
            <a:r>
              <a:rPr lang="hu-HU" dirty="0"/>
              <a:t>, valamint </a:t>
            </a:r>
            <a:r>
              <a:rPr lang="hu-HU" i="1" dirty="0" err="1"/>
              <a:t>fitoanalitikai</a:t>
            </a:r>
            <a:r>
              <a:rPr lang="hu-HU" i="1" dirty="0"/>
              <a:t> </a:t>
            </a:r>
            <a:r>
              <a:rPr lang="hu-HU" dirty="0"/>
              <a:t>eljárások komplex </a:t>
            </a:r>
            <a:r>
              <a:rPr lang="hu-HU" dirty="0" smtClean="0"/>
              <a:t>alkalmazásával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hatás–szerkezet </a:t>
            </a:r>
            <a:r>
              <a:rPr lang="hu-HU" dirty="0"/>
              <a:t>összefüggések </a:t>
            </a:r>
            <a:r>
              <a:rPr lang="hu-HU" dirty="0" smtClean="0"/>
              <a:t>tanulmányozása </a:t>
            </a:r>
            <a:r>
              <a:rPr lang="hu-HU" dirty="0" err="1"/>
              <a:t>bio-assay</a:t>
            </a:r>
            <a:r>
              <a:rPr lang="hu-HU" dirty="0"/>
              <a:t> irányított elválasztás-technikai módszerek </a:t>
            </a:r>
            <a:r>
              <a:rPr lang="hu-HU" dirty="0" smtClean="0"/>
              <a:t>alkalmazásával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 smtClean="0"/>
              <a:t>biotechnológiai laboratóriumaikban </a:t>
            </a:r>
            <a:r>
              <a:rPr lang="hu-HU" dirty="0"/>
              <a:t>a génműködést befolyásoló hormonális regulációval és </a:t>
            </a:r>
            <a:r>
              <a:rPr lang="hu-HU" dirty="0" err="1"/>
              <a:t>prekurzorok</a:t>
            </a:r>
            <a:r>
              <a:rPr lang="hu-HU" dirty="0"/>
              <a:t> alkalmazásával </a:t>
            </a:r>
            <a:r>
              <a:rPr lang="hu-HU" dirty="0" smtClean="0"/>
              <a:t>optimalizálják </a:t>
            </a:r>
            <a:r>
              <a:rPr lang="hu-HU" dirty="0"/>
              <a:t>a különböző organizálódási szintű </a:t>
            </a:r>
            <a:r>
              <a:rPr lang="hu-HU" i="1" dirty="0" err="1"/>
              <a:t>in</a:t>
            </a:r>
            <a:r>
              <a:rPr lang="hu-HU" i="1" dirty="0"/>
              <a:t> vitro </a:t>
            </a:r>
            <a:r>
              <a:rPr lang="hu-HU" dirty="0"/>
              <a:t>gyógynövénykultúrák hatóanyag-képzését</a:t>
            </a:r>
            <a:endParaRPr lang="hu-H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4000" smtClean="0">
                <a:latin typeface="Arial" charset="0"/>
              </a:rPr>
              <a:t>Munkaerőpiac</a:t>
            </a:r>
            <a:r>
              <a:rPr lang="hu-HU" altLang="hu-HU" smtClean="0">
                <a:latin typeface="Arial" charset="0"/>
              </a:rPr>
              <a:t> 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11969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altLang="hu-HU" sz="2800" b="1" smtClean="0"/>
              <a:t>Ágazati besorolás:</a:t>
            </a:r>
          </a:p>
          <a:p>
            <a:pPr lvl="1">
              <a:lnSpc>
                <a:spcPct val="80000"/>
              </a:lnSpc>
            </a:pPr>
            <a:r>
              <a:rPr lang="hu-HU" altLang="hu-HU" sz="2400" b="1" smtClean="0"/>
              <a:t>Egészségügyi</a:t>
            </a:r>
            <a:r>
              <a:rPr lang="hu-HU" altLang="hu-HU" sz="2400" smtClean="0"/>
              <a:t>: elsősorban közforgalmú gyógyszertári, valamint intézeti/kórházi gyógyszertári</a:t>
            </a:r>
          </a:p>
          <a:p>
            <a:pPr lvl="1">
              <a:lnSpc>
                <a:spcPct val="80000"/>
              </a:lnSpc>
            </a:pPr>
            <a:r>
              <a:rPr lang="hu-HU" altLang="hu-HU" sz="2400" b="1" smtClean="0"/>
              <a:t>Gyógyszeripari</a:t>
            </a:r>
          </a:p>
          <a:p>
            <a:pPr lvl="1">
              <a:lnSpc>
                <a:spcPct val="80000"/>
              </a:lnSpc>
            </a:pPr>
            <a:r>
              <a:rPr lang="hu-HU" altLang="hu-HU" sz="2400" b="1" smtClean="0"/>
              <a:t>Hatósági</a:t>
            </a:r>
          </a:p>
          <a:p>
            <a:pPr lvl="1">
              <a:lnSpc>
                <a:spcPct val="80000"/>
              </a:lnSpc>
            </a:pPr>
            <a:r>
              <a:rPr lang="hu-HU" altLang="hu-HU" sz="2400" b="1" smtClean="0"/>
              <a:t>Tudományos/akadémiai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hu-HU" altLang="hu-HU" sz="2400" b="1" smtClean="0"/>
          </a:p>
          <a:p>
            <a:pPr lvl="1">
              <a:lnSpc>
                <a:spcPct val="80000"/>
              </a:lnSpc>
              <a:buFontTx/>
              <a:buNone/>
            </a:pPr>
            <a:endParaRPr lang="hu-HU" altLang="hu-HU" sz="2400" b="1" smtClean="0"/>
          </a:p>
        </p:txBody>
      </p:sp>
      <p:pic>
        <p:nvPicPr>
          <p:cNvPr id="4" name="Kép 3" descr="C:\Users\Attila\Desktop\Adri gyógyszerész képek\pharma_lab1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64914" y="4864501"/>
            <a:ext cx="24876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C:\Users\Attila\Desktop\Adri gyógyszerész képek\Wasatch-County-Pharmacy.jp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96266" y="3306861"/>
            <a:ext cx="2486038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C:\Users\Attila\Desktop\Adri gyógyszerész képek\landscape-1455701042-pharmacistandpatient.jpg"/>
          <p:cNvPicPr/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22722" y="4864501"/>
            <a:ext cx="2653733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C:\Users\Attila\Desktop\Adri gyógyszerész képek\Hopkins.jpg"/>
          <p:cNvPicPr/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427984" y="3306861"/>
            <a:ext cx="2487600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Kutatási területek</a:t>
            </a: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>
          <a:xfrm>
            <a:off x="468313" y="1412875"/>
            <a:ext cx="8496300" cy="4525963"/>
          </a:xfrm>
        </p:spPr>
        <p:txBody>
          <a:bodyPr/>
          <a:lstStyle/>
          <a:p>
            <a:r>
              <a:rPr lang="hu-HU" b="1" smtClean="0"/>
              <a:t>Egyetemi gyógyszertár Gyógyszerügyi Szervezési Intézet</a:t>
            </a:r>
          </a:p>
          <a:p>
            <a:pPr lvl="1"/>
            <a:r>
              <a:rPr lang="hu-HU" smtClean="0"/>
              <a:t>gyógyszerutilizációs, farmakoökonómiai, életminőség, beteg-együttműködés és egészségműveltség vizsgálatok </a:t>
            </a:r>
          </a:p>
          <a:p>
            <a:pPr lvl="1"/>
            <a:r>
              <a:rPr lang="hu-HU" smtClean="0"/>
              <a:t>gyógyszerészi gondozás magyarországi bevezetéséhez szükséges vizsgálatok, protokollok szakmai előkészítése</a:t>
            </a:r>
            <a:endParaRPr lang="hu-HU" b="1" smtClean="0"/>
          </a:p>
          <a:p>
            <a:pPr lvl="1"/>
            <a:r>
              <a:rPr lang="hu-HU" smtClean="0"/>
              <a:t>alkalmazott klinikai gyógyszertechnológiai kutatások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82808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Az Egyetem klinikáinak gyógyszerellátása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Az Egyetem gyógyszerellátásának irányítása</a:t>
            </a: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gyógyszer</a:t>
            </a:r>
            <a:r>
              <a:rPr lang="hu-HU" sz="2000" b="1" dirty="0">
                <a:solidFill>
                  <a:srgbClr val="F577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gazdálkodás</a:t>
            </a: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/>
              <a:t>gyógyszer</a:t>
            </a:r>
            <a:r>
              <a:rPr lang="hu-HU" sz="2000" b="1" dirty="0">
                <a:solidFill>
                  <a:srgbClr val="F5770F"/>
                </a:solidFill>
              </a:rPr>
              <a:t>készítés</a:t>
            </a: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/>
              <a:t>gyógyszer</a:t>
            </a:r>
            <a:r>
              <a:rPr lang="hu-HU" sz="2000" b="1" dirty="0">
                <a:solidFill>
                  <a:srgbClr val="F5770F"/>
                </a:solidFill>
              </a:rPr>
              <a:t>ellenőrzés</a:t>
            </a:r>
            <a:endParaRPr lang="en-US" sz="2000" b="1" dirty="0">
              <a:solidFill>
                <a:srgbClr val="F5770F"/>
              </a:solidFill>
            </a:endParaRP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/>
              <a:t>beszerzés, tárolás, expediálás</a:t>
            </a:r>
          </a:p>
          <a:p>
            <a:pPr marL="1200150" lvl="2" indent="-285750" fontAlgn="auto">
              <a:lnSpc>
                <a:spcPct val="90000"/>
              </a:lnSpc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hu-HU" sz="1700" dirty="0"/>
              <a:t>forgalomba hozatalra engedélyezett gyógyszerek</a:t>
            </a:r>
          </a:p>
          <a:p>
            <a:pPr marL="1200150" lvl="2" indent="-285750" fontAlgn="auto">
              <a:lnSpc>
                <a:spcPct val="90000"/>
              </a:lnSpc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hu-HU" sz="1700" dirty="0"/>
              <a:t>fertőtlenítőszerek</a:t>
            </a:r>
          </a:p>
          <a:p>
            <a:pPr marL="1200150" lvl="2" indent="-285750" fontAlgn="auto">
              <a:lnSpc>
                <a:spcPct val="90000"/>
              </a:lnSpc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hu-HU" sz="1700" dirty="0"/>
              <a:t>kötszerek</a:t>
            </a:r>
          </a:p>
          <a:p>
            <a:pPr marL="1200150" lvl="2" indent="-285750" fontAlgn="auto">
              <a:lnSpc>
                <a:spcPct val="90000"/>
              </a:lnSpc>
              <a:spcAft>
                <a:spcPts val="0"/>
              </a:spcAft>
              <a:buSzPct val="70000"/>
              <a:buFont typeface="Courier New" pitchFamily="49" charset="0"/>
              <a:buChar char="o"/>
              <a:defRPr/>
            </a:pPr>
            <a:r>
              <a:rPr lang="hu-HU" sz="1700" dirty="0"/>
              <a:t>reagensek, vegyszerek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 err="1"/>
              <a:t>Gyógyszerinformációs</a:t>
            </a:r>
            <a:r>
              <a:rPr lang="hu-HU" sz="2400" b="1" dirty="0"/>
              <a:t> szolgálat</a:t>
            </a:r>
          </a:p>
          <a:p>
            <a:pPr marL="800100" lvl="1" indent="-3429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00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2"/>
              </a:rPr>
              <a:t>http://semmelweis.hu/gyogyszertar/gyogyszerellatas-index/</a:t>
            </a:r>
            <a:endParaRPr lang="hu-HU" sz="2000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Gyógyszerterápiás Bizottság munkájának koordinálása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/>
              <a:t>Gyógyszer-, kötszer-, fertőtlenítőszer közbeszerzés szakmai 	előkészítése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/>
          </a:p>
        </p:txBody>
      </p:sp>
      <p:pic>
        <p:nvPicPr>
          <p:cNvPr id="4" name="Picture 5" descr="Officina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7" y="1052736"/>
            <a:ext cx="2520000" cy="1800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5" descr="autoklávok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444207" y="2689449"/>
            <a:ext cx="2520000" cy="1800000"/>
          </a:xfrm>
          <a:prstGeom prst="rect">
            <a:avLst/>
          </a:prstGeom>
          <a:noFill/>
          <a:ln/>
          <a:effectLst>
            <a:outerShdw dist="35921" dir="2700000" algn="ctr" rotWithShape="0">
              <a:srgbClr val="808080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6" name="Diagram 5"/>
          <p:cNvGraphicFramePr/>
          <p:nvPr/>
        </p:nvGraphicFramePr>
        <p:xfrm>
          <a:off x="14511819" y="7913451"/>
          <a:ext cx="18370848" cy="975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4664219" y="8065851"/>
          <a:ext cx="18370848" cy="975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4816619" y="8218251"/>
          <a:ext cx="18370848" cy="9753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jövő</a:t>
            </a:r>
          </a:p>
        </p:txBody>
      </p:sp>
      <p:sp>
        <p:nvSpPr>
          <p:cNvPr id="5" name="Téglalap 4"/>
          <p:cNvSpPr/>
          <p:nvPr/>
        </p:nvSpPr>
        <p:spPr>
          <a:xfrm>
            <a:off x="1331913" y="1457325"/>
            <a:ext cx="6586537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latin typeface="+mj-lt"/>
                <a:ea typeface="Times New Roman"/>
              </a:rPr>
              <a:t>„</a:t>
            </a:r>
            <a:r>
              <a:rPr lang="hu-HU" sz="3200" i="1" dirty="0">
                <a:latin typeface="+mj-lt"/>
                <a:ea typeface="Times New Roman"/>
              </a:rPr>
              <a:t>Az egyetlen állandó a változás maga</a:t>
            </a:r>
            <a:r>
              <a:rPr lang="hu-HU" sz="3200" dirty="0">
                <a:latin typeface="+mj-lt"/>
                <a:ea typeface="Times New Roman"/>
              </a:rPr>
              <a:t>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latin typeface="+mj-lt"/>
              </a:rPr>
              <a:t>				(</a:t>
            </a:r>
            <a:r>
              <a:rPr lang="hu-HU" sz="3200" dirty="0">
                <a:latin typeface="+mn-lt"/>
              </a:rPr>
              <a:t>Hérakleitosz)</a:t>
            </a:r>
            <a:endParaRPr lang="hu-HU" sz="3200" dirty="0">
              <a:latin typeface="+mj-lt"/>
            </a:endParaRPr>
          </a:p>
        </p:txBody>
      </p:sp>
      <p:pic>
        <p:nvPicPr>
          <p:cNvPr id="33795" name="Picture 2" descr="hogyes_scho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3141663"/>
            <a:ext cx="5729288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Terveink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Gyógyszerésztudományi Kar oktatási és területi </a:t>
            </a:r>
            <a:r>
              <a:rPr lang="hu-HU" dirty="0" smtClean="0"/>
              <a:t>integrációja (IFT)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Képzési kapacitás bővítése, fejlesztése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hu-HU" dirty="0"/>
              <a:t>német nyelvű gyógyszerészképzés létszámának növelése </a:t>
            </a:r>
            <a:endParaRPr lang="hu-H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K+F+I: hazai és nemzetközi egyetemi és ipari </a:t>
            </a:r>
            <a:r>
              <a:rPr lang="hu-HU" altLang="hu-HU" dirty="0" smtClean="0"/>
              <a:t>kollaborációkkal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dirty="0"/>
              <a:t>A továbbképzési tevékenység kiszélesítése, új </a:t>
            </a:r>
            <a:r>
              <a:rPr lang="hu-HU" dirty="0" smtClean="0"/>
              <a:t>nemzetközi és </a:t>
            </a:r>
            <a:r>
              <a:rPr lang="hu-HU" dirty="0"/>
              <a:t>hazai posztgraduális képzési modulok </a:t>
            </a:r>
            <a:r>
              <a:rPr lang="hu-HU" dirty="0" smtClean="0"/>
              <a:t>indítása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dirty="0"/>
              <a:t>Gyógyszertudományok Doktori Iskola fejlesztése: International </a:t>
            </a:r>
            <a:r>
              <a:rPr lang="hu-HU" altLang="hu-HU" dirty="0" err="1"/>
              <a:t>Ph.D</a:t>
            </a:r>
            <a:r>
              <a:rPr lang="hu-HU" altLang="hu-HU" dirty="0"/>
              <a:t>. </a:t>
            </a:r>
            <a:r>
              <a:rPr lang="hu-HU" altLang="hu-HU" dirty="0" err="1"/>
              <a:t>School</a:t>
            </a:r>
            <a:r>
              <a:rPr lang="hu-HU" altLang="hu-HU" dirty="0"/>
              <a:t> of </a:t>
            </a:r>
            <a:r>
              <a:rPr lang="hu-HU" altLang="hu-HU" dirty="0" err="1"/>
              <a:t>Drug</a:t>
            </a:r>
            <a:r>
              <a:rPr lang="hu-HU" altLang="hu-HU" dirty="0"/>
              <a:t> Research and </a:t>
            </a:r>
            <a:r>
              <a:rPr lang="hu-HU" altLang="hu-HU" dirty="0" err="1"/>
              <a:t>Industrial</a:t>
            </a:r>
            <a:r>
              <a:rPr lang="hu-HU" altLang="hu-HU" dirty="0"/>
              <a:t> </a:t>
            </a:r>
            <a:r>
              <a:rPr lang="hu-HU" altLang="hu-HU" dirty="0" err="1"/>
              <a:t>Pharmacy</a:t>
            </a:r>
            <a:r>
              <a:rPr lang="hu-HU" altLang="hu-H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 rot="5400000">
            <a:off x="-94298" y="3128803"/>
            <a:ext cx="2356660" cy="794"/>
          </a:xfrm>
          <a:prstGeom prst="line">
            <a:avLst/>
          </a:prstGeom>
          <a:ln w="107950" cmpd="dbl">
            <a:solidFill>
              <a:srgbClr val="1A3A86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rot="10800000">
            <a:off x="7572396" y="6285726"/>
            <a:ext cx="1357322" cy="1588"/>
          </a:xfrm>
          <a:prstGeom prst="line">
            <a:avLst/>
          </a:prstGeom>
          <a:ln w="19050" cmpd="sng">
            <a:solidFill>
              <a:srgbClr val="1A3A86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5400000">
            <a:off x="8001421" y="6071015"/>
            <a:ext cx="1142214" cy="1588"/>
          </a:xfrm>
          <a:prstGeom prst="line">
            <a:avLst/>
          </a:prstGeom>
          <a:ln w="19050" cmpd="sng">
            <a:solidFill>
              <a:srgbClr val="1A3A86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rot="10800000">
            <a:off x="1798015" y="1307928"/>
            <a:ext cx="6286544" cy="1588"/>
          </a:xfrm>
          <a:prstGeom prst="line">
            <a:avLst/>
          </a:prstGeom>
          <a:ln w="107950" cmpd="dbl">
            <a:solidFill>
              <a:srgbClr val="1A3A86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979488" y="2541588"/>
            <a:ext cx="749300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dirty="0">
                <a:solidFill>
                  <a:schemeClr val="accent1">
                    <a:lumMod val="50000"/>
                  </a:schemeClr>
                </a:solidFill>
                <a:latin typeface="Franklin Gothic Book" pitchFamily="34" charset="0"/>
              </a:rPr>
              <a:t>Köszönöm a figyelmet!</a:t>
            </a:r>
            <a:endParaRPr lang="hu-HU" sz="6600" dirty="0">
              <a:solidFill>
                <a:schemeClr val="accent1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35846" name="Picture 2" descr="Címerü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476250"/>
            <a:ext cx="1354137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534400" cy="1431925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hu-HU" altLang="hu-HU" dirty="0" smtClean="0">
                <a:latin typeface="Arial" pitchFamily="34" charset="0"/>
              </a:rPr>
              <a:t>DPR felmérése </a:t>
            </a:r>
            <a:r>
              <a:rPr lang="hu-HU" altLang="hu-HU" sz="3600" dirty="0" smtClean="0">
                <a:latin typeface="Arial" pitchFamily="34" charset="0"/>
              </a:rPr>
              <a:t/>
            </a:r>
            <a:br>
              <a:rPr lang="hu-HU" altLang="hu-HU" sz="3600" dirty="0" smtClean="0">
                <a:latin typeface="Arial" pitchFamily="34" charset="0"/>
              </a:rPr>
            </a:br>
            <a:r>
              <a:rPr lang="hu-HU" altLang="hu-HU" sz="3600" dirty="0" smtClean="0">
                <a:latin typeface="Arial" pitchFamily="34" charset="0"/>
              </a:rPr>
              <a:t>A  diploma megszerzése és az elhelyezkedés között eltelt idő </a:t>
            </a:r>
            <a:r>
              <a:rPr lang="hu-HU" altLang="hu-HU" sz="2800" dirty="0" smtClean="0">
                <a:latin typeface="Arial" pitchFamily="34" charset="0"/>
              </a:rPr>
              <a:t>(hónap)</a:t>
            </a:r>
          </a:p>
        </p:txBody>
      </p:sp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990600" y="3048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altLang="hu-HU">
              <a:latin typeface="Tahoma" pitchFamily="34" charset="0"/>
            </a:endParaRPr>
          </a:p>
        </p:txBody>
      </p:sp>
      <p:pic>
        <p:nvPicPr>
          <p:cNvPr id="13315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" y="1989138"/>
            <a:ext cx="898207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Mérföldkövek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612576" y="827882"/>
          <a:ext cx="106571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Mozsonyi Sándor déká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95736" y="4752686"/>
            <a:ext cx="1170319" cy="161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4340" name="Szövegdoboz 3"/>
          <p:cNvSpPr txBox="1">
            <a:spLocks noChangeArrowheads="1"/>
          </p:cNvSpPr>
          <p:nvPr/>
        </p:nvSpPr>
        <p:spPr bwMode="auto">
          <a:xfrm>
            <a:off x="2154238" y="6370638"/>
            <a:ext cx="1254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Mozsonyi Sándor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46861" y="3141788"/>
            <a:ext cx="1312571" cy="175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Szövegdoboz 7"/>
          <p:cNvSpPr txBox="1">
            <a:spLocks noChangeArrowheads="1"/>
          </p:cNvSpPr>
          <p:nvPr/>
        </p:nvSpPr>
        <p:spPr bwMode="auto">
          <a:xfrm>
            <a:off x="4999038" y="4892675"/>
            <a:ext cx="2195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200">
                <a:latin typeface="Calibri" pitchFamily="34" charset="0"/>
              </a:rPr>
              <a:t>Tudományos szimpózium</a:t>
            </a:r>
          </a:p>
          <a:p>
            <a:r>
              <a:rPr lang="hu-HU" sz="1200">
                <a:latin typeface="Calibri" pitchFamily="34" charset="0"/>
              </a:rPr>
              <a:t>Meghívott előadó: Richard Ernst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848600" cy="1431925"/>
          </a:xfrm>
        </p:spPr>
        <p:txBody>
          <a:bodyPr/>
          <a:lstStyle/>
          <a:p>
            <a:r>
              <a:rPr lang="hu-HU" altLang="hu-HU" sz="4000" smtClean="0">
                <a:latin typeface="Arial" charset="0"/>
              </a:rPr>
              <a:t>Gyógyszerészet és gyógyszerészképzés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229600" cy="34290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hu-HU" altLang="hu-HU" sz="2800" smtClean="0">
                <a:latin typeface="Arial" charset="0"/>
              </a:rPr>
              <a:t>A gyógyszerészet</a:t>
            </a:r>
            <a:r>
              <a:rPr lang="hu-HU" altLang="hu-HU" sz="24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£"/>
            </a:pPr>
            <a:endParaRPr lang="hu-HU" altLang="hu-HU" sz="2400" smtClean="0">
              <a:latin typeface="Arial" charset="0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hu-HU" altLang="hu-HU" sz="2600" smtClean="0">
                <a:latin typeface="Arial" charset="0"/>
              </a:rPr>
              <a:t>természettudományos alapokon nyugvó,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hu-HU" altLang="hu-HU" sz="2600" smtClean="0">
                <a:latin typeface="Arial" charset="0"/>
              </a:rPr>
              <a:t>medicinális orientációjú,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hu-HU" altLang="hu-HU" sz="2600" smtClean="0">
                <a:latin typeface="Arial" charset="0"/>
              </a:rPr>
              <a:t>önálló szakmai specifikumokkal rendelkező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hu-HU" altLang="hu-HU" sz="2600" b="1" smtClean="0">
                <a:latin typeface="Arial" charset="0"/>
              </a:rPr>
              <a:t>inter- és multidiszciplináris tudomány</a:t>
            </a:r>
            <a:r>
              <a:rPr lang="hu-HU" altLang="hu-HU" sz="2600" smtClean="0">
                <a:latin typeface="Arial" charset="0"/>
              </a:rPr>
              <a:t> és </a:t>
            </a:r>
            <a:r>
              <a:rPr lang="hu-HU" altLang="hu-HU" sz="2600" b="1" smtClean="0">
                <a:latin typeface="Arial" charset="0"/>
              </a:rPr>
              <a:t>gyakorlat</a:t>
            </a:r>
            <a:r>
              <a:rPr lang="hu-HU" altLang="hu-HU" sz="2600" smtClean="0">
                <a:latin typeface="Arial" charset="0"/>
              </a:rPr>
              <a:t>,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hu-HU" altLang="hu-HU" sz="2600" smtClean="0">
                <a:latin typeface="Arial" charset="0"/>
              </a:rPr>
              <a:t>EU-konform 300 kredit pontos nappali képzés, Magyarországon négy képzőhelyen.</a:t>
            </a:r>
          </a:p>
        </p:txBody>
      </p:sp>
      <p:pic>
        <p:nvPicPr>
          <p:cNvPr id="4" name="Picture 7" descr="http://trans.sote.hu/images/egyetemici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84" y="5449135"/>
            <a:ext cx="720000" cy="72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164" y="5445224"/>
            <a:ext cx="716300" cy="72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12" descr="http://internal.med.unideb.hu/szk2012/images/deoec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88" y="5445224"/>
            <a:ext cx="731660" cy="72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14" descr="http://upload.wikimedia.org/wikipedia/hu/thumb/6/6e/PTE_cimer_kicsi.jpg/250px-PTE_cimer_kics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248" y="5445224"/>
            <a:ext cx="720000" cy="7200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2019300" y="6319838"/>
            <a:ext cx="496888" cy="3397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150</a:t>
            </a:r>
            <a:endParaRPr lang="hu-HU" sz="16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362325" y="6342063"/>
            <a:ext cx="496888" cy="33813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120</a:t>
            </a:r>
            <a:endParaRPr lang="hu-HU" sz="16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25988" y="6327775"/>
            <a:ext cx="439737" cy="3381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70</a:t>
            </a:r>
            <a:endParaRPr lang="hu-HU" sz="16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92838" y="6327775"/>
            <a:ext cx="438150" cy="33813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 40</a:t>
            </a:r>
            <a:endParaRPr lang="hu-HU" sz="16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772400" cy="4114800"/>
          </a:xfrm>
        </p:spPr>
        <p:txBody>
          <a:bodyPr/>
          <a:lstStyle/>
          <a:p>
            <a:r>
              <a:rPr lang="hu-HU" altLang="hu-HU" sz="2800" smtClean="0"/>
              <a:t>A budapesti képzés: </a:t>
            </a:r>
          </a:p>
          <a:p>
            <a:pPr lvl="1"/>
            <a:r>
              <a:rPr lang="hu-HU" altLang="hu-HU" sz="2400" smtClean="0"/>
              <a:t>két kutatóegyetem három karának  </a:t>
            </a:r>
          </a:p>
          <a:p>
            <a:pPr lvl="1">
              <a:buFontTx/>
              <a:buNone/>
            </a:pPr>
            <a:r>
              <a:rPr lang="hu-HU" altLang="hu-HU" sz="2400" smtClean="0"/>
              <a:t> (SE GYTK, SE ÁOK, ELTE TTK) részvételével</a:t>
            </a:r>
          </a:p>
          <a:p>
            <a:pPr lvl="1"/>
            <a:r>
              <a:rPr lang="hu-HU" altLang="hu-HU" sz="2400" smtClean="0"/>
              <a:t>a legrégibb</a:t>
            </a:r>
          </a:p>
          <a:p>
            <a:pPr lvl="1"/>
            <a:r>
              <a:rPr lang="hu-HU" altLang="hu-HU" sz="2400" smtClean="0"/>
              <a:t>a legnagyobb túljelentkezésű</a:t>
            </a:r>
          </a:p>
          <a:p>
            <a:pPr lvl="1"/>
            <a:r>
              <a:rPr lang="hu-HU" altLang="hu-HU" sz="2400" smtClean="0"/>
              <a:t>valamennyi felsőoktatási rangsorban az első</a:t>
            </a:r>
          </a:p>
          <a:p>
            <a:r>
              <a:rPr lang="hu-HU" altLang="hu-HU" sz="2800" smtClean="0"/>
              <a:t>A marosvásárhelyi képzés támogatása </a:t>
            </a:r>
          </a:p>
          <a:p>
            <a:pPr lvl="1">
              <a:buFontTx/>
              <a:buNone/>
            </a:pPr>
            <a:r>
              <a:rPr lang="hu-HU" altLang="hu-HU" sz="2400" smtClean="0"/>
              <a:t>(oktatási, pályázati, kutatási együttműködés)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28600"/>
            <a:ext cx="8351837" cy="1431925"/>
          </a:xfrm>
        </p:spPr>
        <p:txBody>
          <a:bodyPr/>
          <a:lstStyle/>
          <a:p>
            <a:r>
              <a:rPr lang="hu-HU" altLang="hu-HU" sz="4000" smtClean="0">
                <a:latin typeface="Ariel"/>
              </a:rPr>
              <a:t>Gyógyszerészképzés a társ képzőhelyek szempontjából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65088" y="374650"/>
            <a:ext cx="90789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https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://</a:t>
            </a: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www.topuniversities.com/university-rankings/university-subject-rankings/2017/pharmacy-pharmacology </a:t>
            </a:r>
            <a:r>
              <a:rPr lang="hu-HU" b="1" dirty="0">
                <a:solidFill>
                  <a:schemeClr val="accent2"/>
                </a:solidFill>
                <a:latin typeface="+mn-lt"/>
              </a:rPr>
              <a:t>(</a:t>
            </a:r>
            <a:r>
              <a:rPr lang="hu-HU" b="1" dirty="0">
                <a:solidFill>
                  <a:schemeClr val="accent2"/>
                </a:solidFill>
                <a:latin typeface="+mn-lt"/>
              </a:rPr>
              <a:t>2017.03.09</a:t>
            </a:r>
            <a:r>
              <a:rPr lang="hu-HU" b="1" dirty="0">
                <a:solidFill>
                  <a:schemeClr val="accent2"/>
                </a:solidFill>
                <a:latin typeface="+mn-lt"/>
              </a:rPr>
              <a:t>.)</a:t>
            </a:r>
            <a:endParaRPr lang="hu-HU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227138"/>
            <a:ext cx="8856663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églalap 1"/>
          <p:cNvSpPr>
            <a:spLocks noChangeArrowheads="1"/>
          </p:cNvSpPr>
          <p:nvPr/>
        </p:nvSpPr>
        <p:spPr bwMode="auto">
          <a:xfrm>
            <a:off x="782638" y="4167188"/>
            <a:ext cx="78930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Öt kontinens felsőoktatási intézményeinek 2017 márciusában közzétett, QS rangsorában a Semmelweis Egyetem Gyógyszerésztudományi Kara a teljes magyar egészségügyi felsőoktatás legmagasabbra értékelt egysége lett.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hu-HU" sz="4000" smtClean="0"/>
              <a:t>Képzésünk számokban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268413"/>
            <a:ext cx="8640762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Graduális képzés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dirty="0"/>
              <a:t>	</a:t>
            </a:r>
            <a:r>
              <a:rPr lang="hu-HU" sz="2800" dirty="0" smtClean="0"/>
              <a:t>626 fő + </a:t>
            </a:r>
            <a:r>
              <a:rPr lang="hu-HU" sz="2800" dirty="0"/>
              <a:t> </a:t>
            </a:r>
            <a:r>
              <a:rPr lang="hu-HU" sz="2800" dirty="0" smtClean="0"/>
              <a:t>172 fő angol és német nyelvű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Szakképzés (</a:t>
            </a:r>
            <a:r>
              <a:rPr lang="hu-HU" sz="2800" dirty="0"/>
              <a:t>3 szakirányban, 20 alap- és 7 ráépített </a:t>
            </a:r>
            <a:r>
              <a:rPr lang="hu-HU" sz="2800" dirty="0" smtClean="0"/>
              <a:t>szakágban)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dirty="0"/>
              <a:t>	</a:t>
            </a:r>
            <a:r>
              <a:rPr lang="hu-HU" sz="2800" dirty="0" smtClean="0"/>
              <a:t>320 fő (4 államilag finanszírozott, 316 fő önköltséges)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smtClean="0"/>
              <a:t>Kötelező </a:t>
            </a:r>
            <a:r>
              <a:rPr lang="hu-HU" sz="2800" dirty="0" err="1" smtClean="0"/>
              <a:t>szintentartó</a:t>
            </a:r>
            <a:r>
              <a:rPr lang="hu-HU" sz="2800" dirty="0" smtClean="0"/>
              <a:t> továbbképzés 5270 gyógyszerész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800" dirty="0" err="1" smtClean="0"/>
              <a:t>Ph.D</a:t>
            </a:r>
            <a:r>
              <a:rPr lang="hu-HU" sz="2800" dirty="0" smtClean="0"/>
              <a:t>. képzés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dirty="0"/>
              <a:t>	</a:t>
            </a:r>
            <a:r>
              <a:rPr lang="hu-HU" sz="2800" dirty="0" smtClean="0"/>
              <a:t>46 fő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800" dirty="0" smtClean="0"/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074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i="1" dirty="0" smtClean="0"/>
              <a:t>Promotio </a:t>
            </a:r>
            <a:r>
              <a:rPr lang="pt-BR" i="1" dirty="0"/>
              <a:t>sub auspiciis praesidentis </a:t>
            </a:r>
            <a:r>
              <a:rPr lang="hu-HU" i="1" dirty="0" smtClean="0"/>
              <a:t/>
            </a:r>
            <a:br>
              <a:rPr lang="hu-HU" i="1" dirty="0" smtClean="0"/>
            </a:br>
            <a:r>
              <a:rPr lang="pt-BR" i="1" dirty="0" smtClean="0"/>
              <a:t>Rei Publicae</a:t>
            </a:r>
            <a:r>
              <a:rPr lang="hu-HU" i="1" dirty="0" smtClean="0"/>
              <a:t> </a:t>
            </a:r>
            <a:r>
              <a:rPr lang="hu-HU" dirty="0"/>
              <a:t>kitüntetéses </a:t>
            </a:r>
            <a:r>
              <a:rPr lang="hu-HU" dirty="0" smtClean="0"/>
              <a:t>doktorok</a:t>
            </a:r>
            <a:endParaRPr lang="hu-HU" dirty="0"/>
          </a:p>
        </p:txBody>
      </p:sp>
      <p:pic>
        <p:nvPicPr>
          <p:cNvPr id="4" name="Picture 4" descr="IMG_55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995936" y="1700808"/>
            <a:ext cx="4501228" cy="2998531"/>
          </a:xfrm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0483" name="Szövegdoboz 4"/>
          <p:cNvSpPr txBox="1">
            <a:spLocks noChangeArrowheads="1"/>
          </p:cNvSpPr>
          <p:nvPr/>
        </p:nvSpPr>
        <p:spPr bwMode="auto">
          <a:xfrm>
            <a:off x="611188" y="2349500"/>
            <a:ext cx="264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Budai Marianna 	(2005)</a:t>
            </a:r>
          </a:p>
          <a:p>
            <a:r>
              <a:rPr lang="hu-HU">
                <a:latin typeface="Calibri" pitchFamily="34" charset="0"/>
              </a:rPr>
              <a:t>Kiss Dorottya      	(2008)</a:t>
            </a:r>
          </a:p>
          <a:p>
            <a:r>
              <a:rPr lang="hu-HU">
                <a:latin typeface="Calibri" pitchFamily="34" charset="0"/>
              </a:rPr>
              <a:t>Kóczián Kristóf   	(2007)</a:t>
            </a:r>
          </a:p>
          <a:p>
            <a:r>
              <a:rPr lang="hu-HU">
                <a:latin typeface="Calibri" pitchFamily="34" charset="0"/>
              </a:rPr>
              <a:t>Hellinger Éva	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719</Words>
  <Application>Microsoft Office PowerPoint</Application>
  <PresentationFormat>On-screen Show (4:3)</PresentationFormat>
  <Paragraphs>161</Paragraphs>
  <Slides>24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Tervezősablon</vt:lpstr>
      </vt:variant>
      <vt:variant>
        <vt:i4>5</vt:i4>
      </vt:variant>
      <vt:variant>
        <vt:lpstr>Diacímek</vt:lpstr>
      </vt:variant>
      <vt:variant>
        <vt:i4>24</vt:i4>
      </vt:variant>
    </vt:vector>
  </HeadingPairs>
  <TitlesOfParts>
    <vt:vector size="39" baseType="lpstr">
      <vt:lpstr>Calibri</vt:lpstr>
      <vt:lpstr>Arial</vt:lpstr>
      <vt:lpstr>Calibri Light</vt:lpstr>
      <vt:lpstr>Tahoma</vt:lpstr>
      <vt:lpstr>Wingdings</vt:lpstr>
      <vt:lpstr>Ariel</vt:lpstr>
      <vt:lpstr>Cambria</vt:lpstr>
      <vt:lpstr>Courier New</vt:lpstr>
      <vt:lpstr>Times New Roman</vt:lpstr>
      <vt:lpstr>Franklin Gothic Book</vt:lpstr>
      <vt:lpstr>1_Egyéni tervezés</vt:lpstr>
      <vt:lpstr>1_Egyéni tervezés</vt:lpstr>
      <vt:lpstr>1_Egyéni tervezés</vt:lpstr>
      <vt:lpstr>1_Egyéni tervezés</vt:lpstr>
      <vt:lpstr>1_Egyéni tervezés</vt:lpstr>
      <vt:lpstr>A GYÓGYSZERÉSZTUDOMÁNYI KAR JELENE ÉS JÖVŐJE</vt:lpstr>
      <vt:lpstr>Munkaerőpiac </vt:lpstr>
      <vt:lpstr>DPR felmérése  A  diploma megszerzése és az elhelyezkedés között eltelt idő (hónap)</vt:lpstr>
      <vt:lpstr>Mérföldkövek</vt:lpstr>
      <vt:lpstr>Gyógyszerészet és gyógyszerészképzés</vt:lpstr>
      <vt:lpstr>Gyógyszerészképzés a társ képzőhelyek szempontjából</vt:lpstr>
      <vt:lpstr>7. dia</vt:lpstr>
      <vt:lpstr>Képzésünk számokban</vt:lpstr>
      <vt:lpstr>Promotio sub auspiciis praesidentis  Rei Publicae kitüntetéses doktorok</vt:lpstr>
      <vt:lpstr>Hallgatói megoszlás állampolgárság szerint  </vt:lpstr>
      <vt:lpstr>Tehetséggondozás</vt:lpstr>
      <vt:lpstr>Kompetencia-értékelési rendszer</vt:lpstr>
      <vt:lpstr>13. dia</vt:lpstr>
      <vt:lpstr>14. dia</vt:lpstr>
      <vt:lpstr>Kutatási területek</vt:lpstr>
      <vt:lpstr>Kutatási területek</vt:lpstr>
      <vt:lpstr>Kutatási területek</vt:lpstr>
      <vt:lpstr>Kutatási területek</vt:lpstr>
      <vt:lpstr>Kutatási területek</vt:lpstr>
      <vt:lpstr>Kutatási területek</vt:lpstr>
      <vt:lpstr>Az Egyetem klinikáinak gyógyszerellátása</vt:lpstr>
      <vt:lpstr>A jövő</vt:lpstr>
      <vt:lpstr>Terveink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Halász Andrea</cp:lastModifiedBy>
  <cp:revision>108</cp:revision>
  <dcterms:created xsi:type="dcterms:W3CDTF">2015-02-04T08:09:30Z</dcterms:created>
  <dcterms:modified xsi:type="dcterms:W3CDTF">2017-04-27T09:43:39Z</dcterms:modified>
</cp:coreProperties>
</file>