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72" r:id="rId2"/>
    <p:sldMasterId id="2147484162" r:id="rId3"/>
    <p:sldMasterId id="2147484174" r:id="rId4"/>
    <p:sldMasterId id="2147484689" r:id="rId5"/>
  </p:sldMasterIdLst>
  <p:notesMasterIdLst>
    <p:notesMasterId r:id="rId21"/>
  </p:notesMasterIdLst>
  <p:sldIdLst>
    <p:sldId id="260" r:id="rId6"/>
    <p:sldId id="301" r:id="rId7"/>
    <p:sldId id="302" r:id="rId8"/>
    <p:sldId id="290" r:id="rId9"/>
    <p:sldId id="303" r:id="rId10"/>
    <p:sldId id="304" r:id="rId11"/>
    <p:sldId id="306" r:id="rId12"/>
    <p:sldId id="305" r:id="rId13"/>
    <p:sldId id="292" r:id="rId14"/>
    <p:sldId id="293" r:id="rId15"/>
    <p:sldId id="294" r:id="rId16"/>
    <p:sldId id="295" r:id="rId17"/>
    <p:sldId id="298" r:id="rId18"/>
    <p:sldId id="299" r:id="rId19"/>
    <p:sldId id="300" r:id="rId20"/>
  </p:sldIdLst>
  <p:sldSz cx="10080625" cy="7559675"/>
  <p:notesSz cx="7772400" cy="10058400"/>
  <p:defaultTextStyle>
    <a:defPPr>
      <a:defRPr lang="en-GB"/>
    </a:defPPr>
    <a:lvl1pPr algn="l" defTabSz="4524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1pPr>
    <a:lvl2pPr marL="427038" indent="-212725" algn="l" defTabSz="4524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2pPr>
    <a:lvl3pPr marL="641350" indent="-212725" algn="l" defTabSz="4524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3pPr>
    <a:lvl4pPr marL="854075" indent="-212725" algn="l" defTabSz="4524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4pPr>
    <a:lvl5pPr marL="1069975" indent="-212725" algn="l" defTabSz="4524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ms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79" y="43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3A929942-3494-7B40-32B7-21490B22051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E349D9D-AE08-8DB3-3E8C-10EAEA92569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2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35013" indent="-280988" algn="l" defTabSz="452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31888" indent="-225425" algn="l" defTabSz="452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85913" indent="-225425" algn="l" defTabSz="452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39938" indent="-225425" algn="l" defTabSz="4524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68042" algn="l" defTabSz="907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670" algn="l" defTabSz="907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280" algn="l" defTabSz="907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897" algn="l" defTabSz="907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5B89A5D-8B1A-60D9-FD4C-43F3F30D167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defTabSz="1035050" eaLnBrk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 marL="827088" indent="-317500" defTabSz="1035050" eaLnBrk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 marL="1273175" indent="-254000" defTabSz="1035050" eaLnBrk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 marL="1782763" indent="-254000" defTabSz="1035050" eaLnBrk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 marL="2292350" indent="-254000" defTabSz="1035050" eaLnBrk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749550" indent="-254000" defTabSz="10350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3206750" indent="-254000" defTabSz="10350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663950" indent="-254000" defTabSz="10350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4121150" indent="-254000" defTabSz="10350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eaLnBrk="1"/>
            <a:fld id="{BEBC775C-753F-4044-B19F-A47FB1403319}" type="slidenum">
              <a:rPr lang="hu-HU" altLang="hu-HU" sz="1300">
                <a:solidFill>
                  <a:srgbClr val="000000"/>
                </a:solidFill>
              </a:rPr>
              <a:pPr eaLnBrk="1"/>
              <a:t>1</a:t>
            </a:fld>
            <a:endParaRPr lang="hu-HU" altLang="hu-HU" sz="1300">
              <a:solidFill>
                <a:srgbClr val="000000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B301D2E-DEB8-C939-029C-6EC9077E5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781050"/>
            <a:ext cx="5002213" cy="3751263"/>
          </a:xfrm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2DB5DDD-18D0-33FB-0F96-EDF036580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150" y="4764088"/>
            <a:ext cx="5634038" cy="4532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>
            <a:extLst>
              <a:ext uri="{FF2B5EF4-FFF2-40B4-BE49-F238E27FC236}">
                <a16:creationId xmlns:a16="http://schemas.microsoft.com/office/drawing/2014/main" id="{30F109D3-3303-119A-7AD1-45F5FE32E0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>
            <a:extLst>
              <a:ext uri="{FF2B5EF4-FFF2-40B4-BE49-F238E27FC236}">
                <a16:creationId xmlns:a16="http://schemas.microsoft.com/office/drawing/2014/main" id="{6F97DDE4-E60B-FE38-1624-856B833C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Times New Roman" panose="02020603050405020304" pitchFamily="18" charset="0"/>
            </a:endParaRPr>
          </a:p>
        </p:txBody>
      </p:sp>
      <p:sp>
        <p:nvSpPr>
          <p:cNvPr id="71684" name="Dia számának helye 3">
            <a:extLst>
              <a:ext uri="{FF2B5EF4-FFF2-40B4-BE49-F238E27FC236}">
                <a16:creationId xmlns:a16="http://schemas.microsoft.com/office/drawing/2014/main" id="{B27CA6C1-A618-2A2E-2484-C969DB9897D3}"/>
              </a:ext>
            </a:extLst>
          </p:cNvPr>
          <p:cNvSpPr txBox="1">
            <a:spLocks noGrp="1"/>
          </p:cNvSpPr>
          <p:nvPr/>
        </p:nvSpPr>
        <p:spPr bwMode="auto">
          <a:xfrm>
            <a:off x="4400550" y="9553575"/>
            <a:ext cx="3370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22" tIns="51460" rIns="102922" bIns="51460"/>
          <a:lstStyle>
            <a:lvl1pPr defTabSz="457200" eaLnBrk="0">
              <a:spcBef>
                <a:spcPct val="30000"/>
              </a:spcBef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>
              <a:spcBef>
                <a:spcPct val="30000"/>
              </a:spcBef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>
              <a:spcBef>
                <a:spcPct val="30000"/>
              </a:spcBef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>
              <a:spcBef>
                <a:spcPct val="30000"/>
              </a:spcBef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>
              <a:spcBef>
                <a:spcPct val="30000"/>
              </a:spcBef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8000"/>
              </a:lnSpc>
              <a:spcBef>
                <a:spcPct val="0"/>
              </a:spcBef>
              <a:buSzTx/>
            </a:pPr>
            <a:fld id="{C4D1B993-6855-4DD6-934E-44050D6B4E9E}" type="slidenum">
              <a:rPr lang="hu-HU" altLang="hu-HU" sz="27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98000"/>
                </a:lnSpc>
                <a:spcBef>
                  <a:spcPct val="0"/>
                </a:spcBef>
                <a:buSzTx/>
              </a:pPr>
              <a:t>2</a:t>
            </a:fld>
            <a:endParaRPr lang="hu-HU" altLang="hu-HU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58" y="2348403"/>
            <a:ext cx="8568531" cy="162043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102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496882" indent="0" algn="ctr">
              <a:buNone/>
              <a:defRPr/>
            </a:lvl2pPr>
            <a:lvl3pPr marL="993771" indent="0" algn="ctr">
              <a:buNone/>
              <a:defRPr/>
            </a:lvl3pPr>
            <a:lvl4pPr marL="1490647" indent="0" algn="ctr">
              <a:buNone/>
              <a:defRPr/>
            </a:lvl4pPr>
            <a:lvl5pPr marL="1987541" indent="0" algn="ctr">
              <a:buNone/>
              <a:defRPr/>
            </a:lvl5pPr>
            <a:lvl6pPr marL="2484414" indent="0" algn="ctr">
              <a:buNone/>
              <a:defRPr/>
            </a:lvl6pPr>
            <a:lvl7pPr marL="2981295" indent="0" algn="ctr">
              <a:buNone/>
              <a:defRPr/>
            </a:lvl7pPr>
            <a:lvl8pPr marL="3478181" indent="0" algn="ctr">
              <a:buNone/>
              <a:defRPr/>
            </a:lvl8pPr>
            <a:lvl9pPr marL="3975064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12662-BC0C-86B2-F889-B3C499E36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1DAD5-0C63-8A9F-0078-05B4A53EF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4D6B86-784E-D6A5-51D8-8891C5BE8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C74F1F56-6AB5-4379-9600-F536B7C6AB9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24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A5FF62-049C-B7B5-CC70-3135CF1E1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CADD7-0B47-3A49-7FDC-A047EC10A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2E48F-92B1-11ED-4BC9-FE8B2D846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801C1E3B-D07C-4B93-823E-83E69B919B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531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876"/>
            <a:ext cx="2268141" cy="645022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876"/>
            <a:ext cx="6636411" cy="645022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B7674-7D05-75D2-2A93-596C226A6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85D10-E720-F98E-28EE-6FCB3B55E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B73FD6-6CCA-3F9C-F49E-F585AA627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B0AB1A0D-5C77-4FFD-B513-6066249A11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428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42" y="302737"/>
            <a:ext cx="9072563" cy="125994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04039" y="1763982"/>
            <a:ext cx="4452276" cy="498903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124318" y="1763982"/>
            <a:ext cx="4452276" cy="4989036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2A34C-D234-0844-F807-390096F7F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8565D-3323-2BFD-866D-D65B2EDE2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807D9-959D-2235-A1F3-AD50DDEBB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A83DC2ED-393F-4963-A2E2-9AE157938F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477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58" y="2348403"/>
            <a:ext cx="8568531" cy="162043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102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498741" indent="0" algn="ctr">
              <a:buNone/>
              <a:defRPr/>
            </a:lvl2pPr>
            <a:lvl3pPr marL="997494" indent="0" algn="ctr">
              <a:buNone/>
              <a:defRPr/>
            </a:lvl3pPr>
            <a:lvl4pPr marL="1496225" indent="0" algn="ctr">
              <a:buNone/>
              <a:defRPr/>
            </a:lvl4pPr>
            <a:lvl5pPr marL="1994976" indent="0" algn="ctr">
              <a:buNone/>
              <a:defRPr/>
            </a:lvl5pPr>
            <a:lvl6pPr marL="2493719" indent="0" algn="ctr">
              <a:buNone/>
              <a:defRPr/>
            </a:lvl6pPr>
            <a:lvl7pPr marL="2992455" indent="0" algn="ctr">
              <a:buNone/>
              <a:defRPr/>
            </a:lvl7pPr>
            <a:lvl8pPr marL="3491196" indent="0" algn="ctr">
              <a:buNone/>
              <a:defRPr/>
            </a:lvl8pPr>
            <a:lvl9pPr marL="3989941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B866E-B72B-EEB1-2ADF-E9A694607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BA960-D123-2B0E-E5A5-6949DDB62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082DB-F263-E4B2-9AAA-DF02AC25B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FAB2916C-AE32-4D10-B685-B39582573B8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374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36027-BC43-9A43-116E-0243FFC51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F8BE3-931B-ABB9-CD50-A7A6925A3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7BDCE-F23F-B359-08F7-08054D96A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EC1A9FFE-5332-4900-9446-3EF71EED1B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0301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1" y="4857890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1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741" indent="0">
              <a:buNone/>
              <a:defRPr sz="2000"/>
            </a:lvl2pPr>
            <a:lvl3pPr marL="997494" indent="0">
              <a:buNone/>
              <a:defRPr sz="1800"/>
            </a:lvl3pPr>
            <a:lvl4pPr marL="1496225" indent="0">
              <a:buNone/>
              <a:defRPr sz="1500"/>
            </a:lvl4pPr>
            <a:lvl5pPr marL="1994976" indent="0">
              <a:buNone/>
              <a:defRPr sz="1500"/>
            </a:lvl5pPr>
            <a:lvl6pPr marL="2493719" indent="0">
              <a:buNone/>
              <a:defRPr sz="1500"/>
            </a:lvl6pPr>
            <a:lvl7pPr marL="2992455" indent="0">
              <a:buNone/>
              <a:defRPr sz="1500"/>
            </a:lvl7pPr>
            <a:lvl8pPr marL="3491196" indent="0">
              <a:buNone/>
              <a:defRPr sz="1500"/>
            </a:lvl8pPr>
            <a:lvl9pPr marL="3989941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FBFB9-B550-765B-00D3-28AE43D36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2011B-7918-F4AA-B440-5AFAD3940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6B709-62DE-6A24-6319-E9ED9E83F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132BE987-7227-41E7-9308-DBD38F5626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150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9" y="176397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7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F0C70-B6DF-AB2A-8DDE-CAB19943F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B5586-7D0E-DF71-1F71-ED665FCCD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95A62-6BAA-E5A6-62F1-1321FBF23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7286A228-BCB5-4F1D-AD39-4EEB9B23B3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703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4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741" indent="0">
              <a:buNone/>
              <a:defRPr sz="2200" b="1"/>
            </a:lvl2pPr>
            <a:lvl3pPr marL="997494" indent="0">
              <a:buNone/>
              <a:defRPr sz="2000" b="1"/>
            </a:lvl3pPr>
            <a:lvl4pPr marL="1496225" indent="0">
              <a:buNone/>
              <a:defRPr sz="1800" b="1"/>
            </a:lvl4pPr>
            <a:lvl5pPr marL="1994976" indent="0">
              <a:buNone/>
              <a:defRPr sz="1800" b="1"/>
            </a:lvl5pPr>
            <a:lvl6pPr marL="2493719" indent="0">
              <a:buNone/>
              <a:defRPr sz="1800" b="1"/>
            </a:lvl6pPr>
            <a:lvl7pPr marL="2992455" indent="0">
              <a:buNone/>
              <a:defRPr sz="1800" b="1"/>
            </a:lvl7pPr>
            <a:lvl8pPr marL="3491196" indent="0">
              <a:buNone/>
              <a:defRPr sz="1800" b="1"/>
            </a:lvl8pPr>
            <a:lvl9pPr marL="3989941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4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64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741" indent="0">
              <a:buNone/>
              <a:defRPr sz="2200" b="1"/>
            </a:lvl2pPr>
            <a:lvl3pPr marL="997494" indent="0">
              <a:buNone/>
              <a:defRPr sz="2000" b="1"/>
            </a:lvl3pPr>
            <a:lvl4pPr marL="1496225" indent="0">
              <a:buNone/>
              <a:defRPr sz="1800" b="1"/>
            </a:lvl4pPr>
            <a:lvl5pPr marL="1994976" indent="0">
              <a:buNone/>
              <a:defRPr sz="1800" b="1"/>
            </a:lvl5pPr>
            <a:lvl6pPr marL="2493719" indent="0">
              <a:buNone/>
              <a:defRPr sz="1800" b="1"/>
            </a:lvl6pPr>
            <a:lvl7pPr marL="2992455" indent="0">
              <a:buNone/>
              <a:defRPr sz="1800" b="1"/>
            </a:lvl7pPr>
            <a:lvl8pPr marL="3491196" indent="0">
              <a:buNone/>
              <a:defRPr sz="1800" b="1"/>
            </a:lvl8pPr>
            <a:lvl9pPr marL="3989941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64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48AD75-8612-5E0A-647F-38722EA12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D4CAC-3C28-E5E7-7F7E-6C8389C85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0EB2E0-2E50-CDC5-11A5-9762E8563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6B4E957B-2CA6-46F9-9FD2-2FD4BBA7C42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3202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97F457-1F8F-1D22-4C61-C826ECA65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715758-7A14-48EE-9ADD-AA35D3D80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0C021F-EC18-F498-0980-56275B46C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24E93F1C-EF34-4CF1-AA28-2C3BB408742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9586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FF0FED-D042-3725-B28B-0A1C32E9C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B1056C-8128-17E4-95F8-88F0D4CBB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7DB40C-28C3-20BB-58B2-80E037424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D6718F3B-7EED-4632-82AC-EA359EC9DA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577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48E2D8-8A25-908E-844C-B26B97A74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041A4-DB0E-2AF3-C00E-303FD4265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247F1-43E1-D425-BBF8-39D57B94F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4FBB4A8D-47C5-41E5-A846-07C46E7A21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2250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5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90" y="301088"/>
            <a:ext cx="5635350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5" y="1581948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498741" indent="0">
              <a:buNone/>
              <a:defRPr sz="1300"/>
            </a:lvl2pPr>
            <a:lvl3pPr marL="997494" indent="0">
              <a:buNone/>
              <a:defRPr sz="1100"/>
            </a:lvl3pPr>
            <a:lvl4pPr marL="1496225" indent="0">
              <a:buNone/>
              <a:defRPr sz="1000"/>
            </a:lvl4pPr>
            <a:lvl5pPr marL="1994976" indent="0">
              <a:buNone/>
              <a:defRPr sz="1000"/>
            </a:lvl5pPr>
            <a:lvl6pPr marL="2493719" indent="0">
              <a:buNone/>
              <a:defRPr sz="1000"/>
            </a:lvl6pPr>
            <a:lvl7pPr marL="2992455" indent="0">
              <a:buNone/>
              <a:defRPr sz="1000"/>
            </a:lvl7pPr>
            <a:lvl8pPr marL="3491196" indent="0">
              <a:buNone/>
              <a:defRPr sz="1000"/>
            </a:lvl8pPr>
            <a:lvl9pPr marL="3989941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25F68-7268-8627-2F11-B0AE115C8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75D6D-855D-0EF9-9530-33FA241A8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45D61-BA8D-8918-A44F-424BD9622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B3FF052F-77B8-47A5-8F47-22A7B3438B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622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498741" indent="0">
              <a:buNone/>
              <a:defRPr sz="3100"/>
            </a:lvl2pPr>
            <a:lvl3pPr marL="997494" indent="0">
              <a:buNone/>
              <a:defRPr sz="2600"/>
            </a:lvl3pPr>
            <a:lvl4pPr marL="1496225" indent="0">
              <a:buNone/>
              <a:defRPr sz="2200"/>
            </a:lvl4pPr>
            <a:lvl5pPr marL="1994976" indent="0">
              <a:buNone/>
              <a:defRPr sz="2200"/>
            </a:lvl5pPr>
            <a:lvl6pPr marL="2493719" indent="0">
              <a:buNone/>
              <a:defRPr sz="2200"/>
            </a:lvl6pPr>
            <a:lvl7pPr marL="2992455" indent="0">
              <a:buNone/>
              <a:defRPr sz="2200"/>
            </a:lvl7pPr>
            <a:lvl8pPr marL="3491196" indent="0">
              <a:buNone/>
              <a:defRPr sz="2200"/>
            </a:lvl8pPr>
            <a:lvl9pPr marL="3989941" indent="0">
              <a:buNone/>
              <a:defRPr sz="22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498741" indent="0">
              <a:buNone/>
              <a:defRPr sz="1300"/>
            </a:lvl2pPr>
            <a:lvl3pPr marL="997494" indent="0">
              <a:buNone/>
              <a:defRPr sz="1100"/>
            </a:lvl3pPr>
            <a:lvl4pPr marL="1496225" indent="0">
              <a:buNone/>
              <a:defRPr sz="1000"/>
            </a:lvl4pPr>
            <a:lvl5pPr marL="1994976" indent="0">
              <a:buNone/>
              <a:defRPr sz="1000"/>
            </a:lvl5pPr>
            <a:lvl6pPr marL="2493719" indent="0">
              <a:buNone/>
              <a:defRPr sz="1000"/>
            </a:lvl6pPr>
            <a:lvl7pPr marL="2992455" indent="0">
              <a:buNone/>
              <a:defRPr sz="1000"/>
            </a:lvl7pPr>
            <a:lvl8pPr marL="3491196" indent="0">
              <a:buNone/>
              <a:defRPr sz="1000"/>
            </a:lvl8pPr>
            <a:lvl9pPr marL="3989941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D2657-2961-FA7B-8CA7-F7DB51079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36ADC-7C68-51C4-5F8D-718229AD8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43176-ED39-4CBF-039F-6AB2E7DBD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C3BFB4E2-610F-4327-BC1E-4DE31742B9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774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755692-3562-A616-F7BD-5B962AD76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540C6-CB65-296F-C6CD-22BC4DFA9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CE3AD-C8C4-4016-4AB9-47772B897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07F9511B-51E1-4A07-BF51-103174F41A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93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838"/>
            <a:ext cx="2268141" cy="645022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838"/>
            <a:ext cx="6636411" cy="645022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A7970-2F1B-5244-26FB-86805D2AF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367A4-5E32-8ADA-CE7F-DECC1813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979A9-5D3E-14CC-0E73-B390CBE7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BD0D275-4001-43F9-9C4D-766237883C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149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42" y="302737"/>
            <a:ext cx="9072563" cy="125994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04039" y="1763971"/>
            <a:ext cx="4452276" cy="498903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124318" y="1763971"/>
            <a:ext cx="4452276" cy="4989036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09C3D-4CC5-6947-612D-AD015C567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8F8BF-FDC4-37DF-3B97-A3640AB58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03298-9920-7367-81A4-66246677A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DE32162F-76DC-46FB-9F65-BD5D35039A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433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51631C-5B6C-2CF2-9622-44997389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A0B1FCCF-C472-4ED5-8122-B207AFFA1096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91ACCC-D897-9330-34FA-0688E9A9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0AC49A-2550-757D-1C5F-0D21DDC1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BFCC9EE6-EC97-425E-8B4E-A3FF071E88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19179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44B850-2C04-3D2E-2694-87A68FBA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8CAFA268-46AB-47D3-AE99-6E6FBFE6669C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7F4A18-3EFC-A27C-0482-FB71483C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C4E8FB-511C-8444-4794-8B56004D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078D9B3D-275B-4E26-AADC-54D34245DF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698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A52AD4-4E5E-3580-793E-270DE9FA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FE2DF606-62FD-4810-9A72-F68A703C2D38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34BDD6-289F-41F7-06BC-E86304FA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8ADBC9-A93F-D643-F388-B12F7111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A9F5FE80-7FF9-4A14-BB58-FCDF11F80DB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5610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1C022F1-BA5B-9B57-5558-D56D923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39908EB1-A711-49EB-869D-EA4F810D108D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F24CEE-41A5-C5D9-668C-AE6B6603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BCD0F04-629A-CBB3-6600-57D723BD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A0E01242-5857-4CFB-87C7-26E4B6E9FE1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573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D3FDC8C-6561-89C1-93B7-C3784C16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59AAF616-B958-4F18-B564-D115C7687B15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94C15ED-0E25-9ED7-B9B8-965F2543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578B8BF-05AB-611A-EDF8-22AE1529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A07A1C5C-3DA9-4B06-BF2E-2591DD953DB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819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1" y="4857928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1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496882" indent="0">
              <a:buNone/>
              <a:defRPr sz="2000"/>
            </a:lvl2pPr>
            <a:lvl3pPr marL="993771" indent="0">
              <a:buNone/>
              <a:defRPr sz="1800"/>
            </a:lvl3pPr>
            <a:lvl4pPr marL="1490647" indent="0">
              <a:buNone/>
              <a:defRPr sz="1500"/>
            </a:lvl4pPr>
            <a:lvl5pPr marL="1987541" indent="0">
              <a:buNone/>
              <a:defRPr sz="1500"/>
            </a:lvl5pPr>
            <a:lvl6pPr marL="2484414" indent="0">
              <a:buNone/>
              <a:defRPr sz="1500"/>
            </a:lvl6pPr>
            <a:lvl7pPr marL="2981295" indent="0">
              <a:buNone/>
              <a:defRPr sz="1500"/>
            </a:lvl7pPr>
            <a:lvl8pPr marL="3478181" indent="0">
              <a:buNone/>
              <a:defRPr sz="1500"/>
            </a:lvl8pPr>
            <a:lvl9pPr marL="3975064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50744-2EF9-CA0D-CE03-56AAA0E77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C7852-36C9-5930-08CD-9E43D00E6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273CA-6111-78C0-2AF2-243FE81E2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40939682-690F-4A3D-8FA9-1CAF4ED334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4718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80B170-B013-12EC-6F0A-83840337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9C67CADB-23E2-4137-8D96-25385F159976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6FD5790-8616-5E4F-789C-C9111EC6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234D14-37B7-5C2F-C678-71A8B2C4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A17607E0-D9BA-461C-9C88-3F9820C9E53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7974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BDE6B29-4828-CC14-F9DE-670DCEF0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6DAB469D-9BD2-4C7D-9A94-52C1F737F45A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276FE31-5AFF-18BF-1372-1486A3DC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2EE93E7-0542-C196-367B-3CE70598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281F1781-3D65-411C-9911-FA74074FF34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6780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07639D-34DF-83D7-5388-22CB7D5E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98FF3A5A-16A2-4EDC-8059-E4BE83119E71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71144F2-4947-AA9F-C73D-873FA1F0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3FE954-D9F4-64CB-5F9D-3D69DB57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F13D1EC5-0CE0-4C64-870A-AF7B257112C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0873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4310F9-77BA-026B-63BC-62870B50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8EE65C6E-ACF0-4AE1-8A40-FA3CC1747DE2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6C0F6C-2127-9630-8B7C-725EFA8F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E0917A9-EB4D-D7A5-C55A-3715F4BD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B49E5FCB-D068-457F-AFD2-44E313C20FF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7130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54E8D4-FA63-6F37-3A7C-7B8F27C2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36EAF481-4AED-48C6-BD8B-3E1CB7BAA422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AE84C8-BE80-3C04-7E38-A844B9CA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8A670-5123-33B9-A34F-0849FDA8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E9EE9A9F-543F-4617-8200-C97842FAF4A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306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F10359-AAF8-B73B-F249-09A45C24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fld id="{1DEEC65A-00A3-4C2F-B477-020E0CE501A7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A78501-4AA8-710D-9C18-EBFB956D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02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>
                <a:latin typeface="Times New Roman" pitchFamily="18" charset="0"/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26FFBB-81C5-E9A7-5889-EB630463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04BB5F2A-323F-415C-8D83-3241E499793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533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58" y="2348403"/>
            <a:ext cx="8568531" cy="162043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102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0398" indent="0" algn="ctr">
              <a:buNone/>
              <a:defRPr/>
            </a:lvl2pPr>
            <a:lvl3pPr marL="1000808" indent="0" algn="ctr">
              <a:buNone/>
              <a:defRPr/>
            </a:lvl3pPr>
            <a:lvl4pPr marL="1501198" indent="0" algn="ctr">
              <a:buNone/>
              <a:defRPr/>
            </a:lvl4pPr>
            <a:lvl5pPr marL="2001604" indent="0" algn="ctr">
              <a:buNone/>
              <a:defRPr/>
            </a:lvl5pPr>
            <a:lvl6pPr marL="2502004" indent="0" algn="ctr">
              <a:buNone/>
              <a:defRPr/>
            </a:lvl6pPr>
            <a:lvl7pPr marL="3002404" indent="0" algn="ctr">
              <a:buNone/>
              <a:defRPr/>
            </a:lvl7pPr>
            <a:lvl8pPr marL="3502799" indent="0" algn="ctr">
              <a:buNone/>
              <a:defRPr/>
            </a:lvl8pPr>
            <a:lvl9pPr marL="400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0187FF-C800-51CB-FB12-CD766BE67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59157-03ED-4CF0-C509-0B76891E1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6B055-EF1F-E6FF-8B70-EBEEB0EB7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C1A2959-F777-4E6E-9137-F63B03DDF1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2440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0797B-C3A4-F7F5-B10C-A84E3062B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911514-B0A2-466D-D254-514234BC1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6F509-7110-8463-4A36-3278B325B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09A1EA72-D797-4D88-BF43-8D91AE4588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9999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1" y="485785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1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398" indent="0">
              <a:buNone/>
              <a:defRPr sz="2000"/>
            </a:lvl2pPr>
            <a:lvl3pPr marL="1000808" indent="0">
              <a:buNone/>
              <a:defRPr sz="1800"/>
            </a:lvl3pPr>
            <a:lvl4pPr marL="1501198" indent="0">
              <a:buNone/>
              <a:defRPr sz="1500"/>
            </a:lvl4pPr>
            <a:lvl5pPr marL="2001604" indent="0">
              <a:buNone/>
              <a:defRPr sz="1500"/>
            </a:lvl5pPr>
            <a:lvl6pPr marL="2502004" indent="0">
              <a:buNone/>
              <a:defRPr sz="1500"/>
            </a:lvl6pPr>
            <a:lvl7pPr marL="3002404" indent="0">
              <a:buNone/>
              <a:defRPr sz="1500"/>
            </a:lvl7pPr>
            <a:lvl8pPr marL="3502799" indent="0">
              <a:buNone/>
              <a:defRPr sz="1500"/>
            </a:lvl8pPr>
            <a:lvl9pPr marL="40032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4E28E-25E0-6AC1-A855-638B031C9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90F021-EA66-3CFF-9D82-E82154C5C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C2A2D-1E0F-E937-377F-FA9DCB514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C8DA7A8-FEB5-4148-A52C-8D49CFED9F9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9241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9" y="176397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7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49A04-8B5A-7507-FB26-82593F2EC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AB452-5ED7-B52C-E9DC-1F095B853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71A44-DFED-EDE4-47E7-1C621F752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2DFDE426-566C-43AD-9A13-BCA224BE47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134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039" y="1763982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1763982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3F8D3-8111-9B2A-542D-FDEFACE9C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5ACBF-E2AA-1811-CB09-B4C20EC5D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BBEF0-FCC3-A8B9-1D34-BCD153833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3F808F31-B554-449A-8B0A-D5A54BDA72D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662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4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398" indent="0">
              <a:buNone/>
              <a:defRPr sz="2200" b="1"/>
            </a:lvl2pPr>
            <a:lvl3pPr marL="1000808" indent="0">
              <a:buNone/>
              <a:defRPr sz="2000" b="1"/>
            </a:lvl3pPr>
            <a:lvl4pPr marL="1501198" indent="0">
              <a:buNone/>
              <a:defRPr sz="1800" b="1"/>
            </a:lvl4pPr>
            <a:lvl5pPr marL="2001604" indent="0">
              <a:buNone/>
              <a:defRPr sz="1800" b="1"/>
            </a:lvl5pPr>
            <a:lvl6pPr marL="2502004" indent="0">
              <a:buNone/>
              <a:defRPr sz="1800" b="1"/>
            </a:lvl6pPr>
            <a:lvl7pPr marL="3002404" indent="0">
              <a:buNone/>
              <a:defRPr sz="1800" b="1"/>
            </a:lvl7pPr>
            <a:lvl8pPr marL="3502799" indent="0">
              <a:buNone/>
              <a:defRPr sz="1800" b="1"/>
            </a:lvl8pPr>
            <a:lvl9pPr marL="4003200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4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64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398" indent="0">
              <a:buNone/>
              <a:defRPr sz="2200" b="1"/>
            </a:lvl2pPr>
            <a:lvl3pPr marL="1000808" indent="0">
              <a:buNone/>
              <a:defRPr sz="2000" b="1"/>
            </a:lvl3pPr>
            <a:lvl4pPr marL="1501198" indent="0">
              <a:buNone/>
              <a:defRPr sz="1800" b="1"/>
            </a:lvl4pPr>
            <a:lvl5pPr marL="2001604" indent="0">
              <a:buNone/>
              <a:defRPr sz="1800" b="1"/>
            </a:lvl5pPr>
            <a:lvl6pPr marL="2502004" indent="0">
              <a:buNone/>
              <a:defRPr sz="1800" b="1"/>
            </a:lvl6pPr>
            <a:lvl7pPr marL="3002404" indent="0">
              <a:buNone/>
              <a:defRPr sz="1800" b="1"/>
            </a:lvl7pPr>
            <a:lvl8pPr marL="3502799" indent="0">
              <a:buNone/>
              <a:defRPr sz="1800" b="1"/>
            </a:lvl8pPr>
            <a:lvl9pPr marL="4003200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64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3FE3AE-F3FD-7473-3EFC-C25B9AD9A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C2D9CF-0356-C059-B266-D275EDB08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4FA57B-82E4-61C1-C1FE-726EECD65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E56225A-30B7-4CFD-8FC3-B48A11049A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8688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E58270-2DC5-40B7-E78F-687A16C68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080EDC-5AD4-83C1-73B4-B29B4BD79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BE78B6-282C-7664-C84E-DA5EDED25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A94C9AA7-5D84-4917-B79B-6B0665B7B59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744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E5426C-0C95-3F26-2B58-5459F8503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8AB48D-C08D-DDF5-42BA-2245DD8FF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DEFC31-BBA9-749F-0DE7-005B20317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866C0878-A79B-4286-96E9-A3FF04258D0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1769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5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90" y="301053"/>
            <a:ext cx="5635350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5" y="1581948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0398" indent="0">
              <a:buNone/>
              <a:defRPr sz="1300"/>
            </a:lvl2pPr>
            <a:lvl3pPr marL="1000808" indent="0">
              <a:buNone/>
              <a:defRPr sz="1100"/>
            </a:lvl3pPr>
            <a:lvl4pPr marL="1501198" indent="0">
              <a:buNone/>
              <a:defRPr sz="1000"/>
            </a:lvl4pPr>
            <a:lvl5pPr marL="2001604" indent="0">
              <a:buNone/>
              <a:defRPr sz="1000"/>
            </a:lvl5pPr>
            <a:lvl6pPr marL="2502004" indent="0">
              <a:buNone/>
              <a:defRPr sz="1000"/>
            </a:lvl6pPr>
            <a:lvl7pPr marL="3002404" indent="0">
              <a:buNone/>
              <a:defRPr sz="1000"/>
            </a:lvl7pPr>
            <a:lvl8pPr marL="3502799" indent="0">
              <a:buNone/>
              <a:defRPr sz="1000"/>
            </a:lvl8pPr>
            <a:lvl9pPr marL="40032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AC98A-B3C8-F4C9-309B-AC8BC894E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C4964-5AD6-BD98-51D0-781211282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6B561-8BCD-0003-B928-5211EADDB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D799AE6D-BDC2-4859-8351-9357790D64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2054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0398" indent="0">
              <a:buNone/>
              <a:defRPr sz="3100"/>
            </a:lvl2pPr>
            <a:lvl3pPr marL="1000808" indent="0">
              <a:buNone/>
              <a:defRPr sz="2600"/>
            </a:lvl3pPr>
            <a:lvl4pPr marL="1501198" indent="0">
              <a:buNone/>
              <a:defRPr sz="2200"/>
            </a:lvl4pPr>
            <a:lvl5pPr marL="2001604" indent="0">
              <a:buNone/>
              <a:defRPr sz="2200"/>
            </a:lvl5pPr>
            <a:lvl6pPr marL="2502004" indent="0">
              <a:buNone/>
              <a:defRPr sz="2200"/>
            </a:lvl6pPr>
            <a:lvl7pPr marL="3002404" indent="0">
              <a:buNone/>
              <a:defRPr sz="2200"/>
            </a:lvl7pPr>
            <a:lvl8pPr marL="3502799" indent="0">
              <a:buNone/>
              <a:defRPr sz="2200"/>
            </a:lvl8pPr>
            <a:lvl9pPr marL="4003200" indent="0">
              <a:buNone/>
              <a:defRPr sz="22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0398" indent="0">
              <a:buNone/>
              <a:defRPr sz="1300"/>
            </a:lvl2pPr>
            <a:lvl3pPr marL="1000808" indent="0">
              <a:buNone/>
              <a:defRPr sz="1100"/>
            </a:lvl3pPr>
            <a:lvl4pPr marL="1501198" indent="0">
              <a:buNone/>
              <a:defRPr sz="1000"/>
            </a:lvl4pPr>
            <a:lvl5pPr marL="2001604" indent="0">
              <a:buNone/>
              <a:defRPr sz="1000"/>
            </a:lvl5pPr>
            <a:lvl6pPr marL="2502004" indent="0">
              <a:buNone/>
              <a:defRPr sz="1000"/>
            </a:lvl6pPr>
            <a:lvl7pPr marL="3002404" indent="0">
              <a:buNone/>
              <a:defRPr sz="1000"/>
            </a:lvl7pPr>
            <a:lvl8pPr marL="3502799" indent="0">
              <a:buNone/>
              <a:defRPr sz="1000"/>
            </a:lvl8pPr>
            <a:lvl9pPr marL="40032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6CB6E-F131-F09A-DFB5-6EE0BF003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ECE71-4A39-8F22-43CA-7160F1874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FF9D2-3F65-6C01-E1AE-1271EC01B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E50C1415-4771-400F-A996-3FA59CCB2E5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3543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3BB73B-9D1A-B380-7743-519F14AC0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A3402-96E7-8EF4-D38A-F1D1D8A6C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7C351B-EBCC-3F4B-BE09-E4E419F48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A1D37F51-3E97-4A79-8E23-4D8129870C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8828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8454" y="302803"/>
            <a:ext cx="2268141" cy="645022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302803"/>
            <a:ext cx="6636411" cy="645022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6AD448-E378-3D67-C938-A0989F7AA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427FF-B589-C8D6-FA2B-6392AA2C7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CD29FE-220C-2641-2B6F-D80B6479C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14F9947E-F081-4121-AF02-6C2A363108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0641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42" y="302737"/>
            <a:ext cx="9072563" cy="125994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04039" y="1763971"/>
            <a:ext cx="4452276" cy="498903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124318" y="1763971"/>
            <a:ext cx="4452276" cy="4989036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63DD64-FC10-B64A-7456-1B00E0F09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ECD5A-6F12-5C60-B884-7B106E772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023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E1DEF-433C-7894-88AB-E1BC9E6CA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481895CF-F84B-4CCB-BA6E-3D1116C492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0986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0741" indent="0" algn="ctr">
              <a:buNone/>
              <a:defRPr/>
            </a:lvl2pPr>
            <a:lvl3pPr marL="1001485" indent="0" algn="ctr">
              <a:buNone/>
              <a:defRPr/>
            </a:lvl3pPr>
            <a:lvl4pPr marL="1502230" indent="0" algn="ctr">
              <a:buNone/>
              <a:defRPr/>
            </a:lvl4pPr>
            <a:lvl5pPr marL="2002971" indent="0" algn="ctr">
              <a:buNone/>
              <a:defRPr/>
            </a:lvl5pPr>
            <a:lvl6pPr marL="2503717" indent="0" algn="ctr">
              <a:buNone/>
              <a:defRPr/>
            </a:lvl6pPr>
            <a:lvl7pPr marL="3004454" indent="0" algn="ctr">
              <a:buNone/>
              <a:defRPr/>
            </a:lvl7pPr>
            <a:lvl8pPr marL="3505189" indent="0" algn="ctr">
              <a:buNone/>
              <a:defRPr/>
            </a:lvl8pPr>
            <a:lvl9pPr marL="400594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2439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5663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4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2" indent="0">
              <a:buNone/>
              <a:defRPr sz="2200" b="1"/>
            </a:lvl2pPr>
            <a:lvl3pPr marL="993771" indent="0">
              <a:buNone/>
              <a:defRPr sz="2000" b="1"/>
            </a:lvl3pPr>
            <a:lvl4pPr marL="1490647" indent="0">
              <a:buNone/>
              <a:defRPr sz="1800" b="1"/>
            </a:lvl4pPr>
            <a:lvl5pPr marL="1987541" indent="0">
              <a:buNone/>
              <a:defRPr sz="1800" b="1"/>
            </a:lvl5pPr>
            <a:lvl6pPr marL="2484414" indent="0">
              <a:buNone/>
              <a:defRPr sz="1800" b="1"/>
            </a:lvl6pPr>
            <a:lvl7pPr marL="2981295" indent="0">
              <a:buNone/>
              <a:defRPr sz="1800" b="1"/>
            </a:lvl7pPr>
            <a:lvl8pPr marL="3478181" indent="0">
              <a:buNone/>
              <a:defRPr sz="1800" b="1"/>
            </a:lvl8pPr>
            <a:lvl9pPr marL="3975064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4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72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2" indent="0">
              <a:buNone/>
              <a:defRPr sz="2200" b="1"/>
            </a:lvl2pPr>
            <a:lvl3pPr marL="993771" indent="0">
              <a:buNone/>
              <a:defRPr sz="2000" b="1"/>
            </a:lvl3pPr>
            <a:lvl4pPr marL="1490647" indent="0">
              <a:buNone/>
              <a:defRPr sz="1800" b="1"/>
            </a:lvl4pPr>
            <a:lvl5pPr marL="1987541" indent="0">
              <a:buNone/>
              <a:defRPr sz="1800" b="1"/>
            </a:lvl5pPr>
            <a:lvl6pPr marL="2484414" indent="0">
              <a:buNone/>
              <a:defRPr sz="1800" b="1"/>
            </a:lvl6pPr>
            <a:lvl7pPr marL="2981295" indent="0">
              <a:buNone/>
              <a:defRPr sz="1800" b="1"/>
            </a:lvl7pPr>
            <a:lvl8pPr marL="3478181" indent="0">
              <a:buNone/>
              <a:defRPr sz="1800" b="1"/>
            </a:lvl8pPr>
            <a:lvl9pPr marL="3975064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72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A61380-28A5-1304-39F0-E414EDE85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82F35-EA6F-FFE4-7E1B-DD75EFC60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510B56-BB96-E49C-053E-A12B03A05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DB232B24-8211-45C3-90D0-F29979E7846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7810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300" y="4857860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41" indent="0">
              <a:buNone/>
              <a:defRPr sz="2000"/>
            </a:lvl2pPr>
            <a:lvl3pPr marL="1001485" indent="0">
              <a:buNone/>
              <a:defRPr sz="1800"/>
            </a:lvl3pPr>
            <a:lvl4pPr marL="1502230" indent="0">
              <a:buNone/>
              <a:defRPr sz="1500"/>
            </a:lvl4pPr>
            <a:lvl5pPr marL="2002971" indent="0">
              <a:buNone/>
              <a:defRPr sz="1500"/>
            </a:lvl5pPr>
            <a:lvl6pPr marL="2503717" indent="0">
              <a:buNone/>
              <a:defRPr sz="1500"/>
            </a:lvl6pPr>
            <a:lvl7pPr marL="3004454" indent="0">
              <a:buNone/>
              <a:defRPr sz="1500"/>
            </a:lvl7pPr>
            <a:lvl8pPr marL="3505189" indent="0">
              <a:buNone/>
              <a:defRPr sz="1500"/>
            </a:lvl8pPr>
            <a:lvl9pPr marL="400594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7259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56053" y="2183906"/>
            <a:ext cx="4196760" cy="45305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0886" y="2183906"/>
            <a:ext cx="4198511" cy="45305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11956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41" indent="0">
              <a:buNone/>
              <a:defRPr sz="2200" b="1"/>
            </a:lvl2pPr>
            <a:lvl3pPr marL="1001485" indent="0">
              <a:buNone/>
              <a:defRPr sz="2000" b="1"/>
            </a:lvl3pPr>
            <a:lvl4pPr marL="1502230" indent="0">
              <a:buNone/>
              <a:defRPr sz="1800" b="1"/>
            </a:lvl4pPr>
            <a:lvl5pPr marL="2002971" indent="0">
              <a:buNone/>
              <a:defRPr sz="1800" b="1"/>
            </a:lvl5pPr>
            <a:lvl6pPr marL="2503717" indent="0">
              <a:buNone/>
              <a:defRPr sz="1800" b="1"/>
            </a:lvl6pPr>
            <a:lvl7pPr marL="3004454" indent="0">
              <a:buNone/>
              <a:defRPr sz="1800" b="1"/>
            </a:lvl7pPr>
            <a:lvl8pPr marL="3505189" indent="0">
              <a:buNone/>
              <a:defRPr sz="1800" b="1"/>
            </a:lvl8pPr>
            <a:lvl9pPr marL="4005940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41" indent="0">
              <a:buNone/>
              <a:defRPr sz="2200" b="1"/>
            </a:lvl2pPr>
            <a:lvl3pPr marL="1001485" indent="0">
              <a:buNone/>
              <a:defRPr sz="2000" b="1"/>
            </a:lvl3pPr>
            <a:lvl4pPr marL="1502230" indent="0">
              <a:buNone/>
              <a:defRPr sz="1800" b="1"/>
            </a:lvl4pPr>
            <a:lvl5pPr marL="2002971" indent="0">
              <a:buNone/>
              <a:defRPr sz="1800" b="1"/>
            </a:lvl5pPr>
            <a:lvl6pPr marL="2503717" indent="0">
              <a:buNone/>
              <a:defRPr sz="1800" b="1"/>
            </a:lvl6pPr>
            <a:lvl7pPr marL="3004454" indent="0">
              <a:buNone/>
              <a:defRPr sz="1800" b="1"/>
            </a:lvl7pPr>
            <a:lvl8pPr marL="3505189" indent="0">
              <a:buNone/>
              <a:defRPr sz="1800" b="1"/>
            </a:lvl8pPr>
            <a:lvl9pPr marL="4005940" indent="0">
              <a:buNone/>
              <a:defRPr sz="18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317386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49648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42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49" y="301056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0741" indent="0">
              <a:buNone/>
              <a:defRPr sz="1300"/>
            </a:lvl2pPr>
            <a:lvl3pPr marL="1001485" indent="0">
              <a:buNone/>
              <a:defRPr sz="1100"/>
            </a:lvl3pPr>
            <a:lvl4pPr marL="1502230" indent="0">
              <a:buNone/>
              <a:defRPr sz="1000"/>
            </a:lvl4pPr>
            <a:lvl5pPr marL="2002971" indent="0">
              <a:buNone/>
              <a:defRPr sz="1000"/>
            </a:lvl5pPr>
            <a:lvl6pPr marL="2503717" indent="0">
              <a:buNone/>
              <a:defRPr sz="1000"/>
            </a:lvl6pPr>
            <a:lvl7pPr marL="3004454" indent="0">
              <a:buNone/>
              <a:defRPr sz="1000"/>
            </a:lvl7pPr>
            <a:lvl8pPr marL="3505189" indent="0">
              <a:buNone/>
              <a:defRPr sz="1000"/>
            </a:lvl8pPr>
            <a:lvl9pPr marL="400594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1135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0741" indent="0">
              <a:buNone/>
              <a:defRPr sz="3100"/>
            </a:lvl2pPr>
            <a:lvl3pPr marL="1001485" indent="0">
              <a:buNone/>
              <a:defRPr sz="2600"/>
            </a:lvl3pPr>
            <a:lvl4pPr marL="1502230" indent="0">
              <a:buNone/>
              <a:defRPr sz="2200"/>
            </a:lvl4pPr>
            <a:lvl5pPr marL="2002971" indent="0">
              <a:buNone/>
              <a:defRPr sz="2200"/>
            </a:lvl5pPr>
            <a:lvl6pPr marL="2503717" indent="0">
              <a:buNone/>
              <a:defRPr sz="2200"/>
            </a:lvl6pPr>
            <a:lvl7pPr marL="3004454" indent="0">
              <a:buNone/>
              <a:defRPr sz="2200"/>
            </a:lvl7pPr>
            <a:lvl8pPr marL="3505189" indent="0">
              <a:buNone/>
              <a:defRPr sz="2200"/>
            </a:lvl8pPr>
            <a:lvl9pPr marL="4005940" indent="0">
              <a:buNone/>
              <a:defRPr sz="22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0741" indent="0">
              <a:buNone/>
              <a:defRPr sz="1300"/>
            </a:lvl2pPr>
            <a:lvl3pPr marL="1001485" indent="0">
              <a:buNone/>
              <a:defRPr sz="1100"/>
            </a:lvl3pPr>
            <a:lvl4pPr marL="1502230" indent="0">
              <a:buNone/>
              <a:defRPr sz="1000"/>
            </a:lvl4pPr>
            <a:lvl5pPr marL="2002971" indent="0">
              <a:buNone/>
              <a:defRPr sz="1000"/>
            </a:lvl5pPr>
            <a:lvl6pPr marL="2503717" indent="0">
              <a:buNone/>
              <a:defRPr sz="1000"/>
            </a:lvl6pPr>
            <a:lvl7pPr marL="3004454" indent="0">
              <a:buNone/>
              <a:defRPr sz="1000"/>
            </a:lvl7pPr>
            <a:lvl8pPr marL="3505189" indent="0">
              <a:buNone/>
              <a:defRPr sz="1000"/>
            </a:lvl8pPr>
            <a:lvl9pPr marL="400594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89112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48886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179014" y="509298"/>
            <a:ext cx="2140383" cy="620523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56047" y="509298"/>
            <a:ext cx="6254888" cy="62052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736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024AC-4CF0-3E97-5828-9F8C1F0CE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B863FC-9CB1-1D33-60AF-E7E47A0D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3C2DF3-4F41-E033-1D49-78CB09707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B48BD17A-4C20-452E-8129-15CF62813D7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914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BCDC9A-E72E-37AE-EC43-5EEAA36DA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289B73-972C-391F-D1DE-4AFB90FB4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F24A2-2084-9E56-19CE-1A2ECFB07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60E4F5B-DB38-481A-8E24-B75FB90F62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87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035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298" y="301125"/>
            <a:ext cx="5635350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035" y="1581948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496882" indent="0">
              <a:buNone/>
              <a:defRPr sz="1300"/>
            </a:lvl2pPr>
            <a:lvl3pPr marL="993771" indent="0">
              <a:buNone/>
              <a:defRPr sz="1100"/>
            </a:lvl3pPr>
            <a:lvl4pPr marL="1490647" indent="0">
              <a:buNone/>
              <a:defRPr sz="1000"/>
            </a:lvl4pPr>
            <a:lvl5pPr marL="1987541" indent="0">
              <a:buNone/>
              <a:defRPr sz="1000"/>
            </a:lvl5pPr>
            <a:lvl6pPr marL="2484414" indent="0">
              <a:buNone/>
              <a:defRPr sz="1000"/>
            </a:lvl6pPr>
            <a:lvl7pPr marL="2981295" indent="0">
              <a:buNone/>
              <a:defRPr sz="1000"/>
            </a:lvl7pPr>
            <a:lvl8pPr marL="3478181" indent="0">
              <a:buNone/>
              <a:defRPr sz="1000"/>
            </a:lvl8pPr>
            <a:lvl9pPr marL="3975064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7C646B-D65A-10A3-66ED-D715F7724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DABAE-0445-28D0-C911-6BC92F2CB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CAE18-A082-D6ED-3C65-398633881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824DEEAC-6382-4D8C-90ED-4D01D8ED30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613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5873" y="5291773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496882" indent="0">
              <a:buNone/>
              <a:defRPr sz="3100"/>
            </a:lvl2pPr>
            <a:lvl3pPr marL="993771" indent="0">
              <a:buNone/>
              <a:defRPr sz="2600"/>
            </a:lvl3pPr>
            <a:lvl4pPr marL="1490647" indent="0">
              <a:buNone/>
              <a:defRPr sz="2200"/>
            </a:lvl4pPr>
            <a:lvl5pPr marL="1987541" indent="0">
              <a:buNone/>
              <a:defRPr sz="2200"/>
            </a:lvl5pPr>
            <a:lvl6pPr marL="2484414" indent="0">
              <a:buNone/>
              <a:defRPr sz="2200"/>
            </a:lvl6pPr>
            <a:lvl7pPr marL="2981295" indent="0">
              <a:buNone/>
              <a:defRPr sz="2200"/>
            </a:lvl7pPr>
            <a:lvl8pPr marL="3478181" indent="0">
              <a:buNone/>
              <a:defRPr sz="2200"/>
            </a:lvl8pPr>
            <a:lvl9pPr marL="3975064" indent="0">
              <a:buNone/>
              <a:defRPr sz="22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5873" y="5916497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496882" indent="0">
              <a:buNone/>
              <a:defRPr sz="1300"/>
            </a:lvl2pPr>
            <a:lvl3pPr marL="993771" indent="0">
              <a:buNone/>
              <a:defRPr sz="1100"/>
            </a:lvl3pPr>
            <a:lvl4pPr marL="1490647" indent="0">
              <a:buNone/>
              <a:defRPr sz="1000"/>
            </a:lvl4pPr>
            <a:lvl5pPr marL="1987541" indent="0">
              <a:buNone/>
              <a:defRPr sz="1000"/>
            </a:lvl5pPr>
            <a:lvl6pPr marL="2484414" indent="0">
              <a:buNone/>
              <a:defRPr sz="1000"/>
            </a:lvl6pPr>
            <a:lvl7pPr marL="2981295" indent="0">
              <a:buNone/>
              <a:defRPr sz="1000"/>
            </a:lvl7pPr>
            <a:lvl8pPr marL="3478181" indent="0">
              <a:buNone/>
              <a:defRPr sz="1000"/>
            </a:lvl8pPr>
            <a:lvl9pPr marL="3975064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E8F8B-D3A0-D9D3-ECA9-9312F91B6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98441-2AED-E5F2-8782-F25B0A0C1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45361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508A3-569D-0A03-AAC7-DD5E19A9E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2438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0B37626E-261B-4A20-A060-46F6F79E5A8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23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C052B4-CAD4-7D9A-B708-91B1A961D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349" tIns="49677" rIns="99349" bIns="49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5069CD-034C-2AB1-7E44-7CBBDFD5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349" tIns="49677" rIns="99349" bIns="49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ED094B-E922-058C-D3B6-5E2AB67A90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49" tIns="49677" rIns="99349" bIns="49677" numCol="1" anchor="t" anchorCtr="0" compatLnSpc="1">
            <a:prstTxWarp prst="textNoShape">
              <a:avLst/>
            </a:prstTxWarp>
          </a:bodyPr>
          <a:lstStyle>
            <a:lvl1pPr algn="l" defTabSz="998029" hangingPunct="1">
              <a:lnSpc>
                <a:spcPct val="100000"/>
              </a:lnSpc>
              <a:buClrTx/>
              <a:buSzTx/>
              <a:buFont typeface="Wingdings" charset="2"/>
              <a:buNone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39BF82-47AA-31DF-9848-F0419E229D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49" tIns="49677" rIns="99349" bIns="49677" numCol="1" anchor="t" anchorCtr="0" compatLnSpc="1">
            <a:prstTxWarp prst="textNoShape">
              <a:avLst/>
            </a:prstTxWarp>
          </a:bodyPr>
          <a:lstStyle>
            <a:lvl1pPr algn="ctr" defTabSz="998029" hangingPunct="1">
              <a:lnSpc>
                <a:spcPct val="100000"/>
              </a:lnSpc>
              <a:buClrTx/>
              <a:buSzTx/>
              <a:buFont typeface="Wingdings" charset="2"/>
              <a:buNone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953474-3368-FEE7-9B10-2221D27FB9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49" tIns="49677" rIns="99349" bIns="49677" numCol="1" anchor="t" anchorCtr="0" compatLnSpc="1">
            <a:prstTxWarp prst="textNoShape">
              <a:avLst/>
            </a:prstTxWarp>
          </a:bodyPr>
          <a:lstStyle>
            <a:lvl1pPr algn="r" defTabSz="996950" hangingPunct="1">
              <a:lnSpc>
                <a:spcPct val="100000"/>
              </a:lnSpc>
              <a:buClrTx/>
              <a:buSzTx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DB110E9-BBCE-41B8-B37B-4F3B126F5CF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  <p:sldLayoutId id="21474854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9688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9377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49064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98754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1475" indent="-37147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79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39838" indent="-24765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36725" indent="-2476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3613" indent="-24765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2855" indent="-248445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29740" indent="-248445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26616" indent="-248445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23498" indent="-248445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2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7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1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4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95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81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64" algn="l" defTabSz="9937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8103E2-60F7-358F-9674-66FE8C26C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37" tIns="49866" rIns="99737" bIns="498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865F12-7B60-7EE5-8C97-96F4249E6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37" tIns="49866" rIns="99737" bIns="49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517CC8-2CA7-D38B-5479-F507F6942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7" tIns="49866" rIns="99737" bIns="49866" numCol="1" anchor="t" anchorCtr="0" compatLnSpc="1">
            <a:prstTxWarp prst="textNoShape">
              <a:avLst/>
            </a:prstTxWarp>
          </a:bodyPr>
          <a:lstStyle>
            <a:lvl1pPr algn="l" defTabSz="1001765" hangingPunct="1">
              <a:lnSpc>
                <a:spcPct val="100000"/>
              </a:lnSpc>
              <a:buClrTx/>
              <a:buSzTx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E573B4-A5D3-7E70-AAF1-ED4512C3D5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7" tIns="49866" rIns="99737" bIns="49866" numCol="1" anchor="t" anchorCtr="0" compatLnSpc="1">
            <a:prstTxWarp prst="textNoShape">
              <a:avLst/>
            </a:prstTxWarp>
          </a:bodyPr>
          <a:lstStyle>
            <a:lvl1pPr algn="ctr" defTabSz="1001765" hangingPunct="1">
              <a:lnSpc>
                <a:spcPct val="100000"/>
              </a:lnSpc>
              <a:buClrTx/>
              <a:buSzTx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99AC07-B045-0EB9-DECA-11A1023748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7" tIns="49866" rIns="99737" bIns="49866" numCol="1" anchor="t" anchorCtr="0" compatLnSpc="1">
            <a:prstTxWarp prst="textNoShape">
              <a:avLst/>
            </a:prstTxWarp>
          </a:bodyPr>
          <a:lstStyle>
            <a:lvl1pPr algn="r" defTabSz="1001713" hangingPunct="1">
              <a:lnSpc>
                <a:spcPct val="100000"/>
              </a:lnSpc>
              <a:buClrTx/>
              <a:buSzTx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EEAC249-7A72-4661-A6C6-E3E355C0C36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9874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9749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49622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99497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46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4663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43138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085" indent="-2493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41826" indent="-2493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40576" indent="-2493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9306" indent="-24937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741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494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225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976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3719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2455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1196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9941" algn="l" defTabSz="9974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>
            <a:extLst>
              <a:ext uri="{FF2B5EF4-FFF2-40B4-BE49-F238E27FC236}">
                <a16:creationId xmlns:a16="http://schemas.microsoft.com/office/drawing/2014/main" id="{BB51D8B9-E3B2-A744-9355-1A94ABD24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Szöveg helye 2">
            <a:extLst>
              <a:ext uri="{FF2B5EF4-FFF2-40B4-BE49-F238E27FC236}">
                <a16:creationId xmlns:a16="http://schemas.microsoft.com/office/drawing/2014/main" id="{B488E6B6-E266-FFA0-75CD-CD49124F4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3B3ED7-D5BF-7362-F806-312CC8217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C2203F5-B553-424E-8819-DDC8CC60DEEC}" type="datetimeFigureOut">
              <a:rPr lang="hu-HU"/>
              <a:pPr>
                <a:defRPr/>
              </a:pPr>
              <a:t>2023. 01. 23.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1BB788-39CD-EDA0-ADF0-BF938E46B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2C3D39-18D9-C48F-901A-73AE8CE73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defTabSz="914400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D0787F-3C8F-4E4C-B7D6-290D4B69BA3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DDD07C0-AF26-2BE1-43C2-665D1BE53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81" tIns="50038" rIns="100081" bIns="50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E036C9-2404-8464-4AE9-D4806CCD7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81" tIns="50038" rIns="100081" bIns="50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17DE66-F182-CB31-3F39-00E9C88CB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81" tIns="50038" rIns="100081" bIns="50038" numCol="1" anchor="t" anchorCtr="0" compatLnSpc="1">
            <a:prstTxWarp prst="textNoShape">
              <a:avLst/>
            </a:prstTxWarp>
          </a:bodyPr>
          <a:lstStyle>
            <a:lvl1pPr algn="l" defTabSz="1005093" hangingPunct="1">
              <a:lnSpc>
                <a:spcPct val="100000"/>
              </a:lnSpc>
              <a:buClrTx/>
              <a:buSzTx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A55403-BE95-2A5F-A82C-D45E05908D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81" tIns="50038" rIns="100081" bIns="50038" numCol="1" anchor="t" anchorCtr="0" compatLnSpc="1">
            <a:prstTxWarp prst="textNoShape">
              <a:avLst/>
            </a:prstTxWarp>
          </a:bodyPr>
          <a:lstStyle>
            <a:lvl1pPr algn="ctr" defTabSz="1005093" hangingPunct="1">
              <a:lnSpc>
                <a:spcPct val="100000"/>
              </a:lnSpc>
              <a:buClrTx/>
              <a:buSzTx/>
              <a:defRPr sz="15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ABBCFC-CBCC-BC98-8A19-F030640CB7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81" tIns="50038" rIns="100081" bIns="50038" numCol="1" anchor="t" anchorCtr="0" compatLnSpc="1">
            <a:prstTxWarp prst="textNoShape">
              <a:avLst/>
            </a:prstTxWarp>
          </a:bodyPr>
          <a:lstStyle>
            <a:lvl1pPr algn="r" defTabSz="1004888" hangingPunct="1">
              <a:lnSpc>
                <a:spcPct val="100000"/>
              </a:lnSpc>
              <a:buClrTx/>
              <a:buSzTx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61FD9C0-BCA2-40AE-B1EB-6B24A96C1AB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  <p:sldLayoutId id="21474854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039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080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0119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0160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4650" indent="-37465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12738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0950" indent="-24923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1013" indent="-24923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1075" indent="-24923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52202" indent="-25020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52598" indent="-25020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53000" indent="-25020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53397" indent="-250201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398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808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198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604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004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404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799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200" algn="l" defTabSz="10008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799DA16-5E0F-095E-6477-149517771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09588"/>
            <a:ext cx="8562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42" tIns="51254" rIns="98542" bIns="51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Click to edit the title text format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3A50E63-684F-3BB8-41C1-880A2F5CE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85629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542" tIns="51254" rIns="98542" bIns="51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Click to edit the outline text format</a:t>
            </a:r>
          </a:p>
          <a:p>
            <a:pPr lvl="1"/>
            <a:r>
              <a:rPr lang="en-GB" altLang="hu-HU"/>
              <a:t>Second Outline Level</a:t>
            </a:r>
          </a:p>
          <a:p>
            <a:pPr lvl="2"/>
            <a:r>
              <a:rPr lang="en-GB" altLang="hu-HU"/>
              <a:t>Third Outline Level</a:t>
            </a:r>
          </a:p>
          <a:p>
            <a:pPr lvl="3"/>
            <a:r>
              <a:rPr lang="en-GB" altLang="hu-HU"/>
              <a:t>Fourth Outline Level</a:t>
            </a:r>
          </a:p>
          <a:p>
            <a:pPr lvl="4"/>
            <a:r>
              <a:rPr lang="en-GB" altLang="hu-HU"/>
              <a:t>Fifth Outline Level</a:t>
            </a:r>
          </a:p>
          <a:p>
            <a:pPr lvl="4"/>
            <a:r>
              <a:rPr lang="en-GB" altLang="hu-HU"/>
              <a:t>Sixth Outline Level</a:t>
            </a:r>
          </a:p>
          <a:p>
            <a:pPr lvl="4"/>
            <a:r>
              <a:rPr lang="en-GB" altLang="hu-HU"/>
              <a:t>Seventh Outline Level</a:t>
            </a:r>
          </a:p>
          <a:p>
            <a:pPr lvl="4"/>
            <a:r>
              <a:rPr lang="en-GB" altLang="hu-HU"/>
              <a:t>Eighth Outline Level</a:t>
            </a:r>
          </a:p>
          <a:p>
            <a:pPr lvl="4"/>
            <a:r>
              <a:rPr lang="en-GB" altLang="hu-HU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79" r:id="rId2"/>
    <p:sldLayoutId id="2147485380" r:id="rId3"/>
    <p:sldLayoutId id="2147485381" r:id="rId4"/>
    <p:sldLayoutId id="2147485382" r:id="rId5"/>
    <p:sldLayoutId id="2147485383" r:id="rId6"/>
    <p:sldLayoutId id="2147485384" r:id="rId7"/>
    <p:sldLayoutId id="2147485385" r:id="rId8"/>
    <p:sldLayoutId id="2147485386" r:id="rId9"/>
    <p:sldLayoutId id="2147485387" r:id="rId10"/>
    <p:sldLayoutId id="2147485388" r:id="rId11"/>
  </p:sldLayoutIdLst>
  <p:txStyles>
    <p:titleStyle>
      <a:lvl1pPr algn="ctr" defTabSz="498475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000000"/>
          </a:solidFill>
          <a:latin typeface="Times New Roman" pitchFamily="18" charset="0"/>
        </a:defRPr>
      </a:lvl2pPr>
      <a:lvl3pPr algn="ctr" defTabSz="498475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000000"/>
          </a:solidFill>
          <a:latin typeface="Times New Roman" pitchFamily="18" charset="0"/>
        </a:defRPr>
      </a:lvl3pPr>
      <a:lvl4pPr algn="ctr" defTabSz="498475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000000"/>
          </a:solidFill>
          <a:latin typeface="Times New Roman" pitchFamily="18" charset="0"/>
        </a:defRPr>
      </a:lvl4pPr>
      <a:lvl5pPr algn="ctr" defTabSz="498475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900">
          <a:solidFill>
            <a:srgbClr val="000000"/>
          </a:solidFill>
          <a:latin typeface="Times New Roman" pitchFamily="18" charset="0"/>
        </a:defRPr>
      </a:lvl5pPr>
      <a:lvl6pPr marL="500741" algn="ctr" defTabSz="500741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Times New Roman" pitchFamily="18" charset="0"/>
        </a:defRPr>
      </a:lvl6pPr>
      <a:lvl7pPr marL="1001485" algn="ctr" defTabSz="500741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Times New Roman" pitchFamily="18" charset="0"/>
        </a:defRPr>
      </a:lvl7pPr>
      <a:lvl8pPr marL="1502230" algn="ctr" defTabSz="500741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Times New Roman" pitchFamily="18" charset="0"/>
        </a:defRPr>
      </a:lvl8pPr>
      <a:lvl9pPr marL="2002971" algn="ctr" defTabSz="500741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900">
          <a:solidFill>
            <a:srgbClr val="000000"/>
          </a:solidFill>
          <a:latin typeface="Times New Roman" pitchFamily="18" charset="0"/>
        </a:defRPr>
      </a:lvl9pPr>
    </p:titleStyle>
    <p:bodyStyle>
      <a:lvl1pPr marL="366713" indent="-366713" algn="l" defTabSz="498475" rtl="0" eaLnBrk="0" fontAlgn="base" hangingPunct="0">
        <a:lnSpc>
          <a:spcPct val="98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806450" indent="-303213" algn="l" defTabSz="498475" rtl="0" eaLnBrk="0" fontAlgn="base" hangingPunct="0">
        <a:lnSpc>
          <a:spcPct val="98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3100">
          <a:solidFill>
            <a:srgbClr val="000000"/>
          </a:solidFill>
          <a:latin typeface="+mn-lt"/>
        </a:defRPr>
      </a:lvl2pPr>
      <a:lvl3pPr marL="1249363" indent="-247650" algn="l" defTabSz="498475" rtl="0" eaLnBrk="0" fontAlgn="base" hangingPunct="0">
        <a:lnSpc>
          <a:spcPct val="98000"/>
        </a:lnSpc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600">
          <a:solidFill>
            <a:srgbClr val="000000"/>
          </a:solidFill>
          <a:latin typeface="+mn-lt"/>
        </a:defRPr>
      </a:lvl3pPr>
      <a:lvl4pPr marL="1749425" indent="-247650" algn="l" defTabSz="498475" rtl="0" eaLnBrk="0" fontAlgn="base" hangingPunct="0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</a:defRPr>
      </a:lvl4pPr>
      <a:lvl5pPr marL="2249488" indent="-247650" algn="l" defTabSz="498475" rtl="0" eaLnBrk="0" fontAlgn="base" hangingPunct="0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200">
          <a:solidFill>
            <a:srgbClr val="000000"/>
          </a:solidFill>
          <a:latin typeface="+mn-lt"/>
        </a:defRPr>
      </a:lvl5pPr>
      <a:lvl6pPr marL="2754087" indent="-250367" algn="l" defTabSz="500741" rtl="0" eaLnBrk="0" fontAlgn="base" hangingPunct="0">
        <a:lnSpc>
          <a:spcPct val="98000"/>
        </a:lnSpc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</a:defRPr>
      </a:lvl6pPr>
      <a:lvl7pPr marL="3254828" indent="-250367" algn="l" defTabSz="500741" rtl="0" eaLnBrk="0" fontAlgn="base" hangingPunct="0">
        <a:lnSpc>
          <a:spcPct val="98000"/>
        </a:lnSpc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</a:defRPr>
      </a:lvl7pPr>
      <a:lvl8pPr marL="3755570" indent="-250367" algn="l" defTabSz="500741" rtl="0" eaLnBrk="0" fontAlgn="base" hangingPunct="0">
        <a:lnSpc>
          <a:spcPct val="98000"/>
        </a:lnSpc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</a:defRPr>
      </a:lvl8pPr>
      <a:lvl9pPr marL="4256313" indent="-250367" algn="l" defTabSz="500741" rtl="0" eaLnBrk="0" fontAlgn="base" hangingPunct="0">
        <a:lnSpc>
          <a:spcPct val="98000"/>
        </a:lnSpc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41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85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230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971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717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454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189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5940" algn="l" defTabSz="10014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2" descr="AOK">
            <a:extLst>
              <a:ext uri="{FF2B5EF4-FFF2-40B4-BE49-F238E27FC236}">
                <a16:creationId xmlns:a16="http://schemas.microsoft.com/office/drawing/2014/main" id="{37A3F0CF-0076-C9BE-DBB4-4F4D585A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970463"/>
            <a:ext cx="14287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AAF0A214-1E34-5BB1-C7A2-20A107D1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768350"/>
            <a:ext cx="2032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69" tIns="49881" rIns="99769" bIns="49881">
            <a:spAutoFit/>
          </a:bodyPr>
          <a:lstStyle>
            <a:lvl1pPr defTabSz="1003300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hu-HU" altLang="hu-HU" sz="29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hu-HU" altLang="hu-HU" sz="310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9813A4F-202D-84A0-23D5-0151B522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6018213"/>
            <a:ext cx="79041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69" tIns="49881" rIns="99769" bIns="49881">
            <a:spAutoFit/>
          </a:bodyPr>
          <a:lstStyle>
            <a:lvl1pPr defTabSz="1003300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600">
                <a:solidFill>
                  <a:srgbClr val="0000CC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Kórélettani Intézet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600">
                <a:solidFill>
                  <a:srgbClr val="0000CC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Nemzetközi Nephrológiai Kutató és Képző Központ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600">
                <a:solidFill>
                  <a:srgbClr val="0000CC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Elméleti Doktori Iskola  -  Semmelweis Egyetem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hu-HU" altLang="hu-HU" sz="2600" b="1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54277" name="Picture 6" descr="sote">
            <a:extLst>
              <a:ext uri="{FF2B5EF4-FFF2-40B4-BE49-F238E27FC236}">
                <a16:creationId xmlns:a16="http://schemas.microsoft.com/office/drawing/2014/main" id="{843FDB8D-0E4B-3027-9B61-E477F196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4818063"/>
            <a:ext cx="1708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7">
            <a:extLst>
              <a:ext uri="{FF2B5EF4-FFF2-40B4-BE49-F238E27FC236}">
                <a16:creationId xmlns:a16="http://schemas.microsoft.com/office/drawing/2014/main" id="{C40E95D3-78A4-C46C-24F4-CAC043F1C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57188"/>
            <a:ext cx="8572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69" tIns="49881" rIns="99769" bIns="49881">
            <a:spAutoFit/>
          </a:bodyPr>
          <a:lstStyle>
            <a:lvl1pPr defTabSz="1003300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hu-HU" altLang="hu-HU" sz="2800" b="1">
                <a:solidFill>
                  <a:srgbClr val="333399"/>
                </a:solidFill>
              </a:rPr>
              <a:t>Semmelweis Egyetem Baráti Köre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hu-HU" altLang="hu-HU" sz="2400">
                <a:solidFill>
                  <a:srgbClr val="333399"/>
                </a:solidFill>
              </a:rPr>
              <a:t>Budapest, 2017. január 25.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hu-HU" altLang="hu-HU" sz="2600">
              <a:solidFill>
                <a:srgbClr val="000066"/>
              </a:solidFill>
              <a:ea typeface="msgothic" charset="0"/>
              <a:cs typeface="Arial" panose="020B0604020202020204" pitchFamily="34" charset="0"/>
            </a:endParaRPr>
          </a:p>
        </p:txBody>
      </p:sp>
      <p:sp>
        <p:nvSpPr>
          <p:cNvPr id="54279" name="Szövegdoboz 12">
            <a:extLst>
              <a:ext uri="{FF2B5EF4-FFF2-40B4-BE49-F238E27FC236}">
                <a16:creationId xmlns:a16="http://schemas.microsoft.com/office/drawing/2014/main" id="{3F980D61-D17E-5629-5B29-2CF44D32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06546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769" tIns="49881" rIns="99769" bIns="49881">
            <a:spAutoFit/>
          </a:bodyPr>
          <a:lstStyle>
            <a:lvl1pPr defTabSz="1003300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1213" indent="-311150" defTabSz="100330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7775" indent="-249238" defTabSz="10033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7838" indent="-249238" defTabSz="10033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47900" indent="-249238" defTabSz="10033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05100" indent="-249238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62300" indent="-249238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9500" indent="-249238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6700" indent="-249238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hu-HU" altLang="hu-HU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280" name="Text Box 3">
            <a:extLst>
              <a:ext uri="{FF2B5EF4-FFF2-40B4-BE49-F238E27FC236}">
                <a16:creationId xmlns:a16="http://schemas.microsoft.com/office/drawing/2014/main" id="{63177CAD-6F89-467E-B328-2247B809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885950"/>
            <a:ext cx="5716587" cy="14620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338" tIns="117362" rIns="99338" bIns="49672">
            <a:spAutoFit/>
          </a:bodyPr>
          <a:lstStyle>
            <a:lvl1pPr defTabSz="1003300"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800" b="1">
                <a:solidFill>
                  <a:srgbClr val="0000FF"/>
                </a:solidFill>
              </a:rPr>
              <a:t>Semmelweis_200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800" b="1">
                <a:solidFill>
                  <a:srgbClr val="0000FF"/>
                </a:solidFill>
              </a:rPr>
              <a:t>Álmok, tervek, teendők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u-HU" altLang="hu-HU" sz="2800">
                <a:solidFill>
                  <a:srgbClr val="0000FF"/>
                </a:solidFill>
              </a:rPr>
              <a:t>Prof. Dr. Rosivall László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églalap 1">
            <a:extLst>
              <a:ext uri="{FF2B5EF4-FFF2-40B4-BE49-F238E27FC236}">
                <a16:creationId xmlns:a16="http://schemas.microsoft.com/office/drawing/2014/main" id="{D091EC8D-A575-C97D-21AD-06E1B409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739775"/>
            <a:ext cx="10369551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              </a:t>
            </a:r>
            <a:r>
              <a:rPr lang="hu-HU" altLang="hu-HU" b="1">
                <a:solidFill>
                  <a:srgbClr val="0070C0"/>
                </a:solidFill>
                <a:latin typeface="Arial" panose="020B0604020202020204" pitchFamily="34" charset="0"/>
              </a:rPr>
              <a:t>Eddigi külföldi aktivitás</a:t>
            </a:r>
          </a:p>
          <a:p>
            <a:pPr>
              <a:spcAft>
                <a:spcPts val="600"/>
              </a:spcAft>
            </a:pPr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altLang="hu-HU" sz="2000" b="1">
                <a:solidFill>
                  <a:srgbClr val="0070C0"/>
                </a:solidFill>
                <a:latin typeface="Arial" panose="020B0604020202020204" pitchFamily="34" charset="0"/>
              </a:rPr>
              <a:t>-   Levél Magyar Intézetekhez:</a:t>
            </a: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Bécs, Berlin, Bukarest, Delhi, Helsinki, Isztambul,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Kairó, London, Moszkva, New York, Párizs, Peking, Pozsony, Prága, Róma,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Sepsiszentgyörgy, Stuttgart, Szófia, Tallinn, Varsó, Zágráb stb.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  </a:t>
            </a:r>
            <a:r>
              <a:rPr lang="hu-HU" altLang="hu-HU" sz="2000" b="1">
                <a:solidFill>
                  <a:srgbClr val="0070C0"/>
                </a:solidFill>
                <a:latin typeface="Arial" panose="020B0604020202020204" pitchFamily="34" charset="0"/>
              </a:rPr>
              <a:t>Nagykövetségekhez</a:t>
            </a: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: Új-Zéland, Japán,  Irán, Ausztrália stb.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  Egyéb: Marosvásárhelyi Egyetem, Brassai Attila, 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Japán: Prof. Dr. Kyoshi Kurokawa, szobor állítás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Macedónia: Momir Palenkovics, Goce Spasovski - közös tudományos ülés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Prof. Dr. Peter Somogyi, Oxford,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USA: Dr. Jonathan Jakus, nőgyógyász, SE tiszteletbeli konzul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Prof. Dr. Tesar Vladimir, Károly Egyetem Prof. Tomas Zima rektor,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 Prof. Dr. Adalbert Schiller, Temesvár 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Semmelweis, iráni-magyar bilaterális emlékülés, Prof. Dr. Ali Jafarian rektor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Sótonyi Péter Bécs, Semmelweis Alapítvány</a:t>
            </a:r>
          </a:p>
          <a:p>
            <a:pPr>
              <a:spcAft>
                <a:spcPts val="600"/>
              </a:spcAft>
            </a:pP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        Prof. Dr. Romics Imre, Karl Semmelweis, Kismarton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églalap 1">
            <a:extLst>
              <a:ext uri="{FF2B5EF4-FFF2-40B4-BE49-F238E27FC236}">
                <a16:creationId xmlns:a16="http://schemas.microsoft.com/office/drawing/2014/main" id="{B9CAC318-4EDD-5050-225D-F19057A2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584200"/>
            <a:ext cx="85693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0070C0"/>
                </a:solidFill>
                <a:latin typeface="Arial" panose="020B0604020202020204" pitchFamily="34" charset="0"/>
              </a:rPr>
              <a:t>                        </a:t>
            </a:r>
            <a:r>
              <a:rPr lang="hu-HU" altLang="hu-HU" sz="2800" b="1">
                <a:solidFill>
                  <a:srgbClr val="0070C0"/>
                </a:solidFill>
                <a:latin typeface="Arial" panose="020B0604020202020204" pitchFamily="34" charset="0"/>
              </a:rPr>
              <a:t>Hazai összefogás, feladatok: </a:t>
            </a:r>
          </a:p>
          <a:p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 i="1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hu-HU" altLang="hu-HU" i="1">
                <a:solidFill>
                  <a:srgbClr val="0070C0"/>
                </a:solidFill>
                <a:latin typeface="Arial" panose="020B0604020202020204" pitchFamily="34" charset="0"/>
              </a:rPr>
              <a:t>Egyetemi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1. Alumni, Dr. Oláh Dániel igazgató (budapesti emlékséták, országos és nemzetközi emléktúrák, hallgatói események, emlékelőadások, tájékoztatók, stb.) 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2. SE, kapcsolódó intézmények (BME, Pázmány) és egyéb intézmények hallgatói: hazai, nemzetközi bevonása 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3. HÖK, gólya tábor, Dr. Melczer Zsolt 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4. Egyetemi emlékérem, Szabó Virág, kisplasztika, megbeszélés  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5. Baráti Kör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églalap 1">
            <a:extLst>
              <a:ext uri="{FF2B5EF4-FFF2-40B4-BE49-F238E27FC236}">
                <a16:creationId xmlns:a16="http://schemas.microsoft.com/office/drawing/2014/main" id="{16F3F1DA-6165-A6DA-DA2C-48C16188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095375"/>
            <a:ext cx="6983412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800" b="1">
                <a:solidFill>
                  <a:srgbClr val="0070C0"/>
                </a:solidFill>
                <a:latin typeface="Arial" panose="020B0604020202020204" pitchFamily="34" charset="0"/>
              </a:rPr>
              <a:t>      Nem egyetemi intézmények</a:t>
            </a:r>
            <a:r>
              <a:rPr lang="hu-HU" altLang="hu-HU" sz="280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 Semmelweis nevét viselő intézmények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 Magyar Posta: Emlékbélyeg </a:t>
            </a:r>
          </a:p>
          <a:p>
            <a:pPr>
              <a:buFontTx/>
              <a:buChar char="-"/>
            </a:pPr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 Nemzeti Bank: Érmek 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 Nemzeti Színház</a:t>
            </a: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 Általános iskolák, gimnáziumok</a:t>
            </a:r>
          </a:p>
          <a:p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églalap 1">
            <a:extLst>
              <a:ext uri="{FF2B5EF4-FFF2-40B4-BE49-F238E27FC236}">
                <a16:creationId xmlns:a16="http://schemas.microsoft.com/office/drawing/2014/main" id="{494CBF3F-BCB5-4C45-4295-AFF1E167D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08175"/>
            <a:ext cx="91440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>
                <a:latin typeface="Arial" panose="020B0604020202020204" pitchFamily="34" charset="0"/>
              </a:rPr>
              <a:t>                          </a:t>
            </a:r>
            <a:r>
              <a:rPr lang="hu-HU" altLang="hu-HU" b="1">
                <a:solidFill>
                  <a:srgbClr val="0070C0"/>
                </a:solidFill>
                <a:latin typeface="Arial" panose="020B0604020202020204" pitchFamily="34" charset="0"/>
              </a:rPr>
              <a:t>Egyéb művészeti események:</a:t>
            </a:r>
          </a:p>
          <a:p>
            <a:endParaRPr lang="hu-HU" altLang="hu-HU" sz="200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altLang="hu-HU" sz="2000" b="1">
                <a:solidFill>
                  <a:srgbClr val="0070C0"/>
                </a:solidFill>
                <a:latin typeface="Arial" panose="020B0604020202020204" pitchFamily="34" charset="0"/>
              </a:rPr>
              <a:t>Nemzeti Színház</a:t>
            </a: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: Németh László „Az írás ördöge” és Jens Bjorneboe</a:t>
            </a: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„Semmelweis” c. drámája. Vidnyánszky Attila felolvasószínház, Prof. Dr.</a:t>
            </a: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     Réthelyi Miklós, Mécs Károly, Kapdebo Tamás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    </a:t>
            </a:r>
            <a:r>
              <a:rPr lang="hu-HU" altLang="hu-HU" sz="2000" b="1">
                <a:solidFill>
                  <a:srgbClr val="0070C0"/>
                </a:solidFill>
                <a:latin typeface="Arial" panose="020B0604020202020204" pitchFamily="34" charset="0"/>
              </a:rPr>
              <a:t>Valamennyi színház, mozi, könyvkiadó megkeresése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églalap 1">
            <a:extLst>
              <a:ext uri="{FF2B5EF4-FFF2-40B4-BE49-F238E27FC236}">
                <a16:creationId xmlns:a16="http://schemas.microsoft.com/office/drawing/2014/main" id="{F216A0D4-00C2-4C83-09A3-76522DEC9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042988"/>
            <a:ext cx="792162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>
                <a:latin typeface="Arial" panose="020B0604020202020204" pitchFamily="34" charset="0"/>
              </a:rPr>
              <a:t>                       </a:t>
            </a:r>
            <a:r>
              <a:rPr lang="hu-HU" altLang="hu-HU" b="1">
                <a:solidFill>
                  <a:srgbClr val="0070C0"/>
                </a:solidFill>
                <a:latin typeface="Arial" panose="020B0604020202020204" pitchFamily="34" charset="0"/>
              </a:rPr>
              <a:t>Egyéb események: </a:t>
            </a:r>
          </a:p>
          <a:p>
            <a:endParaRPr lang="hu-HU" altLang="hu-HU" sz="2000"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lang="hu-HU" altLang="hu-HU" sz="2000">
                <a:latin typeface="Arial" panose="020B0604020202020204" pitchFamily="34" charset="0"/>
              </a:rPr>
              <a:t> </a:t>
            </a:r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Iskolai vetélkedők szervezése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Kutatók Éjszakáján SE_200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Semmelweis musical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SE Semmelweis emlékbeszédek kiadása 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Társegyetemek, valamint TV, rádió, sajtó mozgósítása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Rókus Kórház előtti tér átnevezése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Természet Világa: Semmelweis ifjúsági pályázat</a:t>
            </a:r>
          </a:p>
          <a:p>
            <a:pPr>
              <a:buFontTx/>
              <a:buChar char="-"/>
            </a:pPr>
            <a:endParaRPr lang="hu-HU" altLang="hu-HU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0070C0"/>
                </a:solidFill>
                <a:latin typeface="Arial" panose="020B0604020202020204" pitchFamily="34" charset="0"/>
              </a:rPr>
              <a:t>- Római egyetem könyvtár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Barati Kor\NKTH foto.jpg">
            <a:extLst>
              <a:ext uri="{FF2B5EF4-FFF2-40B4-BE49-F238E27FC236}">
                <a16:creationId xmlns:a16="http://schemas.microsoft.com/office/drawing/2014/main" id="{C161E2E5-7DDE-D64B-DC82-A8933B65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60388"/>
            <a:ext cx="4395787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Szövegdoboz 1">
            <a:extLst>
              <a:ext uri="{FF2B5EF4-FFF2-40B4-BE49-F238E27FC236}">
                <a16:creationId xmlns:a16="http://schemas.microsoft.com/office/drawing/2014/main" id="{553C39A0-A7EC-403E-E845-C368A801E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1616075"/>
            <a:ext cx="901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b="1" dirty="0">
                <a:solidFill>
                  <a:srgbClr val="0070C0"/>
                </a:solidFill>
                <a:latin typeface="+mn-lt"/>
                <a:ea typeface="msgothic" charset="0"/>
              </a:rPr>
              <a:t>NKFI</a:t>
            </a:r>
            <a:endParaRPr lang="en-US" altLang="hu-HU" b="1" dirty="0">
              <a:solidFill>
                <a:srgbClr val="0070C0"/>
              </a:solidFill>
              <a:latin typeface="+mn-lt"/>
              <a:ea typeface="msgothic" charset="0"/>
            </a:endParaRPr>
          </a:p>
        </p:txBody>
      </p:sp>
      <p:sp>
        <p:nvSpPr>
          <p:cNvPr id="68612" name="Szövegdoboz 1">
            <a:extLst>
              <a:ext uri="{FF2B5EF4-FFF2-40B4-BE49-F238E27FC236}">
                <a16:creationId xmlns:a16="http://schemas.microsoft.com/office/drawing/2014/main" id="{B9678912-55EA-FFEB-5D13-03223377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6588125"/>
            <a:ext cx="75596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800" b="1">
                <a:solidFill>
                  <a:srgbClr val="0070C0"/>
                </a:solidFill>
                <a:latin typeface="Arial" panose="020B0604020202020204" pitchFamily="34" charset="0"/>
              </a:rPr>
              <a:t>Előre hát mind, aki Semmelweis!</a:t>
            </a:r>
            <a:endParaRPr lang="en-US" altLang="hu-HU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821577BD-1106-AA8B-2C42-FFCB1C320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909763"/>
            <a:ext cx="4200525" cy="3238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100000">
                <a:srgbClr val="0000FF"/>
              </a:gs>
              <a:gs pos="100000">
                <a:srgbClr val="7005D4"/>
              </a:gs>
              <a:gs pos="100000">
                <a:srgbClr val="8C3D9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13" tIns="50059" rIns="100113" bIns="50059">
            <a:spAutoFit/>
          </a:bodyPr>
          <a:lstStyle>
            <a:lvl1pPr eaLnBrk="0">
              <a:lnSpc>
                <a:spcPct val="98000"/>
              </a:lnSpc>
              <a:spcBef>
                <a:spcPts val="888"/>
              </a:spcBef>
              <a:buSzPct val="100000"/>
              <a:buFont typeface="Times New Roman" panose="02020603050405020304" pitchFamily="18" charset="0"/>
              <a:buChar char="•"/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lnSpc>
                <a:spcPct val="98000"/>
              </a:lnSpc>
              <a:spcBef>
                <a:spcPts val="775"/>
              </a:spcBef>
              <a:buSzPct val="100000"/>
              <a:buFont typeface="Times New Roman" panose="02020603050405020304" pitchFamily="18" charset="0"/>
              <a:buChar char="–"/>
              <a:defRPr sz="3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lnSpc>
                <a:spcPct val="98000"/>
              </a:lnSpc>
              <a:spcBef>
                <a:spcPts val="663"/>
              </a:spcBef>
              <a:buSzPct val="100000"/>
              <a:buFont typeface="Times New Roman" panose="02020603050405020304" pitchFamily="18" charset="0"/>
              <a:buChar char="•"/>
              <a:defRPr sz="2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lnSpc>
                <a:spcPct val="98000"/>
              </a:lnSpc>
              <a:spcBef>
                <a:spcPts val="550"/>
              </a:spcBef>
              <a:buSzPct val="100000"/>
              <a:buFont typeface="Times New Roman" panose="02020603050405020304" pitchFamily="18" charset="0"/>
              <a:buChar char="–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lnSpc>
                <a:spcPct val="98000"/>
              </a:lnSpc>
              <a:spcBef>
                <a:spcPts val="550"/>
              </a:spcBef>
              <a:buSzPct val="100000"/>
              <a:buFont typeface="Times New Roman" panose="02020603050405020304" pitchFamily="18" charset="0"/>
              <a:buChar char="»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2438" eaLnBrk="0" fontAlgn="base" hangingPunct="0">
              <a:lnSpc>
                <a:spcPct val="98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2438" eaLnBrk="0" fontAlgn="base" hangingPunct="0">
              <a:lnSpc>
                <a:spcPct val="98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2438" eaLnBrk="0" fontAlgn="base" hangingPunct="0">
              <a:lnSpc>
                <a:spcPct val="98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2438" eaLnBrk="0" fontAlgn="base" hangingPunct="0">
              <a:lnSpc>
                <a:spcPct val="98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„</a:t>
            </a: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Van a világon valami,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ami értékesebb,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mint az anyagi élvezetek,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mint a vagyon,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értékesebb magánál az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egészségnél is: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600" b="1">
                <a:solidFill>
                  <a:srgbClr val="66FF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ez a tudomány, odaadó szolgálata”.</a:t>
            </a:r>
          </a:p>
        </p:txBody>
      </p:sp>
      <p:sp>
        <p:nvSpPr>
          <p:cNvPr id="55299" name="Szövegdoboz 1">
            <a:extLst>
              <a:ext uri="{FF2B5EF4-FFF2-40B4-BE49-F238E27FC236}">
                <a16:creationId xmlns:a16="http://schemas.microsoft.com/office/drawing/2014/main" id="{465C8055-41DD-3963-C6C9-20C279E8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6948488"/>
            <a:ext cx="2692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Idézet Semmelweis korából</a:t>
            </a:r>
            <a:endParaRPr lang="en-US" altLang="hu-H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9">
            <a:extLst>
              <a:ext uri="{FF2B5EF4-FFF2-40B4-BE49-F238E27FC236}">
                <a16:creationId xmlns:a16="http://schemas.microsoft.com/office/drawing/2014/main" id="{DC360E59-D5C4-B8A5-5BA3-EBABC11A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5370513"/>
            <a:ext cx="21288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6" descr="Képtalálat a következ&amp;odblac;re: „nagyvárad téri elmélet tömb tanterem”">
            <a:extLst>
              <a:ext uri="{FF2B5EF4-FFF2-40B4-BE49-F238E27FC236}">
                <a16:creationId xmlns:a16="http://schemas.microsoft.com/office/drawing/2014/main" id="{9F06B931-E193-D650-A2EA-0C4E67CC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513513"/>
            <a:ext cx="1190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Képtalálat a következ&amp;odblac;re: „magyarország légifelvétel”">
            <a:extLst>
              <a:ext uri="{FF2B5EF4-FFF2-40B4-BE49-F238E27FC236}">
                <a16:creationId xmlns:a16="http://schemas.microsoft.com/office/drawing/2014/main" id="{94CFF8F4-2AD1-BABE-0DD4-0085A979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822825"/>
            <a:ext cx="246856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http://mosaicon.hu/wallpapers/univerzum/a-fold-934_largethumb.jpg">
            <a:extLst>
              <a:ext uri="{FF2B5EF4-FFF2-40B4-BE49-F238E27FC236}">
                <a16:creationId xmlns:a16="http://schemas.microsoft.com/office/drawing/2014/main" id="{152EE711-5358-1ED8-D901-93E1F1D3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135188"/>
            <a:ext cx="36591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http://storage.torontosun.com/v1/dynamic_resize/sws_path/suns-prod-images/1297318528415_ORIGINAL.jpg?quality=80&amp;size=650x">
            <a:extLst>
              <a:ext uri="{FF2B5EF4-FFF2-40B4-BE49-F238E27FC236}">
                <a16:creationId xmlns:a16="http://schemas.microsoft.com/office/drawing/2014/main" id="{365824CC-ED58-01EF-6534-A7D6657F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6700"/>
            <a:ext cx="40386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891F530-9698-6000-1EBB-3379AEC5F649}"/>
              </a:ext>
            </a:extLst>
          </p:cNvPr>
          <p:cNvSpPr txBox="1"/>
          <p:nvPr/>
        </p:nvSpPr>
        <p:spPr>
          <a:xfrm>
            <a:off x="754063" y="3462338"/>
            <a:ext cx="2408237" cy="406400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2000" dirty="0">
                <a:solidFill>
                  <a:srgbClr val="000099"/>
                </a:solidFill>
                <a:latin typeface="Arial"/>
                <a:cs typeface="+mn-cs"/>
              </a:rPr>
              <a:t>Hubble - univerzum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EFA6E37-FAE4-F871-2C2B-BD639B3BA05A}"/>
              </a:ext>
            </a:extLst>
          </p:cNvPr>
          <p:cNvSpPr txBox="1"/>
          <p:nvPr/>
        </p:nvSpPr>
        <p:spPr>
          <a:xfrm>
            <a:off x="5135563" y="4176713"/>
            <a:ext cx="652462" cy="379412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800" dirty="0">
                <a:solidFill>
                  <a:srgbClr val="000099"/>
                </a:solidFill>
                <a:latin typeface="Arial"/>
                <a:cs typeface="+mn-cs"/>
              </a:rPr>
              <a:t>Föld</a:t>
            </a:r>
          </a:p>
        </p:txBody>
      </p:sp>
      <p:pic>
        <p:nvPicPr>
          <p:cNvPr id="56329" name="Picture 6" descr="Képtalálat a következ&amp;odblac;re: „europa legi felvétel”">
            <a:extLst>
              <a:ext uri="{FF2B5EF4-FFF2-40B4-BE49-F238E27FC236}">
                <a16:creationId xmlns:a16="http://schemas.microsoft.com/office/drawing/2014/main" id="{12C76BB9-4750-14B0-7F9C-1405831B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251200"/>
            <a:ext cx="30035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8" descr="Képtalálat a következ&amp;odblac;re: „Semmelweis egyetem NET tanterem”">
            <a:extLst>
              <a:ext uri="{FF2B5EF4-FFF2-40B4-BE49-F238E27FC236}">
                <a16:creationId xmlns:a16="http://schemas.microsoft.com/office/drawing/2014/main" id="{1584045A-A20B-D25E-71DE-35918FE5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992813"/>
            <a:ext cx="1746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4F7D6B-3A5E-C151-EA1F-F66546E22D45}"/>
              </a:ext>
            </a:extLst>
          </p:cNvPr>
          <p:cNvSpPr txBox="1"/>
          <p:nvPr/>
        </p:nvSpPr>
        <p:spPr>
          <a:xfrm>
            <a:off x="8089900" y="5129213"/>
            <a:ext cx="847725" cy="344487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500" dirty="0">
                <a:solidFill>
                  <a:srgbClr val="000099"/>
                </a:solidFill>
                <a:latin typeface="Arial"/>
                <a:cs typeface="+mn-cs"/>
              </a:rPr>
              <a:t>Európa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E5D7572-CD3C-3263-B9D3-FAFA008B6BAC}"/>
              </a:ext>
            </a:extLst>
          </p:cNvPr>
          <p:cNvSpPr txBox="1"/>
          <p:nvPr/>
        </p:nvSpPr>
        <p:spPr>
          <a:xfrm>
            <a:off x="5913438" y="6478588"/>
            <a:ext cx="933450" cy="312737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300" dirty="0">
                <a:solidFill>
                  <a:srgbClr val="000099"/>
                </a:solidFill>
                <a:latin typeface="Arial"/>
                <a:cs typeface="+mn-cs"/>
              </a:rPr>
              <a:t>Budapest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4C97551-5D6C-4550-F49F-1324F085CCAD}"/>
              </a:ext>
            </a:extLst>
          </p:cNvPr>
          <p:cNvSpPr txBox="1"/>
          <p:nvPr/>
        </p:nvSpPr>
        <p:spPr>
          <a:xfrm>
            <a:off x="3851275" y="6804025"/>
            <a:ext cx="714375" cy="269875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100" dirty="0">
                <a:solidFill>
                  <a:srgbClr val="000099"/>
                </a:solidFill>
                <a:latin typeface="Arial"/>
                <a:cs typeface="+mn-cs"/>
              </a:rPr>
              <a:t>SE NET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04F3B26-404A-08FC-80A8-7F7F71B42381}"/>
              </a:ext>
            </a:extLst>
          </p:cNvPr>
          <p:cNvSpPr txBox="1"/>
          <p:nvPr/>
        </p:nvSpPr>
        <p:spPr>
          <a:xfrm>
            <a:off x="2103438" y="7113588"/>
            <a:ext cx="696912" cy="239712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900" dirty="0">
                <a:solidFill>
                  <a:srgbClr val="000099"/>
                </a:solidFill>
                <a:latin typeface="Arial"/>
                <a:cs typeface="+mn-cs"/>
              </a:rPr>
              <a:t>Tanterem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7B2315-57E1-9B6F-C8E7-F3763C38AAE7}"/>
              </a:ext>
            </a:extLst>
          </p:cNvPr>
          <p:cNvSpPr txBox="1"/>
          <p:nvPr/>
        </p:nvSpPr>
        <p:spPr>
          <a:xfrm>
            <a:off x="846138" y="7272338"/>
            <a:ext cx="306387" cy="209550"/>
          </a:xfrm>
          <a:prstGeom prst="rect">
            <a:avLst/>
          </a:prstGeom>
          <a:noFill/>
        </p:spPr>
        <p:txBody>
          <a:bodyPr wrap="none"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700" dirty="0" err="1">
                <a:solidFill>
                  <a:srgbClr val="000099"/>
                </a:solidFill>
                <a:latin typeface="Arial"/>
                <a:cs typeface="+mn-cs"/>
              </a:rPr>
              <a:t>Rll</a:t>
            </a:r>
            <a:endParaRPr lang="hu-HU" sz="700" dirty="0">
              <a:solidFill>
                <a:srgbClr val="000099"/>
              </a:solidFill>
              <a:latin typeface="Arial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8A76D75-EFB5-E6CE-7F2B-4F65F22825E2}"/>
              </a:ext>
            </a:extLst>
          </p:cNvPr>
          <p:cNvSpPr txBox="1"/>
          <p:nvPr/>
        </p:nvSpPr>
        <p:spPr>
          <a:xfrm>
            <a:off x="4787900" y="900113"/>
            <a:ext cx="5724525" cy="715962"/>
          </a:xfrm>
          <a:prstGeom prst="rect">
            <a:avLst/>
          </a:prstGeom>
          <a:noFill/>
        </p:spPr>
        <p:txBody>
          <a:bodyPr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2200" b="1" dirty="0">
                <a:solidFill>
                  <a:srgbClr val="000099"/>
                </a:solidFill>
                <a:latin typeface="Arial"/>
                <a:cs typeface="+mn-cs"/>
              </a:rPr>
              <a:t>Hol van Semmelweis  a világban?</a:t>
            </a:r>
          </a:p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800" dirty="0">
                <a:solidFill>
                  <a:srgbClr val="000099"/>
                </a:solidFill>
                <a:latin typeface="Arial"/>
                <a:cs typeface="+mn-cs"/>
              </a:rPr>
              <a:t> </a:t>
            </a:r>
            <a:endParaRPr lang="hu-HU" sz="2000" dirty="0">
              <a:solidFill>
                <a:srgbClr val="000099"/>
              </a:solidFill>
              <a:latin typeface="Arial"/>
              <a:cs typeface="+mn-cs"/>
            </a:endParaRPr>
          </a:p>
        </p:txBody>
      </p:sp>
      <p:pic>
        <p:nvPicPr>
          <p:cNvPr id="56337" name="Picture 20" descr="Képtalálat a következ&amp;odblac;re: „gps helymeghatározás”">
            <a:extLst>
              <a:ext uri="{FF2B5EF4-FFF2-40B4-BE49-F238E27FC236}">
                <a16:creationId xmlns:a16="http://schemas.microsoft.com/office/drawing/2014/main" id="{3E1717B7-BA67-64AB-17D4-E5B6A103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8" y="107950"/>
            <a:ext cx="6937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3C6EB537-95BC-D900-8195-CD02480B06A7}"/>
              </a:ext>
            </a:extLst>
          </p:cNvPr>
          <p:cNvSpPr/>
          <p:nvPr/>
        </p:nvSpPr>
        <p:spPr>
          <a:xfrm>
            <a:off x="6911975" y="6845300"/>
            <a:ext cx="5040313" cy="679450"/>
          </a:xfrm>
          <a:prstGeom prst="rect">
            <a:avLst/>
          </a:prstGeom>
        </p:spPr>
        <p:txBody>
          <a:bodyPr lIns="100146" tIns="50075" rIns="100146" bIns="50075">
            <a:spAutoFit/>
          </a:bodyPr>
          <a:lstStyle/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300" dirty="0">
                <a:solidFill>
                  <a:srgbClr val="000099"/>
                </a:solidFill>
                <a:latin typeface="Arial"/>
                <a:cs typeface="+mn-cs"/>
              </a:rPr>
              <a:t>                        </a:t>
            </a:r>
            <a:r>
              <a:rPr lang="hu-HU" sz="1200" dirty="0">
                <a:solidFill>
                  <a:srgbClr val="000099"/>
                </a:solidFill>
                <a:latin typeface="Arial"/>
                <a:cs typeface="+mn-cs"/>
              </a:rPr>
              <a:t>Babits: A lírikus </a:t>
            </a:r>
            <a:r>
              <a:rPr lang="hu-HU" sz="1200" dirty="0" err="1">
                <a:solidFill>
                  <a:srgbClr val="000099"/>
                </a:solidFill>
                <a:latin typeface="Arial"/>
                <a:cs typeface="+mn-cs"/>
              </a:rPr>
              <a:t>epilógja</a:t>
            </a:r>
            <a:endParaRPr lang="hu-HU" sz="1200" dirty="0">
              <a:solidFill>
                <a:srgbClr val="000099"/>
              </a:solidFill>
              <a:latin typeface="Arial"/>
              <a:cs typeface="+mn-cs"/>
            </a:endParaRPr>
          </a:p>
          <a:p>
            <a:pPr defTabSz="100166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1200" dirty="0">
                <a:solidFill>
                  <a:srgbClr val="000099"/>
                </a:solidFill>
                <a:latin typeface="Arial"/>
                <a:cs typeface="+mn-cs"/>
              </a:rPr>
              <a:t>„…a mindenséget vágyom versbe venni,</a:t>
            </a:r>
            <a:br>
              <a:rPr lang="hu-HU" sz="1200" dirty="0">
                <a:solidFill>
                  <a:srgbClr val="000099"/>
                </a:solidFill>
                <a:latin typeface="Arial"/>
                <a:cs typeface="+mn-cs"/>
              </a:rPr>
            </a:br>
            <a:r>
              <a:rPr lang="hu-HU" sz="1200" dirty="0">
                <a:solidFill>
                  <a:srgbClr val="000099"/>
                </a:solidFill>
                <a:latin typeface="Arial"/>
                <a:cs typeface="+mn-cs"/>
              </a:rPr>
              <a:t>de még tovább magamnál nem jutottam.”</a:t>
            </a:r>
            <a:endParaRPr lang="en-US" sz="1200" dirty="0">
              <a:solidFill>
                <a:srgbClr val="000099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FA9806AC-9C47-8BBD-5CB5-9FB183E1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279525"/>
            <a:ext cx="406876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4" descr="Képtalálat a következ&amp;odblac;re: „semmelweis tehran”">
            <a:extLst>
              <a:ext uri="{FF2B5EF4-FFF2-40B4-BE49-F238E27FC236}">
                <a16:creationId xmlns:a16="http://schemas.microsoft.com/office/drawing/2014/main" id="{5151906A-1041-264E-C3F1-76852922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62063"/>
            <a:ext cx="4103687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434613F-12AC-6A6B-5437-A6112332CF18}"/>
              </a:ext>
            </a:extLst>
          </p:cNvPr>
          <p:cNvSpPr txBox="1"/>
          <p:nvPr/>
        </p:nvSpPr>
        <p:spPr>
          <a:xfrm>
            <a:off x="1800225" y="608013"/>
            <a:ext cx="6346825" cy="434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  <a:latin typeface="+mj-lt"/>
                <a:ea typeface="msgothic" charset="0"/>
              </a:rPr>
              <a:t>Teheráni Orvostudományi Egyetem kertjében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2276D11-1FBD-30C5-9AEE-9FA1640CE617}"/>
              </a:ext>
            </a:extLst>
          </p:cNvPr>
          <p:cNvSpPr txBox="1"/>
          <p:nvPr/>
        </p:nvSpPr>
        <p:spPr>
          <a:xfrm>
            <a:off x="6832600" y="6727825"/>
            <a:ext cx="869950" cy="436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  <a:latin typeface="+mj-lt"/>
                <a:ea typeface="msgothic" charset="0"/>
              </a:rPr>
              <a:t>2015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188C6A0-ABBE-CECD-DDE8-B28AFEF64450}"/>
              </a:ext>
            </a:extLst>
          </p:cNvPr>
          <p:cNvSpPr txBox="1"/>
          <p:nvPr/>
        </p:nvSpPr>
        <p:spPr>
          <a:xfrm>
            <a:off x="2303463" y="6727825"/>
            <a:ext cx="871537" cy="436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  <a:latin typeface="+mj-lt"/>
                <a:ea typeface="msgothic" charset="0"/>
              </a:rPr>
              <a:t>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1">
            <a:extLst>
              <a:ext uri="{FF2B5EF4-FFF2-40B4-BE49-F238E27FC236}">
                <a16:creationId xmlns:a16="http://schemas.microsoft.com/office/drawing/2014/main" id="{85C58D4B-5334-BEBE-35BE-859D5824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241425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Szövegdoboz 8">
            <a:extLst>
              <a:ext uri="{FF2B5EF4-FFF2-40B4-BE49-F238E27FC236}">
                <a16:creationId xmlns:a16="http://schemas.microsoft.com/office/drawing/2014/main" id="{1FC6A3A7-61C5-874B-9D3D-FB9A44D6A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516688"/>
            <a:ext cx="8661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Semmelweis születésnapi koszorúzása Keleten, 2016 július 1.</a:t>
            </a:r>
          </a:p>
        </p:txBody>
      </p:sp>
      <p:sp>
        <p:nvSpPr>
          <p:cNvPr id="58372" name="Szövegdoboz 1">
            <a:extLst>
              <a:ext uri="{FF2B5EF4-FFF2-40B4-BE49-F238E27FC236}">
                <a16:creationId xmlns:a16="http://schemas.microsoft.com/office/drawing/2014/main" id="{3F61BA24-816A-A81E-FB43-9356225F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477838"/>
            <a:ext cx="3565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 születése…</a:t>
            </a:r>
            <a:endParaRPr lang="en-US" altLang="hu-HU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4E217404-72DF-43D5-AC50-EF244719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38188"/>
            <a:ext cx="6119812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Szövegdoboz 2">
            <a:extLst>
              <a:ext uri="{FF2B5EF4-FFF2-40B4-BE49-F238E27FC236}">
                <a16:creationId xmlns:a16="http://schemas.microsoft.com/office/drawing/2014/main" id="{3C71EC7C-5839-4A0A-6C07-DDEC7530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859588"/>
            <a:ext cx="7019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„Tanításom arra való, hogy megmentsem a feleséget a férfi, </a:t>
            </a:r>
          </a:p>
          <a:p>
            <a:pPr algn="ctr"/>
            <a:r>
              <a:rPr lang="hu-HU" altLang="hu-H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anyát a gyermek számára.”</a:t>
            </a:r>
          </a:p>
        </p:txBody>
      </p:sp>
      <p:sp>
        <p:nvSpPr>
          <p:cNvPr id="59396" name="Szövegdoboz 3">
            <a:extLst>
              <a:ext uri="{FF2B5EF4-FFF2-40B4-BE49-F238E27FC236}">
                <a16:creationId xmlns:a16="http://schemas.microsoft.com/office/drawing/2014/main" id="{03760680-8F18-B2D2-5334-12C8DACEB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250825"/>
            <a:ext cx="8715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zövegdoboz 1">
            <a:extLst>
              <a:ext uri="{FF2B5EF4-FFF2-40B4-BE49-F238E27FC236}">
                <a16:creationId xmlns:a16="http://schemas.microsoft.com/office/drawing/2014/main" id="{0A641EFA-6FB0-2288-05B3-D96228FA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539750"/>
            <a:ext cx="44608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rgbClr val="3333FF"/>
                </a:solidFill>
                <a:latin typeface="Arial" panose="020B0604020202020204" pitchFamily="34" charset="0"/>
              </a:rPr>
              <a:t>Semmelweis Emlékbizottság</a:t>
            </a:r>
          </a:p>
          <a:p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      </a:t>
            </a:r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Fővédnök:</a:t>
            </a:r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 Dr. Szél Ágoston</a:t>
            </a:r>
            <a:endParaRPr lang="en-US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Szövegdoboz 3">
            <a:extLst>
              <a:ext uri="{FF2B5EF4-FFF2-40B4-BE49-F238E27FC236}">
                <a16:creationId xmlns:a16="http://schemas.microsoft.com/office/drawing/2014/main" id="{5EE9D74E-AC82-C038-C0A5-D6391C56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557338"/>
            <a:ext cx="551021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Tiszteletbeli elnök: </a:t>
            </a:r>
          </a:p>
          <a:p>
            <a:r>
              <a:rPr lang="pt-BR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Monos Emil</a:t>
            </a:r>
            <a:endParaRPr lang="hu-HU" altLang="hu-HU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hu-HU" altLang="hu-HU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Elnök: 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Rosivall László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hu-HU" altLang="hu-HU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Titkár: 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Molnár László</a:t>
            </a:r>
            <a:endParaRPr lang="hu-HU" altLang="hu-HU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hu-HU" altLang="hu-HU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Tagok: </a:t>
            </a: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Kovács Éva</a:t>
            </a: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Kőnig Frigyes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Melczer Zsolt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Nagy Károly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Rigó János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Romics Imre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Sándor József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Sótonyi Péter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Táncos László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Szövegdoboz 4">
            <a:extLst>
              <a:ext uri="{FF2B5EF4-FFF2-40B4-BE49-F238E27FC236}">
                <a16:creationId xmlns:a16="http://schemas.microsoft.com/office/drawing/2014/main" id="{D3BE91A7-D0B8-38F4-300A-1806F7837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2998788"/>
            <a:ext cx="5616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Felkért képviselők: </a:t>
            </a: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FOK:     </a:t>
            </a:r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Kóbor András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DI:         </a:t>
            </a:r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Noszál Béla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GYTK:   </a:t>
            </a:r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Klebovich Imre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Alumni:  </a:t>
            </a:r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Oláh Dániel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HÖK: 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SZINAPSZIS</a:t>
            </a:r>
            <a:r>
              <a:rPr lang="hu-HU" altLang="hu-HU" sz="2000">
                <a:solidFill>
                  <a:srgbClr val="3333FF"/>
                </a:solidFill>
                <a:latin typeface="Arial" panose="020B0604020202020204" pitchFamily="34" charset="0"/>
              </a:rPr>
              <a:t>: </a:t>
            </a:r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Fekete Aimie</a:t>
            </a:r>
          </a:p>
        </p:txBody>
      </p:sp>
      <p:sp>
        <p:nvSpPr>
          <p:cNvPr id="60421" name="Szövegdoboz 5">
            <a:extLst>
              <a:ext uri="{FF2B5EF4-FFF2-40B4-BE49-F238E27FC236}">
                <a16:creationId xmlns:a16="http://schemas.microsoft.com/office/drawing/2014/main" id="{DF3CD9BE-0525-778D-384B-779C09AE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560513"/>
            <a:ext cx="23796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3333FF"/>
                </a:solidFill>
                <a:latin typeface="Arial" panose="020B0604020202020204" pitchFamily="34" charset="0"/>
              </a:rPr>
              <a:t>Védnökök:</a:t>
            </a: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Réthelyi Miklós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Varga Benedek</a:t>
            </a:r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en-US" altLang="hu-HU" sz="2000">
                <a:solidFill>
                  <a:srgbClr val="3333FF"/>
                </a:solidFill>
                <a:latin typeface="Arial" panose="020B0604020202020204" pitchFamily="34" charset="0"/>
              </a:rPr>
              <a:t>Dr. Bánhidy Ferenc</a:t>
            </a:r>
          </a:p>
          <a:p>
            <a:endParaRPr lang="en-US" altLang="hu-H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zövegdoboz 1">
            <a:extLst>
              <a:ext uri="{FF2B5EF4-FFF2-40B4-BE49-F238E27FC236}">
                <a16:creationId xmlns:a16="http://schemas.microsoft.com/office/drawing/2014/main" id="{9CF24672-8A5B-6183-3F84-CD0CC3EAF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258888"/>
            <a:ext cx="908843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80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   </a:t>
            </a:r>
            <a:r>
              <a:rPr lang="hu-HU" altLang="hu-HU" sz="2800" b="1">
                <a:solidFill>
                  <a:srgbClr val="0070C0"/>
                </a:solidFill>
                <a:latin typeface="Arial" panose="020B0604020202020204" pitchFamily="34" charset="0"/>
              </a:rPr>
              <a:t>Tervek:</a:t>
            </a:r>
          </a:p>
          <a:p>
            <a:endParaRPr lang="hu-HU" altLang="hu-HU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altLang="hu-HU" b="1">
                <a:solidFill>
                  <a:srgbClr val="0070C0"/>
                </a:solidFill>
                <a:latin typeface="Arial" panose="020B0604020202020204" pitchFamily="34" charset="0"/>
              </a:rPr>
              <a:t>Munkamódszer: 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Néhány alap cél mindenképpeni megvalósítása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Plusz lavinaszerszerű aktiválás, önálló szervezések elősegítése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Egyetem/hallgatóság, egyéb intézmények, ország, világ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u-HU" altLang="hu-HU" b="1">
                <a:solidFill>
                  <a:srgbClr val="0070C0"/>
                </a:solidFill>
                <a:latin typeface="Arial" panose="020B0604020202020204" pitchFamily="34" charset="0"/>
              </a:rPr>
              <a:t>Kormány mozgósítása: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Hivatalos emlékév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Áder – fővédnökség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Külügyminisztérium: követségek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- EMI: Balassi Intézet – Magyar Kulturális Központok</a:t>
            </a:r>
          </a:p>
          <a:p>
            <a:r>
              <a:rPr lang="hu-HU" altLang="hu-HU">
                <a:solidFill>
                  <a:srgbClr val="0070C0"/>
                </a:solidFill>
                <a:latin typeface="Arial" panose="020B0604020202020204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églalap 1">
            <a:extLst>
              <a:ext uri="{FF2B5EF4-FFF2-40B4-BE49-F238E27FC236}">
                <a16:creationId xmlns:a16="http://schemas.microsoft.com/office/drawing/2014/main" id="{872782D4-28F6-1675-0CBB-272F5EE8A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258888"/>
            <a:ext cx="94313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altLang="hu-HU" sz="2000">
                <a:latin typeface="Arial" panose="020B0604020202020204" pitchFamily="34" charset="0"/>
              </a:rPr>
              <a:t>                                  </a:t>
            </a:r>
            <a:r>
              <a:rPr lang="hu-HU" altLang="hu-HU" sz="2800" b="1">
                <a:solidFill>
                  <a:srgbClr val="3333FF"/>
                </a:solidFill>
                <a:latin typeface="Arial" panose="020B0604020202020204" pitchFamily="34" charset="0"/>
              </a:rPr>
              <a:t>Állami és OTP támogatás  </a:t>
            </a:r>
          </a:p>
          <a:p>
            <a:endParaRPr lang="hu-HU" altLang="hu-HU" sz="20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1.   „Semmelweis elindult Keletre” című emlékkönyv (szerzők!)</a:t>
            </a:r>
          </a:p>
          <a:p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2.   Semmelweis emlékmű, két alakos vizitációra emlékeztető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      rézszobor 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3.   Emléktúrák, emlékelőadások, tájékoztatók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4.   Tudományos emlékülés, SE tiszteletbeli doktoraival közösen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5.	Tudományos nőgyógyászati szimpózium 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6.	Semmelweis kehely, szobor kicsinyített másolat készítése</a:t>
            </a:r>
          </a:p>
          <a:p>
            <a:pPr>
              <a:spcAft>
                <a:spcPts val="600"/>
              </a:spcAft>
            </a:pPr>
            <a:r>
              <a:rPr lang="hu-HU" altLang="hu-HU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775</Words>
  <Application>Microsoft Office PowerPoint</Application>
  <PresentationFormat>Egyéni</PresentationFormat>
  <Paragraphs>159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26" baseType="lpstr">
      <vt:lpstr>Times New Roman</vt:lpstr>
      <vt:lpstr>msgothic</vt:lpstr>
      <vt:lpstr>Wingdings</vt:lpstr>
      <vt:lpstr>Arial</vt:lpstr>
      <vt:lpstr>Calibri</vt:lpstr>
      <vt:lpstr>MS PGothic</vt:lpstr>
      <vt:lpstr>1_Alapértelmezett terv</vt:lpstr>
      <vt:lpstr>4_Alapértelmezett terv</vt:lpstr>
      <vt:lpstr>4_Office-téma</vt:lpstr>
      <vt:lpstr>9_Alapértelmezett terv</vt:lpstr>
      <vt:lpstr>3_Alapértelmezett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Lipták Judit</dc:creator>
  <cp:lastModifiedBy>Csokonai Dániel (EOK Informatika)</cp:lastModifiedBy>
  <cp:revision>59</cp:revision>
  <dcterms:modified xsi:type="dcterms:W3CDTF">2023-01-23T09:30:24Z</dcterms:modified>
</cp:coreProperties>
</file>