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26" r:id="rId2"/>
    <p:sldId id="331" r:id="rId3"/>
    <p:sldId id="343" r:id="rId4"/>
    <p:sldId id="333" r:id="rId5"/>
    <p:sldId id="334" r:id="rId6"/>
    <p:sldId id="336" r:id="rId7"/>
    <p:sldId id="342" r:id="rId8"/>
    <p:sldId id="337" r:id="rId9"/>
    <p:sldId id="341" r:id="rId10"/>
    <p:sldId id="339" r:id="rId11"/>
    <p:sldId id="340" r:id="rId12"/>
    <p:sldId id="344" r:id="rId13"/>
    <p:sldId id="345" r:id="rId14"/>
    <p:sldId id="308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47" d="100"/>
          <a:sy n="47" d="100"/>
        </p:scale>
        <p:origin x="85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9C4D63E-F596-7B8A-AA4B-266B66CC19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CF031F1-CA52-E34D-7CA0-FD1271E97A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5670F09-BC52-3887-9A90-0CE5614580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3E3DDB7-8BF4-30C5-746B-66A37306986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B702C92A-9E2A-4AC0-BCC2-DEF8521C0E4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C0B554D-8F84-9598-45C9-1452ACBE1F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CD6BCAD-55DB-CD88-0428-3EA2BF3597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BACB0B0-1F6E-4A16-18FB-F3727327C723}"/>
              </a:ext>
            </a:extLst>
          </p:cNvPr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3C04332-C804-9BA9-0F2C-025C93487F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F253C5AC-E53C-73E8-06A8-02835F1544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F6930B8A-8FF9-E496-CEA0-0202F630E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DFFCA9ED-5AC8-43ED-B507-9F7C5C93A2E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F6629A3-C859-C188-B1B8-51127DC85648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A3C3129-04B4-CE93-A009-8B07F7677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251BC4B-199D-3CDA-6C07-CD24BA72C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F42950-0B61-4D3E-A532-B69D1C7E9CCA}" type="slidenum">
              <a:rPr lang="hu-HU" altLang="hu-HU">
                <a:latin typeface="Times New Roman" panose="02020603050405020304" pitchFamily="18" charset="0"/>
              </a:rPr>
              <a:pPr/>
              <a:t>14</a:t>
            </a:fld>
            <a:endParaRPr lang="hu-HU" altLang="hu-HU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84A15D0-DC3F-0E21-3323-06C683E0D792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28ED259-FC46-4E81-60E8-296B7CB5E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5FB25-FBCD-B2A6-F468-0EB294C28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473AE7-CC67-189A-133D-7919414EA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E12FD-1D94-2046-AB4B-2FAC3BD34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7E58F-BC3E-4901-AC6C-BE29FE03BE3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216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A21DC4-29F1-7E14-50BD-979BBD2F3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74BD90-EF87-A306-7D5D-35FFE98CD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7C40A0-A579-18F8-051A-942C2FCDD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75D2B-FCA8-4BE7-AC39-AB0D87FB5CF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05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97FC9F-D50C-95D4-9FE7-DEAEE8311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027DDE-A2B1-4A50-C31B-316A28F7C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31BA9-643C-1BC0-9908-B02845C7F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3ACFA-1EE8-423B-9FCE-A9C9484B47A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043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A0B258-AB29-C60E-C551-43E4E3098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1DEDF8-C2BA-ACD3-3823-201C9EDB2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0C5E6B-67D6-11D5-713F-BCB2F74AC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16600-C8D6-4145-86DE-A68F3C31ED1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214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F35E3E-1A8D-E65C-7833-B8630047E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4A606-DF59-6EC7-0E45-0BD94AFBA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7F862B-D43C-2CB3-059D-C12E3860A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20875-E873-40F4-B68F-9409CADF5A9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920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6D6438-2CEB-E100-043E-403DB32F9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67AD54-2219-E1D1-A9A6-268F80C1A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AE2852-FC45-8E00-A62A-5015C4E94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382B0-BD38-4E36-B08A-E41D8AEFFAE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36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8A4C4-4E5F-8448-8F35-109FEE290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48AB8D-31DB-6431-8EA2-2D3B8E277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42D705-7C3D-8E1E-0439-02DAE01AA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1D043-36FA-4752-B22D-C49D1DC85B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265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69E93-8FF2-C4C6-F594-35CB85875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83022-582E-C53C-FD33-DBC5AB01B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3F888-39C6-A1FB-C023-08DB26C0B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91FAF-2D50-4995-898E-901D11F105A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541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C5716C-0B78-6FBD-05B7-BFEDC64CF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CCA14D-4DBA-33DC-DA23-8A75C6D9B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E28C96-1244-8B19-1845-AA9A48EE3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3B39B-A81D-4BDF-AC1A-FC66EB43851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0602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76C01B-1305-F710-C655-78CB51AEA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D5A4E0-C365-18E6-0D3D-FD8064073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D53793-B04D-ECAD-D915-24BED896C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2C776-208C-441F-8F89-17522DAAE42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199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6A492F-A22F-CB3A-DF11-5DC8B142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1EEAAF-086A-315F-AD8F-41AE173EC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91F989-9312-74B3-F77E-DD8B9540C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42DC3-A546-473D-82B7-3128916843D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6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6A456-7D0C-B062-B2A0-7D83FB37C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9F913-9AB7-FC7A-6F41-4F07FE24F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53841-5606-4CFE-3757-280132CB9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D803E-B56F-4333-BE3D-8FB6112F335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120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B5338-2A50-3FBE-3596-5ECEC5D2E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5662A-EFEC-B1D9-F78A-9C49657E7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2960C-7923-3BAE-9287-C9EE6FB19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69DC3-7B77-45E4-8D50-78F0EBDCE78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668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89525C-0B7B-07D9-712F-B1DE9052F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9E78C4-1334-1898-6794-CE1C7541B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315ACF6F-55D3-6FC5-4068-33214BC345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D6A9605-20D0-2200-6D22-CB27326F9A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A65857E8-4CA4-1958-5B42-45A6A0407F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5E33B0-EC1E-49AF-9F70-5C6E8B0A1DB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>
            <a:extLst>
              <a:ext uri="{FF2B5EF4-FFF2-40B4-BE49-F238E27FC236}">
                <a16:creationId xmlns:a16="http://schemas.microsoft.com/office/drawing/2014/main" id="{F63B78B6-9F7E-D6BC-2EEF-CE3EFD3D6AA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9144000" cy="1309688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3200" b="1" kern="1200" dirty="0"/>
              <a:t>Semmelweis-emlékek a Kárpát-medencében</a:t>
            </a:r>
          </a:p>
        </p:txBody>
      </p:sp>
      <p:sp>
        <p:nvSpPr>
          <p:cNvPr id="2051" name="Alcím 2">
            <a:extLst>
              <a:ext uri="{FF2B5EF4-FFF2-40B4-BE49-F238E27FC236}">
                <a16:creationId xmlns:a16="http://schemas.microsoft.com/office/drawing/2014/main" id="{075F5F90-CF1A-479E-64FB-F44720F802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51050" y="5229225"/>
            <a:ext cx="5041900" cy="6477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hu-HU" sz="2800" b="1">
                <a:ea typeface="Tahoma" panose="020B0604030504040204" pitchFamily="34" charset="0"/>
                <a:cs typeface="Arial" panose="020B0604020202020204" pitchFamily="34" charset="0"/>
              </a:rPr>
              <a:t>EBU Certified Clinic</a:t>
            </a:r>
            <a:endParaRPr lang="hu-HU" altLang="hu-HU" sz="2800" b="1">
              <a:solidFill>
                <a:srgbClr val="898989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2" descr="FUNkep">
            <a:extLst>
              <a:ext uri="{FF2B5EF4-FFF2-40B4-BE49-F238E27FC236}">
                <a16:creationId xmlns:a16="http://schemas.microsoft.com/office/drawing/2014/main" id="{AD314C62-27D5-4E32-CB0A-FBA9AEAE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000625"/>
            <a:ext cx="10064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2" descr="SECIMER">
            <a:extLst>
              <a:ext uri="{FF2B5EF4-FFF2-40B4-BE49-F238E27FC236}">
                <a16:creationId xmlns:a16="http://schemas.microsoft.com/office/drawing/2014/main" id="{E02E2567-5591-1265-EBAF-544A5E2A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12954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églalap 5">
            <a:extLst>
              <a:ext uri="{FF2B5EF4-FFF2-40B4-BE49-F238E27FC236}">
                <a16:creationId xmlns:a16="http://schemas.microsoft.com/office/drawing/2014/main" id="{DB3890BF-D6BC-46B7-BB25-928BE0D1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048000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800" b="1">
                <a:cs typeface="Tahoma" panose="020B0604030504040204" pitchFamily="34" charset="0"/>
              </a:rPr>
              <a:t>Romics Imre</a:t>
            </a:r>
            <a:endParaRPr lang="hu-HU" altLang="hu-HU" sz="2800" b="1">
              <a:cs typeface="Arial" panose="020B0604020202020204" pitchFamily="34" charset="0"/>
            </a:endParaRPr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D115F61C-DE92-89B8-1E4F-81586827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6357938"/>
            <a:ext cx="304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b="1"/>
              <a:t>Baráti Kör 2015. április 29.</a:t>
            </a:r>
          </a:p>
        </p:txBody>
      </p:sp>
      <p:pic>
        <p:nvPicPr>
          <p:cNvPr id="2056" name="Picture 9" descr="Logó">
            <a:extLst>
              <a:ext uri="{FF2B5EF4-FFF2-40B4-BE49-F238E27FC236}">
                <a16:creationId xmlns:a16="http://schemas.microsoft.com/office/drawing/2014/main" id="{A61D0A6A-96C3-A8EA-90CE-3334BEF2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10">
            <a:extLst>
              <a:ext uri="{FF2B5EF4-FFF2-40B4-BE49-F238E27FC236}">
                <a16:creationId xmlns:a16="http://schemas.microsoft.com/office/drawing/2014/main" id="{51C0C238-94EE-ED85-4BB9-9A20BA2D7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6165850"/>
            <a:ext cx="5041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839086B7-BB2A-B100-6290-9FB80386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654050"/>
          </a:xfrm>
          <a:solidFill>
            <a:srgbClr val="0070C0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3200" b="1" kern="1200" dirty="0"/>
              <a:t>Bélyegek</a:t>
            </a:r>
          </a:p>
        </p:txBody>
      </p:sp>
      <p:sp>
        <p:nvSpPr>
          <p:cNvPr id="11267" name="Dia számának helye 3">
            <a:extLst>
              <a:ext uri="{FF2B5EF4-FFF2-40B4-BE49-F238E27FC236}">
                <a16:creationId xmlns:a16="http://schemas.microsoft.com/office/drawing/2014/main" id="{29834AAB-586A-7C65-87D2-E3E8B0B6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D262F6-12BA-4E1E-8EEC-FDFDD6498D8A}" type="slidenum">
              <a:rPr lang="hu-HU" altLang="hu-HU"/>
              <a:pPr eaLnBrk="1" hangingPunct="1"/>
              <a:t>10</a:t>
            </a:fld>
            <a:endParaRPr lang="hu-HU" altLang="hu-HU"/>
          </a:p>
        </p:txBody>
      </p:sp>
      <p:pic>
        <p:nvPicPr>
          <p:cNvPr id="11268" name="Kép 4" descr="C:\Users\user1\Desktop\2015\Bélyegek\1987 6forint.jpg">
            <a:extLst>
              <a:ext uri="{FF2B5EF4-FFF2-40B4-BE49-F238E27FC236}">
                <a16:creationId xmlns:a16="http://schemas.microsoft.com/office/drawing/2014/main" id="{E447EFA3-F0D3-9CB2-2A40-39481049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114425"/>
            <a:ext cx="19288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Kép 5" descr="C:\Users\user1\Desktop\2015\Bélyegek\1965 60fill.jpg">
            <a:extLst>
              <a:ext uri="{FF2B5EF4-FFF2-40B4-BE49-F238E27FC236}">
                <a16:creationId xmlns:a16="http://schemas.microsoft.com/office/drawing/2014/main" id="{61CAFB18-0A90-C146-2FE7-3AA3A9B0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71938"/>
            <a:ext cx="178593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Kép 6" descr="C:\Users\user1\Desktop\2015\Bélyegek\1960 60fillér.jpg">
            <a:extLst>
              <a:ext uri="{FF2B5EF4-FFF2-40B4-BE49-F238E27FC236}">
                <a16:creationId xmlns:a16="http://schemas.microsoft.com/office/drawing/2014/main" id="{65E37049-29C6-904B-B6BC-FD4D1F18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143000"/>
            <a:ext cx="2051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Kép 7" descr="C:\Users\user1\Desktop\Untitled-1.jpg">
            <a:extLst>
              <a:ext uri="{FF2B5EF4-FFF2-40B4-BE49-F238E27FC236}">
                <a16:creationId xmlns:a16="http://schemas.microsoft.com/office/drawing/2014/main" id="{D82B414F-4098-EA16-83FA-5CDC4564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71938"/>
            <a:ext cx="2619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Kép 8" descr="C:\Users\user1\Desktop\2015\Bélyegek\1932 4fillér.jpg">
            <a:extLst>
              <a:ext uri="{FF2B5EF4-FFF2-40B4-BE49-F238E27FC236}">
                <a16:creationId xmlns:a16="http://schemas.microsoft.com/office/drawing/2014/main" id="{18D75F46-79E3-5F0F-FBC4-38E0C649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62038"/>
            <a:ext cx="22860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8AD73525-4FFE-D7E0-10CE-B41F4CBBAD59}"/>
              </a:ext>
            </a:extLst>
          </p:cNvPr>
          <p:cNvSpPr/>
          <p:nvPr/>
        </p:nvSpPr>
        <p:spPr>
          <a:xfrm>
            <a:off x="714375" y="3500438"/>
            <a:ext cx="1357313" cy="357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1932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FE4F518-BCA2-414B-D2A4-B137812C5B7D}"/>
              </a:ext>
            </a:extLst>
          </p:cNvPr>
          <p:cNvSpPr/>
          <p:nvPr/>
        </p:nvSpPr>
        <p:spPr>
          <a:xfrm>
            <a:off x="1928813" y="6286500"/>
            <a:ext cx="1357312" cy="3571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1965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BA64A78-542B-4074-06D5-D3D42F7EEB90}"/>
              </a:ext>
            </a:extLst>
          </p:cNvPr>
          <p:cNvSpPr/>
          <p:nvPr/>
        </p:nvSpPr>
        <p:spPr>
          <a:xfrm>
            <a:off x="6858000" y="3459163"/>
            <a:ext cx="1357313" cy="357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1960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895F08B0-3CA9-9098-7B8C-951C6190A488}"/>
              </a:ext>
            </a:extLst>
          </p:cNvPr>
          <p:cNvSpPr/>
          <p:nvPr/>
        </p:nvSpPr>
        <p:spPr>
          <a:xfrm>
            <a:off x="3929063" y="3475038"/>
            <a:ext cx="1357312" cy="357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1954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50EE7239-BB66-E932-223F-14B88A7FA5A7}"/>
              </a:ext>
            </a:extLst>
          </p:cNvPr>
          <p:cNvSpPr/>
          <p:nvPr/>
        </p:nvSpPr>
        <p:spPr>
          <a:xfrm>
            <a:off x="5495925" y="6286500"/>
            <a:ext cx="1357313" cy="3571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1987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6527F851-EECB-B8B8-39F6-8D2EDAFB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188" y="142875"/>
            <a:ext cx="3829050" cy="500063"/>
          </a:xfrm>
          <a:solidFill>
            <a:srgbClr val="0070C0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800" b="1" kern="1200" dirty="0"/>
              <a:t>Egyebek</a:t>
            </a:r>
          </a:p>
        </p:txBody>
      </p:sp>
      <p:sp>
        <p:nvSpPr>
          <p:cNvPr id="12291" name="Dia számának helye 3">
            <a:extLst>
              <a:ext uri="{FF2B5EF4-FFF2-40B4-BE49-F238E27FC236}">
                <a16:creationId xmlns:a16="http://schemas.microsoft.com/office/drawing/2014/main" id="{EB3474B6-EAA5-4954-BA9B-8B1FD7D9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CC33EF-A22A-4471-96B3-8A0FEB29C28F}" type="slidenum">
              <a:rPr lang="hu-HU" altLang="hu-HU"/>
              <a:pPr eaLnBrk="1" hangingPunct="1"/>
              <a:t>11</a:t>
            </a:fld>
            <a:endParaRPr lang="hu-HU" altLang="hu-HU"/>
          </a:p>
        </p:txBody>
      </p:sp>
      <p:pic>
        <p:nvPicPr>
          <p:cNvPr id="11269" name="Picture 5" descr="C:\Users\user1\Desktop\2015\Semmelweis-könyvfejezet\Festmények, rajzok, fotók, egyéb\semmelweisdíj.jpg">
            <a:extLst>
              <a:ext uri="{FF2B5EF4-FFF2-40B4-BE49-F238E27FC236}">
                <a16:creationId xmlns:a16="http://schemas.microsoft.com/office/drawing/2014/main" id="{7C9270BA-B7E6-DE10-78E3-3DE59AA9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928813"/>
            <a:ext cx="1643063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6" descr="C:\Users\user1\Desktop\2015\Semmelweis-könyvfejezet\emlérem.png">
            <a:extLst>
              <a:ext uri="{FF2B5EF4-FFF2-40B4-BE49-F238E27FC236}">
                <a16:creationId xmlns:a16="http://schemas.microsoft.com/office/drawing/2014/main" id="{24E27D00-904C-C336-4142-F9FE911E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929188"/>
            <a:ext cx="30067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user1\Desktop\2015\Semmelweis-könyvfejezet\kórus.jpg">
            <a:extLst>
              <a:ext uri="{FF2B5EF4-FFF2-40B4-BE49-F238E27FC236}">
                <a16:creationId xmlns:a16="http://schemas.microsoft.com/office/drawing/2014/main" id="{58F3926D-20E3-1EF3-3B7A-E537E71A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785813"/>
            <a:ext cx="4548187" cy="171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8" descr="C:\Users\user1\Desktop\2015\Semmelweis-könyvfejezet\semmelweis_nap1_450.jpg">
            <a:extLst>
              <a:ext uri="{FF2B5EF4-FFF2-40B4-BE49-F238E27FC236}">
                <a16:creationId xmlns:a16="http://schemas.microsoft.com/office/drawing/2014/main" id="{A3A17F7E-192D-209E-BAC7-EF04751B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350043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alra nyíl 10">
            <a:extLst>
              <a:ext uri="{FF2B5EF4-FFF2-40B4-BE49-F238E27FC236}">
                <a16:creationId xmlns:a16="http://schemas.microsoft.com/office/drawing/2014/main" id="{16453E23-20F7-4DBA-240B-CB564A2084E3}"/>
              </a:ext>
            </a:extLst>
          </p:cNvPr>
          <p:cNvSpPr/>
          <p:nvPr/>
        </p:nvSpPr>
        <p:spPr>
          <a:xfrm>
            <a:off x="4572000" y="1071563"/>
            <a:ext cx="2857500" cy="1000125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Semmelweis kórus</a:t>
            </a:r>
          </a:p>
        </p:txBody>
      </p:sp>
      <p:sp>
        <p:nvSpPr>
          <p:cNvPr id="12" name="Balra nyíl 11">
            <a:extLst>
              <a:ext uri="{FF2B5EF4-FFF2-40B4-BE49-F238E27FC236}">
                <a16:creationId xmlns:a16="http://schemas.microsoft.com/office/drawing/2014/main" id="{8591D52E-A184-7318-CCB6-D8BA4820C2EF}"/>
              </a:ext>
            </a:extLst>
          </p:cNvPr>
          <p:cNvSpPr/>
          <p:nvPr/>
        </p:nvSpPr>
        <p:spPr>
          <a:xfrm>
            <a:off x="3786188" y="4143375"/>
            <a:ext cx="3071812" cy="1000125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Semmelweis nap</a:t>
            </a:r>
          </a:p>
        </p:txBody>
      </p:sp>
      <p:sp>
        <p:nvSpPr>
          <p:cNvPr id="13" name="Jobbra nyíl 12">
            <a:extLst>
              <a:ext uri="{FF2B5EF4-FFF2-40B4-BE49-F238E27FC236}">
                <a16:creationId xmlns:a16="http://schemas.microsoft.com/office/drawing/2014/main" id="{96424714-6BCF-7D06-F0C9-D946FCC807F2}"/>
              </a:ext>
            </a:extLst>
          </p:cNvPr>
          <p:cNvSpPr/>
          <p:nvPr/>
        </p:nvSpPr>
        <p:spPr>
          <a:xfrm>
            <a:off x="4572000" y="2857500"/>
            <a:ext cx="2286000" cy="9286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Semmelweis díj</a:t>
            </a:r>
          </a:p>
        </p:txBody>
      </p:sp>
      <p:sp>
        <p:nvSpPr>
          <p:cNvPr id="15" name="Jobbra nyíl 14">
            <a:extLst>
              <a:ext uri="{FF2B5EF4-FFF2-40B4-BE49-F238E27FC236}">
                <a16:creationId xmlns:a16="http://schemas.microsoft.com/office/drawing/2014/main" id="{41825CE7-D6FB-F836-0433-C33012FDD3EC}"/>
              </a:ext>
            </a:extLst>
          </p:cNvPr>
          <p:cNvSpPr/>
          <p:nvPr/>
        </p:nvSpPr>
        <p:spPr>
          <a:xfrm>
            <a:off x="2214563" y="5715000"/>
            <a:ext cx="3429000" cy="9286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Semmelweis emlékérem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3">
            <a:extLst>
              <a:ext uri="{FF2B5EF4-FFF2-40B4-BE49-F238E27FC236}">
                <a16:creationId xmlns:a16="http://schemas.microsoft.com/office/drawing/2014/main" id="{3DD1B501-EB72-6664-0333-C62DD37F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56725B-BE53-46A8-9D13-D338E27BF23C}" type="slidenum">
              <a:rPr lang="hu-HU" altLang="hu-HU"/>
              <a:pPr eaLnBrk="1" hangingPunct="1"/>
              <a:t>12</a:t>
            </a:fld>
            <a:endParaRPr lang="hu-HU" altLang="hu-HU"/>
          </a:p>
        </p:txBody>
      </p:sp>
      <p:pic>
        <p:nvPicPr>
          <p:cNvPr id="13315" name="Picture 2" descr="C:\Users\user1\Desktop\CAM01660.jpg">
            <a:extLst>
              <a:ext uri="{FF2B5EF4-FFF2-40B4-BE49-F238E27FC236}">
                <a16:creationId xmlns:a16="http://schemas.microsoft.com/office/drawing/2014/main" id="{C578593D-3CD3-CD49-CCA1-710F2A4B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592513"/>
            <a:ext cx="71628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user1\Desktop\CAM01658.jpg">
            <a:extLst>
              <a:ext uri="{FF2B5EF4-FFF2-40B4-BE49-F238E27FC236}">
                <a16:creationId xmlns:a16="http://schemas.microsoft.com/office/drawing/2014/main" id="{6BF4470F-A5F0-6031-2D9E-3E03B2D4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8625"/>
            <a:ext cx="71199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1">
            <a:extLst>
              <a:ext uri="{FF2B5EF4-FFF2-40B4-BE49-F238E27FC236}">
                <a16:creationId xmlns:a16="http://schemas.microsoft.com/office/drawing/2014/main" id="{10C525A6-4EDD-9A8E-A020-C3CFBC31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215731-6E9C-4D4E-A3F4-3CDFF010556E}" type="slidenum">
              <a:rPr lang="hu-HU" altLang="hu-HU"/>
              <a:pPr eaLnBrk="1" hangingPunct="1"/>
              <a:t>13</a:t>
            </a:fld>
            <a:endParaRPr lang="hu-HU" altLang="hu-HU"/>
          </a:p>
        </p:txBody>
      </p:sp>
      <p:pic>
        <p:nvPicPr>
          <p:cNvPr id="14339" name="Picture 2" descr="C:\Users\user1\Desktop\fehérvári érem.jpg">
            <a:extLst>
              <a:ext uri="{FF2B5EF4-FFF2-40B4-BE49-F238E27FC236}">
                <a16:creationId xmlns:a16="http://schemas.microsoft.com/office/drawing/2014/main" id="{B0A846D8-0E32-C2FE-2FBB-101BC0E5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71500"/>
            <a:ext cx="3709987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729EFDA7-0BCE-CE15-DD46-53B9B2A3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4" t="29492" r="32422" b="35352"/>
          <a:stretch>
            <a:fillRect/>
          </a:stretch>
        </p:blipFill>
        <p:spPr bwMode="auto">
          <a:xfrm>
            <a:off x="4572000" y="3429000"/>
            <a:ext cx="4037013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klinika képke 85 évhez">
            <a:extLst>
              <a:ext uri="{FF2B5EF4-FFF2-40B4-BE49-F238E27FC236}">
                <a16:creationId xmlns:a16="http://schemas.microsoft.com/office/drawing/2014/main" id="{3B0FB92F-DAA5-5A70-9CBC-7447CB4F97B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7938"/>
            <a:ext cx="9144000" cy="5397500"/>
          </a:xfrm>
        </p:spPr>
      </p:pic>
      <p:pic>
        <p:nvPicPr>
          <p:cNvPr id="15363" name="Picture 5" descr="Logó">
            <a:extLst>
              <a:ext uri="{FF2B5EF4-FFF2-40B4-BE49-F238E27FC236}">
                <a16:creationId xmlns:a16="http://schemas.microsoft.com/office/drawing/2014/main" id="{DCF7FB3C-E00E-614F-CAF5-6587B28D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Dia számának helye 3">
            <a:extLst>
              <a:ext uri="{FF2B5EF4-FFF2-40B4-BE49-F238E27FC236}">
                <a16:creationId xmlns:a16="http://schemas.microsoft.com/office/drawing/2014/main" id="{C0DDED58-6258-DFC3-DC35-99D4E43F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A7D879-F25A-4FB3-BAAC-932EF6B49920}" type="slidenum">
              <a:rPr lang="hu-HU" altLang="hu-HU"/>
              <a:pPr eaLnBrk="1" hangingPunct="1"/>
              <a:t>14</a:t>
            </a:fld>
            <a:endParaRPr lang="hu-HU" alt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artalom helye 2">
            <a:extLst>
              <a:ext uri="{FF2B5EF4-FFF2-40B4-BE49-F238E27FC236}">
                <a16:creationId xmlns:a16="http://schemas.microsoft.com/office/drawing/2014/main" id="{AED67B28-CFB6-0C04-F4C0-83BE7D86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00750"/>
          </a:xfrm>
        </p:spPr>
        <p:txBody>
          <a:bodyPr/>
          <a:lstStyle/>
          <a:p>
            <a:r>
              <a:rPr lang="hu-HU" altLang="hu-HU"/>
              <a:t>Erdélyben</a:t>
            </a:r>
          </a:p>
          <a:p>
            <a:pPr>
              <a:buFontTx/>
              <a:buNone/>
            </a:pPr>
            <a:r>
              <a:rPr lang="hu-HU" altLang="hu-HU"/>
              <a:t>	</a:t>
            </a:r>
          </a:p>
          <a:p>
            <a:r>
              <a:rPr lang="hu-HU" altLang="hu-HU"/>
              <a:t>Felvidéken</a:t>
            </a:r>
          </a:p>
          <a:p>
            <a:pPr>
              <a:buFontTx/>
              <a:buNone/>
            </a:pPr>
            <a:endParaRPr lang="hu-HU" altLang="hu-HU"/>
          </a:p>
          <a:p>
            <a:r>
              <a:rPr lang="hu-HU" altLang="hu-HU"/>
              <a:t>Délvidéken</a:t>
            </a:r>
          </a:p>
          <a:p>
            <a:r>
              <a:rPr lang="hu-HU" altLang="hu-HU"/>
              <a:t>Szlavóniában</a:t>
            </a:r>
          </a:p>
          <a:p>
            <a:r>
              <a:rPr lang="hu-HU" altLang="hu-HU"/>
              <a:t>Horvátországban</a:t>
            </a:r>
          </a:p>
          <a:p>
            <a:pPr>
              <a:buFontTx/>
              <a:buNone/>
            </a:pPr>
            <a:endParaRPr lang="hu-HU" altLang="hu-HU"/>
          </a:p>
          <a:p>
            <a:r>
              <a:rPr lang="hu-HU" altLang="hu-HU"/>
              <a:t>Ausztriában		</a:t>
            </a:r>
            <a:r>
              <a:rPr lang="hu-HU" altLang="hu-HU" sz="4000" b="1"/>
              <a:t>→</a:t>
            </a:r>
          </a:p>
        </p:txBody>
      </p:sp>
      <p:sp>
        <p:nvSpPr>
          <p:cNvPr id="3075" name="Dia számának helye 3">
            <a:extLst>
              <a:ext uri="{FF2B5EF4-FFF2-40B4-BE49-F238E27FC236}">
                <a16:creationId xmlns:a16="http://schemas.microsoft.com/office/drawing/2014/main" id="{F521C32A-575D-5567-F9A4-C0B385F5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146301-18FC-44CA-845C-E8EBD13EE4D0}" type="slidenum">
              <a:rPr lang="hu-HU" altLang="hu-HU"/>
              <a:pPr eaLnBrk="1" hangingPunct="1"/>
              <a:t>2</a:t>
            </a:fld>
            <a:endParaRPr lang="hu-HU" altLang="hu-HU"/>
          </a:p>
        </p:txBody>
      </p:sp>
      <p:sp>
        <p:nvSpPr>
          <p:cNvPr id="5" name="Jobb oldali kapcsos zárójel 4">
            <a:extLst>
              <a:ext uri="{FF2B5EF4-FFF2-40B4-BE49-F238E27FC236}">
                <a16:creationId xmlns:a16="http://schemas.microsoft.com/office/drawing/2014/main" id="{31226F6D-5094-56E9-A3CA-30296D80E6DA}"/>
              </a:ext>
            </a:extLst>
          </p:cNvPr>
          <p:cNvSpPr/>
          <p:nvPr/>
        </p:nvSpPr>
        <p:spPr>
          <a:xfrm>
            <a:off x="4249738" y="357188"/>
            <a:ext cx="644525" cy="1571625"/>
          </a:xfrm>
          <a:prstGeom prst="rightBrace">
            <a:avLst>
              <a:gd name="adj1" fmla="val 8333"/>
              <a:gd name="adj2" fmla="val 4802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Jobb oldali kapcsos zárójel 5">
            <a:extLst>
              <a:ext uri="{FF2B5EF4-FFF2-40B4-BE49-F238E27FC236}">
                <a16:creationId xmlns:a16="http://schemas.microsoft.com/office/drawing/2014/main" id="{1E177675-A12B-88A8-C96D-27EFD6DBB24E}"/>
              </a:ext>
            </a:extLst>
          </p:cNvPr>
          <p:cNvSpPr/>
          <p:nvPr/>
        </p:nvSpPr>
        <p:spPr>
          <a:xfrm>
            <a:off x="4249738" y="2786063"/>
            <a:ext cx="644525" cy="1571625"/>
          </a:xfrm>
          <a:prstGeom prst="rightBrace">
            <a:avLst>
              <a:gd name="adj1" fmla="val 8333"/>
              <a:gd name="adj2" fmla="val 4802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634A956-0355-1371-72C9-6A59658B7685}"/>
              </a:ext>
            </a:extLst>
          </p:cNvPr>
          <p:cNvSpPr/>
          <p:nvPr/>
        </p:nvSpPr>
        <p:spPr>
          <a:xfrm>
            <a:off x="5143500" y="642938"/>
            <a:ext cx="3286125" cy="928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Magyar orvostörténészek szerint nincs emlék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BB41F22-220B-5843-72BA-7099F694C50F}"/>
              </a:ext>
            </a:extLst>
          </p:cNvPr>
          <p:cNvSpPr/>
          <p:nvPr/>
        </p:nvSpPr>
        <p:spPr>
          <a:xfrm>
            <a:off x="5143500" y="3071813"/>
            <a:ext cx="3286125" cy="928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Valószínűleg nincs emlék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6E6D295-38F4-9997-9CC9-D4942A9B4482}"/>
              </a:ext>
            </a:extLst>
          </p:cNvPr>
          <p:cNvSpPr/>
          <p:nvPr/>
        </p:nvSpPr>
        <p:spPr>
          <a:xfrm>
            <a:off x="5143500" y="5000625"/>
            <a:ext cx="3286125" cy="928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Van emlék </a:t>
            </a:r>
            <a:r>
              <a:rPr lang="hu-HU" b="1" dirty="0">
                <a:sym typeface="Wingdings"/>
              </a:rPr>
              <a:t> külön fejezet</a:t>
            </a:r>
            <a:endParaRPr lang="hu-H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 számának helye 3">
            <a:extLst>
              <a:ext uri="{FF2B5EF4-FFF2-40B4-BE49-F238E27FC236}">
                <a16:creationId xmlns:a16="http://schemas.microsoft.com/office/drawing/2014/main" id="{C45DEB2F-EC2D-E978-59FC-A9F4BB32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412547-83E0-454B-ACAB-9FEEC44D5513}" type="slidenum">
              <a:rPr lang="hu-HU" altLang="hu-HU"/>
              <a:pPr eaLnBrk="1" hangingPunct="1"/>
              <a:t>3</a:t>
            </a:fld>
            <a:endParaRPr lang="hu-HU" altLang="hu-HU"/>
          </a:p>
        </p:txBody>
      </p:sp>
      <p:pic>
        <p:nvPicPr>
          <p:cNvPr id="4099" name="Picture 2" descr="C:\Users\user1\Desktop\Sem.emlékérem\Semmelweis-Waschschüssel.jpg">
            <a:extLst>
              <a:ext uri="{FF2B5EF4-FFF2-40B4-BE49-F238E27FC236}">
                <a16:creationId xmlns:a16="http://schemas.microsoft.com/office/drawing/2014/main" id="{9224509D-1AC9-00A5-BF6A-8520F0C5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34988"/>
            <a:ext cx="769937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3">
            <a:extLst>
              <a:ext uri="{FF2B5EF4-FFF2-40B4-BE49-F238E27FC236}">
                <a16:creationId xmlns:a16="http://schemas.microsoft.com/office/drawing/2014/main" id="{E2F9A7D2-7DFE-F022-D474-D77C86CD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25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89DEF1-A1C1-4705-A866-B4E28DB7EF1D}" type="slidenum">
              <a:rPr lang="hu-HU" altLang="hu-HU"/>
              <a:pPr eaLnBrk="1" hangingPunct="1"/>
              <a:t>4</a:t>
            </a:fld>
            <a:endParaRPr lang="hu-HU" altLang="hu-HU"/>
          </a:p>
        </p:txBody>
      </p:sp>
      <p:pic>
        <p:nvPicPr>
          <p:cNvPr id="5123" name="Picture 2" descr="http://upload.wikimedia.org/wikipedia/hu/4/4f/Magyarorsz%C3%A1g.png">
            <a:extLst>
              <a:ext uri="{FF2B5EF4-FFF2-40B4-BE49-F238E27FC236}">
                <a16:creationId xmlns:a16="http://schemas.microsoft.com/office/drawing/2014/main" id="{DF226303-EAE4-AEB8-A11D-F25E55DB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428750"/>
            <a:ext cx="583882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3">
            <a:extLst>
              <a:ext uri="{FF2B5EF4-FFF2-40B4-BE49-F238E27FC236}">
                <a16:creationId xmlns:a16="http://schemas.microsoft.com/office/drawing/2014/main" id="{728587E0-29A6-91E8-9156-1E2738E58171}"/>
              </a:ext>
            </a:extLst>
          </p:cNvPr>
          <p:cNvSpPr txBox="1">
            <a:spLocks/>
          </p:cNvSpPr>
          <p:nvPr/>
        </p:nvSpPr>
        <p:spPr>
          <a:xfrm>
            <a:off x="765175" y="214313"/>
            <a:ext cx="4306888" cy="664368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800" b="1" i="1" kern="0" dirty="0">
                <a:latin typeface="+mn-lt"/>
              </a:rPr>
              <a:t>Egyetem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hu-HU" sz="2800" kern="0" dirty="0">
                <a:latin typeface="+mn-lt"/>
              </a:rPr>
              <a:t>Budapest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800" b="1" i="1" kern="0" dirty="0">
                <a:latin typeface="+mn-lt"/>
              </a:rPr>
              <a:t>Kórház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hu-HU" sz="2800" kern="0" dirty="0">
                <a:latin typeface="+mn-lt"/>
              </a:rPr>
              <a:t>Miskolc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hu-HU" sz="2800" kern="0" dirty="0">
                <a:latin typeface="+mn-lt"/>
              </a:rPr>
              <a:t>Kiskunhalas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800" b="1" i="1" kern="0" dirty="0">
                <a:latin typeface="+mn-lt"/>
              </a:rPr>
              <a:t>Bölcsőde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hu-HU" sz="2800" kern="0" dirty="0">
                <a:latin typeface="+mn-lt"/>
              </a:rPr>
              <a:t>Vecsés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800" b="1" i="1" kern="0" dirty="0">
                <a:latin typeface="+mn-lt"/>
              </a:rPr>
              <a:t>Óvoda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hu-HU" sz="2800" kern="0" dirty="0">
                <a:latin typeface="+mn-lt"/>
              </a:rPr>
              <a:t>Sajószentpéter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800" b="1" i="1" kern="0" dirty="0">
                <a:latin typeface="+mn-lt"/>
              </a:rPr>
              <a:t>Iskola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hu-HU" sz="2800" kern="0" dirty="0">
                <a:latin typeface="+mn-lt"/>
              </a:rPr>
              <a:t>Budapest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u-HU" sz="2800" b="1" i="1" kern="0" dirty="0">
                <a:latin typeface="+mn-lt"/>
              </a:rPr>
              <a:t>Múzeum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hu-HU" sz="2800" kern="0" dirty="0">
                <a:latin typeface="+mn-lt"/>
              </a:rPr>
              <a:t>Budapest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>
            <a:extLst>
              <a:ext uri="{FF2B5EF4-FFF2-40B4-BE49-F238E27FC236}">
                <a16:creationId xmlns:a16="http://schemas.microsoft.com/office/drawing/2014/main" id="{C7DC621C-81BB-48B5-F9B6-B55AB7E6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  <a:solidFill>
            <a:srgbClr val="0070C0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3200" b="1" kern="1200" dirty="0"/>
              <a:t>Utcák, terek 59 db (ismereteink szerint)</a:t>
            </a:r>
          </a:p>
        </p:txBody>
      </p:sp>
      <p:sp>
        <p:nvSpPr>
          <p:cNvPr id="6147" name="Tartalom helye 6">
            <a:extLst>
              <a:ext uri="{FF2B5EF4-FFF2-40B4-BE49-F238E27FC236}">
                <a16:creationId xmlns:a16="http://schemas.microsoft.com/office/drawing/2014/main" id="{C6A7D17C-9D6D-2C23-9106-A6D539D6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22413"/>
            <a:ext cx="8715375" cy="4906962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400"/>
              <a:t>	Acsád, Ajka, Balassagyarmat, Balatonalmádi, Balatonszemes, Bodajk, Bonyhád, Budapest, Csurgó, Dabas, Derecske, Deszk, Dunaharaszti, Dunaújváros, Dusnok, Enying, Fót, Gárdony, Gödöllő, Gyomaendrőd, Gyermely, Győr, Gyula, Hajdúszoboszló, Halásztelek, Heves, Kalocsa, Kaposvár, Karád, Kápolnásnyék, Kecskemét, Keszthely, Kiskunfélegyháza, Kiskunhalas, Kistarcsa, Mezőtúr, Miskolc, Nagykanizsa, Nagykovácsi, Neszmély, Nyíregyháza, Pásztó, Pécs, Pilisvörösvár, Sajószentpéter, Sárbogárd, Siófok, Süttő, Szarvas, Szeged, Székesfehérvár, Szombathely, Tahitótfalu, Tapolca, Tatabánya, Tiszafüred, Törökbálint, Várpalota, Veszprém</a:t>
            </a:r>
          </a:p>
        </p:txBody>
      </p:sp>
      <p:sp>
        <p:nvSpPr>
          <p:cNvPr id="6148" name="Dia számának helye 1">
            <a:extLst>
              <a:ext uri="{FF2B5EF4-FFF2-40B4-BE49-F238E27FC236}">
                <a16:creationId xmlns:a16="http://schemas.microsoft.com/office/drawing/2014/main" id="{ABE3F2C7-F444-A35A-5C61-1129CE1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9EB199-8AC7-4BE6-AC44-0187E797E914}" type="slidenum">
              <a:rPr lang="hu-HU" altLang="hu-HU"/>
              <a:pPr eaLnBrk="1" hangingPunct="1"/>
              <a:t>5</a:t>
            </a:fld>
            <a:endParaRPr lang="hu-HU" alt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>
            <a:extLst>
              <a:ext uri="{FF2B5EF4-FFF2-40B4-BE49-F238E27FC236}">
                <a16:creationId xmlns:a16="http://schemas.microsoft.com/office/drawing/2014/main" id="{F0039381-48A2-0F14-270B-C2C61456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71438"/>
            <a:ext cx="8929687" cy="500062"/>
          </a:xfrm>
          <a:solidFill>
            <a:srgbClr val="0070C0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400" b="1" kern="1200" dirty="0"/>
              <a:t>Szobor, dombormű 11 db (ismereteink szerint) Budapesten</a:t>
            </a:r>
          </a:p>
        </p:txBody>
      </p:sp>
      <p:sp>
        <p:nvSpPr>
          <p:cNvPr id="7171" name="Dia számának helye 3">
            <a:extLst>
              <a:ext uri="{FF2B5EF4-FFF2-40B4-BE49-F238E27FC236}">
                <a16:creationId xmlns:a16="http://schemas.microsoft.com/office/drawing/2014/main" id="{D0A19FED-DD8A-2A81-4B75-E6E1ADB4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BE2F69-60DB-4482-B211-A93818DCA2DB}" type="slidenum">
              <a:rPr lang="hu-HU" altLang="hu-HU"/>
              <a:pPr eaLnBrk="1" hangingPunct="1"/>
              <a:t>6</a:t>
            </a:fld>
            <a:endParaRPr lang="hu-HU" altLang="hu-HU"/>
          </a:p>
        </p:txBody>
      </p:sp>
      <p:pic>
        <p:nvPicPr>
          <p:cNvPr id="7172" name="Picture 5" descr="C:\Users\user1\Desktop\2015\Semmelweis-könyvfejezet\bud1.jpg">
            <a:extLst>
              <a:ext uri="{FF2B5EF4-FFF2-40B4-BE49-F238E27FC236}">
                <a16:creationId xmlns:a16="http://schemas.microsoft.com/office/drawing/2014/main" id="{D192EFF4-9730-7A3C-4618-818F2843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14224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user1\Desktop\2015\Semmelweis-könyvfejezet\bud2.jpg">
            <a:extLst>
              <a:ext uri="{FF2B5EF4-FFF2-40B4-BE49-F238E27FC236}">
                <a16:creationId xmlns:a16="http://schemas.microsoft.com/office/drawing/2014/main" id="{8CB24064-37C9-7F9C-CEAC-079A2C02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14500"/>
            <a:ext cx="15732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Users\user1\Desktop\2015\Semmelweis-könyvfejezet\bud3.jpg">
            <a:extLst>
              <a:ext uri="{FF2B5EF4-FFF2-40B4-BE49-F238E27FC236}">
                <a16:creationId xmlns:a16="http://schemas.microsoft.com/office/drawing/2014/main" id="{EA6F716C-591A-C94E-BC83-5EE2B505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714375"/>
            <a:ext cx="13858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C:\Users\user1\Desktop\2015\Semmelweis-könyvfejezet\bud4.jpg">
            <a:extLst>
              <a:ext uri="{FF2B5EF4-FFF2-40B4-BE49-F238E27FC236}">
                <a16:creationId xmlns:a16="http://schemas.microsoft.com/office/drawing/2014/main" id="{76F18FA0-A875-8D59-5F57-94DDBECCB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57375"/>
            <a:ext cx="148113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:\Users\user1\Desktop\2015\Semmelweis-könyvfejezet\bud5.jpg">
            <a:extLst>
              <a:ext uri="{FF2B5EF4-FFF2-40B4-BE49-F238E27FC236}">
                <a16:creationId xmlns:a16="http://schemas.microsoft.com/office/drawing/2014/main" id="{8B905077-75EA-9486-DD2F-498240D6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714356"/>
            <a:ext cx="1210977" cy="128588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177" name="Picture 10" descr="C:\Users\user1\Desktop\2015\Semmelweis-könyvfejezet\bud6.jpg">
            <a:extLst>
              <a:ext uri="{FF2B5EF4-FFF2-40B4-BE49-F238E27FC236}">
                <a16:creationId xmlns:a16="http://schemas.microsoft.com/office/drawing/2014/main" id="{2B418D11-D569-17DC-100D-59A25012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071688"/>
            <a:ext cx="14906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C:\Users\user1\Desktop\2015\Semmelweis-könyvfejezet\bud7.jpg">
            <a:extLst>
              <a:ext uri="{FF2B5EF4-FFF2-40B4-BE49-F238E27FC236}">
                <a16:creationId xmlns:a16="http://schemas.microsoft.com/office/drawing/2014/main" id="{9DB88BF6-5D81-8503-073B-BDC1B557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64343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C:\Users\user1\Desktop\2015\Semmelweis-könyvfejezet\bud8.jpg">
            <a:extLst>
              <a:ext uri="{FF2B5EF4-FFF2-40B4-BE49-F238E27FC236}">
                <a16:creationId xmlns:a16="http://schemas.microsoft.com/office/drawing/2014/main" id="{1350F0B0-A482-3E3D-2FD0-A03B0D33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714875"/>
            <a:ext cx="15573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 descr="C:\Users\user1\Desktop\2015\Semmelweis-könyvfejezet\bud9.jpg">
            <a:extLst>
              <a:ext uri="{FF2B5EF4-FFF2-40B4-BE49-F238E27FC236}">
                <a16:creationId xmlns:a16="http://schemas.microsoft.com/office/drawing/2014/main" id="{C041B574-7A5F-EF00-68B7-EA555D25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500563"/>
            <a:ext cx="2082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 descr="C:\Users\user1\Desktop\2015\Semmelweis-könyvfejezet\bud9.jpg">
            <a:extLst>
              <a:ext uri="{FF2B5EF4-FFF2-40B4-BE49-F238E27FC236}">
                <a16:creationId xmlns:a16="http://schemas.microsoft.com/office/drawing/2014/main" id="{5BEC258D-5374-9118-4059-F1833A611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25975"/>
            <a:ext cx="15001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5" descr="C:\Users\user1\Desktop\2015\Semmelweis-könyvfejezet\bud11.jpg">
            <a:extLst>
              <a:ext uri="{FF2B5EF4-FFF2-40B4-BE49-F238E27FC236}">
                <a16:creationId xmlns:a16="http://schemas.microsoft.com/office/drawing/2014/main" id="{E081BD71-9696-EF13-A9FE-63BAE459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4643438"/>
            <a:ext cx="13922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3">
            <a:extLst>
              <a:ext uri="{FF2B5EF4-FFF2-40B4-BE49-F238E27FC236}">
                <a16:creationId xmlns:a16="http://schemas.microsoft.com/office/drawing/2014/main" id="{E5C02988-DA70-623E-BFDE-6B75C811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C869C-6A55-4090-A06F-E93F44B05B1F}" type="slidenum">
              <a:rPr lang="hu-HU" altLang="hu-HU"/>
              <a:pPr eaLnBrk="1" hangingPunct="1"/>
              <a:t>7</a:t>
            </a:fld>
            <a:endParaRPr lang="hu-HU" altLang="hu-HU"/>
          </a:p>
        </p:txBody>
      </p:sp>
      <p:sp>
        <p:nvSpPr>
          <p:cNvPr id="8195" name="Cím 1">
            <a:extLst>
              <a:ext uri="{FF2B5EF4-FFF2-40B4-BE49-F238E27FC236}">
                <a16:creationId xmlns:a16="http://schemas.microsoft.com/office/drawing/2014/main" id="{F796C283-E278-8312-5CDC-2544B102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71438"/>
            <a:ext cx="8929687" cy="571500"/>
          </a:xfrm>
          <a:solidFill>
            <a:srgbClr val="0070C0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400" b="1" kern="1200" dirty="0"/>
              <a:t>Szobor, dombormű 9 db (ismereteink szerint) vidéken</a:t>
            </a:r>
          </a:p>
        </p:txBody>
      </p:sp>
      <p:pic>
        <p:nvPicPr>
          <p:cNvPr id="8196" name="Kép 3" descr="E:\Semmelweis-szobrok\11..jpg">
            <a:extLst>
              <a:ext uri="{FF2B5EF4-FFF2-40B4-BE49-F238E27FC236}">
                <a16:creationId xmlns:a16="http://schemas.microsoft.com/office/drawing/2014/main" id="{228254ED-230D-2E6D-B395-10E55671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upload.wikimedia.org/wikipedia/commons/thumb/8/83/Esztergom_Semmelweis_tabla.JPG/120px-Esztergom_Semmelweis_tabla.JPG">
            <a:extLst>
              <a:ext uri="{FF2B5EF4-FFF2-40B4-BE49-F238E27FC236}">
                <a16:creationId xmlns:a16="http://schemas.microsoft.com/office/drawing/2014/main" id="{F05A2728-2D30-4927-781C-01B65887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033588"/>
            <a:ext cx="23574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Kép 5" descr="E:\Semmelweis-szobrok\13..jpg">
            <a:extLst>
              <a:ext uri="{FF2B5EF4-FFF2-40B4-BE49-F238E27FC236}">
                <a16:creationId xmlns:a16="http://schemas.microsoft.com/office/drawing/2014/main" id="{90D29E38-9356-740B-7A8C-7ACC4BD2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/>
          <a:stretch>
            <a:fillRect/>
          </a:stretch>
        </p:blipFill>
        <p:spPr bwMode="auto">
          <a:xfrm>
            <a:off x="4786313" y="1071563"/>
            <a:ext cx="16430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s://www.kozterkep.hu/artpiece_photos/22/d6d5b35a5fb9bf244d80272aed470896_1.jpg">
            <a:extLst>
              <a:ext uri="{FF2B5EF4-FFF2-40B4-BE49-F238E27FC236}">
                <a16:creationId xmlns:a16="http://schemas.microsoft.com/office/drawing/2014/main" id="{38DDB961-6682-B712-EE40-5991D7BA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9061" b="3749"/>
          <a:stretch>
            <a:fillRect/>
          </a:stretch>
        </p:blipFill>
        <p:spPr bwMode="auto">
          <a:xfrm>
            <a:off x="6858000" y="1357313"/>
            <a:ext cx="18288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Kép 8" descr="E:\Semmelweis-szobrok\15..jpg">
            <a:extLst>
              <a:ext uri="{FF2B5EF4-FFF2-40B4-BE49-F238E27FC236}">
                <a16:creationId xmlns:a16="http://schemas.microsoft.com/office/drawing/2014/main" id="{292A70B1-54CE-565F-246F-1A2D829E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525838"/>
            <a:ext cx="1617662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https://www.kozterkep.hu/artpiece_photos/35/97d174276a3a6f1b3e0bbe155d20f911_1.jpg">
            <a:extLst>
              <a:ext uri="{FF2B5EF4-FFF2-40B4-BE49-F238E27FC236}">
                <a16:creationId xmlns:a16="http://schemas.microsoft.com/office/drawing/2014/main" id="{31B4D2B5-D1EC-AC19-7318-39600D0F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0" t="6850" r="17751" b="31506"/>
          <a:stretch>
            <a:fillRect/>
          </a:stretch>
        </p:blipFill>
        <p:spPr bwMode="auto">
          <a:xfrm>
            <a:off x="1878013" y="3683000"/>
            <a:ext cx="164306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Kép 11" descr="E:\Semmelweis-szobrok\17..jpg">
            <a:extLst>
              <a:ext uri="{FF2B5EF4-FFF2-40B4-BE49-F238E27FC236}">
                <a16:creationId xmlns:a16="http://schemas.microsoft.com/office/drawing/2014/main" id="{9BA6D426-0BB5-40DE-B016-B67AC703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>
            <a:fillRect/>
          </a:stretch>
        </p:blipFill>
        <p:spPr bwMode="auto">
          <a:xfrm>
            <a:off x="3714750" y="3500438"/>
            <a:ext cx="2143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Kép 12" descr="E:\Semmelweis-szobrok\18..jpg">
            <a:extLst>
              <a:ext uri="{FF2B5EF4-FFF2-40B4-BE49-F238E27FC236}">
                <a16:creationId xmlns:a16="http://schemas.microsoft.com/office/drawing/2014/main" id="{50603E06-8EDF-890F-D4A3-B6EEFEB5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0"/>
          <a:stretch>
            <a:fillRect/>
          </a:stretch>
        </p:blipFill>
        <p:spPr bwMode="auto">
          <a:xfrm>
            <a:off x="5857875" y="5143500"/>
            <a:ext cx="12366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Kép 13" descr="E:\Semmelweis-szobrok\19..jpg">
            <a:extLst>
              <a:ext uri="{FF2B5EF4-FFF2-40B4-BE49-F238E27FC236}">
                <a16:creationId xmlns:a16="http://schemas.microsoft.com/office/drawing/2014/main" id="{D0DB5450-C784-88F9-1583-97368524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2"/>
          <a:stretch>
            <a:fillRect/>
          </a:stretch>
        </p:blipFill>
        <p:spPr bwMode="auto">
          <a:xfrm>
            <a:off x="7197725" y="3500438"/>
            <a:ext cx="1803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>
            <a:extLst>
              <a:ext uri="{FF2B5EF4-FFF2-40B4-BE49-F238E27FC236}">
                <a16:creationId xmlns:a16="http://schemas.microsoft.com/office/drawing/2014/main" id="{19CFC2B8-2F62-73DA-E872-46DA80E8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1438"/>
            <a:ext cx="8686800" cy="500062"/>
          </a:xfrm>
          <a:solidFill>
            <a:srgbClr val="0070C0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800" b="1" kern="1200" dirty="0"/>
              <a:t>Festmény, kép 17 db (ismereteink szerint)</a:t>
            </a:r>
          </a:p>
        </p:txBody>
      </p:sp>
      <p:sp>
        <p:nvSpPr>
          <p:cNvPr id="9219" name="Dia számának helye 3">
            <a:extLst>
              <a:ext uri="{FF2B5EF4-FFF2-40B4-BE49-F238E27FC236}">
                <a16:creationId xmlns:a16="http://schemas.microsoft.com/office/drawing/2014/main" id="{6C1F86A0-5971-9D02-629F-26DA0735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A73085-10EE-47AE-8075-FC60E99F1438}" type="slidenum">
              <a:rPr lang="hu-HU" altLang="hu-HU"/>
              <a:pPr eaLnBrk="1" hangingPunct="1"/>
              <a:t>8</a:t>
            </a:fld>
            <a:endParaRPr lang="hu-HU" altLang="hu-HU"/>
          </a:p>
        </p:txBody>
      </p:sp>
      <p:pic>
        <p:nvPicPr>
          <p:cNvPr id="9220" name="Kép 4" descr="C:\Users\user1\Desktop\2015\Festmények, rajzok, fotók, egyéb\Landau Lénárt SI gyermekkori arcképe vászon-olaj.png">
            <a:extLst>
              <a:ext uri="{FF2B5EF4-FFF2-40B4-BE49-F238E27FC236}">
                <a16:creationId xmlns:a16="http://schemas.microsoft.com/office/drawing/2014/main" id="{F07A653F-6A5B-106A-F3BC-A58EFBB9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5" r="23276"/>
          <a:stretch>
            <a:fillRect/>
          </a:stretch>
        </p:blipFill>
        <p:spPr bwMode="auto">
          <a:xfrm>
            <a:off x="500063" y="714375"/>
            <a:ext cx="11318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Kép 5" descr="C:\Users\user1\Desktop\2015\Festmények, rajzok, fotók, egyéb\2.bIsmeretlen szerző1857.jpg">
            <a:extLst>
              <a:ext uri="{FF2B5EF4-FFF2-40B4-BE49-F238E27FC236}">
                <a16:creationId xmlns:a16="http://schemas.microsoft.com/office/drawing/2014/main" id="{74BFFC6C-9B23-BDCC-436E-6BB46CC3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14375"/>
            <a:ext cx="1098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Kép 6" descr="C:\Users\user1\Desktop\2015\Festmények, rajzok, fotók, egyéb\esküvői.png">
            <a:extLst>
              <a:ext uri="{FF2B5EF4-FFF2-40B4-BE49-F238E27FC236}">
                <a16:creationId xmlns:a16="http://schemas.microsoft.com/office/drawing/2014/main" id="{FBC98900-51FC-6501-023E-E4F23386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723900"/>
            <a:ext cx="12350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Kép 7" descr="C:\Users\user1\Desktop\2015\Festmények, rajzok, fotók, egyéb\Ismeretlen sz.1858.jpg">
            <a:extLst>
              <a:ext uri="{FF2B5EF4-FFF2-40B4-BE49-F238E27FC236}">
                <a16:creationId xmlns:a16="http://schemas.microsoft.com/office/drawing/2014/main" id="{F77047B6-8449-7C62-6012-61C3979E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785813"/>
            <a:ext cx="1063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Kép 8" descr="C:\Users\user1\Desktop\2015\Festmények, rajzok, fotók, egyéb\4.Doby Jenő rézkarca1860.jpg">
            <a:extLst>
              <a:ext uri="{FF2B5EF4-FFF2-40B4-BE49-F238E27FC236}">
                <a16:creationId xmlns:a16="http://schemas.microsoft.com/office/drawing/2014/main" id="{282B2AF3-6562-6716-4D78-14F2509E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85813"/>
            <a:ext cx="10715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Kép 9" descr="C:\Users\user1\Desktop\2015\Festmények, rajzok, fotók, egyéb\5.Borsos und Doctor fotográfia1861.jpg">
            <a:extLst>
              <a:ext uri="{FF2B5EF4-FFF2-40B4-BE49-F238E27FC236}">
                <a16:creationId xmlns:a16="http://schemas.microsoft.com/office/drawing/2014/main" id="{27C0C22D-81A5-A39F-94F3-75838D09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714375"/>
            <a:ext cx="12144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Kép 10" descr="C:\Users\user1\Desktop\2015\Festmények, rajzok, fotók, egyéb\6.Simonyi Antal foto1863.jpg">
            <a:extLst>
              <a:ext uri="{FF2B5EF4-FFF2-40B4-BE49-F238E27FC236}">
                <a16:creationId xmlns:a16="http://schemas.microsoft.com/office/drawing/2014/main" id="{5B778E39-DE07-8EC7-5622-D6697ABA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1143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Kép 11" descr="C:\Users\user1\Desktop\2015\Festmények, rajzok, fotók, egyéb\7.Marastoni József litográfia 1863.jpg">
            <a:extLst>
              <a:ext uri="{FF2B5EF4-FFF2-40B4-BE49-F238E27FC236}">
                <a16:creationId xmlns:a16="http://schemas.microsoft.com/office/drawing/2014/main" id="{5839D69E-5058-3BEC-EB2C-F0793B40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786063"/>
            <a:ext cx="28575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Kép 12" descr="C:\Users\user1\Desktop\2015\Festmények, rajzok, fotók, egyéb\8.Angerer Ludwig fotó1864.jpg">
            <a:extLst>
              <a:ext uri="{FF2B5EF4-FFF2-40B4-BE49-F238E27FC236}">
                <a16:creationId xmlns:a16="http://schemas.microsoft.com/office/drawing/2014/main" id="{6B1FBD8F-AC8A-504B-EAB5-207E37F5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5250"/>
            <a:ext cx="11430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Kép 12" descr="C:\Users\user1\Desktop\2015\Festmények, rajzok, fotók, egyéb\9.Richter Ludwig elfántcsont-akvarell65-70.png">
            <a:extLst>
              <a:ext uri="{FF2B5EF4-FFF2-40B4-BE49-F238E27FC236}">
                <a16:creationId xmlns:a16="http://schemas.microsoft.com/office/drawing/2014/main" id="{E1793CAC-20A1-BFAD-F299-7BEBEC77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19441"/>
          <a:stretch>
            <a:fillRect/>
          </a:stretch>
        </p:blipFill>
        <p:spPr bwMode="auto">
          <a:xfrm>
            <a:off x="5878513" y="2786063"/>
            <a:ext cx="15001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Kép 13" descr="C:\Users\user1\Desktop\2015\Festmények, rajzok, fotók, egyéb\10.Ismeretlen festő 1890 vászonolaj.png">
            <a:extLst>
              <a:ext uri="{FF2B5EF4-FFF2-40B4-BE49-F238E27FC236}">
                <a16:creationId xmlns:a16="http://schemas.microsoft.com/office/drawing/2014/main" id="{1A6EE86E-8DE4-0673-CB5A-A1D62069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r="22633"/>
          <a:stretch>
            <a:fillRect/>
          </a:stretch>
        </p:blipFill>
        <p:spPr bwMode="auto">
          <a:xfrm>
            <a:off x="7524750" y="2786063"/>
            <a:ext cx="1428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Kép 14" descr="C:\Users\user1\Desktop\2015\Festmények, rajzok, fotók, egyéb\11.Jámbor lajos 1923vászon-olaj.png">
            <a:extLst>
              <a:ext uri="{FF2B5EF4-FFF2-40B4-BE49-F238E27FC236}">
                <a16:creationId xmlns:a16="http://schemas.microsoft.com/office/drawing/2014/main" id="{B4B9DBB8-3C31-72A3-285F-C3B102E4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164" r="28250" b="4472"/>
          <a:stretch>
            <a:fillRect/>
          </a:stretch>
        </p:blipFill>
        <p:spPr bwMode="auto">
          <a:xfrm>
            <a:off x="214313" y="4929188"/>
            <a:ext cx="12858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Kép 15" descr="C:\Users\user1\Desktop\2015\Festmények, rajzok, fotók, egyéb\12.Raksányi Dezső Semmelweis triptichon 1928.png">
            <a:extLst>
              <a:ext uri="{FF2B5EF4-FFF2-40B4-BE49-F238E27FC236}">
                <a16:creationId xmlns:a16="http://schemas.microsoft.com/office/drawing/2014/main" id="{2C5F2CCD-8BF7-252F-DD59-660AE9E5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00625"/>
            <a:ext cx="2786063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Kép 16" descr="C:\Users\user1\Desktop\2015\Festmények, rajzok, fotók, egyéb\13.Boldizsár István1964rézkarc.png">
            <a:extLst>
              <a:ext uri="{FF2B5EF4-FFF2-40B4-BE49-F238E27FC236}">
                <a16:creationId xmlns:a16="http://schemas.microsoft.com/office/drawing/2014/main" id="{9FFCFFAB-1F49-79F9-BF00-6A1EECE6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r="26324"/>
          <a:stretch>
            <a:fillRect/>
          </a:stretch>
        </p:blipFill>
        <p:spPr bwMode="auto">
          <a:xfrm>
            <a:off x="4429125" y="4992688"/>
            <a:ext cx="10715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Kép 17" descr="C:\Users\user1\Desktop\2015\Festmények, rajzok, fotók, egyéb\14. Bold.Istv.1965vászon-olaj.png">
            <a:extLst>
              <a:ext uri="{FF2B5EF4-FFF2-40B4-BE49-F238E27FC236}">
                <a16:creationId xmlns:a16="http://schemas.microsoft.com/office/drawing/2014/main" id="{0B4247D8-8525-9478-10B7-19ED4C60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t="2261" r="22371" b="3168"/>
          <a:stretch>
            <a:fillRect/>
          </a:stretch>
        </p:blipFill>
        <p:spPr bwMode="auto">
          <a:xfrm>
            <a:off x="5572125" y="5000625"/>
            <a:ext cx="12319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Kép 18" descr="C:\Users\user1\Desktop\2015\Festmények, rajzok, fotók, egyéb\15.1967.Soós AndrásRekonstruált portré.png">
            <a:extLst>
              <a:ext uri="{FF2B5EF4-FFF2-40B4-BE49-F238E27FC236}">
                <a16:creationId xmlns:a16="http://schemas.microsoft.com/office/drawing/2014/main" id="{E8B83A93-F448-84BF-35FA-19CED27A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r="20782"/>
          <a:stretch>
            <a:fillRect/>
          </a:stretch>
        </p:blipFill>
        <p:spPr bwMode="auto">
          <a:xfrm>
            <a:off x="6858000" y="5143500"/>
            <a:ext cx="10715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Kép 19" descr="C:\Users\user1\Desktop\2015\Festmények, rajzok, fotók, egyéb\16.Kass János rézkarc 1975.png">
            <a:extLst>
              <a:ext uri="{FF2B5EF4-FFF2-40B4-BE49-F238E27FC236}">
                <a16:creationId xmlns:a16="http://schemas.microsoft.com/office/drawing/2014/main" id="{7A61A7C5-4F8A-0CAB-4D49-854FE870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6635" r="32924" b="2156"/>
          <a:stretch>
            <a:fillRect/>
          </a:stretch>
        </p:blipFill>
        <p:spPr bwMode="auto">
          <a:xfrm>
            <a:off x="7929563" y="5000625"/>
            <a:ext cx="1009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Users\user1\Desktop\2015\Semmelweis-könyvfejezet\film3.jpg">
            <a:extLst>
              <a:ext uri="{FF2B5EF4-FFF2-40B4-BE49-F238E27FC236}">
                <a16:creationId xmlns:a16="http://schemas.microsoft.com/office/drawing/2014/main" id="{347386EC-68BA-AC2F-1D7F-3D70AB73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453">
            <a:off x="214282" y="3226116"/>
            <a:ext cx="2428892" cy="344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8" descr="http://3219a2.medialib.glogster.com/media/2e/2e97d9c51f927763c0ce11c5a15b727decfeac0b28786edd49621252411bbe8d/film.png">
            <a:extLst>
              <a:ext uri="{FF2B5EF4-FFF2-40B4-BE49-F238E27FC236}">
                <a16:creationId xmlns:a16="http://schemas.microsoft.com/office/drawing/2014/main" id="{1CA68244-F4A0-929E-BA56-7DA902CD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86312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Dia számának helye 3">
            <a:extLst>
              <a:ext uri="{FF2B5EF4-FFF2-40B4-BE49-F238E27FC236}">
                <a16:creationId xmlns:a16="http://schemas.microsoft.com/office/drawing/2014/main" id="{FBF1E9F5-A987-5277-4187-B3ED2E4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F23631-D810-4B21-B813-FCC6A1324676}" type="slidenum">
              <a:rPr lang="hu-HU" altLang="hu-HU"/>
              <a:pPr eaLnBrk="1" hangingPunct="1"/>
              <a:t>9</a:t>
            </a:fld>
            <a:endParaRPr lang="hu-HU" altLang="hu-HU"/>
          </a:p>
        </p:txBody>
      </p:sp>
      <p:pic>
        <p:nvPicPr>
          <p:cNvPr id="30722" name="Picture 2" descr="C:\Users\user1\Desktop\2015\Semmelweis-könyvfejezet\film1.jpg">
            <a:extLst>
              <a:ext uri="{FF2B5EF4-FFF2-40B4-BE49-F238E27FC236}">
                <a16:creationId xmlns:a16="http://schemas.microsoft.com/office/drawing/2014/main" id="{73BA16BB-01E8-8A8D-0AEF-271BCD42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438400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5" name="Picture 5" descr="C:\Users\user1\Desktop\2015\Semmelweis-könyvfejezet\film4.png">
            <a:extLst>
              <a:ext uri="{FF2B5EF4-FFF2-40B4-BE49-F238E27FC236}">
                <a16:creationId xmlns:a16="http://schemas.microsoft.com/office/drawing/2014/main" id="{5A4C6179-E5E5-81D8-FB2E-42E4D58F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3095">
            <a:off x="5625988" y="200265"/>
            <a:ext cx="30003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6" name="Picture 6" descr="C:\Users\user1\Desktop\2015\Semmelweis-könyvfejezet\film5 copy.jpg">
            <a:extLst>
              <a:ext uri="{FF2B5EF4-FFF2-40B4-BE49-F238E27FC236}">
                <a16:creationId xmlns:a16="http://schemas.microsoft.com/office/drawing/2014/main" id="{F72C8BAF-CB17-7E8B-1C58-11B7C110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0178">
            <a:off x="3518962" y="271535"/>
            <a:ext cx="1550811" cy="2352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9" name="Picture 9" descr="C:\Users\user1\Desktop\2015\Semmelweis-könyvfejezet\film7.jpg">
            <a:extLst>
              <a:ext uri="{FF2B5EF4-FFF2-40B4-BE49-F238E27FC236}">
                <a16:creationId xmlns:a16="http://schemas.microsoft.com/office/drawing/2014/main" id="{54C67699-3E91-3F10-038F-BCCD5A95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1173161">
            <a:off x="2884692" y="1426516"/>
            <a:ext cx="2055962" cy="137064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0731" name="Picture 11" descr="http://www.youngallies.com/imagez/semmel.jpg">
            <a:extLst>
              <a:ext uri="{FF2B5EF4-FFF2-40B4-BE49-F238E27FC236}">
                <a16:creationId xmlns:a16="http://schemas.microsoft.com/office/drawing/2014/main" id="{036B4DFC-F750-EA0A-0D16-AFB27794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87700" y="3332163"/>
            <a:ext cx="2343150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C:\Users\user1\Desktop\2015\Semmelweis-könyvfejezet\film6.jpg">
            <a:extLst>
              <a:ext uri="{FF2B5EF4-FFF2-40B4-BE49-F238E27FC236}">
                <a16:creationId xmlns:a16="http://schemas.microsoft.com/office/drawing/2014/main" id="{F8A71CBF-28FE-D5E9-4770-BB8BC26A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13716">
            <a:off x="7048500" y="3392488"/>
            <a:ext cx="1417638" cy="1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C:\Users\user1\Desktop\2015\Semmelweis-könyvfejezet\film2.jpg">
            <a:extLst>
              <a:ext uri="{FF2B5EF4-FFF2-40B4-BE49-F238E27FC236}">
                <a16:creationId xmlns:a16="http://schemas.microsoft.com/office/drawing/2014/main" id="{0D1645D9-096E-CC00-E2BD-03774749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44394">
            <a:off x="5102225" y="4268788"/>
            <a:ext cx="3805238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</TotalTime>
  <Words>236</Words>
  <Application>Microsoft Office PowerPoint</Application>
  <PresentationFormat>Diavetítés a képernyőre (4:3 oldalarány)</PresentationFormat>
  <Paragraphs>59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Tahoma</vt:lpstr>
      <vt:lpstr>Wingdings</vt:lpstr>
      <vt:lpstr>1_Alapértelmezett terv</vt:lpstr>
      <vt:lpstr>Semmelweis-emlékek a Kárpát-medencében</vt:lpstr>
      <vt:lpstr>PowerPoint-bemutató</vt:lpstr>
      <vt:lpstr>PowerPoint-bemutató</vt:lpstr>
      <vt:lpstr>PowerPoint-bemutató</vt:lpstr>
      <vt:lpstr>Utcák, terek 59 db (ismereteink szerint)</vt:lpstr>
      <vt:lpstr>Szobor, dombormű 11 db (ismereteink szerint) Budapesten</vt:lpstr>
      <vt:lpstr>Szobor, dombormű 9 db (ismereteink szerint) vidéken</vt:lpstr>
      <vt:lpstr>Festmény, kép 17 db (ismereteink szerint)</vt:lpstr>
      <vt:lpstr>PowerPoint-bemutató</vt:lpstr>
      <vt:lpstr>Bélyegek</vt:lpstr>
      <vt:lpstr>Egyebek</vt:lpstr>
      <vt:lpstr>PowerPoint-bemutató</vt:lpstr>
      <vt:lpstr>PowerPoint-bemutató</vt:lpstr>
      <vt:lpstr>PowerPoint-bemutató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Veleszületett penis-görbületek megszüntetése</dc:title>
  <dc:creator>Urológiai Klinika</dc:creator>
  <cp:lastModifiedBy>Csokonai Dániel (EOK Informatika)</cp:lastModifiedBy>
  <cp:revision>186</cp:revision>
  <cp:lastPrinted>2003-10-15T12:28:18Z</cp:lastPrinted>
  <dcterms:created xsi:type="dcterms:W3CDTF">2003-10-15T10:26:26Z</dcterms:created>
  <dcterms:modified xsi:type="dcterms:W3CDTF">2023-07-03T07:33:51Z</dcterms:modified>
</cp:coreProperties>
</file>