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692348-592A-C102-68E8-F97D7DF79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323FBA0-5B5F-2747-E528-399E9A17E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DF2B9FC-6167-DFE1-C45A-59A7D1C6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63D3A2-4636-6BE3-1F1B-336904D4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9A2AFC-6064-17FD-8A28-236ECB72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67E76-A385-4DD2-9E71-3C92ACF6914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604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7104B7-5AA1-291A-F47F-F2D46C7F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E9EBE41-D2FE-BB79-305D-2ACA965B8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3DD39E-509A-989B-28EE-9CEDF282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24116E0-37E7-78E4-B3E1-5301D1D7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887BA67-9D93-5FEB-53DA-499D9C38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C93B9-0BFC-4FBD-8D12-54AFD0C4E84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3355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8B1AAA9-9613-C133-44B4-EFD8D9681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4529025-5565-4FA4-7B3C-FA5C8924C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ABF6BA-374D-E7E7-F865-E83A3B01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F09BF6-ADCC-618A-F866-090D81C2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5730857-BE9F-5DCE-9FCC-C46D676C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6C576-2825-48DC-B40D-932A31FBE59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85818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99202FC-3BF3-8538-4E38-1C5E61F0512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C9C15D1-35E3-F59B-3908-8062B571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AAF4440-C760-F1F7-4CB5-0E9825B0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A12462C-9BFB-2024-119E-CCBE8C0E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062F98-97B4-4012-BBD9-A652E9F2CF3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2446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5FF144-D49C-D299-B654-CF5EBBAC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BCAA05-1BC6-0C4A-1C1B-BBCD0DF62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2744E2-1492-539F-C8CC-4E4823F8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F40E4C-BB5D-A631-7155-BADF07AF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B702DA-9F16-B6DE-ACDB-C94C61DA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E0253-2E17-433A-8260-CB076AAC4AF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0198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36EDF6-E78F-E194-A05D-89C708A0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806D7F1-C264-0192-446A-1BBB9FA94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ECC6301-B9E1-898E-4DFE-1C92F5F0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D781F1C-0288-2424-E521-58E2FCD1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5096D2-B316-0D4F-0DA1-34361916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D8ACF-9BA3-4E3D-98DF-90DB898E4FB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235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16784D-68C6-C90D-C9BE-DBD431E07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C6CCDE-220A-B66F-98B4-25E62C93D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8D58A20-D4B4-AFC7-9F02-5A7B4CCDA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2ABBAA2-5338-728B-362A-35CE2721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F95CF29-E76F-070E-1DB3-2D80785E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5E184F0-444B-6169-2479-1CC013C4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0D460-D341-4019-B04C-D55C66B6ECC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9423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FA1C3C-C652-C1BD-366E-51149A830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3267ED0-F098-2C33-0C19-DA8DB697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799628E-DB1C-626C-72CC-30C33B235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40E5F7E-F7C4-3801-322D-5DDF5AD9B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EFF341D-8E4E-290C-AB3E-39489EE61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E3980BD-D565-826B-CD52-A13D72FD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981F055-81DF-5F9A-B306-0DC1CEE9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D7DB794-7715-7C36-E98B-8F4C390D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27032-2F46-4381-8EDF-9DAC4D09CAF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0919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D95913-5BC5-1598-73A9-96EF2FAE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94E97BB-F769-8F47-3763-DAD28E93A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A9BB46C-D1D7-15C2-7435-35666B90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F77914D-561F-281B-8B18-A82658B1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85F01-5378-4DD2-8286-D4BF8CA8634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6305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74E2708-3264-10AA-F787-42837AC2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FD9A74F-E8D8-C63F-AEE4-7FB56B56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3B76518-2B9D-5E25-95D0-919792B2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1815C-9D84-4688-91B8-F5C08F3D5BA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5385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582ED5-14EC-8DEB-76BB-80ECFD83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C16DAF-A014-5F63-A297-6FD4183EF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C6D362E-1BB9-091F-6F67-535FDA90E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56C1D21-B483-679E-DB91-3638E607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ECC845D-A5F0-8ED2-4EA3-697CEE86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63AB9D9-956D-D6D1-A5BC-7FC41EE2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666A8-8941-46D7-9F8D-3DF20046B6C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4337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3C45FA-CD22-85E1-701F-51E532CB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E43F0F4-010D-2EC6-C3B4-65015CFD4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59CE14A-00F8-334C-B026-0A12CB943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487BA71-3FA5-0504-D858-2B6F7B56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8B7A1E5-CE9F-7DB3-020D-4C0AB680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035ABEF-8A32-EF1B-4FD4-53D4B575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BE483-2EA6-44A3-A6EE-0F5CE1DD4C7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0576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D10072B-2AF0-8B81-44EC-5264FB5A1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0E07D86-47C0-DE86-6C28-7FF23D27A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D2974144-0F81-06C7-9735-66656CCF32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1AAB444-C548-A7B9-9C36-F153B9697F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36C9302A-EFB7-B262-7526-EF23D54900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534BD2-A272-44FF-8893-927299EBACA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E81ADBC-D5C9-F032-49D5-FFB55FE08C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hu-HU" altLang="hu-HU" sz="4000" b="1">
                <a:solidFill>
                  <a:schemeClr val="bg1"/>
                </a:solidFill>
              </a:rPr>
              <a:t>Az egyetemtörténet forrásai az Országos Levéltárban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348CC96-8B79-D436-EFDC-F0F3BAA31B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24075" y="5013325"/>
            <a:ext cx="6400800" cy="1270000"/>
          </a:xfrm>
        </p:spPr>
        <p:txBody>
          <a:bodyPr/>
          <a:lstStyle/>
          <a:p>
            <a:pPr algn="r"/>
            <a:r>
              <a:rPr lang="hu-HU" altLang="hu-HU" sz="2000">
                <a:solidFill>
                  <a:schemeClr val="bg1"/>
                </a:solidFill>
              </a:rPr>
              <a:t>Prof. Dr. Gecsényi Lajos</a:t>
            </a:r>
          </a:p>
          <a:p>
            <a:pPr algn="r"/>
            <a:r>
              <a:rPr lang="hu-HU" altLang="hu-HU" sz="2000">
                <a:solidFill>
                  <a:schemeClr val="bg1"/>
                </a:solidFill>
              </a:rPr>
              <a:t>2008. május 28.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EC35A99C-0110-5B12-F48E-5AA5B1C6270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8675" y="801688"/>
            <a:ext cx="7488238" cy="601186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34C93094-E256-22CF-1AE8-1EA027C9D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692150"/>
          </a:xfrm>
        </p:spPr>
        <p:txBody>
          <a:bodyPr/>
          <a:lstStyle/>
          <a:p>
            <a:r>
              <a:rPr lang="hu-HU" altLang="hu-HU" sz="2400" b="1">
                <a:solidFill>
                  <a:schemeClr val="bg1"/>
                </a:solidFill>
              </a:rPr>
              <a:t>Az orvosi kar által kiállított gyógyszerész diploma 1835</a:t>
            </a:r>
            <a:r>
              <a:rPr lang="hu-HU" altLang="hu-HU" sz="2800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71C14DB-8527-DFBB-91B8-0E939BF6E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8738"/>
            <a:ext cx="8229600" cy="561975"/>
          </a:xfrm>
        </p:spPr>
        <p:txBody>
          <a:bodyPr/>
          <a:lstStyle/>
          <a:p>
            <a:r>
              <a:rPr lang="hu-HU" altLang="hu-HU" sz="2800" b="1">
                <a:solidFill>
                  <a:schemeClr val="bg1"/>
                </a:solidFill>
              </a:rPr>
              <a:t>Az orvosi kar pecsétje 1835 </a:t>
            </a:r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D94B06EE-7708-DEB4-7D81-4E13104555E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679450"/>
            <a:ext cx="6911975" cy="598963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D4B574A-C7FC-F01B-52F0-7DA2F08AA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hu-HU" altLang="hu-HU" sz="2400" b="1">
                <a:solidFill>
                  <a:schemeClr val="bg1"/>
                </a:solidFill>
              </a:rPr>
              <a:t>Részlet az orvosi kar oktatóinak minősítései táblázatából 1844/1845</a:t>
            </a:r>
            <a:r>
              <a:rPr lang="hu-HU" altLang="hu-HU" sz="32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CD6673EC-297E-56EA-8249-B2D88102848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138" y="1052513"/>
            <a:ext cx="7199312" cy="5632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595368A8-23E5-C726-08B4-4D11C812090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563" y="84138"/>
            <a:ext cx="8510587" cy="665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A73DE30-F1C0-F477-4311-DFCB96AD3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3959225" cy="3860800"/>
          </a:xfrm>
        </p:spPr>
        <p:txBody>
          <a:bodyPr/>
          <a:lstStyle/>
          <a:p>
            <a:r>
              <a:rPr lang="hu-HU" altLang="hu-HU" sz="2800" b="1">
                <a:solidFill>
                  <a:schemeClr val="bg1"/>
                </a:solidFill>
              </a:rPr>
              <a:t>Jelentés az orvosi kar dékánválasztásáról 1846. augusztus 10. 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F9FE1745-8C79-A3EA-7684-F0F17FE8BC4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8538" y="73025"/>
            <a:ext cx="4227512" cy="6669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D8C7D80F-ADB6-DD46-6317-63CADD1C5027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5225" y="84138"/>
            <a:ext cx="4224338" cy="66579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4DE71A07-C6BE-6ADB-4B07-5CC660E692A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9200" y="87313"/>
            <a:ext cx="4170363" cy="665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1173BDB-F1FE-C6D4-8EFE-A20BCE99B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125413"/>
            <a:ext cx="4068762" cy="4598987"/>
          </a:xfrm>
        </p:spPr>
        <p:txBody>
          <a:bodyPr/>
          <a:lstStyle/>
          <a:p>
            <a:r>
              <a:rPr lang="hu-HU" altLang="hu-HU" sz="2800" b="1">
                <a:solidFill>
                  <a:schemeClr val="bg1"/>
                </a:solidFill>
              </a:rPr>
              <a:t>Az országos főorvos levele Baranya vármegye főorvosához az orvosi karon „az orvosi átalakulásról” szóló megbeszélésről. 1848. április 18.</a:t>
            </a: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7AD2B40E-2065-D08E-8F26-2E395903F16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638" y="115888"/>
            <a:ext cx="4800600" cy="6669087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12F69FD-7682-A0B5-011C-CB1AB0C87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8638" y="44450"/>
            <a:ext cx="3898900" cy="3514725"/>
          </a:xfrm>
        </p:spPr>
        <p:txBody>
          <a:bodyPr/>
          <a:lstStyle/>
          <a:p>
            <a:r>
              <a:rPr lang="hu-HU" altLang="hu-HU" sz="2800" b="1">
                <a:solidFill>
                  <a:schemeClr val="bg1"/>
                </a:solidFill>
              </a:rPr>
              <a:t>Szabályrendelet az orvosi karon tartandó tudori szigorlatról 1905 </a:t>
            </a: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99E3465E-83AA-D8DA-AE5F-9E2866CEB1A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8250" y="142875"/>
            <a:ext cx="3987800" cy="659923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CD612CE0-99C8-D2FE-42B7-D7B4EDA7917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15888"/>
            <a:ext cx="7777162" cy="66579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756750A-5F4D-4D81-A46A-CC22C8899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3975"/>
            <a:ext cx="8229600" cy="1143000"/>
          </a:xfrm>
        </p:spPr>
        <p:txBody>
          <a:bodyPr/>
          <a:lstStyle/>
          <a:p>
            <a:r>
              <a:rPr lang="hu-HU" altLang="hu-HU" sz="2800" b="1">
                <a:solidFill>
                  <a:schemeClr val="bg1"/>
                </a:solidFill>
              </a:rPr>
              <a:t>A Magyar Országos Levéltár központi épülete a budai várban 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70170924-62BD-5856-56CC-492BCBDE4A6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5188" y="1190625"/>
            <a:ext cx="7378700" cy="53340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6DA1C78-A406-B08F-FEFD-F2120AC34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4321175" cy="5184775"/>
          </a:xfrm>
        </p:spPr>
        <p:txBody>
          <a:bodyPr/>
          <a:lstStyle/>
          <a:p>
            <a:r>
              <a:rPr lang="hu-HU" altLang="hu-HU" sz="3200" b="1">
                <a:solidFill>
                  <a:schemeClr val="bg1"/>
                </a:solidFill>
              </a:rPr>
              <a:t>Az orvosi kar dékánjának előterjesztése a háborús sebészeti és kórbonctani anyag átadásáról 1916 </a:t>
            </a:r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A3EEA4A5-73EE-700B-4D74-32D4F4280F4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73025"/>
            <a:ext cx="4321175" cy="666908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7C79F379-E636-DF42-F207-A224CCE424F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15888"/>
            <a:ext cx="8364537" cy="66611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D103ADE0-64D0-9FF9-702F-57F8C21872F7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8538" y="115888"/>
            <a:ext cx="4195762" cy="66548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1665829-DFF3-4755-22C1-F22F22E73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4378325"/>
          </a:xfrm>
        </p:spPr>
        <p:txBody>
          <a:bodyPr/>
          <a:lstStyle/>
          <a:p>
            <a:r>
              <a:rPr lang="hu-HU" altLang="hu-HU" sz="3200" b="1">
                <a:solidFill>
                  <a:schemeClr val="bg1"/>
                </a:solidFill>
              </a:rPr>
              <a:t>A vallás- és közoktatásügyi miniszter előterjesztése az orvoskari szigorlati rend megváltoztatásáról </a:t>
            </a:r>
          </a:p>
        </p:txBody>
      </p:sp>
      <p:pic>
        <p:nvPicPr>
          <p:cNvPr id="57347" name="Picture 3">
            <a:extLst>
              <a:ext uri="{FF2B5EF4-FFF2-40B4-BE49-F238E27FC236}">
                <a16:creationId xmlns:a16="http://schemas.microsoft.com/office/drawing/2014/main" id="{9336A566-542A-C22D-6521-01BF908BF3D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73025"/>
            <a:ext cx="4297362" cy="6669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0317543F-6DCB-82FE-9D89-6B1943A538E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01600"/>
            <a:ext cx="8447087" cy="6659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A1E36BC-FB78-4F64-0C1E-1BACA04C2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4427538" cy="5314950"/>
          </a:xfrm>
        </p:spPr>
        <p:txBody>
          <a:bodyPr/>
          <a:lstStyle/>
          <a:p>
            <a:r>
              <a:rPr lang="hu-HU" altLang="hu-HU" sz="2800" b="1">
                <a:solidFill>
                  <a:schemeClr val="bg1"/>
                </a:solidFill>
              </a:rPr>
              <a:t>A PPE egyetemi tanácsának jegyzőkönyve Lenhossék Mihály professzor tanszékvezetői állásának betöltéséről 1934. május 12. </a:t>
            </a:r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75A58B8C-62EA-A094-6569-823463A0F77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9513" y="146050"/>
            <a:ext cx="4005262" cy="65976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A1D7CE9E-F3A7-B201-BFA0-A968414B171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0350" y="80963"/>
            <a:ext cx="4030663" cy="66611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3EC7E1F6-CCC1-7B04-9D08-6BC6B59A71A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3038" y="115888"/>
            <a:ext cx="4229100" cy="66579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E137BDD-0DBC-F5EA-47FF-288DD70EA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3924300" cy="3313112"/>
          </a:xfrm>
        </p:spPr>
        <p:txBody>
          <a:bodyPr/>
          <a:lstStyle/>
          <a:p>
            <a:r>
              <a:rPr lang="hu-HU" altLang="hu-HU" sz="2800" b="1">
                <a:solidFill>
                  <a:schemeClr val="bg1"/>
                </a:solidFill>
              </a:rPr>
              <a:t>A PPE alapítása 300. évfordulójának megalapítására vonatkozó törvényjavaslat 1935 </a:t>
            </a:r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id="{689F4242-5156-6B25-1E50-0DB5D80F1BA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4950" y="115888"/>
            <a:ext cx="4991100" cy="6669087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70810DF-F23A-EED1-15F3-BCBB1CD45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30175"/>
            <a:ext cx="4643438" cy="3875088"/>
          </a:xfrm>
        </p:spPr>
        <p:txBody>
          <a:bodyPr/>
          <a:lstStyle/>
          <a:p>
            <a:r>
              <a:rPr lang="hu-HU" altLang="hu-HU" sz="2800" b="1">
                <a:solidFill>
                  <a:schemeClr val="bg1"/>
                </a:solidFill>
              </a:rPr>
              <a:t>Az orvosi kar  dékánjának előterjesztése a szigorlati elnökök megválasztásáról 1940 </a:t>
            </a: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81505273-EF9F-CD17-A5F4-7820064642A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9013" y="71438"/>
            <a:ext cx="4237037" cy="659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F7D372D-5D53-7FF2-6EDB-39A9B6869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3851275" cy="3600450"/>
          </a:xfrm>
        </p:spPr>
        <p:txBody>
          <a:bodyPr/>
          <a:lstStyle/>
          <a:p>
            <a:r>
              <a:rPr lang="hu-HU" altLang="hu-HU" sz="3200" b="1">
                <a:solidFill>
                  <a:schemeClr val="bg1"/>
                </a:solidFill>
              </a:rPr>
              <a:t>Dudits Andor seccója a központi épület második emeletén (1924): Semmelweis Ignác és az orvosi kar klinikai épülete. 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16085459-80C5-9623-91B9-50A047603DB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8450" y="115888"/>
            <a:ext cx="4927600" cy="6669087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E2533D12-D550-C2F6-B3AD-5FBAEC48D91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8588" y="84138"/>
            <a:ext cx="4329112" cy="66579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862D49E-1D5A-9903-038A-23551AE82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hu-HU" altLang="hu-HU" sz="2400" b="1">
                <a:solidFill>
                  <a:schemeClr val="bg1"/>
                </a:solidFill>
              </a:rPr>
              <a:t>Pázmány Péter bíboros-érsek alapító  levele a nagyszombati egyetem számára 1635</a:t>
            </a:r>
            <a:r>
              <a:rPr lang="hu-HU" altLang="hu-HU" sz="32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854D5B99-8373-65CF-BE26-6433823F4F6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413" y="1196975"/>
            <a:ext cx="8169275" cy="541178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D0F878F-8BB8-178D-3B1E-EAD09C374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71438"/>
            <a:ext cx="8229600" cy="549275"/>
          </a:xfrm>
          <a:noFill/>
        </p:spPr>
        <p:txBody>
          <a:bodyPr anchor="t"/>
          <a:lstStyle/>
          <a:p>
            <a:r>
              <a:rPr lang="hu-HU" altLang="hu-HU" sz="2800" b="1">
                <a:solidFill>
                  <a:schemeClr val="bg1"/>
                </a:solidFill>
              </a:rPr>
              <a:t>Pázmány Péter bíboros-érsek pecsétje 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AED4BD64-EC85-4672-F680-3979AAE6938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6813" y="620713"/>
            <a:ext cx="4367212" cy="60483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2AA8ABD-83E2-D114-1278-5695C9B8A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hu-HU" altLang="hu-HU" sz="2400" b="1">
                <a:solidFill>
                  <a:schemeClr val="bg1"/>
                </a:solidFill>
              </a:rPr>
              <a:t>Mária Terézia királynő címeradományozó és alapító oklevele a magyarországi oktatási intézmények számára 1780. március 25.</a:t>
            </a:r>
            <a:r>
              <a:rPr lang="hu-HU" altLang="hu-HU" sz="28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8A77B9E2-223F-6A5D-46C3-42B29E20474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375" y="1419225"/>
            <a:ext cx="6194425" cy="5178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BDEB91A4-2CEE-2904-A769-860D4FBD3463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25" y="539750"/>
            <a:ext cx="8997950" cy="58166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6305BB0-151E-BA98-1F81-9C2884635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4248150" cy="3816350"/>
          </a:xfrm>
        </p:spPr>
        <p:txBody>
          <a:bodyPr/>
          <a:lstStyle/>
          <a:p>
            <a:r>
              <a:rPr lang="hu-HU" altLang="hu-HU" sz="3200" b="1">
                <a:solidFill>
                  <a:schemeClr val="bg1"/>
                </a:solidFill>
              </a:rPr>
              <a:t>A pesti egyetem orvosi karán végzett medikusok, sebészek és gyógyszerészek névjegyzéke 1799/1800 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2A23CF36-D4CE-58B6-182A-1201F36C601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15888"/>
            <a:ext cx="4456113" cy="666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48081DBC-B449-2B7C-660F-8D6EB56DBFB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" y="115888"/>
            <a:ext cx="9080500" cy="665956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212</Words>
  <Application>Microsoft Office PowerPoint</Application>
  <PresentationFormat>Diavetítés a képernyőre (4:3 oldalarány)</PresentationFormat>
  <Paragraphs>20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2" baseType="lpstr">
      <vt:lpstr>Arial</vt:lpstr>
      <vt:lpstr>1_Alapértelmezett terv</vt:lpstr>
      <vt:lpstr>Az egyetemtörténet forrásai az Országos Levéltárban</vt:lpstr>
      <vt:lpstr>A Magyar Országos Levéltár központi épülete a budai várban </vt:lpstr>
      <vt:lpstr>Dudits Andor seccója a központi épület második emeletén (1924): Semmelweis Ignác és az orvosi kar klinikai épülete. </vt:lpstr>
      <vt:lpstr>Pázmány Péter bíboros-érsek alapító  levele a nagyszombati egyetem számára 1635 </vt:lpstr>
      <vt:lpstr>Pázmány Péter bíboros-érsek pecsétje </vt:lpstr>
      <vt:lpstr>Mária Terézia királynő címeradományozó és alapító oklevele a magyarországi oktatási intézmények számára 1780. március 25. </vt:lpstr>
      <vt:lpstr>PowerPoint-bemutató</vt:lpstr>
      <vt:lpstr>A pesti egyetem orvosi karán végzett medikusok, sebészek és gyógyszerészek névjegyzéke 1799/1800 </vt:lpstr>
      <vt:lpstr>PowerPoint-bemutató</vt:lpstr>
      <vt:lpstr>Az orvosi kar által kiállított gyógyszerész diploma 1835 </vt:lpstr>
      <vt:lpstr>Az orvosi kar pecsétje 1835 </vt:lpstr>
      <vt:lpstr>Részlet az orvosi kar oktatóinak minősítései táblázatából 1844/1845 </vt:lpstr>
      <vt:lpstr>PowerPoint-bemutató</vt:lpstr>
      <vt:lpstr>Jelentés az orvosi kar dékánválasztásáról 1846. augusztus 10. </vt:lpstr>
      <vt:lpstr>PowerPoint-bemutató</vt:lpstr>
      <vt:lpstr>PowerPoint-bemutató</vt:lpstr>
      <vt:lpstr>Az országos főorvos levele Baranya vármegye főorvosához az orvosi karon „az orvosi átalakulásról” szóló megbeszélésről. 1848. április 18.</vt:lpstr>
      <vt:lpstr>Szabályrendelet az orvosi karon tartandó tudori szigorlatról 1905 </vt:lpstr>
      <vt:lpstr>PowerPoint-bemutató</vt:lpstr>
      <vt:lpstr>Az orvosi kar dékánjának előterjesztése a háborús sebészeti és kórbonctani anyag átadásáról 1916 </vt:lpstr>
      <vt:lpstr>PowerPoint-bemutató</vt:lpstr>
      <vt:lpstr>PowerPoint-bemutató</vt:lpstr>
      <vt:lpstr>A vallás- és közoktatásügyi miniszter előterjesztése az orvoskari szigorlati rend megváltoztatásáról </vt:lpstr>
      <vt:lpstr>PowerPoint-bemutató</vt:lpstr>
      <vt:lpstr>A PPE egyetemi tanácsának jegyzőkönyve Lenhossék Mihály professzor tanszékvezetői állásának betöltéséről 1934. május 12. </vt:lpstr>
      <vt:lpstr>PowerPoint-bemutató</vt:lpstr>
      <vt:lpstr>PowerPoint-bemutató</vt:lpstr>
      <vt:lpstr>A PPE alapítása 300. évfordulójának megalapítására vonatkozó törvényjavaslat 1935 </vt:lpstr>
      <vt:lpstr>Az orvosi kar  dékánjának előterjesztése a szigorlati elnökök megválasztásáról 1940 </vt:lpstr>
      <vt:lpstr>PowerPoint-bemutató</vt:lpstr>
    </vt:vector>
  </TitlesOfParts>
  <Company>MOL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Bemutató címe</dc:title>
  <dc:creator>Záros Zsolt</dc:creator>
  <cp:lastModifiedBy>Csokonai Dániel (EOK Informatika)</cp:lastModifiedBy>
  <cp:revision>3</cp:revision>
  <dcterms:created xsi:type="dcterms:W3CDTF">2008-05-26T14:47:58Z</dcterms:created>
  <dcterms:modified xsi:type="dcterms:W3CDTF">2023-04-20T09:16:59Z</dcterms:modified>
</cp:coreProperties>
</file>