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57" r:id="rId7"/>
    <p:sldId id="258" r:id="rId8"/>
    <p:sldId id="266" r:id="rId9"/>
    <p:sldId id="262" r:id="rId10"/>
    <p:sldId id="265" r:id="rId11"/>
    <p:sldId id="259" r:id="rId12"/>
    <p:sldId id="261" r:id="rId13"/>
    <p:sldId id="267" r:id="rId14"/>
    <p:sldId id="263" r:id="rId15"/>
    <p:sldId id="269" r:id="rId16"/>
    <p:sldId id="268" r:id="rId17"/>
    <p:sldId id="264" r:id="rId18"/>
    <p:sldId id="276" r:id="rId1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3300"/>
    <a:srgbClr val="FF99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D4B81B-4D30-DFA0-2AAA-DA94A8865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CE3B6C3-695C-FDB8-A725-020EBD040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DBE6B2-9DB6-5CC0-8FFF-F0A16BF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C5DEC5-895B-2E04-82A4-798A8B3D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2E0A75-0D40-D7C6-CDA9-580CACDC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3AF13-C583-496D-9ED6-96DE8781D49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252306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D80AD8-AA41-C386-0847-93CA633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A41D9B-E34D-5F7F-204D-AAFA72334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5CA4DE-C5AC-8406-5132-E29CEBF2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BC7FDA-C847-0101-F224-7DABE609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EC1555-201E-99A2-89CF-FF583EFF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1983-53F9-48D2-9834-15577410F4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568783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54B38E0-C0CF-9CCE-3565-5C1428C63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9DE8F26-8005-480B-E7F6-5558D75CC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27B8C3-9B4F-C579-9245-C9E598A4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36B9A4-EEB7-F782-A933-9784A42A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5A700A-43CB-7FA6-5B41-4A715AE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C2CF7-1E9D-4855-AD76-90F86F3D3C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942330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2A8ED6-1F60-D768-A41C-E38AAAB5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031403-49DA-C6E4-2015-C979A3BD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2E7A29-C91F-C19F-2C06-3D5CEFCF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A161EE-9786-0617-8436-0A439BD4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FC7B5-8E46-8066-0DAB-9F25A6EF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D808-623A-4261-B2DF-0189413E9A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799995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175AC0-8200-A720-085F-9E2F9BF5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DBA5F3-9BCA-B03B-16B5-A0D7668F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516C0F-6537-2D4E-4F1C-91646051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0A2520-413C-89C4-B6F6-841E6724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93B1D2-6B82-EE13-BE9E-407A2A6F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2BD15-1FE9-456C-8F6B-0038E3D858B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94826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C30253-122C-F7D9-FC3A-BF707777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CE8A89-A0BD-7996-78B1-7522843D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3D1295-1969-1565-E9E6-4D10FC065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A26D39-17BA-ADA1-8A7D-51F87095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1D0565-8FC1-03D2-D3D2-4A40EA80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9DBC10-9DEE-7B62-A2D0-C1A4AB07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3F5C-9556-44D1-B3E8-F5BD9D29560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648869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2616FA-AC19-E1D9-61C5-32870CEF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557244-7188-D258-E8D6-DD59857E4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345948-3F7F-4814-6199-2CBB4A51D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0FCA22F-F97E-1308-0F60-4ABA03428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B7B1230-6B49-5CE5-3FFD-997FCE83A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01621A0-7F20-83A2-E764-C13ECC0F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1CC55DD-A482-AF70-9280-AAFAD6B7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830B21A-409A-4D3A-FE9F-8E1C785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3487-7A80-4A6A-A004-CD7E14656E7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001126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9E6096-868E-27FB-6884-4B8E2B9A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93462FB-C5DD-5C70-CD54-46084716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CB300D-C260-E0AE-A3E5-19C0A15D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B90D4E7-F3DC-5885-B47F-1FCB9E79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52F47-E593-4FD7-BFD4-875F41E8E2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52065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159A1C0-3354-41FE-4E03-AF330FB0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AA6C90F-F540-6FEE-30EC-2E74D67A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6EED51-DA77-CA2C-8A94-8D50E0C0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0A201-55D0-4D6A-84F9-5FA06640291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36573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93BE97-02F7-E4E5-47D7-03A34E6D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F1114E-EF44-DF92-9246-FC7E7C10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91172BB-EA2E-2A66-F412-EE77B54BF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7BC062-EDF3-97DC-7A08-BC8E7E86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E69013-422E-7B3B-CE3E-A03489FF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7911432-125E-CC77-BD2A-A0BB964C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0173-2D96-4E14-97CE-BA72899FD0B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780055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40380-B75E-267C-933E-F63EB13B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AB6C13E-1B10-9AFA-C24F-AFEB1BBA2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E22CB5A-D96D-CC9A-3FCD-AA4B197FA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D0E725-3B13-B7F8-20FE-02241E66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777942-5AC1-113F-3899-590B10AD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2457028-86D2-C5FA-5F5E-0C9E3977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D7CEA-42C7-4309-A286-9F3ECDD4DF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412336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4C94EC-CAEE-81EA-AF59-A39FDBAC9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D305F6-338A-50FF-46ED-03CD546E5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99796A-C24F-F78E-1F81-122ACBF3B1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B10B10-3E78-C084-C1A0-BBAADA3696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C8D024-575A-07A1-117D-BE29254482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B03A0B-FFB0-4839-AF1D-EC27ECF079C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527138C-FE47-750D-32BD-04B88163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">
            <a:extLst>
              <a:ext uri="{FF2B5EF4-FFF2-40B4-BE49-F238E27FC236}">
                <a16:creationId xmlns:a16="http://schemas.microsoft.com/office/drawing/2014/main" id="{76174AF2-CAD5-BEAF-ACD6-428F9A7C16A7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933450"/>
            <a:ext cx="6991350" cy="4625975"/>
            <a:chOff x="684" y="588"/>
            <a:chExt cx="4404" cy="2914"/>
          </a:xfrm>
        </p:grpSpPr>
        <p:sp>
          <p:nvSpPr>
            <p:cNvPr id="17411" name="Text Box 3">
              <a:extLst>
                <a:ext uri="{FF2B5EF4-FFF2-40B4-BE49-F238E27FC236}">
                  <a16:creationId xmlns:a16="http://schemas.microsoft.com/office/drawing/2014/main" id="{3B03E8A6-EC3D-1EEE-E08C-FA4D031C7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" y="2753"/>
              <a:ext cx="4404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7200" b="1">
                  <a:latin typeface="Coronet" pitchFamily="66" charset="-18"/>
                </a:rPr>
                <a:t>1848. március 15.</a:t>
              </a:r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8DB8F26C-F8B2-E240-1012-ADC60E3E9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588"/>
              <a:ext cx="1200" cy="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CCB657C-FFC1-56E1-620E-F7A73DE6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9">
            <a:extLst>
              <a:ext uri="{FF2B5EF4-FFF2-40B4-BE49-F238E27FC236}">
                <a16:creationId xmlns:a16="http://schemas.microsoft.com/office/drawing/2014/main" id="{F5383984-86A1-E9BF-EA80-CE622D52541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2263"/>
            <a:ext cx="3956050" cy="5773737"/>
            <a:chOff x="1632" y="203"/>
            <a:chExt cx="2492" cy="3637"/>
          </a:xfrm>
        </p:grpSpPr>
        <p:sp>
          <p:nvSpPr>
            <p:cNvPr id="11267" name="Text Box 3">
              <a:extLst>
                <a:ext uri="{FF2B5EF4-FFF2-40B4-BE49-F238E27FC236}">
                  <a16:creationId xmlns:a16="http://schemas.microsoft.com/office/drawing/2014/main" id="{C721761F-D906-1B07-7C9C-11AB9509A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264"/>
              <a:ext cx="249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Lumniczer Sándor </a:t>
              </a:r>
            </a:p>
          </p:txBody>
        </p:sp>
        <p:grpSp>
          <p:nvGrpSpPr>
            <p:cNvPr id="11272" name="Group 8">
              <a:extLst>
                <a:ext uri="{FF2B5EF4-FFF2-40B4-BE49-F238E27FC236}">
                  <a16:creationId xmlns:a16="http://schemas.microsoft.com/office/drawing/2014/main" id="{8B1AE374-30C1-445A-8AE8-CFCD372E0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5" y="203"/>
              <a:ext cx="2099" cy="3194"/>
              <a:chOff x="1855" y="203"/>
              <a:chExt cx="2099" cy="3194"/>
            </a:xfrm>
          </p:grpSpPr>
          <p:pic>
            <p:nvPicPr>
              <p:cNvPr id="11270" name="Picture 6">
                <a:extLst>
                  <a:ext uri="{FF2B5EF4-FFF2-40B4-BE49-F238E27FC236}">
                    <a16:creationId xmlns:a16="http://schemas.microsoft.com/office/drawing/2014/main" id="{2FB0EAEA-5B8C-1468-957E-4B3CC7E1B4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480"/>
                <a:ext cx="1748" cy="2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1" name="Picture 7">
                <a:extLst>
                  <a:ext uri="{FF2B5EF4-FFF2-40B4-BE49-F238E27FC236}">
                    <a16:creationId xmlns:a16="http://schemas.microsoft.com/office/drawing/2014/main" id="{2A64F61C-53EE-A258-37EA-CAB3F71DB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5" y="203"/>
                <a:ext cx="2099" cy="3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D9117B1-BE1D-9A27-520F-9BEFFA12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10">
            <a:extLst>
              <a:ext uri="{FF2B5EF4-FFF2-40B4-BE49-F238E27FC236}">
                <a16:creationId xmlns:a16="http://schemas.microsoft.com/office/drawing/2014/main" id="{EB0C36D7-5B87-8B09-EBAC-61B49CFC15EE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550863"/>
            <a:ext cx="3413125" cy="5911850"/>
            <a:chOff x="1769" y="347"/>
            <a:chExt cx="2150" cy="3724"/>
          </a:xfrm>
        </p:grpSpPr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40183EE1-3BFB-C07F-ECA5-FC21A3EC2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495"/>
              <a:ext cx="17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Bókai János </a:t>
              </a:r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1FAAA146-039E-E842-0329-60A128F03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562"/>
              <a:ext cx="1750" cy="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EA2089A6-AF03-941F-C6C9-95C96CD7C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347"/>
              <a:ext cx="2150" cy="3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8A19DA6-196C-733B-3786-890B5EC0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8">
            <a:extLst>
              <a:ext uri="{FF2B5EF4-FFF2-40B4-BE49-F238E27FC236}">
                <a16:creationId xmlns:a16="http://schemas.microsoft.com/office/drawing/2014/main" id="{CFF7F81B-3BC5-B32C-3DC3-2835DCE4F69F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695325"/>
            <a:ext cx="3508375" cy="5829300"/>
            <a:chOff x="1797" y="438"/>
            <a:chExt cx="2210" cy="3672"/>
          </a:xfrm>
        </p:grpSpPr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43437BA6-6E4B-9576-7333-F86B9DC83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534"/>
              <a:ext cx="172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Flór Ferenc </a:t>
              </a:r>
            </a:p>
          </p:txBody>
        </p:sp>
        <p:grpSp>
          <p:nvGrpSpPr>
            <p:cNvPr id="7175" name="Group 7">
              <a:extLst>
                <a:ext uri="{FF2B5EF4-FFF2-40B4-BE49-F238E27FC236}">
                  <a16:creationId xmlns:a16="http://schemas.microsoft.com/office/drawing/2014/main" id="{AA8B4282-D6B9-7BFC-B5D1-86A403240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7" y="438"/>
              <a:ext cx="2210" cy="3128"/>
              <a:chOff x="1797" y="438"/>
              <a:chExt cx="2210" cy="3128"/>
            </a:xfrm>
          </p:grpSpPr>
          <p:pic>
            <p:nvPicPr>
              <p:cNvPr id="7173" name="Picture 5">
                <a:extLst>
                  <a:ext uri="{FF2B5EF4-FFF2-40B4-BE49-F238E27FC236}">
                    <a16:creationId xmlns:a16="http://schemas.microsoft.com/office/drawing/2014/main" id="{CA31F821-C586-211A-9934-4F8DA23553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93" b="4918"/>
              <a:stretch>
                <a:fillRect/>
              </a:stretch>
            </p:blipFill>
            <p:spPr bwMode="auto">
              <a:xfrm>
                <a:off x="1968" y="628"/>
                <a:ext cx="1836" cy="2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4" name="Picture 6">
                <a:extLst>
                  <a:ext uri="{FF2B5EF4-FFF2-40B4-BE49-F238E27FC236}">
                    <a16:creationId xmlns:a16="http://schemas.microsoft.com/office/drawing/2014/main" id="{6EC5C6D9-D11F-C8D6-CF52-027522231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7" y="438"/>
                <a:ext cx="2210" cy="3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2924EFC-584A-558F-1A2A-929E0E2E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8">
            <a:extLst>
              <a:ext uri="{FF2B5EF4-FFF2-40B4-BE49-F238E27FC236}">
                <a16:creationId xmlns:a16="http://schemas.microsoft.com/office/drawing/2014/main" id="{6CE72389-6669-2642-404B-122FBAA48438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68313"/>
            <a:ext cx="4835525" cy="6027737"/>
            <a:chOff x="1300" y="295"/>
            <a:chExt cx="3046" cy="3797"/>
          </a:xfrm>
        </p:grpSpPr>
        <p:sp>
          <p:nvSpPr>
            <p:cNvPr id="13315" name="Text Box 3">
              <a:extLst>
                <a:ext uri="{FF2B5EF4-FFF2-40B4-BE49-F238E27FC236}">
                  <a16:creationId xmlns:a16="http://schemas.microsoft.com/office/drawing/2014/main" id="{9C53FF87-BD89-AF46-CF0A-A951C98D7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516"/>
              <a:ext cx="28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Schöpf-Merei Ágost </a:t>
              </a:r>
            </a:p>
          </p:txBody>
        </p:sp>
        <p:grpSp>
          <p:nvGrpSpPr>
            <p:cNvPr id="13319" name="Group 7">
              <a:extLst>
                <a:ext uri="{FF2B5EF4-FFF2-40B4-BE49-F238E27FC236}">
                  <a16:creationId xmlns:a16="http://schemas.microsoft.com/office/drawing/2014/main" id="{7D62E0B0-9552-1F17-E902-D05DC7EB6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0" y="295"/>
              <a:ext cx="3046" cy="3104"/>
              <a:chOff x="1300" y="295"/>
              <a:chExt cx="3046" cy="3104"/>
            </a:xfrm>
          </p:grpSpPr>
          <p:pic>
            <p:nvPicPr>
              <p:cNvPr id="13317" name="Picture 5">
                <a:extLst>
                  <a:ext uri="{FF2B5EF4-FFF2-40B4-BE49-F238E27FC236}">
                    <a16:creationId xmlns:a16="http://schemas.microsoft.com/office/drawing/2014/main" id="{9B3135FC-C9E1-0D88-B834-AB393CDE5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9" r="3397" b="10692"/>
              <a:stretch>
                <a:fillRect/>
              </a:stretch>
            </p:blipFill>
            <p:spPr bwMode="auto">
              <a:xfrm>
                <a:off x="1584" y="501"/>
                <a:ext cx="2537" cy="2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8" name="Picture 6">
                <a:extLst>
                  <a:ext uri="{FF2B5EF4-FFF2-40B4-BE49-F238E27FC236}">
                    <a16:creationId xmlns:a16="http://schemas.microsoft.com/office/drawing/2014/main" id="{80CDC0F9-B0AD-7B3F-1A86-373673500C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0" y="295"/>
                <a:ext cx="3046" cy="3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F365DF0-3702-BC2B-9DF6-53D94801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Group 8">
            <a:extLst>
              <a:ext uri="{FF2B5EF4-FFF2-40B4-BE49-F238E27FC236}">
                <a16:creationId xmlns:a16="http://schemas.microsoft.com/office/drawing/2014/main" id="{28A6C0C5-6A7F-479F-B039-41A1F67808DA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508000"/>
            <a:ext cx="4197350" cy="5892800"/>
            <a:chOff x="1522" y="320"/>
            <a:chExt cx="2644" cy="3712"/>
          </a:xfrm>
        </p:grpSpPr>
        <p:sp>
          <p:nvSpPr>
            <p:cNvPr id="9219" name="Text Box 3">
              <a:extLst>
                <a:ext uri="{FF2B5EF4-FFF2-40B4-BE49-F238E27FC236}">
                  <a16:creationId xmlns:a16="http://schemas.microsoft.com/office/drawing/2014/main" id="{14B20111-E790-F628-398B-F6AB3084A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2" y="3456"/>
              <a:ext cx="264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Kossuth Zsuzsanna </a:t>
              </a:r>
            </a:p>
          </p:txBody>
        </p:sp>
        <p:grpSp>
          <p:nvGrpSpPr>
            <p:cNvPr id="9223" name="Group 7">
              <a:extLst>
                <a:ext uri="{FF2B5EF4-FFF2-40B4-BE49-F238E27FC236}">
                  <a16:creationId xmlns:a16="http://schemas.microsoft.com/office/drawing/2014/main" id="{D3083318-4044-14E5-1FA1-FD984B785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5" y="320"/>
              <a:ext cx="2118" cy="3129"/>
              <a:chOff x="1745" y="320"/>
              <a:chExt cx="2118" cy="3129"/>
            </a:xfrm>
          </p:grpSpPr>
          <p:pic>
            <p:nvPicPr>
              <p:cNvPr id="9221" name="Picture 5">
                <a:extLst>
                  <a:ext uri="{FF2B5EF4-FFF2-40B4-BE49-F238E27FC236}">
                    <a16:creationId xmlns:a16="http://schemas.microsoft.com/office/drawing/2014/main" id="{EE163219-3033-E9DC-6ABE-D84E0B538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544"/>
                <a:ext cx="1741" cy="2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6">
                <a:extLst>
                  <a:ext uri="{FF2B5EF4-FFF2-40B4-BE49-F238E27FC236}">
                    <a16:creationId xmlns:a16="http://schemas.microsoft.com/office/drawing/2014/main" id="{F59BD851-BA66-CE6C-47CA-11115B2A75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" y="320"/>
                <a:ext cx="2118" cy="3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1168663-409E-0BE5-4FA5-A0B779FB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8">
            <a:extLst>
              <a:ext uri="{FF2B5EF4-FFF2-40B4-BE49-F238E27FC236}">
                <a16:creationId xmlns:a16="http://schemas.microsoft.com/office/drawing/2014/main" id="{B290C278-9118-EFAE-A578-D60F9A22E0DE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509588"/>
            <a:ext cx="4087813" cy="5891212"/>
            <a:chOff x="1588" y="321"/>
            <a:chExt cx="2575" cy="3711"/>
          </a:xfrm>
        </p:grpSpPr>
        <p:sp>
          <p:nvSpPr>
            <p:cNvPr id="15363" name="Text Box 3">
              <a:extLst>
                <a:ext uri="{FF2B5EF4-FFF2-40B4-BE49-F238E27FC236}">
                  <a16:creationId xmlns:a16="http://schemas.microsoft.com/office/drawing/2014/main" id="{B944804D-64A0-10E2-928D-B69C33E44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" y="3456"/>
              <a:ext cx="193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Than Károly </a:t>
              </a:r>
            </a:p>
          </p:txBody>
        </p:sp>
        <p:grpSp>
          <p:nvGrpSpPr>
            <p:cNvPr id="15367" name="Group 7">
              <a:extLst>
                <a:ext uri="{FF2B5EF4-FFF2-40B4-BE49-F238E27FC236}">
                  <a16:creationId xmlns:a16="http://schemas.microsoft.com/office/drawing/2014/main" id="{F162225B-FB17-5328-5F47-6E2CB3B66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321"/>
              <a:ext cx="2575" cy="3128"/>
              <a:chOff x="1588" y="321"/>
              <a:chExt cx="2575" cy="3128"/>
            </a:xfrm>
          </p:grpSpPr>
          <p:pic>
            <p:nvPicPr>
              <p:cNvPr id="15365" name="Picture 5">
                <a:extLst>
                  <a:ext uri="{FF2B5EF4-FFF2-40B4-BE49-F238E27FC236}">
                    <a16:creationId xmlns:a16="http://schemas.microsoft.com/office/drawing/2014/main" id="{6656B780-5E1E-A70A-A773-A8367E0D9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6" t="11905" r="6528" b="3703"/>
              <a:stretch>
                <a:fillRect/>
              </a:stretch>
            </p:blipFill>
            <p:spPr bwMode="auto">
              <a:xfrm>
                <a:off x="1789" y="536"/>
                <a:ext cx="2192" cy="2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6" name="Picture 6">
                <a:extLst>
                  <a:ext uri="{FF2B5EF4-FFF2-40B4-BE49-F238E27FC236}">
                    <a16:creationId xmlns:a16="http://schemas.microsoft.com/office/drawing/2014/main" id="{7EC5A52D-3462-2656-976D-1B4E820ED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" y="321"/>
                <a:ext cx="2575" cy="3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910F4D1-9B9F-84FD-0AE7-CFB86E29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8">
            <a:extLst>
              <a:ext uri="{FF2B5EF4-FFF2-40B4-BE49-F238E27FC236}">
                <a16:creationId xmlns:a16="http://schemas.microsoft.com/office/drawing/2014/main" id="{046166E5-4080-9057-F552-2C69310092AA}"/>
              </a:ext>
            </a:extLst>
          </p:cNvPr>
          <p:cNvGrpSpPr>
            <a:grpSpLocks/>
          </p:cNvGrpSpPr>
          <p:nvPr/>
        </p:nvGrpSpPr>
        <p:grpSpPr bwMode="auto">
          <a:xfrm>
            <a:off x="5145088" y="868363"/>
            <a:ext cx="3678237" cy="5702300"/>
            <a:chOff x="1604" y="254"/>
            <a:chExt cx="2505" cy="3826"/>
          </a:xfrm>
        </p:grpSpPr>
        <p:sp>
          <p:nvSpPr>
            <p:cNvPr id="14339" name="Text Box 3">
              <a:extLst>
                <a:ext uri="{FF2B5EF4-FFF2-40B4-BE49-F238E27FC236}">
                  <a16:creationId xmlns:a16="http://schemas.microsoft.com/office/drawing/2014/main" id="{994ABA52-0968-CF6B-5C31-870A570B4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" y="3467"/>
              <a:ext cx="2505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Tamássy Károly </a:t>
              </a:r>
            </a:p>
          </p:txBody>
        </p:sp>
        <p:grpSp>
          <p:nvGrpSpPr>
            <p:cNvPr id="14343" name="Group 7">
              <a:extLst>
                <a:ext uri="{FF2B5EF4-FFF2-40B4-BE49-F238E27FC236}">
                  <a16:creationId xmlns:a16="http://schemas.microsoft.com/office/drawing/2014/main" id="{89B0D710-ECCD-B84F-DECD-9A96B1293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254"/>
              <a:ext cx="2302" cy="3102"/>
              <a:chOff x="1705" y="385"/>
              <a:chExt cx="2302" cy="3102"/>
            </a:xfrm>
          </p:grpSpPr>
          <p:pic>
            <p:nvPicPr>
              <p:cNvPr id="14341" name="Picture 5">
                <a:extLst>
                  <a:ext uri="{FF2B5EF4-FFF2-40B4-BE49-F238E27FC236}">
                    <a16:creationId xmlns:a16="http://schemas.microsoft.com/office/drawing/2014/main" id="{F0A3C278-96CB-1E76-2678-6642EA020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7" t="3871" r="6691" b="4599"/>
              <a:stretch>
                <a:fillRect/>
              </a:stretch>
            </p:blipFill>
            <p:spPr bwMode="auto">
              <a:xfrm>
                <a:off x="1920" y="576"/>
                <a:ext cx="1893" cy="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2" name="Picture 6">
                <a:extLst>
                  <a:ext uri="{FF2B5EF4-FFF2-40B4-BE49-F238E27FC236}">
                    <a16:creationId xmlns:a16="http://schemas.microsoft.com/office/drawing/2014/main" id="{C8F39DCC-CE87-B8DF-30EA-E05647B5B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5" y="385"/>
                <a:ext cx="2302" cy="3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345" name="Group 9">
            <a:extLst>
              <a:ext uri="{FF2B5EF4-FFF2-40B4-BE49-F238E27FC236}">
                <a16:creationId xmlns:a16="http://schemas.microsoft.com/office/drawing/2014/main" id="{A504C78D-70C3-9DC0-4399-1980F64199E1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0"/>
            <a:ext cx="3613150" cy="5624513"/>
            <a:chOff x="1744" y="528"/>
            <a:chExt cx="2276" cy="3543"/>
          </a:xfrm>
        </p:grpSpPr>
        <p:sp>
          <p:nvSpPr>
            <p:cNvPr id="14346" name="Text Box 10">
              <a:extLst>
                <a:ext uri="{FF2B5EF4-FFF2-40B4-BE49-F238E27FC236}">
                  <a16:creationId xmlns:a16="http://schemas.microsoft.com/office/drawing/2014/main" id="{CB2365A4-9526-A26A-4EBF-870C139EF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3495"/>
              <a:ext cx="22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Wagner Dániel </a:t>
              </a:r>
            </a:p>
          </p:txBody>
        </p:sp>
        <p:grpSp>
          <p:nvGrpSpPr>
            <p:cNvPr id="14347" name="Group 11">
              <a:extLst>
                <a:ext uri="{FF2B5EF4-FFF2-40B4-BE49-F238E27FC236}">
                  <a16:creationId xmlns:a16="http://schemas.microsoft.com/office/drawing/2014/main" id="{5C498623-1C17-B725-CE54-F54E1D5E7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0" y="528"/>
              <a:ext cx="2210" cy="2920"/>
              <a:chOff x="1810" y="528"/>
              <a:chExt cx="2210" cy="2920"/>
            </a:xfrm>
          </p:grpSpPr>
          <p:pic>
            <p:nvPicPr>
              <p:cNvPr id="14348" name="Picture 12">
                <a:extLst>
                  <a:ext uri="{FF2B5EF4-FFF2-40B4-BE49-F238E27FC236}">
                    <a16:creationId xmlns:a16="http://schemas.microsoft.com/office/drawing/2014/main" id="{380DA533-3BAE-8C62-9070-3ACB89574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24" b="2390"/>
              <a:stretch>
                <a:fillRect/>
              </a:stretch>
            </p:blipFill>
            <p:spPr bwMode="auto">
              <a:xfrm>
                <a:off x="1968" y="692"/>
                <a:ext cx="1888" cy="2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49" name="Picture 13">
                <a:extLst>
                  <a:ext uri="{FF2B5EF4-FFF2-40B4-BE49-F238E27FC236}">
                    <a16:creationId xmlns:a16="http://schemas.microsoft.com/office/drawing/2014/main" id="{7A9A0670-68DC-6E1E-6E10-9EFD15211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528"/>
                <a:ext cx="2210" cy="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02FBCAA-6ECC-599F-19EE-9429D8D0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F01714DD-4B24-A66B-9EC4-374808300BF6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508000"/>
            <a:ext cx="5883275" cy="6049963"/>
            <a:chOff x="630" y="320"/>
            <a:chExt cx="3706" cy="3811"/>
          </a:xfrm>
        </p:grpSpPr>
        <p:sp>
          <p:nvSpPr>
            <p:cNvPr id="10243" name="Text Box 3">
              <a:extLst>
                <a:ext uri="{FF2B5EF4-FFF2-40B4-BE49-F238E27FC236}">
                  <a16:creationId xmlns:a16="http://schemas.microsoft.com/office/drawing/2014/main" id="{98C67EB0-466B-6B77-8509-4B0CC5613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" y="3555"/>
              <a:ext cx="283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Láng A. Ferenc</a:t>
              </a:r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ACE94517-1C00-A5C7-C84A-9157FDE11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0" r="4292" b="3058"/>
            <a:stretch>
              <a:fillRect/>
            </a:stretch>
          </p:blipFill>
          <p:spPr bwMode="auto">
            <a:xfrm>
              <a:off x="1920" y="566"/>
              <a:ext cx="1920" cy="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563B8613-5EBE-B781-748F-B7156585B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320"/>
              <a:ext cx="2315" cy="3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5601FA71-3290-AA42-4364-5F0BE5CBE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" r="7733" b="11874"/>
            <a:stretch>
              <a:fillRect/>
            </a:stretch>
          </p:blipFill>
          <p:spPr bwMode="auto">
            <a:xfrm>
              <a:off x="630" y="2196"/>
              <a:ext cx="2022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3DEDE53-7769-705D-AA02-3FED55A9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2BB1923C-2196-91E9-04CA-A040E407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49263"/>
            <a:ext cx="2297112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EA1599D5-7215-D51D-EEA5-058885B7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614613"/>
            <a:ext cx="230187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>
            <a:extLst>
              <a:ext uri="{FF2B5EF4-FFF2-40B4-BE49-F238E27FC236}">
                <a16:creationId xmlns:a16="http://schemas.microsoft.com/office/drawing/2014/main" id="{CFC212D6-F1BD-35AD-AE5A-CFB4DCC9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5556" r="6395" b="8888"/>
          <a:stretch>
            <a:fillRect/>
          </a:stretch>
        </p:blipFill>
        <p:spPr bwMode="auto">
          <a:xfrm>
            <a:off x="361950" y="41910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8CDC517-43F7-872D-35DF-895957AE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2EB5E04E-E0E9-C261-076F-DABFA1F5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444500"/>
            <a:ext cx="60833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4800" b="1">
                <a:latin typeface="Coronet" pitchFamily="66" charset="-18"/>
              </a:rPr>
              <a:t>„ Rabok legyünk, vagy szabadok?</a:t>
            </a:r>
          </a:p>
          <a:p>
            <a:pPr algn="ctr"/>
            <a:r>
              <a:rPr lang="hu-HU" altLang="hu-HU" sz="4800" b="1">
                <a:latin typeface="Coronet" pitchFamily="66" charset="-18"/>
              </a:rPr>
              <a:t>Ez a kérdés válasszatok! „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0484C9B0-E049-BC2B-C600-92F45866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90550"/>
            <a:ext cx="2671762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460CA624-7E7B-A5CB-0F15-FAE73C91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9625"/>
            <a:ext cx="22161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E1B06322-47D0-E4D2-9FEA-DDE21A40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324100"/>
            <a:ext cx="2408237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8FD5B6BB-430B-07C3-6D6F-5DF88FD5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138488"/>
            <a:ext cx="2095500" cy="3376612"/>
          </a:xfrm>
          <a:prstGeom prst="rect">
            <a:avLst/>
          </a:prstGeom>
          <a:noFill/>
          <a:ln w="57150" cmpd="thickThin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EC761F2-0B04-9C68-8147-3A3B382C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0" name="Group 14">
            <a:extLst>
              <a:ext uri="{FF2B5EF4-FFF2-40B4-BE49-F238E27FC236}">
                <a16:creationId xmlns:a16="http://schemas.microsoft.com/office/drawing/2014/main" id="{53409464-16A0-4970-4E33-707A413A4015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647700"/>
            <a:ext cx="8751887" cy="5637213"/>
            <a:chOff x="247" y="408"/>
            <a:chExt cx="5513" cy="3551"/>
          </a:xfrm>
        </p:grpSpPr>
        <p:grpSp>
          <p:nvGrpSpPr>
            <p:cNvPr id="19468" name="Group 12">
              <a:extLst>
                <a:ext uri="{FF2B5EF4-FFF2-40B4-BE49-F238E27FC236}">
                  <a16:creationId xmlns:a16="http://schemas.microsoft.com/office/drawing/2014/main" id="{BBE5A7EC-71C3-9E95-4E05-A77D9B420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408"/>
              <a:ext cx="5513" cy="3551"/>
              <a:chOff x="247" y="408"/>
              <a:chExt cx="5513" cy="3551"/>
            </a:xfrm>
          </p:grpSpPr>
          <p:sp>
            <p:nvSpPr>
              <p:cNvPr id="19459" name="Text Box 3">
                <a:extLst>
                  <a:ext uri="{FF2B5EF4-FFF2-40B4-BE49-F238E27FC236}">
                    <a16:creationId xmlns:a16="http://schemas.microsoft.com/office/drawing/2014/main" id="{DFFFA928-57D7-A42D-ADD9-86F6C9DD2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" y="489"/>
                <a:ext cx="3549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altLang="hu-HU" sz="4800" b="1">
                    <a:latin typeface="Coronet" pitchFamily="66" charset="-18"/>
                  </a:rPr>
                  <a:t>„ Mit kíván a magyar nemzet.” </a:t>
                </a:r>
              </a:p>
            </p:txBody>
          </p:sp>
          <p:grpSp>
            <p:nvGrpSpPr>
              <p:cNvPr id="19467" name="Group 11">
                <a:extLst>
                  <a:ext uri="{FF2B5EF4-FFF2-40B4-BE49-F238E27FC236}">
                    <a16:creationId xmlns:a16="http://schemas.microsoft.com/office/drawing/2014/main" id="{94BB22D9-FF6F-8967-6904-9E602A0A2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408"/>
                <a:ext cx="1683" cy="2118"/>
                <a:chOff x="247" y="0"/>
                <a:chExt cx="1683" cy="2118"/>
              </a:xfrm>
            </p:grpSpPr>
            <p:pic>
              <p:nvPicPr>
                <p:cNvPr id="19461" name="Picture 5">
                  <a:extLst>
                    <a:ext uri="{FF2B5EF4-FFF2-40B4-BE49-F238E27FC236}">
                      <a16:creationId xmlns:a16="http://schemas.microsoft.com/office/drawing/2014/main" id="{51930DEF-9092-5859-AAEB-BAD28C2623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" y="0"/>
                  <a:ext cx="1683" cy="2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65" name="Picture 9">
                  <a:extLst>
                    <a:ext uri="{FF2B5EF4-FFF2-40B4-BE49-F238E27FC236}">
                      <a16:creationId xmlns:a16="http://schemas.microsoft.com/office/drawing/2014/main" id="{E948A788-C481-4E29-3C2E-C851121A3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" y="138"/>
                  <a:ext cx="1428" cy="18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466" name="Picture 10">
                <a:extLst>
                  <a:ext uri="{FF2B5EF4-FFF2-40B4-BE49-F238E27FC236}">
                    <a16:creationId xmlns:a16="http://schemas.microsoft.com/office/drawing/2014/main" id="{1FFA3E44-428A-433E-8962-F0E4FAADC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2" t="27977" r="6227" b="3497"/>
              <a:stretch>
                <a:fillRect/>
              </a:stretch>
            </p:blipFill>
            <p:spPr bwMode="auto">
              <a:xfrm>
                <a:off x="2226" y="1208"/>
                <a:ext cx="2860" cy="2751"/>
              </a:xfrm>
              <a:prstGeom prst="rect">
                <a:avLst/>
              </a:prstGeom>
              <a:noFill/>
              <a:ln w="57150" cmpd="thickThin">
                <a:solidFill>
                  <a:srgbClr val="9966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469" name="Text Box 13">
              <a:extLst>
                <a:ext uri="{FF2B5EF4-FFF2-40B4-BE49-F238E27FC236}">
                  <a16:creationId xmlns:a16="http://schemas.microsoft.com/office/drawing/2014/main" id="{0470FA0E-7D69-7A63-4FA6-CA85A285B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" y="2527"/>
              <a:ext cx="11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4000" b="1">
                  <a:latin typeface="Coronet" pitchFamily="66" charset="-18"/>
                </a:rPr>
                <a:t>Jókai Mór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B1905D4-E6DF-0597-9372-30C085D8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4" name="Group 14">
            <a:extLst>
              <a:ext uri="{FF2B5EF4-FFF2-40B4-BE49-F238E27FC236}">
                <a16:creationId xmlns:a16="http://schemas.microsoft.com/office/drawing/2014/main" id="{B1A37A11-0B14-5058-9B55-ABF101471F96}"/>
              </a:ext>
            </a:extLst>
          </p:cNvPr>
          <p:cNvGrpSpPr>
            <a:grpSpLocks/>
          </p:cNvGrpSpPr>
          <p:nvPr/>
        </p:nvGrpSpPr>
        <p:grpSpPr bwMode="auto">
          <a:xfrm>
            <a:off x="658813" y="571500"/>
            <a:ext cx="8039100" cy="5676900"/>
            <a:chOff x="415" y="360"/>
            <a:chExt cx="5064" cy="3576"/>
          </a:xfrm>
        </p:grpSpPr>
        <p:grpSp>
          <p:nvGrpSpPr>
            <p:cNvPr id="20492" name="Group 12">
              <a:extLst>
                <a:ext uri="{FF2B5EF4-FFF2-40B4-BE49-F238E27FC236}">
                  <a16:creationId xmlns:a16="http://schemas.microsoft.com/office/drawing/2014/main" id="{BB77D469-39BC-F86A-31F6-DB5DCFC65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360"/>
              <a:ext cx="5064" cy="3576"/>
              <a:chOff x="415" y="360"/>
              <a:chExt cx="5064" cy="3576"/>
            </a:xfrm>
          </p:grpSpPr>
          <p:sp>
            <p:nvSpPr>
              <p:cNvPr id="20483" name="Text Box 3">
                <a:extLst>
                  <a:ext uri="{FF2B5EF4-FFF2-40B4-BE49-F238E27FC236}">
                    <a16:creationId xmlns:a16="http://schemas.microsoft.com/office/drawing/2014/main" id="{FD758B68-A5D4-4A0F-12E2-0D689D146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3" y="861"/>
                <a:ext cx="116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hu-HU" altLang="hu-HU" sz="4800" b="1">
                  <a:latin typeface="Coronet" pitchFamily="66" charset="-18"/>
                </a:endParaRPr>
              </a:p>
            </p:txBody>
          </p:sp>
          <p:grpSp>
            <p:nvGrpSpPr>
              <p:cNvPr id="20491" name="Group 11">
                <a:extLst>
                  <a:ext uri="{FF2B5EF4-FFF2-40B4-BE49-F238E27FC236}">
                    <a16:creationId xmlns:a16="http://schemas.microsoft.com/office/drawing/2014/main" id="{E84B30BF-BCB4-5FEB-BDDA-87EB091129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" y="360"/>
                <a:ext cx="1683" cy="2118"/>
                <a:chOff x="247" y="0"/>
                <a:chExt cx="1683" cy="2118"/>
              </a:xfrm>
            </p:grpSpPr>
            <p:pic>
              <p:nvPicPr>
                <p:cNvPr id="20484" name="Picture 4">
                  <a:extLst>
                    <a:ext uri="{FF2B5EF4-FFF2-40B4-BE49-F238E27FC236}">
                      <a16:creationId xmlns:a16="http://schemas.microsoft.com/office/drawing/2014/main" id="{78EE4520-1F30-2474-E9A2-B92EEB42B4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" y="0"/>
                  <a:ext cx="1683" cy="2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487" name="Picture 7">
                  <a:extLst>
                    <a:ext uri="{FF2B5EF4-FFF2-40B4-BE49-F238E27FC236}">
                      <a16:creationId xmlns:a16="http://schemas.microsoft.com/office/drawing/2014/main" id="{AE060909-9563-3237-6E16-710C0AC0B0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" y="144"/>
                  <a:ext cx="1378" cy="18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488" name="Picture 8">
                <a:extLst>
                  <a:ext uri="{FF2B5EF4-FFF2-40B4-BE49-F238E27FC236}">
                    <a16:creationId xmlns:a16="http://schemas.microsoft.com/office/drawing/2014/main" id="{A459ECA5-F383-F79B-CA54-82D9A0C37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36"/>
              <a:stretch>
                <a:fillRect/>
              </a:stretch>
            </p:blipFill>
            <p:spPr bwMode="auto">
              <a:xfrm>
                <a:off x="2592" y="1671"/>
                <a:ext cx="2887" cy="2265"/>
              </a:xfrm>
              <a:prstGeom prst="rect">
                <a:avLst/>
              </a:prstGeom>
              <a:noFill/>
              <a:ln w="57150" cmpd="thinThick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93" name="Text Box 13">
              <a:extLst>
                <a:ext uri="{FF2B5EF4-FFF2-40B4-BE49-F238E27FC236}">
                  <a16:creationId xmlns:a16="http://schemas.microsoft.com/office/drawing/2014/main" id="{F060B23F-88D0-5B40-328C-F80CBC74D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2491"/>
              <a:ext cx="15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4000" b="1">
                  <a:latin typeface="Coronet" pitchFamily="66" charset="-18"/>
                </a:rPr>
                <a:t>Kossuth Lajos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4282187-EFB7-854C-FD85-9AC9F192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7" name="Group 13">
            <a:extLst>
              <a:ext uri="{FF2B5EF4-FFF2-40B4-BE49-F238E27FC236}">
                <a16:creationId xmlns:a16="http://schemas.microsoft.com/office/drawing/2014/main" id="{384DE104-B71E-C2C2-E354-43D3C1F03B7C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0"/>
            <a:ext cx="7386637" cy="6353175"/>
            <a:chOff x="555" y="0"/>
            <a:chExt cx="4653" cy="4002"/>
          </a:xfrm>
        </p:grpSpPr>
        <p:grpSp>
          <p:nvGrpSpPr>
            <p:cNvPr id="21515" name="Group 11">
              <a:extLst>
                <a:ext uri="{FF2B5EF4-FFF2-40B4-BE49-F238E27FC236}">
                  <a16:creationId xmlns:a16="http://schemas.microsoft.com/office/drawing/2014/main" id="{A2A93809-E485-4285-43D4-4A5E6EEDD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" y="600"/>
              <a:ext cx="4653" cy="3402"/>
              <a:chOff x="555" y="264"/>
              <a:chExt cx="4653" cy="3402"/>
            </a:xfrm>
          </p:grpSpPr>
          <p:pic>
            <p:nvPicPr>
              <p:cNvPr id="21511" name="Picture 7">
                <a:extLst>
                  <a:ext uri="{FF2B5EF4-FFF2-40B4-BE49-F238E27FC236}">
                    <a16:creationId xmlns:a16="http://schemas.microsoft.com/office/drawing/2014/main" id="{6D5CFBB3-F9FF-1BA6-ADF1-754501656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1" t="3177" b="2823"/>
              <a:stretch>
                <a:fillRect/>
              </a:stretch>
            </p:blipFill>
            <p:spPr bwMode="auto">
              <a:xfrm>
                <a:off x="642" y="348"/>
                <a:ext cx="4457" cy="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mpd="dbl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2" name="Rectangle 8">
                <a:extLst>
                  <a:ext uri="{FF2B5EF4-FFF2-40B4-BE49-F238E27FC236}">
                    <a16:creationId xmlns:a16="http://schemas.microsoft.com/office/drawing/2014/main" id="{7D2895C6-E115-5B5A-8C76-01D041DA1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348"/>
                <a:ext cx="4464" cy="3222"/>
              </a:xfrm>
              <a:prstGeom prst="rect">
                <a:avLst/>
              </a:prstGeom>
              <a:noFill/>
              <a:ln w="762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513" name="Rectangle 9">
                <a:extLst>
                  <a:ext uri="{FF2B5EF4-FFF2-40B4-BE49-F238E27FC236}">
                    <a16:creationId xmlns:a16="http://schemas.microsoft.com/office/drawing/2014/main" id="{6558FEA7-DC88-5DA9-8EE2-90D854DF7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264"/>
                <a:ext cx="4557" cy="3357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514" name="Rectangle 10">
                <a:extLst>
                  <a:ext uri="{FF2B5EF4-FFF2-40B4-BE49-F238E27FC236}">
                    <a16:creationId xmlns:a16="http://schemas.microsoft.com/office/drawing/2014/main" id="{45F6283C-A04A-5E67-869C-854901322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" y="264"/>
                <a:ext cx="4653" cy="3402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1516" name="Text Box 12">
              <a:extLst>
                <a:ext uri="{FF2B5EF4-FFF2-40B4-BE49-F238E27FC236}">
                  <a16:creationId xmlns:a16="http://schemas.microsoft.com/office/drawing/2014/main" id="{898DA382-D79A-A833-553E-DB426788E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0"/>
              <a:ext cx="320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4800" b="1">
                  <a:latin typeface="Coronet" pitchFamily="66" charset="-18"/>
                </a:rPr>
                <a:t>Az aradi tizenhárom vértanú 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4D3870B-A1A9-997F-857B-E1271464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5" name="Group 53">
            <a:extLst>
              <a:ext uri="{FF2B5EF4-FFF2-40B4-BE49-F238E27FC236}">
                <a16:creationId xmlns:a16="http://schemas.microsoft.com/office/drawing/2014/main" id="{84D3C795-0C0D-8256-AECC-0BC9C5B202BE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531813"/>
            <a:ext cx="3881437" cy="5830887"/>
            <a:chOff x="1705" y="335"/>
            <a:chExt cx="2445" cy="3673"/>
          </a:xfrm>
        </p:grpSpPr>
        <p:sp>
          <p:nvSpPr>
            <p:cNvPr id="3077" name="Text Box 5">
              <a:extLst>
                <a:ext uri="{FF2B5EF4-FFF2-40B4-BE49-F238E27FC236}">
                  <a16:creationId xmlns:a16="http://schemas.microsoft.com/office/drawing/2014/main" id="{5F4E8ADA-B23C-9BCB-3CDE-32EACF6DB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" y="3432"/>
              <a:ext cx="149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Bugát Pál </a:t>
              </a:r>
            </a:p>
          </p:txBody>
        </p:sp>
        <p:grpSp>
          <p:nvGrpSpPr>
            <p:cNvPr id="3124" name="Group 52">
              <a:extLst>
                <a:ext uri="{FF2B5EF4-FFF2-40B4-BE49-F238E27FC236}">
                  <a16:creationId xmlns:a16="http://schemas.microsoft.com/office/drawing/2014/main" id="{391BED4B-AA97-CAB4-E396-624CC08A5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5" y="335"/>
              <a:ext cx="2445" cy="3076"/>
              <a:chOff x="1705" y="503"/>
              <a:chExt cx="2445" cy="3076"/>
            </a:xfrm>
          </p:grpSpPr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DE0E5257-5F3E-5F18-C39D-6B1F7B3D2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" y="715"/>
                <a:ext cx="2026" cy="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>
                <a:extLst>
                  <a:ext uri="{FF2B5EF4-FFF2-40B4-BE49-F238E27FC236}">
                    <a16:creationId xmlns:a16="http://schemas.microsoft.com/office/drawing/2014/main" id="{552FD58A-DCB0-D9AF-B7B8-5D780CD32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5" y="503"/>
                <a:ext cx="2445" cy="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119D4AC-8072-DDBF-8B08-6873CEE5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Group 8">
            <a:extLst>
              <a:ext uri="{FF2B5EF4-FFF2-40B4-BE49-F238E27FC236}">
                <a16:creationId xmlns:a16="http://schemas.microsoft.com/office/drawing/2014/main" id="{AC658652-B54F-9F20-CA27-A1539D3ED3AB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650875"/>
            <a:ext cx="3363913" cy="5873750"/>
            <a:chOff x="1744" y="410"/>
            <a:chExt cx="2119" cy="3700"/>
          </a:xfrm>
        </p:grpSpPr>
        <p:sp>
          <p:nvSpPr>
            <p:cNvPr id="4100" name="Text Box 4">
              <a:extLst>
                <a:ext uri="{FF2B5EF4-FFF2-40B4-BE49-F238E27FC236}">
                  <a16:creationId xmlns:a16="http://schemas.microsoft.com/office/drawing/2014/main" id="{7D648659-35DE-2BEC-F618-B571E61CE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" y="3534"/>
              <a:ext cx="19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Balassa János </a:t>
              </a:r>
            </a:p>
          </p:txBody>
        </p:sp>
        <p:grpSp>
          <p:nvGrpSpPr>
            <p:cNvPr id="4103" name="Group 7">
              <a:extLst>
                <a:ext uri="{FF2B5EF4-FFF2-40B4-BE49-F238E27FC236}">
                  <a16:creationId xmlns:a16="http://schemas.microsoft.com/office/drawing/2014/main" id="{D52A6919-7A03-5A94-808A-19630CC09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4" y="410"/>
              <a:ext cx="2119" cy="3102"/>
              <a:chOff x="1744" y="410"/>
              <a:chExt cx="2119" cy="3102"/>
            </a:xfrm>
          </p:grpSpPr>
          <p:pic>
            <p:nvPicPr>
              <p:cNvPr id="4101" name="Picture 5">
                <a:extLst>
                  <a:ext uri="{FF2B5EF4-FFF2-40B4-BE49-F238E27FC236}">
                    <a16:creationId xmlns:a16="http://schemas.microsoft.com/office/drawing/2014/main" id="{9EB17CB9-6C30-8CFC-53D1-493B1B4C9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" y="601"/>
                <a:ext cx="1750" cy="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CF32B6D4-B376-0636-9167-8E6CF6F6F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4" y="410"/>
                <a:ext cx="2119" cy="3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A2D0D62-A27D-8AE1-0089-1A3E8662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Group 9">
            <a:extLst>
              <a:ext uri="{FF2B5EF4-FFF2-40B4-BE49-F238E27FC236}">
                <a16:creationId xmlns:a16="http://schemas.microsoft.com/office/drawing/2014/main" id="{C80F4BF1-9E3E-B65F-10B4-F85D604FC8E2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385763"/>
            <a:ext cx="4391025" cy="6097587"/>
            <a:chOff x="1520" y="243"/>
            <a:chExt cx="2766" cy="3841"/>
          </a:xfrm>
        </p:grpSpPr>
        <p:sp>
          <p:nvSpPr>
            <p:cNvPr id="12291" name="Text Box 3">
              <a:extLst>
                <a:ext uri="{FF2B5EF4-FFF2-40B4-BE49-F238E27FC236}">
                  <a16:creationId xmlns:a16="http://schemas.microsoft.com/office/drawing/2014/main" id="{28E54059-BC83-3CC8-EBB6-260071DD2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3508"/>
              <a:ext cx="276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Markusovszky Lajos</a:t>
              </a:r>
            </a:p>
          </p:txBody>
        </p:sp>
        <p:grpSp>
          <p:nvGrpSpPr>
            <p:cNvPr id="12296" name="Group 8">
              <a:extLst>
                <a:ext uri="{FF2B5EF4-FFF2-40B4-BE49-F238E27FC236}">
                  <a16:creationId xmlns:a16="http://schemas.microsoft.com/office/drawing/2014/main" id="{A2406B0E-E390-8FC6-7541-913AD40F0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43"/>
              <a:ext cx="1976" cy="3102"/>
              <a:chOff x="1744" y="425"/>
              <a:chExt cx="1976" cy="3102"/>
            </a:xfrm>
          </p:grpSpPr>
          <p:pic>
            <p:nvPicPr>
              <p:cNvPr id="12294" name="Picture 6">
                <a:extLst>
                  <a:ext uri="{FF2B5EF4-FFF2-40B4-BE49-F238E27FC236}">
                    <a16:creationId xmlns:a16="http://schemas.microsoft.com/office/drawing/2014/main" id="{6DEDE33E-D06C-4BCF-A9BF-20C1E9243B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" y="632"/>
                <a:ext cx="1623" cy="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5" name="Picture 7">
                <a:extLst>
                  <a:ext uri="{FF2B5EF4-FFF2-40B4-BE49-F238E27FC236}">
                    <a16:creationId xmlns:a16="http://schemas.microsoft.com/office/drawing/2014/main" id="{D4D095B5-F166-BC05-A86A-A5271D0EB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4" y="425"/>
                <a:ext cx="1976" cy="3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FA99070-529D-D8D2-D37E-9D987605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382"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8">
            <a:extLst>
              <a:ext uri="{FF2B5EF4-FFF2-40B4-BE49-F238E27FC236}">
                <a16:creationId xmlns:a16="http://schemas.microsoft.com/office/drawing/2014/main" id="{7D24CE49-268B-4FC6-09AB-4F72749440E4}"/>
              </a:ext>
            </a:extLst>
          </p:cNvPr>
          <p:cNvGrpSpPr>
            <a:grpSpLocks/>
          </p:cNvGrpSpPr>
          <p:nvPr/>
        </p:nvGrpSpPr>
        <p:grpSpPr bwMode="auto">
          <a:xfrm>
            <a:off x="2665413" y="466725"/>
            <a:ext cx="3922712" cy="5934075"/>
            <a:chOff x="1679" y="294"/>
            <a:chExt cx="2471" cy="3738"/>
          </a:xfrm>
        </p:grpSpPr>
        <p:sp>
          <p:nvSpPr>
            <p:cNvPr id="8195" name="Text Box 3">
              <a:extLst>
                <a:ext uri="{FF2B5EF4-FFF2-40B4-BE49-F238E27FC236}">
                  <a16:creationId xmlns:a16="http://schemas.microsoft.com/office/drawing/2014/main" id="{410BB441-FF59-207D-38E2-F34A46AFB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456"/>
              <a:ext cx="230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5400" b="1">
                  <a:latin typeface="Coronet" pitchFamily="66" charset="-18"/>
                </a:rPr>
                <a:t>Korányi Frigyes </a:t>
              </a:r>
            </a:p>
          </p:txBody>
        </p:sp>
        <p:grpSp>
          <p:nvGrpSpPr>
            <p:cNvPr id="8199" name="Group 7">
              <a:extLst>
                <a:ext uri="{FF2B5EF4-FFF2-40B4-BE49-F238E27FC236}">
                  <a16:creationId xmlns:a16="http://schemas.microsoft.com/office/drawing/2014/main" id="{18BCED99-D307-1FFD-C319-D3478A130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9" y="294"/>
              <a:ext cx="2471" cy="3155"/>
              <a:chOff x="1679" y="294"/>
              <a:chExt cx="2471" cy="3155"/>
            </a:xfrm>
          </p:grpSpPr>
          <p:pic>
            <p:nvPicPr>
              <p:cNvPr id="8197" name="Picture 5">
                <a:extLst>
                  <a:ext uri="{FF2B5EF4-FFF2-40B4-BE49-F238E27FC236}">
                    <a16:creationId xmlns:a16="http://schemas.microsoft.com/office/drawing/2014/main" id="{E7DE1174-C820-02B8-F6C8-68120A23E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515"/>
                <a:ext cx="2068" cy="2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8" name="Picture 6">
                <a:extLst>
                  <a:ext uri="{FF2B5EF4-FFF2-40B4-BE49-F238E27FC236}">
                    <a16:creationId xmlns:a16="http://schemas.microsoft.com/office/drawing/2014/main" id="{CB8B92A0-2B16-DEB9-53CE-917FCDAC58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9" y="294"/>
                <a:ext cx="2471" cy="3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61</Words>
  <Application>Microsoft Office PowerPoint</Application>
  <PresentationFormat>Diavetítés a képernyőre (4:3 oldalarány)</PresentationFormat>
  <Paragraphs>20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Times New Roman</vt:lpstr>
      <vt:lpstr>Coronet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SOTE Gyógyszer.Int.</dc:creator>
  <cp:lastModifiedBy>Csokonai Dániel (EOK Informatika)</cp:lastModifiedBy>
  <cp:revision>33</cp:revision>
  <dcterms:created xsi:type="dcterms:W3CDTF">2003-03-11T07:52:43Z</dcterms:created>
  <dcterms:modified xsi:type="dcterms:W3CDTF">2023-06-30T08:54:13Z</dcterms:modified>
</cp:coreProperties>
</file>