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  <p:sldMasterId id="2147483652" r:id="rId4"/>
    <p:sldMasterId id="2147483653" r:id="rId5"/>
    <p:sldMasterId id="2147483734" r:id="rId6"/>
  </p:sldMasterIdLst>
  <p:notesMasterIdLst>
    <p:notesMasterId r:id="rId48"/>
  </p:notesMasterIdLst>
  <p:sldIdLst>
    <p:sldId id="256" r:id="rId7"/>
    <p:sldId id="262" r:id="rId8"/>
    <p:sldId id="264" r:id="rId9"/>
    <p:sldId id="265" r:id="rId10"/>
    <p:sldId id="269" r:id="rId11"/>
    <p:sldId id="270" r:id="rId12"/>
    <p:sldId id="271" r:id="rId13"/>
    <p:sldId id="272" r:id="rId14"/>
    <p:sldId id="273" r:id="rId15"/>
    <p:sldId id="280" r:id="rId16"/>
    <p:sldId id="281" r:id="rId17"/>
    <p:sldId id="282" r:id="rId18"/>
    <p:sldId id="358" r:id="rId19"/>
    <p:sldId id="283" r:id="rId20"/>
    <p:sldId id="362" r:id="rId21"/>
    <p:sldId id="363" r:id="rId22"/>
    <p:sldId id="364" r:id="rId23"/>
    <p:sldId id="365" r:id="rId24"/>
    <p:sldId id="366" r:id="rId25"/>
    <p:sldId id="367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302" r:id="rId35"/>
    <p:sldId id="369" r:id="rId36"/>
    <p:sldId id="303" r:id="rId37"/>
    <p:sldId id="370" r:id="rId38"/>
    <p:sldId id="371" r:id="rId39"/>
    <p:sldId id="372" r:id="rId40"/>
    <p:sldId id="361" r:id="rId41"/>
    <p:sldId id="351" r:id="rId42"/>
    <p:sldId id="352" r:id="rId43"/>
    <p:sldId id="321" r:id="rId44"/>
    <p:sldId id="368" r:id="rId45"/>
    <p:sldId id="354" r:id="rId46"/>
    <p:sldId id="322" r:id="rId47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u-HU" altLang="hu-HU"/>
          </a:p>
        </p:txBody>
      </p:sp>
      <p:sp>
        <p:nvSpPr>
          <p:cNvPr id="7171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u-HU" altLang="hu-HU"/>
          </a:p>
        </p:txBody>
      </p:sp>
      <p:sp>
        <p:nvSpPr>
          <p:cNvPr id="7172" name="Text Box 3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u-HU" altLang="hu-HU"/>
          </a:p>
        </p:txBody>
      </p:sp>
      <p:sp>
        <p:nvSpPr>
          <p:cNvPr id="7173" name="Text Box 4"/>
          <p:cNvSpPr txBox="1">
            <a:spLocks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u-HU" altLang="hu-HU"/>
          </a:p>
        </p:txBody>
      </p:sp>
      <p:sp>
        <p:nvSpPr>
          <p:cNvPr id="7174" name="Rectangle 5"/>
          <p:cNvSpPr>
            <a:spLocks noGrp="1" noChangeArrowheads="1"/>
          </p:cNvSpPr>
          <p:nvPr>
            <p:ph type="sldImg"/>
          </p:nvPr>
        </p:nvSpPr>
        <p:spPr bwMode="auto">
          <a:xfrm>
            <a:off x="1143000" y="685800"/>
            <a:ext cx="4568825" cy="3425825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10246" name="Rectangle 6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hu-HU" altLang="hu-HU" noProof="0"/>
          </a:p>
        </p:txBody>
      </p:sp>
      <p:sp>
        <p:nvSpPr>
          <p:cNvPr id="7176" name="Text Box 7"/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u-HU" altLang="hu-HU"/>
          </a:p>
        </p:txBody>
      </p:sp>
      <p:sp>
        <p:nvSpPr>
          <p:cNvPr id="10248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fld id="{50655AA5-3EC8-4332-8A62-BD00A698E7B7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fld id="{7B8355CC-AE9C-433A-8F6E-281A453ED60A}" type="slidenum">
              <a:rPr lang="hu-HU" altLang="hu-HU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</a:t>
            </a:fld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8195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6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fld id="{B2A21EDB-DE8A-4AA7-A9C3-30C6CEAF378D}" type="slidenum">
              <a:rPr lang="hu-HU" altLang="hu-HU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10</a:t>
            </a:fld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17411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fld id="{7645B08A-0F1C-453D-91F6-2B37D0ECA86A}" type="slidenum">
              <a:rPr lang="hu-HU" altLang="hu-HU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11</a:t>
            </a:fld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18435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6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fld id="{EC7C3EC3-9FAC-40C5-B216-DDDA242CBF99}" type="slidenum">
              <a:rPr lang="hu-HU" altLang="hu-HU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12</a:t>
            </a:fld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19459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fld id="{8A889A68-E0CF-4EBA-B440-C847868A3C2D}" type="slidenum">
              <a:rPr lang="hu-HU" altLang="hu-HU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13</a:t>
            </a:fld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2048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99FEEDC4-EF65-4535-BE1B-C9D97498F037}" type="slidenum">
              <a:rPr lang="hu-HU" altLang="hu-HU" sz="1200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13</a:t>
            </a:fld>
            <a:endParaRPr lang="hu-HU" altLang="hu-HU" sz="1200">
              <a:solidFill>
                <a:srgbClr val="000000"/>
              </a:solidFill>
            </a:endParaRPr>
          </a:p>
        </p:txBody>
      </p:sp>
      <p:sp>
        <p:nvSpPr>
          <p:cNvPr id="20484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CFD0CB50-86C1-4B88-9BFF-57951C2A6393}" type="slidenum">
              <a:rPr lang="hu-HU" altLang="hu-HU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buClrTx/>
                <a:buFontTx/>
                <a:buNone/>
              </a:pPr>
              <a:t>13</a:t>
            </a:fld>
            <a:endParaRPr lang="hu-HU" altLang="hu-HU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85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6" name="Rectangle 4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fld id="{DC0509D3-2399-4FFF-AF6E-662C2482990A}" type="slidenum">
              <a:rPr lang="hu-HU" altLang="hu-HU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14</a:t>
            </a:fld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21507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8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fld id="{972098BE-7459-457A-986F-E6F4D2F47E69}" type="slidenum">
              <a:rPr lang="hu-HU" altLang="hu-HU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15</a:t>
            </a:fld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23555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6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fld id="{343D2C85-2AE9-4CA1-B874-FE9828D563EE}" type="slidenum">
              <a:rPr lang="hu-HU" altLang="hu-HU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16</a:t>
            </a:fld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25603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4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fld id="{0634389C-5B19-4956-819A-E149C223B68F}" type="slidenum">
              <a:rPr lang="hu-HU" altLang="hu-HU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17</a:t>
            </a:fld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26627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8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fld id="{2AB5E0AD-2C12-4291-88E7-8343C4BCD1BC}" type="slidenum">
              <a:rPr lang="hu-HU" altLang="hu-HU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18</a:t>
            </a:fld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28675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6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fld id="{BE20D38F-501D-420A-AD36-6F772D2CA8C3}" type="slidenum">
              <a:rPr lang="hu-HU" altLang="hu-HU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19</a:t>
            </a:fld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29699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700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fld id="{B56F1919-7A22-49D7-AC5F-1523090F9CCA}" type="slidenum">
              <a:rPr lang="hu-HU" altLang="hu-HU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</a:t>
            </a:fld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9219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fld id="{F49753F1-5B46-4750-877E-2E2A4E8F3BCA}" type="slidenum">
              <a:rPr lang="hu-HU" altLang="hu-HU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20</a:t>
            </a:fld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30723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4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fld id="{C5711249-9303-443B-9931-B0C6809ACD69}" type="slidenum">
              <a:rPr lang="hu-HU" altLang="hu-HU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21</a:t>
            </a:fld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31747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8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fld id="{5E08B79B-1069-4823-B9FD-810919654D28}" type="slidenum">
              <a:rPr lang="hu-HU" altLang="hu-HU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22</a:t>
            </a:fld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32771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2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fld id="{7BB56E37-C3DF-4E4B-BE2F-62F93E11BE48}" type="slidenum">
              <a:rPr lang="hu-HU" altLang="hu-HU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23</a:t>
            </a:fld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34819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20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fld id="{5346D6F3-0FB0-4EC1-ADF9-2C32682120F7}" type="slidenum">
              <a:rPr lang="hu-HU" altLang="hu-HU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24</a:t>
            </a:fld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36867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8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fld id="{99FB36A6-34D2-4913-B8D7-474DF6CE18B6}" type="slidenum">
              <a:rPr lang="hu-HU" altLang="hu-HU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25</a:t>
            </a:fld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38915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6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fld id="{BD17A56B-FFD5-4434-8CBC-2CFBCE90064E}" type="slidenum">
              <a:rPr lang="hu-HU" altLang="hu-HU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26</a:t>
            </a:fld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39939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fld id="{3AE4018B-23DC-42A9-B054-45EBF32B743B}" type="slidenum">
              <a:rPr lang="hu-HU" altLang="hu-HU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27</a:t>
            </a:fld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40963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4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fld id="{97A95395-782C-411E-BD1A-09E601B08F9B}" type="slidenum">
              <a:rPr lang="hu-HU" altLang="hu-HU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28</a:t>
            </a:fld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41987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8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fld id="{241CB402-21B8-44EF-AF0D-81E1690CD64F}" type="slidenum">
              <a:rPr lang="hu-HU" altLang="hu-HU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29</a:t>
            </a:fld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4403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B406F0EF-D1EF-4FBB-830C-EACD12AF10B7}" type="slidenum">
              <a:rPr lang="hu-HU" altLang="hu-HU" sz="1200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29</a:t>
            </a:fld>
            <a:endParaRPr lang="hu-HU" altLang="hu-HU" sz="1200">
              <a:solidFill>
                <a:srgbClr val="000000"/>
              </a:solidFill>
            </a:endParaRPr>
          </a:p>
        </p:txBody>
      </p:sp>
      <p:sp>
        <p:nvSpPr>
          <p:cNvPr id="44036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B18713A6-4325-453C-852A-B338562DBE78}" type="slidenum">
              <a:rPr lang="hu-HU" altLang="hu-HU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buClrTx/>
                <a:buFontTx/>
                <a:buNone/>
              </a:pPr>
              <a:t>29</a:t>
            </a:fld>
            <a:endParaRPr lang="hu-HU" altLang="hu-HU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37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8" name="Rectangle 4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fld id="{4C792635-6F66-44A9-8D3F-A7FBB8109C37}" type="slidenum">
              <a:rPr lang="hu-HU" altLang="hu-HU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</a:t>
            </a:fld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1024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FBB3E1AC-92D3-4CA6-9742-FFAC303B4E8F}" type="slidenum">
              <a:rPr lang="hu-HU" altLang="hu-HU" sz="1200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3</a:t>
            </a:fld>
            <a:endParaRPr lang="hu-HU" altLang="hu-HU" sz="1200">
              <a:solidFill>
                <a:srgbClr val="000000"/>
              </a:solidFill>
            </a:endParaRPr>
          </a:p>
        </p:txBody>
      </p:sp>
      <p:sp>
        <p:nvSpPr>
          <p:cNvPr id="1024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5" name="Rectangle 3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mtClean="0">
              <a:latin typeface="Times New Roman" panose="02020603050405020304" pitchFamily="18" charset="0"/>
            </a:endParaRPr>
          </a:p>
        </p:txBody>
      </p:sp>
      <p:sp>
        <p:nvSpPr>
          <p:cNvPr id="10246" name="Text Box 4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080" rIns="91080" anchor="b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B0474D60-1AF4-4B20-950E-AC8081351ADF}" type="slidenum">
              <a:rPr lang="hu-HU" altLang="hu-HU" sz="1200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3</a:t>
            </a:fld>
            <a:endParaRPr lang="hu-HU" altLang="hu-H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fld id="{934CE1D6-EB21-4C63-A385-03B0D3CF7049}" type="slidenum">
              <a:rPr lang="hu-HU" altLang="hu-HU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30</a:t>
            </a:fld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45059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60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fld id="{3F875A01-AA64-4249-AC47-C01FE1CC3DF6}" type="slidenum">
              <a:rPr lang="hu-HU" altLang="hu-HU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31</a:t>
            </a:fld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46083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fld id="{4D0AE115-B61E-41EF-B852-AAB7E8E92C83}" type="slidenum">
              <a:rPr lang="hu-HU" altLang="hu-HU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32</a:t>
            </a:fld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47107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8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fld id="{93FE958F-D1B0-40AF-9768-A940061E3162}" type="slidenum">
              <a:rPr lang="hu-HU" altLang="hu-HU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33</a:t>
            </a:fld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48131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2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fld id="{B37E698F-553D-4CAD-A48F-1DDDF51FFCD6}" type="slidenum">
              <a:rPr lang="hu-HU" altLang="hu-HU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34</a:t>
            </a:fld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49155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6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fld id="{70B7E04F-D9E1-41D6-AED4-DE7AB866CA4B}" type="slidenum">
              <a:rPr lang="hu-HU" altLang="hu-HU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35</a:t>
            </a:fld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0179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80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fld id="{F67E2AC5-3508-4DF5-A67B-D1634FA6CE68}" type="slidenum">
              <a:rPr lang="hu-HU" altLang="hu-HU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36</a:t>
            </a:fld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120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154D6AF9-7BE6-4BF3-AF3B-A288F41287B7}" type="slidenum">
              <a:rPr lang="hu-HU" altLang="hu-HU" sz="1200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36</a:t>
            </a:fld>
            <a:endParaRPr lang="hu-HU" altLang="hu-HU" sz="1200">
              <a:solidFill>
                <a:srgbClr val="000000"/>
              </a:solidFill>
            </a:endParaRPr>
          </a:p>
        </p:txBody>
      </p:sp>
      <p:sp>
        <p:nvSpPr>
          <p:cNvPr id="51204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F9C28989-7179-4642-AAA1-0FB8BD81BC31}" type="slidenum">
              <a:rPr lang="hu-HU" altLang="hu-HU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buClrTx/>
                <a:buFontTx/>
                <a:buNone/>
              </a:pPr>
              <a:t>36</a:t>
            </a:fld>
            <a:endParaRPr lang="hu-HU" altLang="hu-HU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05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6" name="Rectangle 4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fld id="{1B77A102-1D5F-4CEA-8F9D-33E7FE2D84FA}" type="slidenum">
              <a:rPr lang="hu-HU" altLang="hu-HU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37</a:t>
            </a:fld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222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BCB7BB9B-AAF1-4744-912C-EE81E29660C7}" type="slidenum">
              <a:rPr lang="hu-HU" altLang="hu-HU" sz="1200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37</a:t>
            </a:fld>
            <a:endParaRPr lang="hu-HU" altLang="hu-HU" sz="1200">
              <a:solidFill>
                <a:srgbClr val="000000"/>
              </a:solidFill>
            </a:endParaRPr>
          </a:p>
        </p:txBody>
      </p:sp>
      <p:sp>
        <p:nvSpPr>
          <p:cNvPr id="52228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01FC1161-0CF2-435F-9575-300EB1EFD004}" type="slidenum">
              <a:rPr lang="hu-HU" altLang="hu-HU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buClrTx/>
                <a:buFontTx/>
                <a:buNone/>
              </a:pPr>
              <a:t>37</a:t>
            </a:fld>
            <a:endParaRPr lang="hu-HU" altLang="hu-HU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29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30" name="Rectangle 4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fld id="{E22FB3EA-7920-4790-87DB-11A85E3F693C}" type="slidenum">
              <a:rPr lang="hu-HU" altLang="hu-HU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38</a:t>
            </a:fld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3251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2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fld id="{C1CFACE7-274D-40CC-A677-96AB654509D6}" type="slidenum">
              <a:rPr lang="hu-HU" altLang="hu-HU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39</a:t>
            </a:fld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4275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6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fld id="{C8377B10-0BFD-4206-B215-8A1B8AE7E31A}" type="slidenum">
              <a:rPr lang="hu-HU" altLang="hu-HU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</a:t>
            </a:fld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11267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8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fld id="{E8DF0D4A-7A12-4458-888A-5B343EF99DB2}" type="slidenum">
              <a:rPr lang="hu-HU" altLang="hu-HU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40</a:t>
            </a:fld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5299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300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fld id="{24007524-8F80-4E12-B66F-3E54AC64C2F2}" type="slidenum">
              <a:rPr lang="hu-HU" altLang="hu-HU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41</a:t>
            </a:fld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6323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4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fld id="{94B60C6D-1C25-4932-BCD9-254C4B42F1C1}" type="slidenum">
              <a:rPr lang="hu-HU" altLang="hu-HU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</a:t>
            </a:fld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12291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2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fld id="{ABA1C6A6-EC9A-4377-99E3-5A5A8A585ED8}" type="slidenum">
              <a:rPr lang="hu-HU" altLang="hu-HU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6</a:t>
            </a:fld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13315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6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fld id="{4B3F98C6-3B26-4136-9922-AFD88E14A133}" type="slidenum">
              <a:rPr lang="hu-HU" altLang="hu-HU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</a:t>
            </a:fld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14339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40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fld id="{B5212CBF-F17A-40D3-808A-6A1374D1E66C}" type="slidenum">
              <a:rPr lang="hu-HU" altLang="hu-HU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8</a:t>
            </a:fld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15363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fld id="{5B728E0A-045D-476A-9BA0-3BD4F1163E2B}" type="slidenum">
              <a:rPr lang="hu-HU" altLang="hu-HU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9</a:t>
            </a:fld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16387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8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18285E-FB7D-45F5-ACD6-7CF4183F8598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135398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A874FE-07AC-470A-B1C6-4D9C941D8481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385310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3513" y="609600"/>
            <a:ext cx="1941512" cy="54832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5313" cy="54832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36F120-02E2-47F2-B9DE-F6BC5512C1E7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900266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59CF49-5083-47B6-9491-08B0DD6742C8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240097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2A52C7-BE25-42B8-82A0-FC0AAB1127CC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255067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92A0F1-E681-4A59-9ED4-A0BE18705C99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272302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7012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53D718-243E-436D-A6FE-E133AFBBC691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43368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5B257A-0352-4164-BB7A-E8C27F0E4FDA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1529550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3C77DD-3D36-4623-916C-FA1445F66BAB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1517268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24AA27-545E-4362-ADE4-94304C713081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2662493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68FE1C-DFAA-4DF6-B3B4-CAEBC88BA780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91418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FEF261-B941-43B1-96C1-03F0722C55B7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6839579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B89A88-5F25-454D-94B3-5DDF99322D9A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8965272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F24FC4-EB26-48F8-A187-B1A3477E0142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663515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7813" y="274638"/>
            <a:ext cx="2055812" cy="5848350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8213" cy="584835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E0438C-A0A8-426F-8B9E-B0FC943865F9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2626837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582E13-7A8A-4457-8310-138E03910225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4774790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BF9945-ADDD-4D05-8DAD-0207B39CE531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1301535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2476D3-E5E5-40C5-813B-58AE9ACFCD76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6011259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7012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3B838E-7C81-4314-A9AC-C6625AE28BA4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8415970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2E8C25-EF5D-462A-8C42-A3C7D152FAE1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8460300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FCA3F7-5CCB-4169-812C-AE75A4707CF9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015930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6B1B7E-A5E1-4A1F-B41A-3DF23BAAFDC8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31803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C23045-8FCF-4D63-9F6D-C212D8861BC7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8680861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64E6ED-0DE4-4E70-A372-84517598E73F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4270418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B96A40-0C8E-4FF8-A1BB-5E9228A33350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5406899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6EF6D7-AF7E-4814-91CE-820DD0FF6FAA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1919170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7813" y="274638"/>
            <a:ext cx="2055812" cy="5848350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8213" cy="584835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2F4B84-D0FE-4AB0-B880-CC584EDCB22B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868005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206574-D74E-4FDC-B064-DFAE85E8E3EC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8563429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A27225-D6C8-42F8-8D87-BF088A121590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5324358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4A4FD2-7DE2-4F51-AF92-0165A6DCE3E8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6221692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3838" cy="4518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035425" cy="4518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5FD8AA-62F6-4E39-A4D8-ECFCAB55F43A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7312081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18E8D4-801F-4E4A-BEC6-DD9A26439A51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9999350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D54BCC-024E-4516-A17D-98D8F66AA2DE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93275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1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111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3B8363-E80F-4797-8F79-E5FD5DCB5A5E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4489828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F4B985-079E-4977-8EDB-B042F07B0AF8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4432367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D4D6F5-ECE4-4C75-B7A5-100C4E40E636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6611104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99B8F9-C9BE-4562-B1CC-DEA807906B78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9741968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29A5B1-E4A1-4F6A-9C1A-0392BB75F309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0327198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4638" y="274638"/>
            <a:ext cx="2054225" cy="5843587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5038" cy="5843587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4744BA-B0C8-44E9-AACE-1901CA12233F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5457063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6B5555-DDE4-4BCF-A1B7-B2FDB9CE0000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1672494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4EF84D-9380-4BDF-87B6-DDE3DBC6CD4F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8695252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66921E-250E-4E2F-9C3E-5C6830F34B8A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0552659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7012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13E0AA-E3C3-4EDD-A385-92468F819774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557937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A04A62-8CE2-4E69-9457-FC4F1C80E890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30211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C070CF-ACA3-42FF-8694-24D9DAE277F3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8705200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1ED939-86AC-4DCA-AD90-2B8EF073B67F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936035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F413B1-7696-485E-A2B9-5B011A894600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2226299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70D303-DFE1-46A9-9719-5CE8F2024903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769360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216310-4087-455E-A15C-A7CC57749157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2825650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AE81D2-B6E3-49DD-947C-64E5D96645DE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8142203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7813" y="274638"/>
            <a:ext cx="2055812" cy="5848350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8213" cy="584835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9D199B-1D73-4212-BC02-5D2C1AAA1EFA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5420522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16FFA9-2F95-47D2-AE23-BC7EF486F9A4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3614601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E683CF-D4EF-4EC8-9987-E2A1DDAD57D3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996743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BD23D7-C86E-4C05-BE63-75BA646A5A4D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6654418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250" cy="45132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1850" y="1600200"/>
            <a:ext cx="4032250" cy="45132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B2E369-F749-49D5-8707-4555C9922BEC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045616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1EE963-E1D5-4E1D-BF25-A98AA975EA56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2553584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F5E2A6-F82E-474D-9CCA-F5D3FB342800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4598435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257F5D-B7AF-4C5E-BAE6-7ED03D873EC5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323759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0EF4AC-AFE6-406B-BED7-14E0B5F08B95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4301577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16011E-6B5B-4095-8043-A069546A66D7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4140011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F2A46D-4265-48DB-AA7B-2C49195648EA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342169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FCF046-016C-4AF0-AB99-D2CD90DF3243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0513378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19875" y="274638"/>
            <a:ext cx="2054225" cy="58388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0275" cy="58388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D30717-BA49-452A-82C5-F95E83853655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271806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4FF90B-016D-48D8-88DF-A4770EEF8A49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43240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AEB632-132E-40AE-80FE-46E5C72AE3EC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091021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728875-736A-4634-893B-990AF6CBB618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230751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692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760" tIns="38880" rIns="77760" bIns="388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hu-HU" smtClean="0"/>
              <a:t>Címszöveg formátumának szerkesztése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11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760" tIns="38880" rIns="77760" bIns="388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hu-HU" smtClean="0"/>
              <a:t>Vázlatszöveg formátumának szerkesztése</a:t>
            </a:r>
          </a:p>
          <a:p>
            <a:pPr lvl="1"/>
            <a:r>
              <a:rPr lang="en-GB" altLang="hu-HU" smtClean="0"/>
              <a:t>Második vázlatszint</a:t>
            </a:r>
          </a:p>
          <a:p>
            <a:pPr lvl="2"/>
            <a:r>
              <a:rPr lang="en-GB" altLang="hu-HU" smtClean="0"/>
              <a:t>Harmadik vázlatszint</a:t>
            </a:r>
          </a:p>
          <a:p>
            <a:pPr lvl="3"/>
            <a:r>
              <a:rPr lang="en-GB" altLang="hu-HU" smtClean="0"/>
              <a:t>Negyedik vázlatszint</a:t>
            </a:r>
          </a:p>
          <a:p>
            <a:pPr lvl="4"/>
            <a:r>
              <a:rPr lang="en-GB" altLang="hu-HU" smtClean="0"/>
              <a:t>Ötödik vázlatszint</a:t>
            </a:r>
          </a:p>
          <a:p>
            <a:pPr lvl="4"/>
            <a:r>
              <a:rPr lang="en-GB" altLang="hu-HU" smtClean="0"/>
              <a:t>Hatodik vázlatszint</a:t>
            </a:r>
          </a:p>
          <a:p>
            <a:pPr lvl="4"/>
            <a:r>
              <a:rPr lang="en-GB" altLang="hu-HU" smtClean="0"/>
              <a:t>Hetedik vázlatszint</a:t>
            </a:r>
          </a:p>
          <a:p>
            <a:pPr lvl="4"/>
            <a:r>
              <a:rPr lang="en-GB" altLang="hu-HU" smtClean="0"/>
              <a:t>Nyolcadik vázlatszint</a:t>
            </a:r>
          </a:p>
          <a:p>
            <a:pPr lvl="4"/>
            <a:r>
              <a:rPr lang="en-GB" altLang="hu-HU" smtClean="0"/>
              <a:t>Kilencedik vázlatszint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u-HU" altLang="hu-HU"/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u-HU" altLang="hu-HU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1825" cy="4540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77760" tIns="38880" rIns="77760" bIns="38880" numCol="1" anchor="t" anchorCtr="0" compatLnSpc="1">
            <a:prstTxWarp prst="textNoShape">
              <a:avLst/>
            </a:prstTxWarp>
          </a:bodyPr>
          <a:lstStyle>
            <a:lvl1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D3EE8DE8-7A3A-4E29-9EC5-AFFA9580CB28}" type="slidenum">
              <a:rPr lang="en-US" altLang="hu-HU"/>
              <a:pPr/>
              <a:t>‹#›</a:t>
            </a:fld>
            <a:endParaRPr lang="en-US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700" b="1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700" b="1">
          <a:solidFill>
            <a:srgbClr val="000000"/>
          </a:solidFill>
          <a:latin typeface="Times New Roman" pitchFamily="16" charset="0"/>
          <a:cs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700" b="1">
          <a:solidFill>
            <a:srgbClr val="000000"/>
          </a:solidFill>
          <a:latin typeface="Times New Roman" pitchFamily="16" charset="0"/>
          <a:cs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700" b="1">
          <a:solidFill>
            <a:srgbClr val="000000"/>
          </a:solidFill>
          <a:latin typeface="Times New Roman" pitchFamily="16" charset="0"/>
          <a:cs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700" b="1">
          <a:solidFill>
            <a:srgbClr val="000000"/>
          </a:solidFill>
          <a:latin typeface="Times New Roman" pitchFamily="16" charset="0"/>
          <a:cs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700" b="1">
          <a:solidFill>
            <a:srgbClr val="000000"/>
          </a:solidFill>
          <a:latin typeface="Times New Roman" pitchFamily="16" charset="0"/>
          <a:cs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700" b="1">
          <a:solidFill>
            <a:srgbClr val="000000"/>
          </a:solidFill>
          <a:latin typeface="Times New Roman" pitchFamily="16" charset="0"/>
          <a:cs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700" b="1">
          <a:solidFill>
            <a:srgbClr val="000000"/>
          </a:solidFill>
          <a:latin typeface="Times New Roman" pitchFamily="16" charset="0"/>
          <a:cs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700" b="1">
          <a:solidFill>
            <a:srgbClr val="000000"/>
          </a:solidFill>
          <a:latin typeface="Times New Roman" pitchFamily="16" charset="0"/>
          <a:cs typeface="Arial" charset="0"/>
        </a:defRPr>
      </a:lvl9pPr>
    </p:titleStyle>
    <p:bodyStyle>
      <a:lvl1pPr marL="342900" indent="-342900" algn="just" defTabSz="449263" rtl="0" eaLnBrk="0" fontAlgn="base" hangingPunct="0">
        <a:spcBef>
          <a:spcPts val="6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700" b="1" i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7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7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eaLnBrk="0" fontAlgn="base" hangingPunct="0">
        <a:spcBef>
          <a:spcPts val="4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7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4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7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4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7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4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7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64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hu-HU" smtClean="0"/>
              <a:t>Címszöveg formátumának szerkesztése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6425" cy="452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hu-HU" smtClean="0"/>
              <a:t>Vázlatszöveg formátumának szerkesztése</a:t>
            </a:r>
          </a:p>
          <a:p>
            <a:pPr lvl="1"/>
            <a:r>
              <a:rPr lang="en-GB" altLang="hu-HU" smtClean="0"/>
              <a:t>Második vázlatszint</a:t>
            </a:r>
          </a:p>
          <a:p>
            <a:pPr lvl="2"/>
            <a:r>
              <a:rPr lang="en-GB" altLang="hu-HU" smtClean="0"/>
              <a:t>Harmadik vázlatszint</a:t>
            </a:r>
          </a:p>
          <a:p>
            <a:pPr lvl="3"/>
            <a:r>
              <a:rPr lang="en-GB" altLang="hu-HU" smtClean="0"/>
              <a:t>Negyedik vázlatszint</a:t>
            </a:r>
          </a:p>
          <a:p>
            <a:pPr lvl="4"/>
            <a:r>
              <a:rPr lang="en-GB" altLang="hu-HU" smtClean="0"/>
              <a:t>Ötödik vázlatszint</a:t>
            </a:r>
          </a:p>
          <a:p>
            <a:pPr lvl="4"/>
            <a:r>
              <a:rPr lang="en-GB" altLang="hu-HU" smtClean="0"/>
              <a:t>Hatodik vázlatszint</a:t>
            </a:r>
          </a:p>
          <a:p>
            <a:pPr lvl="4"/>
            <a:r>
              <a:rPr lang="en-GB" altLang="hu-HU" smtClean="0"/>
              <a:t>Hetedik vázlatszint</a:t>
            </a:r>
          </a:p>
          <a:p>
            <a:pPr lvl="4"/>
            <a:r>
              <a:rPr lang="en-GB" altLang="hu-HU" smtClean="0"/>
              <a:t>Nyolcadik vázlatszint</a:t>
            </a:r>
          </a:p>
          <a:p>
            <a:pPr lvl="4"/>
            <a:r>
              <a:rPr lang="en-GB" altLang="hu-HU" smtClean="0"/>
              <a:t>Kilencedik vázlatszint</a:t>
            </a:r>
          </a:p>
        </p:txBody>
      </p:sp>
      <p:sp>
        <p:nvSpPr>
          <p:cNvPr id="2052" name="Text Box 3"/>
          <p:cNvSpPr txBox="1">
            <a:spLocks noChangeArrowheads="1"/>
          </p:cNvSpPr>
          <p:nvPr/>
        </p:nvSpPr>
        <p:spPr bwMode="auto">
          <a:xfrm>
            <a:off x="457200" y="6246813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u-HU" altLang="hu-HU"/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3124200" y="6246813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u-HU" altLang="hu-HU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6813"/>
            <a:ext cx="2130425" cy="4730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215900" indent="-214313" algn="r" eaLnBrk="1" hangingPunct="1">
              <a:buSzPct val="45000"/>
              <a:tabLst>
                <a:tab pos="723900" algn="l"/>
                <a:tab pos="1447800" algn="l"/>
              </a:tabLst>
              <a:defRPr sz="1400">
                <a:solidFill>
                  <a:srgbClr val="FFFFFF"/>
                </a:solidFill>
                <a:latin typeface="Times New Roman" panose="02020603050405020304" pitchFamily="18" charset="0"/>
              </a:defRPr>
            </a:lvl1pPr>
          </a:lstStyle>
          <a:p>
            <a:fld id="{AFA63783-6914-49D9-8D51-5BDC62F6D76F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cs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cs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cs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cs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64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hu-HU" smtClean="0"/>
              <a:t>Címszöveg formátumának szerkesztése</a:t>
            </a: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6425" cy="452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hu-HU" smtClean="0"/>
              <a:t>Vázlatszöveg formátumának szerkesztése</a:t>
            </a:r>
          </a:p>
          <a:p>
            <a:pPr lvl="1"/>
            <a:r>
              <a:rPr lang="en-GB" altLang="hu-HU" smtClean="0"/>
              <a:t>Második vázlatszint</a:t>
            </a:r>
          </a:p>
          <a:p>
            <a:pPr lvl="2"/>
            <a:r>
              <a:rPr lang="en-GB" altLang="hu-HU" smtClean="0"/>
              <a:t>Harmadik vázlatszint</a:t>
            </a:r>
          </a:p>
          <a:p>
            <a:pPr lvl="3"/>
            <a:r>
              <a:rPr lang="en-GB" altLang="hu-HU" smtClean="0"/>
              <a:t>Negyedik vázlatszint</a:t>
            </a:r>
          </a:p>
          <a:p>
            <a:pPr lvl="4"/>
            <a:r>
              <a:rPr lang="en-GB" altLang="hu-HU" smtClean="0"/>
              <a:t>Ötödik vázlatszint</a:t>
            </a:r>
          </a:p>
          <a:p>
            <a:pPr lvl="4"/>
            <a:r>
              <a:rPr lang="en-GB" altLang="hu-HU" smtClean="0"/>
              <a:t>Hatodik vázlatszint</a:t>
            </a:r>
          </a:p>
          <a:p>
            <a:pPr lvl="4"/>
            <a:r>
              <a:rPr lang="en-GB" altLang="hu-HU" smtClean="0"/>
              <a:t>Hetedik vázlatszint</a:t>
            </a:r>
          </a:p>
          <a:p>
            <a:pPr lvl="4"/>
            <a:r>
              <a:rPr lang="en-GB" altLang="hu-HU" smtClean="0"/>
              <a:t>Nyolcadik vázlatszint</a:t>
            </a:r>
          </a:p>
          <a:p>
            <a:pPr lvl="4"/>
            <a:r>
              <a:rPr lang="en-GB" altLang="hu-HU" smtClean="0"/>
              <a:t>Kilencedik vázlatszint</a:t>
            </a:r>
          </a:p>
        </p:txBody>
      </p:sp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457200" y="6246813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u-HU" altLang="hu-HU"/>
          </a:p>
        </p:txBody>
      </p:sp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3124200" y="6246813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u-HU" altLang="hu-HU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6813"/>
            <a:ext cx="2130425" cy="4730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215900" indent="-214313" algn="r" eaLnBrk="1" hangingPunct="1">
              <a:buSzPct val="45000"/>
              <a:tabLst>
                <a:tab pos="723900" algn="l"/>
                <a:tab pos="1447800" algn="l"/>
              </a:tabLst>
              <a:defRPr sz="1400">
                <a:solidFill>
                  <a:srgbClr val="FFFFFF"/>
                </a:solidFill>
                <a:latin typeface="Times New Roman" panose="02020603050405020304" pitchFamily="18" charset="0"/>
              </a:defRPr>
            </a:lvl1pPr>
          </a:lstStyle>
          <a:p>
            <a:fld id="{2A2129B6-796F-4E42-AD67-36E266B65FCE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cs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cs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cs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cs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1663" cy="113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hu-HU" smtClean="0"/>
              <a:t>Címszöveg formátumának szerkesztése</a:t>
            </a: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1663" cy="451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hu-HU" smtClean="0"/>
              <a:t>Vázlatszöveg formátumának szerkesztése</a:t>
            </a:r>
          </a:p>
          <a:p>
            <a:pPr lvl="1"/>
            <a:r>
              <a:rPr lang="en-GB" altLang="hu-HU" smtClean="0"/>
              <a:t>Második vázlatszint</a:t>
            </a:r>
          </a:p>
          <a:p>
            <a:pPr lvl="2"/>
            <a:r>
              <a:rPr lang="en-GB" altLang="hu-HU" smtClean="0"/>
              <a:t>Harmadik vázlatszint</a:t>
            </a:r>
          </a:p>
          <a:p>
            <a:pPr lvl="3"/>
            <a:r>
              <a:rPr lang="en-GB" altLang="hu-HU" smtClean="0"/>
              <a:t>Negyedik vázlatszint</a:t>
            </a:r>
          </a:p>
          <a:p>
            <a:pPr lvl="4"/>
            <a:r>
              <a:rPr lang="en-GB" altLang="hu-HU" smtClean="0"/>
              <a:t>Ötödik vázlatszint</a:t>
            </a:r>
          </a:p>
          <a:p>
            <a:pPr lvl="4"/>
            <a:r>
              <a:rPr lang="en-GB" altLang="hu-HU" smtClean="0"/>
              <a:t>Hatodik vázlatszint</a:t>
            </a:r>
          </a:p>
          <a:p>
            <a:pPr lvl="4"/>
            <a:r>
              <a:rPr lang="en-GB" altLang="hu-HU" smtClean="0"/>
              <a:t>Hetedik vázlatszint</a:t>
            </a:r>
          </a:p>
          <a:p>
            <a:pPr lvl="4"/>
            <a:r>
              <a:rPr lang="en-GB" altLang="hu-HU" smtClean="0"/>
              <a:t>Nyolcadik vázlatszint</a:t>
            </a:r>
          </a:p>
          <a:p>
            <a:pPr lvl="4"/>
            <a:r>
              <a:rPr lang="en-GB" altLang="hu-HU" smtClean="0"/>
              <a:t>Kilencedik vázlatszint</a:t>
            </a:r>
          </a:p>
        </p:txBody>
      </p:sp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457200" y="6246813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u-HU" altLang="hu-HU"/>
          </a:p>
        </p:txBody>
      </p:sp>
      <p:sp>
        <p:nvSpPr>
          <p:cNvPr id="4101" name="Text Box 4"/>
          <p:cNvSpPr txBox="1">
            <a:spLocks noChangeArrowheads="1"/>
          </p:cNvSpPr>
          <p:nvPr/>
        </p:nvSpPr>
        <p:spPr bwMode="auto">
          <a:xfrm>
            <a:off x="3124200" y="6246813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u-HU" altLang="hu-HU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6813"/>
            <a:ext cx="2125663" cy="466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>
              <a:buSzPct val="10000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DB8C3B26-CD99-405A-8254-3D25AE3EF591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cs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cs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cs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cs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64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hu-HU" smtClean="0"/>
              <a:t>Címszöveg formátumának szerkesztése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6425" cy="452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hu-HU" smtClean="0"/>
              <a:t>Vázlatszöveg formátumának szerkesztése</a:t>
            </a:r>
          </a:p>
          <a:p>
            <a:pPr lvl="1"/>
            <a:r>
              <a:rPr lang="en-GB" altLang="hu-HU" smtClean="0"/>
              <a:t>Második vázlatszint</a:t>
            </a:r>
          </a:p>
          <a:p>
            <a:pPr lvl="2"/>
            <a:r>
              <a:rPr lang="en-GB" altLang="hu-HU" smtClean="0"/>
              <a:t>Harmadik vázlatszint</a:t>
            </a:r>
          </a:p>
          <a:p>
            <a:pPr lvl="3"/>
            <a:r>
              <a:rPr lang="en-GB" altLang="hu-HU" smtClean="0"/>
              <a:t>Negyedik vázlatszint</a:t>
            </a:r>
          </a:p>
          <a:p>
            <a:pPr lvl="4"/>
            <a:r>
              <a:rPr lang="en-GB" altLang="hu-HU" smtClean="0"/>
              <a:t>Ötödik vázlatszint</a:t>
            </a:r>
          </a:p>
          <a:p>
            <a:pPr lvl="4"/>
            <a:r>
              <a:rPr lang="en-GB" altLang="hu-HU" smtClean="0"/>
              <a:t>Hatodik vázlatszint</a:t>
            </a:r>
          </a:p>
          <a:p>
            <a:pPr lvl="4"/>
            <a:r>
              <a:rPr lang="en-GB" altLang="hu-HU" smtClean="0"/>
              <a:t>Hetedik vázlatszint</a:t>
            </a:r>
          </a:p>
          <a:p>
            <a:pPr lvl="4"/>
            <a:r>
              <a:rPr lang="en-GB" altLang="hu-HU" smtClean="0"/>
              <a:t>Nyolcadik vázlatszint</a:t>
            </a:r>
          </a:p>
          <a:p>
            <a:pPr lvl="4"/>
            <a:r>
              <a:rPr lang="en-GB" altLang="hu-HU" smtClean="0"/>
              <a:t>Kilencedik vázlatszint</a:t>
            </a:r>
          </a:p>
        </p:txBody>
      </p:sp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457200" y="6246813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u-HU" altLang="hu-HU"/>
          </a:p>
        </p:txBody>
      </p:sp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3124200" y="6246813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u-HU" altLang="hu-HU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6813"/>
            <a:ext cx="2130425" cy="4730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215900" indent="-214313" algn="r" eaLnBrk="1" hangingPunct="1">
              <a:buSzPct val="45000"/>
              <a:tabLst>
                <a:tab pos="723900" algn="l"/>
                <a:tab pos="1447800" algn="l"/>
              </a:tabLst>
              <a:defRPr sz="1400">
                <a:solidFill>
                  <a:srgbClr val="FFFFFF"/>
                </a:solidFill>
                <a:latin typeface="Times New Roman" panose="02020603050405020304" pitchFamily="18" charset="0"/>
              </a:defRPr>
            </a:lvl1pPr>
          </a:lstStyle>
          <a:p>
            <a:fld id="{9ADF3DFE-40E2-4272-9CC9-3F135CD3976F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cs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cs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cs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cs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169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hu-HU" smtClean="0"/>
              <a:t>Címszöveg formátumának szerkesztése</a:t>
            </a: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16900" cy="451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hu-HU" smtClean="0"/>
              <a:t>Vázlatszöveg formátumának szerkesztése</a:t>
            </a:r>
          </a:p>
          <a:p>
            <a:pPr lvl="1"/>
            <a:r>
              <a:rPr lang="en-GB" altLang="hu-HU" smtClean="0"/>
              <a:t>Második vázlatszint</a:t>
            </a:r>
          </a:p>
          <a:p>
            <a:pPr lvl="2"/>
            <a:r>
              <a:rPr lang="en-GB" altLang="hu-HU" smtClean="0"/>
              <a:t>Harmadik vázlatszint</a:t>
            </a:r>
          </a:p>
          <a:p>
            <a:pPr lvl="3"/>
            <a:r>
              <a:rPr lang="en-GB" altLang="hu-HU" smtClean="0"/>
              <a:t>Negyedik vázlatszint</a:t>
            </a:r>
          </a:p>
          <a:p>
            <a:pPr lvl="4"/>
            <a:r>
              <a:rPr lang="en-GB" altLang="hu-HU" smtClean="0"/>
              <a:t>Ötödik vázlatszint</a:t>
            </a:r>
          </a:p>
          <a:p>
            <a:pPr lvl="4"/>
            <a:r>
              <a:rPr lang="en-GB" altLang="hu-HU" smtClean="0"/>
              <a:t>Hatodik vázlatszint</a:t>
            </a:r>
          </a:p>
          <a:p>
            <a:pPr lvl="4"/>
            <a:r>
              <a:rPr lang="en-GB" altLang="hu-HU" smtClean="0"/>
              <a:t>Hetedik vázlatszint</a:t>
            </a:r>
          </a:p>
          <a:p>
            <a:pPr lvl="4"/>
            <a:r>
              <a:rPr lang="en-GB" altLang="hu-HU" smtClean="0"/>
              <a:t>Nyolcadik vázlatszint</a:t>
            </a:r>
          </a:p>
          <a:p>
            <a:pPr lvl="4"/>
            <a:r>
              <a:rPr lang="en-GB" altLang="hu-HU" smtClean="0"/>
              <a:t>Kilencedik vázlatszint</a:t>
            </a:r>
          </a:p>
        </p:txBody>
      </p:sp>
      <p:sp>
        <p:nvSpPr>
          <p:cNvPr id="6148" name="Text Box 3"/>
          <p:cNvSpPr txBox="1">
            <a:spLocks noChangeArrowheads="1"/>
          </p:cNvSpPr>
          <p:nvPr/>
        </p:nvSpPr>
        <p:spPr bwMode="auto">
          <a:xfrm>
            <a:off x="457200" y="6246813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u-HU" altLang="hu-HU">
              <a:solidFill>
                <a:srgbClr val="FFFFFF"/>
              </a:solidFill>
            </a:endParaRPr>
          </a:p>
        </p:txBody>
      </p:sp>
      <p:sp>
        <p:nvSpPr>
          <p:cNvPr id="6149" name="Text Box 4"/>
          <p:cNvSpPr txBox="1">
            <a:spLocks noChangeArrowheads="1"/>
          </p:cNvSpPr>
          <p:nvPr/>
        </p:nvSpPr>
        <p:spPr bwMode="auto">
          <a:xfrm>
            <a:off x="3124200" y="6246813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u-HU" altLang="hu-HU">
              <a:solidFill>
                <a:srgbClr val="FFFFFF"/>
              </a:solidFill>
            </a:endParaRPr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6813"/>
            <a:ext cx="2120900" cy="4619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10000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479801A5-A15A-49D7-833B-4C1672B45A11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pitchFamily="32" charset="-122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pitchFamily="32" charset="-122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pitchFamily="32" charset="-122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pitchFamily="32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pitchFamily="32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pitchFamily="32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pitchFamily="32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"/>
          <p:cNvSpPr txBox="1">
            <a:spLocks noChangeArrowheads="1"/>
          </p:cNvSpPr>
          <p:nvPr/>
        </p:nvSpPr>
        <p:spPr bwMode="auto">
          <a:xfrm>
            <a:off x="533400" y="2590800"/>
            <a:ext cx="8305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7760" tIns="38880" rIns="77760" bIns="38880"/>
          <a:lstStyle>
            <a:lvl1pPr marL="288925" indent="-28575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8925" algn="l"/>
                <a:tab pos="736600" algn="l"/>
                <a:tab pos="1185863" algn="l"/>
                <a:tab pos="1635125" algn="l"/>
                <a:tab pos="2084388" algn="l"/>
                <a:tab pos="2533650" algn="l"/>
                <a:tab pos="2982913" algn="l"/>
                <a:tab pos="3432175" algn="l"/>
                <a:tab pos="3881438" algn="l"/>
                <a:tab pos="4330700" algn="l"/>
                <a:tab pos="4779963" algn="l"/>
                <a:tab pos="5229225" algn="l"/>
                <a:tab pos="5678488" algn="l"/>
                <a:tab pos="6127750" algn="l"/>
                <a:tab pos="6577013" algn="l"/>
                <a:tab pos="7026275" algn="l"/>
                <a:tab pos="7475538" algn="l"/>
                <a:tab pos="7924800" algn="l"/>
                <a:tab pos="8374063" algn="l"/>
                <a:tab pos="8823325" algn="l"/>
                <a:tab pos="92725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8925" algn="l"/>
                <a:tab pos="736600" algn="l"/>
                <a:tab pos="1185863" algn="l"/>
                <a:tab pos="1635125" algn="l"/>
                <a:tab pos="2084388" algn="l"/>
                <a:tab pos="2533650" algn="l"/>
                <a:tab pos="2982913" algn="l"/>
                <a:tab pos="3432175" algn="l"/>
                <a:tab pos="3881438" algn="l"/>
                <a:tab pos="4330700" algn="l"/>
                <a:tab pos="4779963" algn="l"/>
                <a:tab pos="5229225" algn="l"/>
                <a:tab pos="5678488" algn="l"/>
                <a:tab pos="6127750" algn="l"/>
                <a:tab pos="6577013" algn="l"/>
                <a:tab pos="7026275" algn="l"/>
                <a:tab pos="7475538" algn="l"/>
                <a:tab pos="7924800" algn="l"/>
                <a:tab pos="8374063" algn="l"/>
                <a:tab pos="8823325" algn="l"/>
                <a:tab pos="92725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8925" algn="l"/>
                <a:tab pos="736600" algn="l"/>
                <a:tab pos="1185863" algn="l"/>
                <a:tab pos="1635125" algn="l"/>
                <a:tab pos="2084388" algn="l"/>
                <a:tab pos="2533650" algn="l"/>
                <a:tab pos="2982913" algn="l"/>
                <a:tab pos="3432175" algn="l"/>
                <a:tab pos="3881438" algn="l"/>
                <a:tab pos="4330700" algn="l"/>
                <a:tab pos="4779963" algn="l"/>
                <a:tab pos="5229225" algn="l"/>
                <a:tab pos="5678488" algn="l"/>
                <a:tab pos="6127750" algn="l"/>
                <a:tab pos="6577013" algn="l"/>
                <a:tab pos="7026275" algn="l"/>
                <a:tab pos="7475538" algn="l"/>
                <a:tab pos="7924800" algn="l"/>
                <a:tab pos="8374063" algn="l"/>
                <a:tab pos="8823325" algn="l"/>
                <a:tab pos="92725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8925" algn="l"/>
                <a:tab pos="736600" algn="l"/>
                <a:tab pos="1185863" algn="l"/>
                <a:tab pos="1635125" algn="l"/>
                <a:tab pos="2084388" algn="l"/>
                <a:tab pos="2533650" algn="l"/>
                <a:tab pos="2982913" algn="l"/>
                <a:tab pos="3432175" algn="l"/>
                <a:tab pos="3881438" algn="l"/>
                <a:tab pos="4330700" algn="l"/>
                <a:tab pos="4779963" algn="l"/>
                <a:tab pos="5229225" algn="l"/>
                <a:tab pos="5678488" algn="l"/>
                <a:tab pos="6127750" algn="l"/>
                <a:tab pos="6577013" algn="l"/>
                <a:tab pos="7026275" algn="l"/>
                <a:tab pos="7475538" algn="l"/>
                <a:tab pos="7924800" algn="l"/>
                <a:tab pos="8374063" algn="l"/>
                <a:tab pos="8823325" algn="l"/>
                <a:tab pos="92725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8925" algn="l"/>
                <a:tab pos="736600" algn="l"/>
                <a:tab pos="1185863" algn="l"/>
                <a:tab pos="1635125" algn="l"/>
                <a:tab pos="2084388" algn="l"/>
                <a:tab pos="2533650" algn="l"/>
                <a:tab pos="2982913" algn="l"/>
                <a:tab pos="3432175" algn="l"/>
                <a:tab pos="3881438" algn="l"/>
                <a:tab pos="4330700" algn="l"/>
                <a:tab pos="4779963" algn="l"/>
                <a:tab pos="5229225" algn="l"/>
                <a:tab pos="5678488" algn="l"/>
                <a:tab pos="6127750" algn="l"/>
                <a:tab pos="6577013" algn="l"/>
                <a:tab pos="7026275" algn="l"/>
                <a:tab pos="7475538" algn="l"/>
                <a:tab pos="7924800" algn="l"/>
                <a:tab pos="8374063" algn="l"/>
                <a:tab pos="8823325" algn="l"/>
                <a:tab pos="92725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8925" algn="l"/>
                <a:tab pos="736600" algn="l"/>
                <a:tab pos="1185863" algn="l"/>
                <a:tab pos="1635125" algn="l"/>
                <a:tab pos="2084388" algn="l"/>
                <a:tab pos="2533650" algn="l"/>
                <a:tab pos="2982913" algn="l"/>
                <a:tab pos="3432175" algn="l"/>
                <a:tab pos="3881438" algn="l"/>
                <a:tab pos="4330700" algn="l"/>
                <a:tab pos="4779963" algn="l"/>
                <a:tab pos="5229225" algn="l"/>
                <a:tab pos="5678488" algn="l"/>
                <a:tab pos="6127750" algn="l"/>
                <a:tab pos="6577013" algn="l"/>
                <a:tab pos="7026275" algn="l"/>
                <a:tab pos="7475538" algn="l"/>
                <a:tab pos="7924800" algn="l"/>
                <a:tab pos="8374063" algn="l"/>
                <a:tab pos="8823325" algn="l"/>
                <a:tab pos="92725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8925" algn="l"/>
                <a:tab pos="736600" algn="l"/>
                <a:tab pos="1185863" algn="l"/>
                <a:tab pos="1635125" algn="l"/>
                <a:tab pos="2084388" algn="l"/>
                <a:tab pos="2533650" algn="l"/>
                <a:tab pos="2982913" algn="l"/>
                <a:tab pos="3432175" algn="l"/>
                <a:tab pos="3881438" algn="l"/>
                <a:tab pos="4330700" algn="l"/>
                <a:tab pos="4779963" algn="l"/>
                <a:tab pos="5229225" algn="l"/>
                <a:tab pos="5678488" algn="l"/>
                <a:tab pos="6127750" algn="l"/>
                <a:tab pos="6577013" algn="l"/>
                <a:tab pos="7026275" algn="l"/>
                <a:tab pos="7475538" algn="l"/>
                <a:tab pos="7924800" algn="l"/>
                <a:tab pos="8374063" algn="l"/>
                <a:tab pos="8823325" algn="l"/>
                <a:tab pos="92725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8925" algn="l"/>
                <a:tab pos="736600" algn="l"/>
                <a:tab pos="1185863" algn="l"/>
                <a:tab pos="1635125" algn="l"/>
                <a:tab pos="2084388" algn="l"/>
                <a:tab pos="2533650" algn="l"/>
                <a:tab pos="2982913" algn="l"/>
                <a:tab pos="3432175" algn="l"/>
                <a:tab pos="3881438" algn="l"/>
                <a:tab pos="4330700" algn="l"/>
                <a:tab pos="4779963" algn="l"/>
                <a:tab pos="5229225" algn="l"/>
                <a:tab pos="5678488" algn="l"/>
                <a:tab pos="6127750" algn="l"/>
                <a:tab pos="6577013" algn="l"/>
                <a:tab pos="7026275" algn="l"/>
                <a:tab pos="7475538" algn="l"/>
                <a:tab pos="7924800" algn="l"/>
                <a:tab pos="8374063" algn="l"/>
                <a:tab pos="8823325" algn="l"/>
                <a:tab pos="92725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8925" algn="l"/>
                <a:tab pos="736600" algn="l"/>
                <a:tab pos="1185863" algn="l"/>
                <a:tab pos="1635125" algn="l"/>
                <a:tab pos="2084388" algn="l"/>
                <a:tab pos="2533650" algn="l"/>
                <a:tab pos="2982913" algn="l"/>
                <a:tab pos="3432175" algn="l"/>
                <a:tab pos="3881438" algn="l"/>
                <a:tab pos="4330700" algn="l"/>
                <a:tab pos="4779963" algn="l"/>
                <a:tab pos="5229225" algn="l"/>
                <a:tab pos="5678488" algn="l"/>
                <a:tab pos="6127750" algn="l"/>
                <a:tab pos="6577013" algn="l"/>
                <a:tab pos="7026275" algn="l"/>
                <a:tab pos="7475538" algn="l"/>
                <a:tab pos="7924800" algn="l"/>
                <a:tab pos="8374063" algn="l"/>
                <a:tab pos="8823325" algn="l"/>
                <a:tab pos="92725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675"/>
              </a:spcBef>
              <a:buClrTx/>
              <a:buFontTx/>
              <a:buNone/>
            </a:pPr>
            <a:endParaRPr lang="en-US" altLang="hu-HU" sz="2700" b="1" i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ts val="675"/>
              </a:spcBef>
              <a:buClrTx/>
              <a:buFontTx/>
              <a:buNone/>
            </a:pPr>
            <a:endParaRPr lang="en-US" altLang="hu-HU" sz="2700" b="1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"/>
          <p:cNvSpPr txBox="1"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u-HU" altLang="hu-HU">
              <a:solidFill>
                <a:srgbClr val="FFFFFF"/>
              </a:solidFill>
            </a:endParaRPr>
          </a:p>
        </p:txBody>
      </p:sp>
      <p:sp>
        <p:nvSpPr>
          <p:cNvPr id="24579" name="Text Box 2"/>
          <p:cNvSpPr txBox="1"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u-HU" altLang="hu-H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Line 1"/>
          <p:cNvSpPr>
            <a:spLocks noChangeShapeType="1"/>
          </p:cNvSpPr>
          <p:nvPr/>
        </p:nvSpPr>
        <p:spPr bwMode="auto">
          <a:xfrm>
            <a:off x="914400" y="2514600"/>
            <a:ext cx="7467600" cy="1588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7651" name="Text Box 2"/>
          <p:cNvSpPr txBox="1">
            <a:spLocks noChangeArrowheads="1"/>
          </p:cNvSpPr>
          <p:nvPr/>
        </p:nvSpPr>
        <p:spPr bwMode="auto">
          <a:xfrm>
            <a:off x="1143000" y="2057400"/>
            <a:ext cx="16764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u-HU" altLang="hu-H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1"/>
          <p:cNvSpPr txBox="1">
            <a:spLocks noChangeArrowheads="1"/>
          </p:cNvSpPr>
          <p:nvPr/>
        </p:nvSpPr>
        <p:spPr bwMode="auto">
          <a:xfrm>
            <a:off x="468313" y="982663"/>
            <a:ext cx="7777162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608013" indent="-6064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8013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  <a:tab pos="95916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8013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  <a:tab pos="95916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8013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  <a:tab pos="95916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8013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  <a:tab pos="95916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8013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  <a:tab pos="95916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8013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  <a:tab pos="95916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8013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  <a:tab pos="95916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8013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  <a:tab pos="95916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8013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  <a:tab pos="95916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250"/>
              </a:spcBef>
              <a:spcAft>
                <a:spcPts val="1250"/>
              </a:spcAft>
              <a:buClrTx/>
              <a:buFontTx/>
              <a:buNone/>
            </a:pPr>
            <a:endParaRPr lang="de-AT" altLang="hu-HU" sz="1000">
              <a:solidFill>
                <a:srgbClr val="FFFF00"/>
              </a:solidFill>
            </a:endParaRPr>
          </a:p>
          <a:p>
            <a:pPr algn="ctr" eaLnBrk="1" hangingPunct="1">
              <a:spcBef>
                <a:spcPts val="250"/>
              </a:spcBef>
              <a:spcAft>
                <a:spcPts val="1250"/>
              </a:spcAft>
              <a:buClrTx/>
              <a:buFontTx/>
              <a:buNone/>
            </a:pPr>
            <a:endParaRPr lang="de-AT" altLang="hu-HU" sz="100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1"/>
          <p:cNvSpPr txBox="1">
            <a:spLocks noChangeArrowheads="1"/>
          </p:cNvSpPr>
          <p:nvPr/>
        </p:nvSpPr>
        <p:spPr bwMode="auto">
          <a:xfrm>
            <a:off x="468313" y="982663"/>
            <a:ext cx="7777162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608013" indent="-6064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8013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  <a:tab pos="95916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8013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  <a:tab pos="95916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8013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  <a:tab pos="95916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8013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  <a:tab pos="95916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8013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  <a:tab pos="95916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8013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  <a:tab pos="95916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8013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  <a:tab pos="95916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8013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  <a:tab pos="95916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8013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  <a:tab pos="95916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250"/>
              </a:spcBef>
              <a:spcAft>
                <a:spcPts val="1250"/>
              </a:spcAft>
              <a:buClrTx/>
              <a:buFontTx/>
              <a:buNone/>
            </a:pPr>
            <a:endParaRPr lang="de-AT" altLang="hu-HU" sz="1000">
              <a:solidFill>
                <a:srgbClr val="FFFF00"/>
              </a:solidFill>
            </a:endParaRPr>
          </a:p>
          <a:p>
            <a:pPr algn="ctr" eaLnBrk="1" hangingPunct="1">
              <a:spcBef>
                <a:spcPts val="250"/>
              </a:spcBef>
              <a:spcAft>
                <a:spcPts val="1250"/>
              </a:spcAft>
              <a:buClrTx/>
              <a:buFontTx/>
              <a:buNone/>
            </a:pPr>
            <a:endParaRPr lang="de-AT" altLang="hu-HU" sz="100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1"/>
          <p:cNvSpPr txBox="1">
            <a:spLocks noChangeArrowheads="1"/>
          </p:cNvSpPr>
          <p:nvPr/>
        </p:nvSpPr>
        <p:spPr bwMode="auto">
          <a:xfrm>
            <a:off x="468313" y="982663"/>
            <a:ext cx="7777162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608013" indent="-6064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8013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  <a:tab pos="95916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8013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  <a:tab pos="95916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8013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  <a:tab pos="95916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8013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  <a:tab pos="95916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8013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  <a:tab pos="95916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8013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  <a:tab pos="95916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8013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  <a:tab pos="95916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8013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  <a:tab pos="95916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8013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  <a:tab pos="95916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250"/>
              </a:spcBef>
              <a:spcAft>
                <a:spcPts val="1250"/>
              </a:spcAft>
              <a:buClrTx/>
              <a:buFontTx/>
              <a:buNone/>
            </a:pPr>
            <a:endParaRPr lang="de-AT" altLang="hu-HU" sz="1000">
              <a:solidFill>
                <a:srgbClr val="FFFF00"/>
              </a:solidFill>
            </a:endParaRPr>
          </a:p>
          <a:p>
            <a:pPr algn="ctr" eaLnBrk="1" hangingPunct="1">
              <a:spcBef>
                <a:spcPts val="250"/>
              </a:spcBef>
              <a:spcAft>
                <a:spcPts val="1250"/>
              </a:spcAft>
              <a:buClrTx/>
              <a:buFontTx/>
              <a:buNone/>
            </a:pPr>
            <a:endParaRPr lang="de-AT" altLang="hu-HU" sz="100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/>
          <p:cNvSpPr>
            <a:spLocks noChangeArrowheads="1"/>
          </p:cNvSpPr>
          <p:nvPr/>
        </p:nvSpPr>
        <p:spPr bwMode="auto">
          <a:xfrm>
            <a:off x="457200" y="1600200"/>
            <a:ext cx="8229600" cy="255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4963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900"/>
              </a:spcBef>
              <a:buClrTx/>
              <a:buFontTx/>
              <a:buNone/>
            </a:pPr>
            <a:endParaRPr lang="it-IT" altLang="hu-HU" sz="3600" b="1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  <a:spcBef>
                <a:spcPts val="900"/>
              </a:spcBef>
              <a:buClrTx/>
              <a:buFontTx/>
              <a:buNone/>
            </a:pPr>
            <a:endParaRPr lang="it-IT" altLang="hu-HU" sz="3600" b="1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-tém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téma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hu-H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hu-H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Office-té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ém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-téma">
  <a:themeElements>
    <a:clrScheme name="Office-tém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tém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hu-H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hu-H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Office-té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ém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-téma">
  <a:themeElements>
    <a:clrScheme name="Office-tém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tém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hu-H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hu-H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Office-té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ém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Office-téma">
  <a:themeElements>
    <a:clrScheme name="Office-tém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tém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hu-H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hu-H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Office-té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ém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Office-téma">
  <a:themeElements>
    <a:clrScheme name="Office-tém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tém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hu-H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hu-H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Office-té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ém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Office-téma">
  <a:themeElements>
    <a:clrScheme name="Office-tém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téma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hu-H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hu-H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Office-té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ém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51</Words>
  <Application>Microsoft Office PowerPoint</Application>
  <PresentationFormat>Diavetítés a képernyőre (4:3 oldalarány)</PresentationFormat>
  <Paragraphs>51</Paragraphs>
  <Slides>41</Slides>
  <Notes>41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6</vt:i4>
      </vt:variant>
      <vt:variant>
        <vt:lpstr>Diacímek</vt:lpstr>
      </vt:variant>
      <vt:variant>
        <vt:i4>41</vt:i4>
      </vt:variant>
    </vt:vector>
  </HeadingPairs>
  <TitlesOfParts>
    <vt:vector size="50" baseType="lpstr">
      <vt:lpstr>Arial</vt:lpstr>
      <vt:lpstr>Times New Roman</vt:lpstr>
      <vt:lpstr>Microsoft YaHei</vt:lpstr>
      <vt:lpstr>Office-téma</vt:lpstr>
      <vt:lpstr>1_Office-téma</vt:lpstr>
      <vt:lpstr>2_Office-téma</vt:lpstr>
      <vt:lpstr>4_Office-téma</vt:lpstr>
      <vt:lpstr>5_Office-téma</vt:lpstr>
      <vt:lpstr>6_Office-téma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Ayurveda</dc:title>
  <dc:creator>Tóth Péter</dc:creator>
  <cp:lastModifiedBy>Gergely Cséplő</cp:lastModifiedBy>
  <cp:revision>38</cp:revision>
  <cp:lastPrinted>1601-01-01T00:00:00Z</cp:lastPrinted>
  <dcterms:created xsi:type="dcterms:W3CDTF">2019-10-08T16:31:03Z</dcterms:created>
  <dcterms:modified xsi:type="dcterms:W3CDTF">2020-11-16T09:18:40Z</dcterms:modified>
</cp:coreProperties>
</file>