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9"/>
  </p:notesMasterIdLst>
  <p:sldIdLst>
    <p:sldId id="262" r:id="rId2"/>
    <p:sldId id="337" r:id="rId3"/>
    <p:sldId id="298" r:id="rId4"/>
    <p:sldId id="299" r:id="rId5"/>
    <p:sldId id="302" r:id="rId6"/>
    <p:sldId id="300" r:id="rId7"/>
    <p:sldId id="338" r:id="rId8"/>
    <p:sldId id="301" r:id="rId9"/>
    <p:sldId id="339" r:id="rId10"/>
    <p:sldId id="411" r:id="rId11"/>
    <p:sldId id="303" r:id="rId12"/>
    <p:sldId id="297" r:id="rId13"/>
    <p:sldId id="433" r:id="rId14"/>
    <p:sldId id="434" r:id="rId15"/>
    <p:sldId id="430" r:id="rId16"/>
    <p:sldId id="326" r:id="rId17"/>
    <p:sldId id="327" r:id="rId18"/>
    <p:sldId id="412" r:id="rId19"/>
    <p:sldId id="413" r:id="rId20"/>
    <p:sldId id="415" r:id="rId21"/>
    <p:sldId id="416" r:id="rId22"/>
    <p:sldId id="431" r:id="rId23"/>
    <p:sldId id="417" r:id="rId24"/>
    <p:sldId id="432" r:id="rId25"/>
    <p:sldId id="418" r:id="rId26"/>
    <p:sldId id="419" r:id="rId27"/>
    <p:sldId id="420" r:id="rId28"/>
    <p:sldId id="421" r:id="rId29"/>
    <p:sldId id="336" r:id="rId30"/>
    <p:sldId id="422" r:id="rId31"/>
    <p:sldId id="423" r:id="rId32"/>
    <p:sldId id="424" r:id="rId33"/>
    <p:sldId id="425" r:id="rId34"/>
    <p:sldId id="426" r:id="rId35"/>
    <p:sldId id="427" r:id="rId36"/>
    <p:sldId id="428" r:id="rId37"/>
    <p:sldId id="325" r:id="rId3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9900"/>
    <a:srgbClr val="0066FF"/>
    <a:srgbClr val="FF0000"/>
    <a:srgbClr val="0033CC"/>
    <a:srgbClr val="0070C0"/>
    <a:srgbClr val="9933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16BB7-B601-4764-A36F-BF28B5AB31AB}" v="459" dt="2020-02-05T12:45:46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49" autoAdjust="0"/>
    <p:restoredTop sz="94660"/>
  </p:normalViewPr>
  <p:slideViewPr>
    <p:cSldViewPr>
      <p:cViewPr varScale="1">
        <p:scale>
          <a:sx n="92" d="100"/>
          <a:sy n="92" d="100"/>
        </p:scale>
        <p:origin x="96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árk Kozsurek" userId="535b0b94150f9984" providerId="LiveId" clId="{E7F16BB7-B601-4764-A36F-BF28B5AB31AB}"/>
    <pc:docChg chg="undo custSel addSld modSld">
      <pc:chgData name="Márk Kozsurek" userId="535b0b94150f9984" providerId="LiveId" clId="{E7F16BB7-B601-4764-A36F-BF28B5AB31AB}" dt="2020-02-05T12:45:52.393" v="886" actId="1076"/>
      <pc:docMkLst>
        <pc:docMk/>
      </pc:docMkLst>
      <pc:sldChg chg="addSp delSp modSp delAnim modAnim">
        <pc:chgData name="Márk Kozsurek" userId="535b0b94150f9984" providerId="LiveId" clId="{E7F16BB7-B601-4764-A36F-BF28B5AB31AB}" dt="2020-02-05T10:08:38.974" v="78" actId="1076"/>
        <pc:sldMkLst>
          <pc:docMk/>
          <pc:sldMk cId="0" sldId="297"/>
        </pc:sldMkLst>
        <pc:picChg chg="del">
          <ac:chgData name="Márk Kozsurek" userId="535b0b94150f9984" providerId="LiveId" clId="{E7F16BB7-B601-4764-A36F-BF28B5AB31AB}" dt="2020-02-05T10:07:42.145" v="73" actId="21"/>
          <ac:picMkLst>
            <pc:docMk/>
            <pc:sldMk cId="0" sldId="297"/>
            <ac:picMk id="2" creationId="{0E576030-BBDD-4FBB-8358-18EF16224119}"/>
          </ac:picMkLst>
        </pc:picChg>
        <pc:picChg chg="add mod">
          <ac:chgData name="Márk Kozsurek" userId="535b0b94150f9984" providerId="LiveId" clId="{E7F16BB7-B601-4764-A36F-BF28B5AB31AB}" dt="2020-02-05T10:08:38.974" v="78" actId="1076"/>
          <ac:picMkLst>
            <pc:docMk/>
            <pc:sldMk cId="0" sldId="297"/>
            <ac:picMk id="3" creationId="{0F6FC54F-C4D3-4405-BB76-93A2AC7C49CC}"/>
          </ac:picMkLst>
        </pc:picChg>
      </pc:sldChg>
      <pc:sldChg chg="modSp">
        <pc:chgData name="Márk Kozsurek" userId="535b0b94150f9984" providerId="LiveId" clId="{E7F16BB7-B601-4764-A36F-BF28B5AB31AB}" dt="2020-02-05T10:01:48.185" v="49" actId="1076"/>
        <pc:sldMkLst>
          <pc:docMk/>
          <pc:sldMk cId="0" sldId="301"/>
        </pc:sldMkLst>
        <pc:spChg chg="mod">
          <ac:chgData name="Márk Kozsurek" userId="535b0b94150f9984" providerId="LiveId" clId="{E7F16BB7-B601-4764-A36F-BF28B5AB31AB}" dt="2020-02-05T10:01:39.701" v="47" actId="14100"/>
          <ac:spMkLst>
            <pc:docMk/>
            <pc:sldMk cId="0" sldId="301"/>
            <ac:spMk id="10244" creationId="{ABA282E7-EF74-411B-9B42-3EA512679EB4}"/>
          </ac:spMkLst>
        </pc:spChg>
        <pc:spChg chg="mod">
          <ac:chgData name="Márk Kozsurek" userId="535b0b94150f9984" providerId="LiveId" clId="{E7F16BB7-B601-4764-A36F-BF28B5AB31AB}" dt="2020-02-05T10:01:48.185" v="49" actId="1076"/>
          <ac:spMkLst>
            <pc:docMk/>
            <pc:sldMk cId="0" sldId="301"/>
            <ac:spMk id="10245" creationId="{42369E64-C14B-4E79-9113-68248A8FD55A}"/>
          </ac:spMkLst>
        </pc:spChg>
      </pc:sldChg>
      <pc:sldChg chg="modSp">
        <pc:chgData name="Márk Kozsurek" userId="535b0b94150f9984" providerId="LiveId" clId="{E7F16BB7-B601-4764-A36F-BF28B5AB31AB}" dt="2020-02-05T12:27:03.176" v="881" actId="1076"/>
        <pc:sldMkLst>
          <pc:docMk/>
          <pc:sldMk cId="0" sldId="325"/>
        </pc:sldMkLst>
        <pc:spChg chg="mod">
          <ac:chgData name="Márk Kozsurek" userId="535b0b94150f9984" providerId="LiveId" clId="{E7F16BB7-B601-4764-A36F-BF28B5AB31AB}" dt="2020-02-05T12:27:03.176" v="881" actId="1076"/>
          <ac:spMkLst>
            <pc:docMk/>
            <pc:sldMk cId="0" sldId="325"/>
            <ac:spMk id="45058" creationId="{62DB7A31-0EFF-4B8E-83EF-69A54538D571}"/>
          </ac:spMkLst>
        </pc:spChg>
      </pc:sldChg>
      <pc:sldChg chg="modSp">
        <pc:chgData name="Márk Kozsurek" userId="535b0b94150f9984" providerId="LiveId" clId="{E7F16BB7-B601-4764-A36F-BF28B5AB31AB}" dt="2020-02-05T10:35:08.463" v="628" actId="404"/>
        <pc:sldMkLst>
          <pc:docMk/>
          <pc:sldMk cId="0" sldId="326"/>
        </pc:sldMkLst>
        <pc:spChg chg="mod">
          <ac:chgData name="Márk Kozsurek" userId="535b0b94150f9984" providerId="LiveId" clId="{E7F16BB7-B601-4764-A36F-BF28B5AB31AB}" dt="2020-02-05T10:35:08.463" v="628" actId="404"/>
          <ac:spMkLst>
            <pc:docMk/>
            <pc:sldMk cId="0" sldId="326"/>
            <ac:spMk id="17" creationId="{6C6CC7E6-172C-44D4-9428-7F91DB76BF19}"/>
          </ac:spMkLst>
        </pc:spChg>
      </pc:sldChg>
      <pc:sldChg chg="modSp">
        <pc:chgData name="Márk Kozsurek" userId="535b0b94150f9984" providerId="LiveId" clId="{E7F16BB7-B601-4764-A36F-BF28B5AB31AB}" dt="2020-02-05T10:35:13.682" v="629" actId="404"/>
        <pc:sldMkLst>
          <pc:docMk/>
          <pc:sldMk cId="0" sldId="327"/>
        </pc:sldMkLst>
        <pc:spChg chg="mod">
          <ac:chgData name="Márk Kozsurek" userId="535b0b94150f9984" providerId="LiveId" clId="{E7F16BB7-B601-4764-A36F-BF28B5AB31AB}" dt="2020-02-05T10:35:13.682" v="629" actId="404"/>
          <ac:spMkLst>
            <pc:docMk/>
            <pc:sldMk cId="0" sldId="327"/>
            <ac:spMk id="18" creationId="{0FF3B041-1F4A-403B-9F6F-F7C525FF204E}"/>
          </ac:spMkLst>
        </pc:spChg>
        <pc:spChg chg="mod">
          <ac:chgData name="Márk Kozsurek" userId="535b0b94150f9984" providerId="LiveId" clId="{E7F16BB7-B601-4764-A36F-BF28B5AB31AB}" dt="2020-02-05T10:04:06.826" v="66" actId="20577"/>
          <ac:spMkLst>
            <pc:docMk/>
            <pc:sldMk cId="0" sldId="327"/>
            <ac:spMk id="14342" creationId="{6C247D96-171F-4351-AD19-8CFEFD451BB8}"/>
          </ac:spMkLst>
        </pc:spChg>
        <pc:spChg chg="mod">
          <ac:chgData name="Márk Kozsurek" userId="535b0b94150f9984" providerId="LiveId" clId="{E7F16BB7-B601-4764-A36F-BF28B5AB31AB}" dt="2020-02-05T10:03:59.654" v="58" actId="14100"/>
          <ac:spMkLst>
            <pc:docMk/>
            <pc:sldMk cId="0" sldId="327"/>
            <ac:spMk id="14347" creationId="{82CAA0D8-624F-4610-AC43-343DCB0E2E3C}"/>
          </ac:spMkLst>
        </pc:spChg>
      </pc:sldChg>
      <pc:sldChg chg="addSp modSp setBg">
        <pc:chgData name="Márk Kozsurek" userId="535b0b94150f9984" providerId="LiveId" clId="{E7F16BB7-B601-4764-A36F-BF28B5AB31AB}" dt="2020-02-05T09:56:45.954" v="11" actId="14100"/>
        <pc:sldMkLst>
          <pc:docMk/>
          <pc:sldMk cId="0" sldId="337"/>
        </pc:sldMkLst>
        <pc:picChg chg="add mod">
          <ac:chgData name="Márk Kozsurek" userId="535b0b94150f9984" providerId="LiveId" clId="{E7F16BB7-B601-4764-A36F-BF28B5AB31AB}" dt="2020-02-05T09:56:45.954" v="11" actId="14100"/>
          <ac:picMkLst>
            <pc:docMk/>
            <pc:sldMk cId="0" sldId="337"/>
            <ac:picMk id="2" creationId="{47920DBC-E7E2-4875-8FD0-353C096FDC97}"/>
          </ac:picMkLst>
        </pc:picChg>
      </pc:sldChg>
      <pc:sldChg chg="modSp modAnim">
        <pc:chgData name="Márk Kozsurek" userId="535b0b94150f9984" providerId="LiveId" clId="{E7F16BB7-B601-4764-A36F-BF28B5AB31AB}" dt="2020-02-05T10:00:10.822" v="25"/>
        <pc:sldMkLst>
          <pc:docMk/>
          <pc:sldMk cId="3789046009" sldId="338"/>
        </pc:sldMkLst>
        <pc:spChg chg="mod">
          <ac:chgData name="Márk Kozsurek" userId="535b0b94150f9984" providerId="LiveId" clId="{E7F16BB7-B601-4764-A36F-BF28B5AB31AB}" dt="2020-02-05T09:58:57.503" v="16" actId="1582"/>
          <ac:spMkLst>
            <pc:docMk/>
            <pc:sldMk cId="3789046009" sldId="338"/>
            <ac:spMk id="2" creationId="{3D64E1A6-6BBA-4D63-BF99-974EC3D66B9A}"/>
          </ac:spMkLst>
        </pc:spChg>
        <pc:cxnChg chg="mod">
          <ac:chgData name="Márk Kozsurek" userId="535b0b94150f9984" providerId="LiveId" clId="{E7F16BB7-B601-4764-A36F-BF28B5AB31AB}" dt="2020-02-05T09:59:25.478" v="19" actId="1076"/>
          <ac:cxnSpMkLst>
            <pc:docMk/>
            <pc:sldMk cId="3789046009" sldId="338"/>
            <ac:cxnSpMk id="4" creationId="{F82E64A2-B748-46B9-AFD5-6B4F58B7D9C3}"/>
          </ac:cxnSpMkLst>
        </pc:cxnChg>
      </pc:sldChg>
      <pc:sldChg chg="modSp">
        <pc:chgData name="Márk Kozsurek" userId="535b0b94150f9984" providerId="LiveId" clId="{E7F16BB7-B601-4764-A36F-BF28B5AB31AB}" dt="2020-02-05T10:34:40.510" v="625" actId="1076"/>
        <pc:sldMkLst>
          <pc:docMk/>
          <pc:sldMk cId="0" sldId="412"/>
        </pc:sldMkLst>
        <pc:spChg chg="mod">
          <ac:chgData name="Márk Kozsurek" userId="535b0b94150f9984" providerId="LiveId" clId="{E7F16BB7-B601-4764-A36F-BF28B5AB31AB}" dt="2020-02-05T10:34:40.510" v="625" actId="1076"/>
          <ac:spMkLst>
            <pc:docMk/>
            <pc:sldMk cId="0" sldId="412"/>
            <ac:spMk id="9223" creationId="{D028F1F7-E167-45DF-853C-ABD2999A8995}"/>
          </ac:spMkLst>
        </pc:spChg>
      </pc:sldChg>
      <pc:sldChg chg="addSp delSp modSp">
        <pc:chgData name="Márk Kozsurek" userId="535b0b94150f9984" providerId="LiveId" clId="{E7F16BB7-B601-4764-A36F-BF28B5AB31AB}" dt="2020-02-05T10:31:33.873" v="588" actId="14100"/>
        <pc:sldMkLst>
          <pc:docMk/>
          <pc:sldMk cId="0" sldId="413"/>
        </pc:sldMkLst>
        <pc:spChg chg="mod">
          <ac:chgData name="Márk Kozsurek" userId="535b0b94150f9984" providerId="LiveId" clId="{E7F16BB7-B601-4764-A36F-BF28B5AB31AB}" dt="2020-02-05T10:31:09.284" v="582" actId="207"/>
          <ac:spMkLst>
            <pc:docMk/>
            <pc:sldMk cId="0" sldId="413"/>
            <ac:spMk id="2" creationId="{47CF1AC5-827E-4370-A9C7-F99B95E371C9}"/>
          </ac:spMkLst>
        </pc:spChg>
        <pc:spChg chg="add mod">
          <ac:chgData name="Márk Kozsurek" userId="535b0b94150f9984" providerId="LiveId" clId="{E7F16BB7-B601-4764-A36F-BF28B5AB31AB}" dt="2020-02-05T10:31:33.873" v="588" actId="14100"/>
          <ac:spMkLst>
            <pc:docMk/>
            <pc:sldMk cId="0" sldId="413"/>
            <ac:spMk id="4" creationId="{7D88AC56-8966-4160-9544-FBF47A7BA763}"/>
          </ac:spMkLst>
        </pc:spChg>
        <pc:spChg chg="add mod">
          <ac:chgData name="Márk Kozsurek" userId="535b0b94150f9984" providerId="LiveId" clId="{E7F16BB7-B601-4764-A36F-BF28B5AB31AB}" dt="2020-02-05T10:28:55.787" v="255" actId="1076"/>
          <ac:spMkLst>
            <pc:docMk/>
            <pc:sldMk cId="0" sldId="413"/>
            <ac:spMk id="5" creationId="{6B9F18A7-4210-48A9-8458-42203A1920E0}"/>
          </ac:spMkLst>
        </pc:spChg>
        <pc:spChg chg="add mod">
          <ac:chgData name="Márk Kozsurek" userId="535b0b94150f9984" providerId="LiveId" clId="{E7F16BB7-B601-4764-A36F-BF28B5AB31AB}" dt="2020-02-05T10:31:23.107" v="587" actId="1076"/>
          <ac:spMkLst>
            <pc:docMk/>
            <pc:sldMk cId="0" sldId="413"/>
            <ac:spMk id="8" creationId="{8295A871-B65B-4A8A-9462-DFD6B7509554}"/>
          </ac:spMkLst>
        </pc:spChg>
        <pc:spChg chg="del">
          <ac:chgData name="Márk Kozsurek" userId="535b0b94150f9984" providerId="LiveId" clId="{E7F16BB7-B601-4764-A36F-BF28B5AB31AB}" dt="2020-02-05T10:22:06.453" v="91" actId="21"/>
          <ac:spMkLst>
            <pc:docMk/>
            <pc:sldMk cId="0" sldId="413"/>
            <ac:spMk id="14" creationId="{66C1C2A2-3A81-4380-9F9F-E2C2FB83DE3C}"/>
          </ac:spMkLst>
        </pc:spChg>
        <pc:spChg chg="del mod">
          <ac:chgData name="Márk Kozsurek" userId="535b0b94150f9984" providerId="LiveId" clId="{E7F16BB7-B601-4764-A36F-BF28B5AB31AB}" dt="2020-02-05T10:25:31.390" v="203" actId="478"/>
          <ac:spMkLst>
            <pc:docMk/>
            <pc:sldMk cId="0" sldId="413"/>
            <ac:spMk id="10245" creationId="{11700666-2AF6-4D8D-8677-B9DEEFEFB6E4}"/>
          </ac:spMkLst>
        </pc:spChg>
        <pc:spChg chg="del">
          <ac:chgData name="Márk Kozsurek" userId="535b0b94150f9984" providerId="LiveId" clId="{E7F16BB7-B601-4764-A36F-BF28B5AB31AB}" dt="2020-02-05T10:26:30.614" v="214" actId="478"/>
          <ac:spMkLst>
            <pc:docMk/>
            <pc:sldMk cId="0" sldId="413"/>
            <ac:spMk id="10246" creationId="{291B9825-8A8F-4973-B497-5FD68FA0404E}"/>
          </ac:spMkLst>
        </pc:spChg>
        <pc:picChg chg="add mod ord">
          <ac:chgData name="Márk Kozsurek" userId="535b0b94150f9984" providerId="LiveId" clId="{E7F16BB7-B601-4764-A36F-BF28B5AB31AB}" dt="2020-02-05T10:27:17.082" v="230" actId="1076"/>
          <ac:picMkLst>
            <pc:docMk/>
            <pc:sldMk cId="0" sldId="413"/>
            <ac:picMk id="3" creationId="{9E5BB1C3-4C96-476A-9E72-E806ECDBDF24}"/>
          </ac:picMkLst>
        </pc:picChg>
        <pc:picChg chg="del">
          <ac:chgData name="Márk Kozsurek" userId="535b0b94150f9984" providerId="LiveId" clId="{E7F16BB7-B601-4764-A36F-BF28B5AB31AB}" dt="2020-02-05T10:21:44.512" v="87" actId="21"/>
          <ac:picMkLst>
            <pc:docMk/>
            <pc:sldMk cId="0" sldId="413"/>
            <ac:picMk id="10242" creationId="{9218BE89-73A0-45FB-B567-0B0250DB6270}"/>
          </ac:picMkLst>
        </pc:picChg>
        <pc:cxnChg chg="mod">
          <ac:chgData name="Márk Kozsurek" userId="535b0b94150f9984" providerId="LiveId" clId="{E7F16BB7-B601-4764-A36F-BF28B5AB31AB}" dt="2020-02-05T10:27:17.082" v="230" actId="1076"/>
          <ac:cxnSpMkLst>
            <pc:docMk/>
            <pc:sldMk cId="0" sldId="413"/>
            <ac:cxnSpMk id="6" creationId="{BF579A43-41D0-4923-A920-1B3956187219}"/>
          </ac:cxnSpMkLst>
        </pc:cxnChg>
        <pc:cxnChg chg="del">
          <ac:chgData name="Márk Kozsurek" userId="535b0b94150f9984" providerId="LiveId" clId="{E7F16BB7-B601-4764-A36F-BF28B5AB31AB}" dt="2020-02-05T10:22:38.819" v="104" actId="478"/>
          <ac:cxnSpMkLst>
            <pc:docMk/>
            <pc:sldMk cId="0" sldId="413"/>
            <ac:cxnSpMk id="7" creationId="{9EC0650F-B319-48EF-B605-FBAE571845FB}"/>
          </ac:cxnSpMkLst>
        </pc:cxnChg>
      </pc:sldChg>
      <pc:sldChg chg="addSp delSp modSp">
        <pc:chgData name="Márk Kozsurek" userId="535b0b94150f9984" providerId="LiveId" clId="{E7F16BB7-B601-4764-A36F-BF28B5AB31AB}" dt="2020-02-05T10:35:30.730" v="636" actId="1076"/>
        <pc:sldMkLst>
          <pc:docMk/>
          <pc:sldMk cId="0" sldId="415"/>
        </pc:sldMkLst>
        <pc:spChg chg="mod">
          <ac:chgData name="Márk Kozsurek" userId="535b0b94150f9984" providerId="LiveId" clId="{E7F16BB7-B601-4764-A36F-BF28B5AB31AB}" dt="2020-02-05T10:35:30.730" v="636" actId="1076"/>
          <ac:spMkLst>
            <pc:docMk/>
            <pc:sldMk cId="0" sldId="415"/>
            <ac:spMk id="4" creationId="{3B01DB0A-49DB-429F-B915-24EC78CBC8E6}"/>
          </ac:spMkLst>
        </pc:spChg>
        <pc:spChg chg="mod">
          <ac:chgData name="Márk Kozsurek" userId="535b0b94150f9984" providerId="LiveId" clId="{E7F16BB7-B601-4764-A36F-BF28B5AB31AB}" dt="2020-02-05T10:34:15.621" v="621" actId="207"/>
          <ac:spMkLst>
            <pc:docMk/>
            <pc:sldMk cId="0" sldId="415"/>
            <ac:spMk id="12293" creationId="{D00C638E-0437-4D41-91CB-AC8D3AF5BBF7}"/>
          </ac:spMkLst>
        </pc:spChg>
        <pc:spChg chg="del mod">
          <ac:chgData name="Márk Kozsurek" userId="535b0b94150f9984" providerId="LiveId" clId="{E7F16BB7-B601-4764-A36F-BF28B5AB31AB}" dt="2020-02-05T10:33:33.740" v="608" actId="478"/>
          <ac:spMkLst>
            <pc:docMk/>
            <pc:sldMk cId="0" sldId="415"/>
            <ac:spMk id="12294" creationId="{E5194F80-2258-4BA9-9C8E-C8F3A91212A1}"/>
          </ac:spMkLst>
        </pc:spChg>
        <pc:picChg chg="add mod modCrop">
          <ac:chgData name="Márk Kozsurek" userId="535b0b94150f9984" providerId="LiveId" clId="{E7F16BB7-B601-4764-A36F-BF28B5AB31AB}" dt="2020-02-05T10:32:57.908" v="599" actId="1076"/>
          <ac:picMkLst>
            <pc:docMk/>
            <pc:sldMk cId="0" sldId="415"/>
            <ac:picMk id="2" creationId="{CFC1A4BA-9304-4084-9E21-E2D5F02B2E49}"/>
          </ac:picMkLst>
        </pc:picChg>
        <pc:picChg chg="del">
          <ac:chgData name="Márk Kozsurek" userId="535b0b94150f9984" providerId="LiveId" clId="{E7F16BB7-B601-4764-A36F-BF28B5AB31AB}" dt="2020-02-05T10:32:32.185" v="590" actId="21"/>
          <ac:picMkLst>
            <pc:docMk/>
            <pc:sldMk cId="0" sldId="415"/>
            <ac:picMk id="12290" creationId="{3BCFD271-BBD0-4DA9-96B4-9E16BB578619}"/>
          </ac:picMkLst>
        </pc:picChg>
        <pc:picChg chg="del">
          <ac:chgData name="Márk Kozsurek" userId="535b0b94150f9984" providerId="LiveId" clId="{E7F16BB7-B601-4764-A36F-BF28B5AB31AB}" dt="2020-02-05T10:32:38.053" v="592" actId="21"/>
          <ac:picMkLst>
            <pc:docMk/>
            <pc:sldMk cId="0" sldId="415"/>
            <ac:picMk id="12291" creationId="{51B683A6-2659-4B62-9417-E7261B524A26}"/>
          </ac:picMkLst>
        </pc:picChg>
      </pc:sldChg>
      <pc:sldChg chg="modSp">
        <pc:chgData name="Márk Kozsurek" userId="535b0b94150f9984" providerId="LiveId" clId="{E7F16BB7-B601-4764-A36F-BF28B5AB31AB}" dt="2020-02-05T10:35:21.370" v="632" actId="403"/>
        <pc:sldMkLst>
          <pc:docMk/>
          <pc:sldMk cId="0" sldId="416"/>
        </pc:sldMkLst>
        <pc:spChg chg="mod">
          <ac:chgData name="Márk Kozsurek" userId="535b0b94150f9984" providerId="LiveId" clId="{E7F16BB7-B601-4764-A36F-BF28B5AB31AB}" dt="2020-02-05T10:35:21.370" v="632" actId="403"/>
          <ac:spMkLst>
            <pc:docMk/>
            <pc:sldMk cId="0" sldId="416"/>
            <ac:spMk id="2" creationId="{C8716104-EBA9-4B30-94B0-38749B309575}"/>
          </ac:spMkLst>
        </pc:spChg>
      </pc:sldChg>
      <pc:sldChg chg="addSp delSp modSp delAnim modAnim">
        <pc:chgData name="Márk Kozsurek" userId="535b0b94150f9984" providerId="LiveId" clId="{E7F16BB7-B601-4764-A36F-BF28B5AB31AB}" dt="2020-02-05T10:12:27.925" v="84" actId="1076"/>
        <pc:sldMkLst>
          <pc:docMk/>
          <pc:sldMk cId="0" sldId="417"/>
        </pc:sldMkLst>
        <pc:picChg chg="del">
          <ac:chgData name="Márk Kozsurek" userId="535b0b94150f9984" providerId="LiveId" clId="{E7F16BB7-B601-4764-A36F-BF28B5AB31AB}" dt="2020-02-05T10:12:03.707" v="81" actId="21"/>
          <ac:picMkLst>
            <pc:docMk/>
            <pc:sldMk cId="0" sldId="417"/>
            <ac:picMk id="3" creationId="{7B5C3131-ACC4-47EB-B867-C375D3F3AF44}"/>
          </ac:picMkLst>
        </pc:picChg>
        <pc:picChg chg="add mod">
          <ac:chgData name="Márk Kozsurek" userId="535b0b94150f9984" providerId="LiveId" clId="{E7F16BB7-B601-4764-A36F-BF28B5AB31AB}" dt="2020-02-05T10:12:27.925" v="84" actId="1076"/>
          <ac:picMkLst>
            <pc:docMk/>
            <pc:sldMk cId="0" sldId="417"/>
            <ac:picMk id="4" creationId="{E58F5515-3013-49A9-8C3A-1D2AD785C9F9}"/>
          </ac:picMkLst>
        </pc:picChg>
      </pc:sldChg>
      <pc:sldChg chg="addSp delSp modSp modAnim">
        <pc:chgData name="Márk Kozsurek" userId="535b0b94150f9984" providerId="LiveId" clId="{E7F16BB7-B601-4764-A36F-BF28B5AB31AB}" dt="2020-02-05T10:39:34.821" v="652" actId="1076"/>
        <pc:sldMkLst>
          <pc:docMk/>
          <pc:sldMk cId="0" sldId="421"/>
        </pc:sldMkLst>
        <pc:spChg chg="mod">
          <ac:chgData name="Márk Kozsurek" userId="535b0b94150f9984" providerId="LiveId" clId="{E7F16BB7-B601-4764-A36F-BF28B5AB31AB}" dt="2020-02-05T10:38:43.392" v="650" actId="1076"/>
          <ac:spMkLst>
            <pc:docMk/>
            <pc:sldMk cId="0" sldId="421"/>
            <ac:spMk id="5" creationId="{BA470B5F-4AC0-49ED-9BC2-8ACCCFE4909F}"/>
          </ac:spMkLst>
        </pc:spChg>
        <pc:picChg chg="add mod">
          <ac:chgData name="Márk Kozsurek" userId="535b0b94150f9984" providerId="LiveId" clId="{E7F16BB7-B601-4764-A36F-BF28B5AB31AB}" dt="2020-02-05T10:39:34.821" v="652" actId="1076"/>
          <ac:picMkLst>
            <pc:docMk/>
            <pc:sldMk cId="0" sldId="421"/>
            <ac:picMk id="1026" creationId="{AC00E152-3124-44AB-B590-FCE0FDBC3D77}"/>
          </ac:picMkLst>
        </pc:picChg>
        <pc:picChg chg="del">
          <ac:chgData name="Márk Kozsurek" userId="535b0b94150f9984" providerId="LiveId" clId="{E7F16BB7-B601-4764-A36F-BF28B5AB31AB}" dt="2020-02-05T10:37:11.603" v="640" actId="21"/>
          <ac:picMkLst>
            <pc:docMk/>
            <pc:sldMk cId="0" sldId="421"/>
            <ac:picMk id="20482" creationId="{68858B43-C66D-4812-8BAE-24CEF9A01305}"/>
          </ac:picMkLst>
        </pc:picChg>
        <pc:picChg chg="del">
          <ac:chgData name="Márk Kozsurek" userId="535b0b94150f9984" providerId="LiveId" clId="{E7F16BB7-B601-4764-A36F-BF28B5AB31AB}" dt="2020-02-05T10:37:19.894" v="643" actId="21"/>
          <ac:picMkLst>
            <pc:docMk/>
            <pc:sldMk cId="0" sldId="421"/>
            <ac:picMk id="20483" creationId="{BDC828B3-B80A-422D-8DD5-B5C76D821D67}"/>
          </ac:picMkLst>
        </pc:picChg>
        <pc:picChg chg="del mod">
          <ac:chgData name="Márk Kozsurek" userId="535b0b94150f9984" providerId="LiveId" clId="{E7F16BB7-B601-4764-A36F-BF28B5AB31AB}" dt="2020-02-05T10:39:32.837" v="651" actId="21"/>
          <ac:picMkLst>
            <pc:docMk/>
            <pc:sldMk cId="0" sldId="421"/>
            <ac:picMk id="20486" creationId="{F9AFA4E4-4E01-4FC7-AC5D-DA45CCDC5B05}"/>
          </ac:picMkLst>
        </pc:picChg>
      </pc:sldChg>
      <pc:sldChg chg="addSp delSp modSp">
        <pc:chgData name="Márk Kozsurek" userId="535b0b94150f9984" providerId="LiveId" clId="{E7F16BB7-B601-4764-A36F-BF28B5AB31AB}" dt="2020-02-05T10:42:49.336" v="668" actId="2085"/>
        <pc:sldMkLst>
          <pc:docMk/>
          <pc:sldMk cId="0" sldId="422"/>
        </pc:sldMkLst>
        <pc:spChg chg="mod">
          <ac:chgData name="Márk Kozsurek" userId="535b0b94150f9984" providerId="LiveId" clId="{E7F16BB7-B601-4764-A36F-BF28B5AB31AB}" dt="2020-02-05T10:42:49.336" v="668" actId="2085"/>
          <ac:spMkLst>
            <pc:docMk/>
            <pc:sldMk cId="0" sldId="422"/>
            <ac:spMk id="21507" creationId="{179DA691-F3E4-4114-8CB9-DDB1AEDA7C42}"/>
          </ac:spMkLst>
        </pc:spChg>
        <pc:picChg chg="add mod">
          <ac:chgData name="Márk Kozsurek" userId="535b0b94150f9984" providerId="LiveId" clId="{E7F16BB7-B601-4764-A36F-BF28B5AB31AB}" dt="2020-02-05T10:42:23.479" v="665" actId="208"/>
          <ac:picMkLst>
            <pc:docMk/>
            <pc:sldMk cId="0" sldId="422"/>
            <ac:picMk id="2050" creationId="{3500F761-3FE0-4D6A-9910-F08514EB1439}"/>
          </ac:picMkLst>
        </pc:picChg>
        <pc:picChg chg="del">
          <ac:chgData name="Márk Kozsurek" userId="535b0b94150f9984" providerId="LiveId" clId="{E7F16BB7-B601-4764-A36F-BF28B5AB31AB}" dt="2020-02-05T10:41:46.534" v="654" actId="21"/>
          <ac:picMkLst>
            <pc:docMk/>
            <pc:sldMk cId="0" sldId="422"/>
            <ac:picMk id="21506" creationId="{AA2DA1C7-032D-4F31-8B59-6BAF5276F88D}"/>
          </ac:picMkLst>
        </pc:picChg>
      </pc:sldChg>
      <pc:sldChg chg="addSp delSp modSp">
        <pc:chgData name="Márk Kozsurek" userId="535b0b94150f9984" providerId="LiveId" clId="{E7F16BB7-B601-4764-A36F-BF28B5AB31AB}" dt="2020-02-05T10:44:54.536" v="849" actId="122"/>
        <pc:sldMkLst>
          <pc:docMk/>
          <pc:sldMk cId="0" sldId="423"/>
        </pc:sldMkLst>
        <pc:spChg chg="add mod">
          <ac:chgData name="Márk Kozsurek" userId="535b0b94150f9984" providerId="LiveId" clId="{E7F16BB7-B601-4764-A36F-BF28B5AB31AB}" dt="2020-02-05T10:44:54.536" v="849" actId="122"/>
          <ac:spMkLst>
            <pc:docMk/>
            <pc:sldMk cId="0" sldId="423"/>
            <ac:spMk id="3" creationId="{69807ADD-9E76-4392-874B-47AC1D088174}"/>
          </ac:spMkLst>
        </pc:spChg>
        <pc:spChg chg="del">
          <ac:chgData name="Márk Kozsurek" userId="535b0b94150f9984" providerId="LiveId" clId="{E7F16BB7-B601-4764-A36F-BF28B5AB31AB}" dt="2020-02-05T10:43:00.645" v="670" actId="21"/>
          <ac:spMkLst>
            <pc:docMk/>
            <pc:sldMk cId="0" sldId="423"/>
            <ac:spMk id="22531" creationId="{B1ABF74B-5D33-4DB8-9CF9-3072C17B817F}"/>
          </ac:spMkLst>
        </pc:spChg>
        <pc:picChg chg="add mod modCrop">
          <ac:chgData name="Márk Kozsurek" userId="535b0b94150f9984" providerId="LiveId" clId="{E7F16BB7-B601-4764-A36F-BF28B5AB31AB}" dt="2020-02-05T10:44:50.317" v="847" actId="732"/>
          <ac:picMkLst>
            <pc:docMk/>
            <pc:sldMk cId="0" sldId="423"/>
            <ac:picMk id="2" creationId="{8CFE39A6-B778-4831-83FA-350FB42B0DAE}"/>
          </ac:picMkLst>
        </pc:picChg>
        <pc:picChg chg="del">
          <ac:chgData name="Márk Kozsurek" userId="535b0b94150f9984" providerId="LiveId" clId="{E7F16BB7-B601-4764-A36F-BF28B5AB31AB}" dt="2020-02-05T10:42:03.523" v="658" actId="21"/>
          <ac:picMkLst>
            <pc:docMk/>
            <pc:sldMk cId="0" sldId="423"/>
            <ac:picMk id="22530" creationId="{0D80F25E-BF7D-40E7-90D7-E40D4D3F4AA4}"/>
          </ac:picMkLst>
        </pc:picChg>
      </pc:sldChg>
      <pc:sldChg chg="addSp delSp modSp">
        <pc:chgData name="Márk Kozsurek" userId="535b0b94150f9984" providerId="LiveId" clId="{E7F16BB7-B601-4764-A36F-BF28B5AB31AB}" dt="2020-02-05T12:15:18.080" v="875" actId="1076"/>
        <pc:sldMkLst>
          <pc:docMk/>
          <pc:sldMk cId="0" sldId="425"/>
        </pc:sldMkLst>
        <pc:spChg chg="mod">
          <ac:chgData name="Márk Kozsurek" userId="535b0b94150f9984" providerId="LiveId" clId="{E7F16BB7-B601-4764-A36F-BF28B5AB31AB}" dt="2020-02-05T10:49:08.720" v="856" actId="404"/>
          <ac:spMkLst>
            <pc:docMk/>
            <pc:sldMk cId="0" sldId="425"/>
            <ac:spMk id="24579" creationId="{D7D473B3-73BB-45AF-8A87-2A0E9217768B}"/>
          </ac:spMkLst>
        </pc:spChg>
        <pc:picChg chg="add del mod">
          <ac:chgData name="Márk Kozsurek" userId="535b0b94150f9984" providerId="LiveId" clId="{E7F16BB7-B601-4764-A36F-BF28B5AB31AB}" dt="2020-02-05T12:15:09.783" v="872" actId="21"/>
          <ac:picMkLst>
            <pc:docMk/>
            <pc:sldMk cId="0" sldId="425"/>
            <ac:picMk id="2" creationId="{1CDDD402-9E89-42BD-B640-04A7A3C83F76}"/>
          </ac:picMkLst>
        </pc:picChg>
        <pc:picChg chg="add del mod">
          <ac:chgData name="Márk Kozsurek" userId="535b0b94150f9984" providerId="LiveId" clId="{E7F16BB7-B601-4764-A36F-BF28B5AB31AB}" dt="2020-02-05T12:10:20.554" v="869" actId="21"/>
          <ac:picMkLst>
            <pc:docMk/>
            <pc:sldMk cId="0" sldId="425"/>
            <ac:picMk id="3" creationId="{0E0EA193-F7FB-4AB3-8675-53A745CBEDB2}"/>
          </ac:picMkLst>
        </pc:picChg>
        <pc:picChg chg="add mod">
          <ac:chgData name="Márk Kozsurek" userId="535b0b94150f9984" providerId="LiveId" clId="{E7F16BB7-B601-4764-A36F-BF28B5AB31AB}" dt="2020-02-05T12:15:18.080" v="875" actId="1076"/>
          <ac:picMkLst>
            <pc:docMk/>
            <pc:sldMk cId="0" sldId="425"/>
            <ac:picMk id="4" creationId="{07339546-7CBE-4007-80C2-8395003A70C4}"/>
          </ac:picMkLst>
        </pc:picChg>
        <pc:picChg chg="del">
          <ac:chgData name="Márk Kozsurek" userId="535b0b94150f9984" providerId="LiveId" clId="{E7F16BB7-B601-4764-A36F-BF28B5AB31AB}" dt="2020-02-05T10:49:00.502" v="852" actId="21"/>
          <ac:picMkLst>
            <pc:docMk/>
            <pc:sldMk cId="0" sldId="425"/>
            <ac:picMk id="24578" creationId="{2369FE8F-B202-4100-A46B-3E74A82B8D21}"/>
          </ac:picMkLst>
        </pc:picChg>
      </pc:sldChg>
      <pc:sldChg chg="addSp modSp">
        <pc:chgData name="Márk Kozsurek" userId="535b0b94150f9984" providerId="LiveId" clId="{E7F16BB7-B601-4764-A36F-BF28B5AB31AB}" dt="2020-02-05T10:35:40.371" v="638" actId="404"/>
        <pc:sldMkLst>
          <pc:docMk/>
          <pc:sldMk cId="1516758944" sldId="431"/>
        </pc:sldMkLst>
        <pc:spChg chg="mod">
          <ac:chgData name="Márk Kozsurek" userId="535b0b94150f9984" providerId="LiveId" clId="{E7F16BB7-B601-4764-A36F-BF28B5AB31AB}" dt="2020-02-05T10:35:40.371" v="638" actId="404"/>
          <ac:spMkLst>
            <pc:docMk/>
            <pc:sldMk cId="1516758944" sldId="431"/>
            <ac:spMk id="6" creationId="{B4803FBF-EE77-44E3-B688-689DB5243B2C}"/>
          </ac:spMkLst>
        </pc:spChg>
        <pc:spChg chg="mod">
          <ac:chgData name="Márk Kozsurek" userId="535b0b94150f9984" providerId="LiveId" clId="{E7F16BB7-B601-4764-A36F-BF28B5AB31AB}" dt="2020-02-05T10:05:17.222" v="69" actId="20577"/>
          <ac:spMkLst>
            <pc:docMk/>
            <pc:sldMk cId="1516758944" sldId="431"/>
            <ac:spMk id="7" creationId="{7DF9AB70-80F4-4F02-9469-E8812F5AA572}"/>
          </ac:spMkLst>
        </pc:spChg>
        <pc:spChg chg="add mod">
          <ac:chgData name="Márk Kozsurek" userId="535b0b94150f9984" providerId="LiveId" clId="{E7F16BB7-B601-4764-A36F-BF28B5AB31AB}" dt="2020-02-05T10:05:51.457" v="72" actId="1076"/>
          <ac:spMkLst>
            <pc:docMk/>
            <pc:sldMk cId="1516758944" sldId="431"/>
            <ac:spMk id="8" creationId="{E1F8D8ED-3791-42EF-B19D-21F83A305A1D}"/>
          </ac:spMkLst>
        </pc:spChg>
      </pc:sldChg>
      <pc:sldChg chg="addSp delSp modSp delAnim modAnim">
        <pc:chgData name="Márk Kozsurek" userId="535b0b94150f9984" providerId="LiveId" clId="{E7F16BB7-B601-4764-A36F-BF28B5AB31AB}" dt="2020-02-05T12:45:52.393" v="886" actId="1076"/>
        <pc:sldMkLst>
          <pc:docMk/>
          <pc:sldMk cId="408223732" sldId="432"/>
        </pc:sldMkLst>
        <pc:picChg chg="del">
          <ac:chgData name="Márk Kozsurek" userId="535b0b94150f9984" providerId="LiveId" clId="{E7F16BB7-B601-4764-A36F-BF28B5AB31AB}" dt="2020-02-05T12:44:54.593" v="882" actId="21"/>
          <ac:picMkLst>
            <pc:docMk/>
            <pc:sldMk cId="408223732" sldId="432"/>
            <ac:picMk id="2" creationId="{AE9918CB-CEE8-402C-ABAB-291783E525FB}"/>
          </ac:picMkLst>
        </pc:picChg>
        <pc:picChg chg="add mod">
          <ac:chgData name="Márk Kozsurek" userId="535b0b94150f9984" providerId="LiveId" clId="{E7F16BB7-B601-4764-A36F-BF28B5AB31AB}" dt="2020-02-05T12:45:52.393" v="886" actId="1076"/>
          <ac:picMkLst>
            <pc:docMk/>
            <pc:sldMk cId="408223732" sldId="432"/>
            <ac:picMk id="3" creationId="{50DECB14-FD2C-4991-9C55-D752E4C9A1EB}"/>
          </ac:picMkLst>
        </pc:picChg>
      </pc:sldChg>
      <pc:sldChg chg="addSp modSp add modAnim">
        <pc:chgData name="Márk Kozsurek" userId="535b0b94150f9984" providerId="LiveId" clId="{E7F16BB7-B601-4764-A36F-BF28B5AB31AB}" dt="2020-02-05T10:09:53.888" v="80"/>
        <pc:sldMkLst>
          <pc:docMk/>
          <pc:sldMk cId="967242599" sldId="433"/>
        </pc:sldMkLst>
        <pc:picChg chg="add mod">
          <ac:chgData name="Márk Kozsurek" userId="535b0b94150f9984" providerId="LiveId" clId="{E7F16BB7-B601-4764-A36F-BF28B5AB31AB}" dt="2020-02-05T10:09:53.888" v="80"/>
          <ac:picMkLst>
            <pc:docMk/>
            <pc:sldMk cId="967242599" sldId="433"/>
            <ac:picMk id="2" creationId="{26EA8CBF-84BE-4952-9788-3B7603AF63F7}"/>
          </ac:picMkLst>
        </pc:picChg>
      </pc:sldChg>
      <pc:sldChg chg="addSp modSp add">
        <pc:chgData name="Márk Kozsurek" userId="535b0b94150f9984" providerId="LiveId" clId="{E7F16BB7-B601-4764-A36F-BF28B5AB31AB}" dt="2020-02-05T12:26:31.109" v="880" actId="208"/>
        <pc:sldMkLst>
          <pc:docMk/>
          <pc:sldMk cId="2635423453" sldId="434"/>
        </pc:sldMkLst>
        <pc:picChg chg="add mod">
          <ac:chgData name="Márk Kozsurek" userId="535b0b94150f9984" providerId="LiveId" clId="{E7F16BB7-B601-4764-A36F-BF28B5AB31AB}" dt="2020-02-05T12:26:31.109" v="880" actId="208"/>
          <ac:picMkLst>
            <pc:docMk/>
            <pc:sldMk cId="2635423453" sldId="434"/>
            <ac:picMk id="3" creationId="{E75271D3-4FD3-412B-8A2C-C864E911445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7EFCD25A-2D88-41B9-B502-F98D97B2D8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D211797-1838-4DB7-9C0D-1BD31EE5E4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EF15EA-E86D-46DA-910A-452099EADFF5}" type="datetimeFigureOut">
              <a:rPr lang="hu-HU"/>
              <a:pPr>
                <a:defRPr/>
              </a:pPr>
              <a:t>2020. 02. 05.</a:t>
            </a:fld>
            <a:endParaRPr lang="hu-HU"/>
          </a:p>
        </p:txBody>
      </p:sp>
      <p:sp>
        <p:nvSpPr>
          <p:cNvPr id="4" name="Diakép helye 3">
            <a:extLst>
              <a:ext uri="{FF2B5EF4-FFF2-40B4-BE49-F238E27FC236}">
                <a16:creationId xmlns:a16="http://schemas.microsoft.com/office/drawing/2014/main" id="{65AF218D-CA7D-45A1-85A8-4150B5B87C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>
            <a:extLst>
              <a:ext uri="{FF2B5EF4-FFF2-40B4-BE49-F238E27FC236}">
                <a16:creationId xmlns:a16="http://schemas.microsoft.com/office/drawing/2014/main" id="{D9FD7104-DE42-4F53-BACB-331B9D365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8FE6276-FD67-4E54-85AA-C3FFC4531C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454AA97-ACDA-477E-B1E9-193DAA83B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1F1934-65A2-4DA8-ABA5-57C7E27E081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kép helye 1">
            <a:extLst>
              <a:ext uri="{FF2B5EF4-FFF2-40B4-BE49-F238E27FC236}">
                <a16:creationId xmlns:a16="http://schemas.microsoft.com/office/drawing/2014/main" id="{54B5D85B-DA39-4367-B852-806753D73F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Jegyzetek helye 2">
            <a:extLst>
              <a:ext uri="{FF2B5EF4-FFF2-40B4-BE49-F238E27FC236}">
                <a16:creationId xmlns:a16="http://schemas.microsoft.com/office/drawing/2014/main" id="{D74C883B-D9D8-44B2-A02E-009EB08EB8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19460" name="Dia számának helye 3">
            <a:extLst>
              <a:ext uri="{FF2B5EF4-FFF2-40B4-BE49-F238E27FC236}">
                <a16:creationId xmlns:a16="http://schemas.microsoft.com/office/drawing/2014/main" id="{836C70C4-6F7E-4FFF-9BFF-A61607615F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C7972FF-F9E6-40E8-A8DA-E6F94D4353B7}" type="slidenum">
              <a:rPr lang="hu-HU" altLang="hu-HU" smtClean="0"/>
              <a:pPr/>
              <a:t>27</a:t>
            </a:fld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3B04C30-9DF8-4231-9CC1-1EAF061AAC7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D694ED8-3DA7-483A-B79B-41D9D8C313B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594889A-0207-4378-8120-382B6391D55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771D9919-3FBC-436A-B9B9-6B062D7B132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9D60FDB3-1D2C-4A32-BB04-34F811B808D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9CBEB61-9898-4EF1-B833-9BEC8F9C4C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0E97BE3-5D55-4E75-B967-C9183BADFBD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B063596-4943-4814-BCA1-EBA9E8E00F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8E57075-6402-4514-8DE8-43888DE190F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16 h 1906"/>
                <a:gd name="T4" fmla="*/ 6035 w 5740"/>
                <a:gd name="T5" fmla="*/ 616 h 1906"/>
                <a:gd name="T6" fmla="*/ 603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45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hu-HU" noProof="0"/>
              <a:t>Mintacím szerkesztése</a:t>
            </a:r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hu-HU" noProof="0"/>
              <a:t>Alcím mintájának szerkesztése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E3D0840-5A9A-44B9-9884-0BBEB602E0F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2F9897E-EA02-4976-B5EF-174C4DED49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0B44348-CCF2-4072-89DC-203AD4F6C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52F64-D8B0-4941-8C05-6D655D58357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6548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B3D6839-5145-460B-A853-48C12EFB8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B1ADDB8-437D-4CA2-B19F-670AD5437A8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B456C-6984-4D3F-8338-FF795C9CCC1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40E565E-0423-4D46-B32D-AFD021BB145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54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C4CD5E-6819-4AC6-91A0-E8FC35A40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2ABEA1-FFA3-4AB3-BEC4-5EC22D0ACF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B1FB-BF6F-49B7-B201-63134A2948A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268F40B-43F9-4C1B-88B4-DFABFFE14CF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534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26DD52-6D27-42B4-9E47-BBEF2A7BB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CE355E3-C05B-4D2D-A631-470ECC614EF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FB4E-F90C-4055-BF6D-B52184AF1CA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01F51A8-CD32-484E-A484-ECB9864B3E3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493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FEA4F2-40C6-43D6-8A7A-522341DF2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27E3376-DF38-47CB-9E41-C33EC98789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753E5-4FFC-43B9-9F2E-D18DA30D71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0198138-E176-4160-9607-F5377C82CFA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20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0088330-4497-4CC8-870D-6C2E43AB19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E8216F-EA6B-4564-8145-61E4CC4BD0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D8BC9-E45B-48C3-8900-52AE19CBF48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F31CF95-4984-4117-8F45-DC76FD1F541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473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9BAC246-8A67-4040-A1F0-A6FA7EC78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8E9236E-6CC2-4198-A54A-55A09BA94FB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37472-CB99-484C-BD00-2448D7BC0A1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2A63DF1-4AE5-45F8-ADEC-F196CDCEAE0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62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EE6D48-AA32-49F8-ACA2-C7096A06E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FB20A-1743-4E88-94D8-8609D5BA00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9B339-0640-4D4B-AE13-1735EEDB7FA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C46E89A-FC07-4989-9E79-7FCB2029AD5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721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4BD7035-9F72-420E-A87D-223E562C59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550841E-0B3A-43D8-852E-336167F12A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3A282-B3B1-49A6-AE29-C3D59D35F3A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4A79C1FB-5B8F-4A72-89A6-0D113AF7816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23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B32ACC-B4C4-4DB3-8F18-959347988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9BF9699-D347-43B2-868A-8D7C9A6876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6A1E3-F55C-41CF-85AB-D73041FD0D2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476E6D9-ED54-4C90-94A2-ADCF4EB5E4E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153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5829E47-91EF-4294-9B76-61C631DA69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AF08AA8-07D0-4789-AF88-F2E1570FD6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9FA12-B13D-4F97-889A-780C47645A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6AE5861-5772-472A-AA42-B9A0EC300C8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308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37A553D-1E51-4BB6-A7D4-0129D62DD2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6350BA5-A92D-4BFD-A692-628B5F82B1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491608-E543-4E90-8BA6-D721206B7E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63B83A1D-E046-4809-B76A-4D330D90FD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C11E6A70-52EA-4645-BE66-17F63C6C774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3494" name="Freeform 6">
                <a:extLst>
                  <a:ext uri="{FF2B5EF4-FFF2-40B4-BE49-F238E27FC236}">
                    <a16:creationId xmlns:a16="http://schemas.microsoft.com/office/drawing/2014/main" id="{3998C312-1313-4319-90F6-D6562B4C09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63495" name="Freeform 7">
                <a:extLst>
                  <a:ext uri="{FF2B5EF4-FFF2-40B4-BE49-F238E27FC236}">
                    <a16:creationId xmlns:a16="http://schemas.microsoft.com/office/drawing/2014/main" id="{B93B0F84-73F1-4220-B394-4B3F56BC5EF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63496" name="Freeform 8">
                <a:extLst>
                  <a:ext uri="{FF2B5EF4-FFF2-40B4-BE49-F238E27FC236}">
                    <a16:creationId xmlns:a16="http://schemas.microsoft.com/office/drawing/2014/main" id="{6E05FF73-EB85-4D82-96A4-9423BC1EE2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9C8AAEC8-49D4-4F3C-9CEB-16E154A76F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3498" name="Freeform 10">
                <a:extLst>
                  <a:ext uri="{FF2B5EF4-FFF2-40B4-BE49-F238E27FC236}">
                    <a16:creationId xmlns:a16="http://schemas.microsoft.com/office/drawing/2014/main" id="{FD60791A-8553-439E-83A6-B9B12624D57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</p:grpSp>
        <p:sp>
          <p:nvSpPr>
            <p:cNvPr id="63499" name="Freeform 11">
              <a:extLst>
                <a:ext uri="{FF2B5EF4-FFF2-40B4-BE49-F238E27FC236}">
                  <a16:creationId xmlns:a16="http://schemas.microsoft.com/office/drawing/2014/main" id="{CEA1F665-1D6D-43D5-ACEE-B056CFC456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43EA839C-5380-49ED-9D10-82CC3631AA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16 h 1906"/>
                <a:gd name="T4" fmla="*/ 6035 w 5740"/>
                <a:gd name="T5" fmla="*/ 616 h 1906"/>
                <a:gd name="T6" fmla="*/ 603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3501" name="Rectangle 13">
            <a:extLst>
              <a:ext uri="{FF2B5EF4-FFF2-40B4-BE49-F238E27FC236}">
                <a16:creationId xmlns:a16="http://schemas.microsoft.com/office/drawing/2014/main" id="{92214446-666A-43DE-8477-ACD73C927C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63502" name="Rectangle 14">
            <a:extLst>
              <a:ext uri="{FF2B5EF4-FFF2-40B4-BE49-F238E27FC236}">
                <a16:creationId xmlns:a16="http://schemas.microsoft.com/office/drawing/2014/main" id="{9A5AB6F9-45B4-466F-A269-EE9E21A49C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3503" name="Rectangle 15">
            <a:extLst>
              <a:ext uri="{FF2B5EF4-FFF2-40B4-BE49-F238E27FC236}">
                <a16:creationId xmlns:a16="http://schemas.microsoft.com/office/drawing/2014/main" id="{D90F7750-913D-4980-8BED-49DBFA285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DB656CB4-50F7-40F2-9EDB-6EE1263836C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188913"/>
            <a:ext cx="9144000" cy="1655762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dirty="0">
                <a:solidFill>
                  <a:srgbClr val="C00000"/>
                </a:solidFill>
              </a:rPr>
              <a:t>Maxilla, </a:t>
            </a:r>
            <a:r>
              <a:rPr lang="hu-HU" sz="4000" dirty="0" err="1">
                <a:solidFill>
                  <a:srgbClr val="C00000"/>
                </a:solidFill>
              </a:rPr>
              <a:t>mandibula</a:t>
            </a:r>
            <a:r>
              <a:rPr lang="hu-HU" sz="4000" dirty="0">
                <a:solidFill>
                  <a:srgbClr val="C00000"/>
                </a:solidFill>
              </a:rPr>
              <a:t>, TMI.</a:t>
            </a:r>
            <a:br>
              <a:rPr lang="hu-HU" sz="4000" dirty="0">
                <a:solidFill>
                  <a:srgbClr val="C00000"/>
                </a:solidFill>
              </a:rPr>
            </a:br>
            <a:r>
              <a:rPr lang="hu-HU" sz="4000" dirty="0">
                <a:solidFill>
                  <a:srgbClr val="C00000"/>
                </a:solidFill>
              </a:rPr>
              <a:t>Rágóizmok, a rágás mechanizmusa</a:t>
            </a:r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4028F41A-FCA7-4517-BF67-F88E576CC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175" y="5783263"/>
            <a:ext cx="52752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800" b="1" dirty="0"/>
              <a:t>Dr. </a:t>
            </a:r>
            <a:r>
              <a:rPr lang="hu-HU" altLang="hu-HU" sz="2800" b="1" dirty="0" err="1"/>
              <a:t>Kozsurek</a:t>
            </a:r>
            <a:r>
              <a:rPr lang="hu-HU" altLang="hu-HU" sz="2800" b="1" dirty="0"/>
              <a:t> Márk </a:t>
            </a:r>
            <a:r>
              <a:rPr lang="hu-HU" altLang="hu-HU" sz="2400" b="1" dirty="0"/>
              <a:t>mark@kozsurek.hu</a:t>
            </a:r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F21B75AD-F55C-423E-AABB-85D98DAF0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9" y="6491288"/>
            <a:ext cx="23397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800" dirty="0"/>
              <a:t>FOK II., 2020. </a:t>
            </a:r>
            <a:r>
              <a:rPr lang="hu-HU" altLang="hu-HU" sz="1800" dirty="0" err="1"/>
              <a:t>feb</a:t>
            </a:r>
            <a:r>
              <a:rPr lang="hu-HU" altLang="hu-HU" sz="1800" dirty="0"/>
              <a:t>. 5.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5A39638-B528-4118-AD33-E224EF3A1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" t="10639" b="10664"/>
          <a:stretch/>
        </p:blipFill>
        <p:spPr>
          <a:xfrm>
            <a:off x="1619672" y="2374925"/>
            <a:ext cx="6393805" cy="2664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88E5AAA2-5E6A-4A69-B07F-BCD085F1E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06" y="188640"/>
            <a:ext cx="410495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FESS</a:t>
            </a:r>
            <a:r>
              <a:rPr lang="hu-HU" altLang="hu-HU" sz="2000" b="1" dirty="0">
                <a:solidFill>
                  <a:srgbClr val="4B2500"/>
                </a:solidFill>
              </a:rPr>
              <a:t> (</a:t>
            </a:r>
            <a:r>
              <a:rPr kumimoji="0" lang="hu-HU" alt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funkcionális endoszkópos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sinus sebészet): 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egyszerűsitik az anatómiai viszonyokat, egybenyitják az orrüreget és a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paranasalis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sinusokat, tágítják az összeköttetéseket.</a:t>
            </a:r>
          </a:p>
        </p:txBody>
      </p:sp>
      <p:pic>
        <p:nvPicPr>
          <p:cNvPr id="4100" name="Picture 4" descr="KÃ©ptalÃ¡lat a kÃ¶vetkezÅre: âfunctional endoscopic sinus surgeryâ">
            <a:extLst>
              <a:ext uri="{FF2B5EF4-FFF2-40B4-BE49-F238E27FC236}">
                <a16:creationId xmlns:a16="http://schemas.microsoft.com/office/drawing/2014/main" id="{4773A3EA-91C4-4943-8FDF-A00A34AC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011"/>
            <a:ext cx="4358633" cy="34324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irurgie-des-sinus-caldwell-luc-181-2">
            <a:extLst>
              <a:ext uri="{FF2B5EF4-FFF2-40B4-BE49-F238E27FC236}">
                <a16:creationId xmlns:a16="http://schemas.microsoft.com/office/drawing/2014/main" id="{788EC5A0-352E-4699-BC77-326019522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 b="4963"/>
          <a:stretch/>
        </p:blipFill>
        <p:spPr bwMode="auto">
          <a:xfrm>
            <a:off x="400806" y="3727361"/>
            <a:ext cx="3851275" cy="2941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ldwell-Luc_B">
            <a:extLst>
              <a:ext uri="{FF2B5EF4-FFF2-40B4-BE49-F238E27FC236}">
                <a16:creationId xmlns:a16="http://schemas.microsoft.com/office/drawing/2014/main" id="{B76A9649-DFDB-421D-BC9E-9F7A6D0EE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7"/>
          <a:stretch/>
        </p:blipFill>
        <p:spPr bwMode="auto">
          <a:xfrm>
            <a:off x="4558735" y="3727361"/>
            <a:ext cx="4371898" cy="2952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60309B4D-675F-42C1-B560-8BBED7F13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06" y="2622807"/>
            <a:ext cx="391751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 err="1"/>
              <a:t>Luc-Caldwell</a:t>
            </a:r>
            <a:r>
              <a:rPr lang="hu-HU" altLang="hu-HU" sz="2000" b="1" dirty="0"/>
              <a:t> műtét: </a:t>
            </a:r>
            <a:r>
              <a:rPr lang="hu-HU" altLang="hu-HU" sz="2000" dirty="0"/>
              <a:t>az arcüregbe a szájüreg felől jutnak be, a felső </a:t>
            </a:r>
            <a:r>
              <a:rPr lang="hu-HU" altLang="hu-HU" sz="2000" dirty="0" err="1"/>
              <a:t>kisörlők</a:t>
            </a:r>
            <a:r>
              <a:rPr lang="hu-HU" altLang="hu-HU" sz="2000" dirty="0"/>
              <a:t> tájékán.</a:t>
            </a:r>
          </a:p>
        </p:txBody>
      </p:sp>
    </p:spTree>
    <p:extLst>
      <p:ext uri="{BB962C8B-B14F-4D97-AF65-F5344CB8AC3E}">
        <p14:creationId xmlns:p14="http://schemas.microsoft.com/office/powerpoint/2010/main" val="1092696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scielo.br/img/revistas/bdj/v16n2/v16a15f01.jpg">
            <a:extLst>
              <a:ext uri="{FF2B5EF4-FFF2-40B4-BE49-F238E27FC236}">
                <a16:creationId xmlns:a16="http://schemas.microsoft.com/office/drawing/2014/main" id="{A6A0DEF9-84C2-4150-810C-30F0C098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7"/>
          <a:stretch>
            <a:fillRect/>
          </a:stretch>
        </p:blipFill>
        <p:spPr bwMode="auto">
          <a:xfrm>
            <a:off x="179388" y="260350"/>
            <a:ext cx="4057650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http://www.scielo.br/img/revistas/bdj/v16n2/v16a15f03.jpg">
            <a:extLst>
              <a:ext uri="{FF2B5EF4-FFF2-40B4-BE49-F238E27FC236}">
                <a16:creationId xmlns:a16="http://schemas.microsoft.com/office/drawing/2014/main" id="{625F1D88-FD62-49DF-B832-1B1AC52B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260350"/>
            <a:ext cx="4389437" cy="416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5DF9BBF5-5CD9-461E-9219-AE15BB53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3225800"/>
            <a:ext cx="4048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/>
              <a:t>Sverzut, Cassio Edvard et al. (2005) Accidental displacement of impacted maxillary third molar: a case report.</a:t>
            </a:r>
            <a:r>
              <a:rPr lang="hu-HU" altLang="hu-HU" sz="1800" i="1"/>
              <a:t> Braz. Dent. J.</a:t>
            </a:r>
            <a:r>
              <a:rPr lang="hu-HU" altLang="hu-HU" sz="1800"/>
              <a:t> 16:2, 167-170 .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414C6F8-08C3-4933-8D67-BA2793500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4652963"/>
            <a:ext cx="86693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/>
              <a:t>„</a:t>
            </a:r>
            <a:r>
              <a:rPr lang="en-US" altLang="hu-HU" sz="1800" dirty="0"/>
              <a:t>An eighteen-year-old </a:t>
            </a:r>
            <a:r>
              <a:rPr lang="hu-HU" altLang="hu-HU" sz="1800" dirty="0"/>
              <a:t>...</a:t>
            </a:r>
            <a:r>
              <a:rPr lang="en-US" altLang="hu-HU" sz="1800" dirty="0"/>
              <a:t> female patient </a:t>
            </a:r>
            <a:r>
              <a:rPr lang="hu-HU" altLang="hu-HU" sz="1800" dirty="0"/>
              <a:t>...</a:t>
            </a:r>
            <a:r>
              <a:rPr lang="en-US" altLang="hu-HU" sz="1800" dirty="0"/>
              <a:t> with a complaint of pain in the right infra-orbital area and bad taste on swallowing during the previous two months. The patient reported having the right maxillary third molar surgically extracted by a general dentist nearly two years before. The procedure was described as being complicated, but the professional did not inform the patient of any intraoperative accident. </a:t>
            </a:r>
            <a:r>
              <a:rPr lang="hu-HU" altLang="hu-HU" sz="1800" dirty="0"/>
              <a:t>...</a:t>
            </a:r>
            <a:r>
              <a:rPr lang="en-US" altLang="hu-HU" sz="1800" dirty="0"/>
              <a:t> A panoramic radiograph suggested the presence of a tooth apparently inside the right maxillary sinus</a:t>
            </a:r>
            <a:r>
              <a:rPr lang="hu-HU" altLang="hu-HU" sz="1800" dirty="0"/>
              <a:t>. </a:t>
            </a:r>
            <a:r>
              <a:rPr lang="en-US" altLang="hu-HU" sz="1800" dirty="0"/>
              <a:t>Frontal and transverse computed tomography (CT) scans were taken to determine the precise position of the tooth in a three-dimensional view. </a:t>
            </a:r>
          </a:p>
        </p:txBody>
      </p:sp>
      <p:pic>
        <p:nvPicPr>
          <p:cNvPr id="7" name="Picture 2" descr="http://www.scielo.br/img/revistas/bdj/v16n2/v16a15f01.jpg">
            <a:extLst>
              <a:ext uri="{FF2B5EF4-FFF2-40B4-BE49-F238E27FC236}">
                <a16:creationId xmlns:a16="http://schemas.microsoft.com/office/drawing/2014/main" id="{87C40CA8-FE4A-4BD8-8A51-682FAF4D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05765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Szövegdoboz 5">
            <a:extLst>
              <a:ext uri="{FF2B5EF4-FFF2-40B4-BE49-F238E27FC236}">
                <a16:creationId xmlns:a16="http://schemas.microsoft.com/office/drawing/2014/main" id="{49F16912-402B-4B94-8936-70E4445B8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4" y="114300"/>
            <a:ext cx="2156619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/>
              <a:t>Esettanulmány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zövegdoboz 3">
            <a:extLst>
              <a:ext uri="{FF2B5EF4-FFF2-40B4-BE49-F238E27FC236}">
                <a16:creationId xmlns:a16="http://schemas.microsoft.com/office/drawing/2014/main" id="{6D8AE1AD-1950-467E-9940-E81BDED4B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14300"/>
            <a:ext cx="2228850" cy="4619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/>
              <a:t>Sinus lifting</a:t>
            </a:r>
          </a:p>
        </p:txBody>
      </p:sp>
      <p:pic>
        <p:nvPicPr>
          <p:cNvPr id="3" name="sinus_lifting_1">
            <a:hlinkClick r:id="" action="ppaction://media"/>
            <a:extLst>
              <a:ext uri="{FF2B5EF4-FFF2-40B4-BE49-F238E27FC236}">
                <a16:creationId xmlns:a16="http://schemas.microsoft.com/office/drawing/2014/main" id="{0F6FC54F-C4D3-4405-BB76-93A2AC7C4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7485" y="1484784"/>
            <a:ext cx="6289030" cy="4192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nus_baloon">
            <a:hlinkClick r:id="" action="ppaction://media"/>
            <a:extLst>
              <a:ext uri="{FF2B5EF4-FFF2-40B4-BE49-F238E27FC236}">
                <a16:creationId xmlns:a16="http://schemas.microsoft.com/office/drawing/2014/main" id="{26EA8CBF-84BE-4952-9788-3B7603AF6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4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ekete, gyümölcs látható&#10;&#10;Automatikusan generált leírás">
            <a:extLst>
              <a:ext uri="{FF2B5EF4-FFF2-40B4-BE49-F238E27FC236}">
                <a16:creationId xmlns:a16="http://schemas.microsoft.com/office/drawing/2014/main" id="{E75271D3-4FD3-412B-8A2C-C864E9114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542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49861B-6920-433B-8400-331E7D720A30}"/>
              </a:ext>
            </a:extLst>
          </p:cNvPr>
          <p:cNvSpPr txBox="1">
            <a:spLocks/>
          </p:cNvSpPr>
          <p:nvPr/>
        </p:nvSpPr>
        <p:spPr>
          <a:xfrm>
            <a:off x="288925" y="260350"/>
            <a:ext cx="87122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u-HU" sz="4000" kern="0" dirty="0">
                <a:solidFill>
                  <a:srgbClr val="C00000"/>
                </a:solidFill>
              </a:rPr>
              <a:t>A </a:t>
            </a:r>
            <a:r>
              <a:rPr lang="hu-HU" sz="4000" kern="0" dirty="0" err="1">
                <a:solidFill>
                  <a:srgbClr val="C00000"/>
                </a:solidFill>
              </a:rPr>
              <a:t>temporomandibularis</a:t>
            </a:r>
            <a:r>
              <a:rPr lang="hu-HU" sz="4000" kern="0" dirty="0">
                <a:solidFill>
                  <a:srgbClr val="C00000"/>
                </a:solidFill>
              </a:rPr>
              <a:t> ízület (TMI)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4E9AEC5-EC8D-4AF6-84B0-E0FE5BE58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40768"/>
            <a:ext cx="6883402" cy="50478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2290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2">
            <a:extLst>
              <a:ext uri="{FF2B5EF4-FFF2-40B4-BE49-F238E27FC236}">
                <a16:creationId xmlns:a16="http://schemas.microsoft.com/office/drawing/2014/main" id="{A3704DF0-B57F-4BB1-929A-93D597753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44600"/>
            <a:ext cx="4687887" cy="3576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Kép 4">
            <a:extLst>
              <a:ext uri="{FF2B5EF4-FFF2-40B4-BE49-F238E27FC236}">
                <a16:creationId xmlns:a16="http://schemas.microsoft.com/office/drawing/2014/main" id="{62898205-2E72-4B89-84DF-7F54EC93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3735388"/>
            <a:ext cx="4749800" cy="308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447DE2AA-100A-4614-B933-556263BF1B67}"/>
              </a:ext>
            </a:extLst>
          </p:cNvPr>
          <p:cNvCxnSpPr>
            <a:cxnSpLocks/>
          </p:cNvCxnSpPr>
          <p:nvPr/>
        </p:nvCxnSpPr>
        <p:spPr>
          <a:xfrm>
            <a:off x="1979712" y="1682750"/>
            <a:ext cx="1007963" cy="1746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Szövegdoboz 8">
            <a:extLst>
              <a:ext uri="{FF2B5EF4-FFF2-40B4-BE49-F238E27FC236}">
                <a16:creationId xmlns:a16="http://schemas.microsoft.com/office/drawing/2014/main" id="{473A75E8-205E-47D8-AD13-4C7830E55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1479550"/>
            <a:ext cx="19475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proc</a:t>
            </a:r>
            <a:r>
              <a:rPr lang="hu-HU" altLang="hu-HU" sz="1800" dirty="0">
                <a:solidFill>
                  <a:srgbClr val="0000FF"/>
                </a:solidFill>
              </a:rPr>
              <a:t>. </a:t>
            </a:r>
            <a:r>
              <a:rPr lang="hu-HU" altLang="hu-HU" sz="1800" dirty="0" err="1">
                <a:solidFill>
                  <a:srgbClr val="0000FF"/>
                </a:solidFill>
              </a:rPr>
              <a:t>coronoideus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36A721EC-16C2-4A3C-820F-BAB43F3756AB}"/>
              </a:ext>
            </a:extLst>
          </p:cNvPr>
          <p:cNvCxnSpPr>
            <a:cxnSpLocks/>
          </p:cNvCxnSpPr>
          <p:nvPr/>
        </p:nvCxnSpPr>
        <p:spPr>
          <a:xfrm flipH="1">
            <a:off x="4645025" y="2255838"/>
            <a:ext cx="711200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Szövegdoboz 20">
            <a:extLst>
              <a:ext uri="{FF2B5EF4-FFF2-40B4-BE49-F238E27FC236}">
                <a16:creationId xmlns:a16="http://schemas.microsoft.com/office/drawing/2014/main" id="{797F3EA7-8AAC-49D7-8FF5-C9D20494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4" y="2071688"/>
            <a:ext cx="21681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processus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condylaris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3B117E57-CFA5-441A-AB39-A8C4A0335D42}"/>
              </a:ext>
            </a:extLst>
          </p:cNvPr>
          <p:cNvCxnSpPr>
            <a:cxnSpLocks/>
          </p:cNvCxnSpPr>
          <p:nvPr/>
        </p:nvCxnSpPr>
        <p:spPr>
          <a:xfrm flipH="1">
            <a:off x="4438650" y="1497013"/>
            <a:ext cx="712788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46071742-A9DD-4D4D-8E82-5EF1EBC20E03}"/>
              </a:ext>
            </a:extLst>
          </p:cNvPr>
          <p:cNvCxnSpPr>
            <a:cxnSpLocks/>
          </p:cNvCxnSpPr>
          <p:nvPr/>
        </p:nvCxnSpPr>
        <p:spPr>
          <a:xfrm flipH="1" flipV="1">
            <a:off x="4216400" y="1838325"/>
            <a:ext cx="935038" cy="952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" name="Szövegdoboz 23">
            <a:extLst>
              <a:ext uri="{FF2B5EF4-FFF2-40B4-BE49-F238E27FC236}">
                <a16:creationId xmlns:a16="http://schemas.microsoft.com/office/drawing/2014/main" id="{3AA57C4C-715F-4FFA-B92C-C3CB5E514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1312863"/>
            <a:ext cx="3090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caput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seu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condylus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mandibulae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sp>
        <p:nvSpPr>
          <p:cNvPr id="13323" name="Szövegdoboz 24">
            <a:extLst>
              <a:ext uri="{FF2B5EF4-FFF2-40B4-BE49-F238E27FC236}">
                <a16:creationId xmlns:a16="http://schemas.microsoft.com/office/drawing/2014/main" id="{706404F6-136E-4970-9205-9A1607B24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1643063"/>
            <a:ext cx="3090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fovea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pterygoidea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97E435A8-2799-45C4-94FA-D53314311516}"/>
              </a:ext>
            </a:extLst>
          </p:cNvPr>
          <p:cNvCxnSpPr>
            <a:cxnSpLocks/>
          </p:cNvCxnSpPr>
          <p:nvPr/>
        </p:nvCxnSpPr>
        <p:spPr>
          <a:xfrm flipH="1">
            <a:off x="3568700" y="4005263"/>
            <a:ext cx="1003300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5" name="Szövegdoboz 26">
            <a:extLst>
              <a:ext uri="{FF2B5EF4-FFF2-40B4-BE49-F238E27FC236}">
                <a16:creationId xmlns:a16="http://schemas.microsoft.com/office/drawing/2014/main" id="{85B6BF74-0624-4D0A-9DE3-A21989692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300" y="3806825"/>
            <a:ext cx="2460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tuberositas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masseterica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sp>
        <p:nvSpPr>
          <p:cNvPr id="13326" name="Szövegdoboz 27">
            <a:extLst>
              <a:ext uri="{FF2B5EF4-FFF2-40B4-BE49-F238E27FC236}">
                <a16:creationId xmlns:a16="http://schemas.microsoft.com/office/drawing/2014/main" id="{FDE00DA6-F3E1-43BA-9B94-A33749FF4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49" y="4637088"/>
            <a:ext cx="24125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tuberositas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pterygoidea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77427110-F3AF-4602-A4E9-C6B0EE75304D}"/>
              </a:ext>
            </a:extLst>
          </p:cNvPr>
          <p:cNvCxnSpPr>
            <a:cxnSpLocks/>
          </p:cNvCxnSpPr>
          <p:nvPr/>
        </p:nvCxnSpPr>
        <p:spPr>
          <a:xfrm>
            <a:off x="6875463" y="5030788"/>
            <a:ext cx="957262" cy="10064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églalap 16">
            <a:extLst>
              <a:ext uri="{FF2B5EF4-FFF2-40B4-BE49-F238E27FC236}">
                <a16:creationId xmlns:a16="http://schemas.microsoft.com/office/drawing/2014/main" id="{6C6CC7E6-172C-44D4-9428-7F91DB76BF19}"/>
              </a:ext>
            </a:extLst>
          </p:cNvPr>
          <p:cNvSpPr/>
          <p:nvPr/>
        </p:nvSpPr>
        <p:spPr>
          <a:xfrm>
            <a:off x="107950" y="136525"/>
            <a:ext cx="2557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4000" b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+mj-ea"/>
                <a:cs typeface="+mj-cs"/>
              </a:rPr>
              <a:t>Mandibula</a:t>
            </a:r>
            <a:endParaRPr lang="hu-H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Kép 1">
            <a:extLst>
              <a:ext uri="{FF2B5EF4-FFF2-40B4-BE49-F238E27FC236}">
                <a16:creationId xmlns:a16="http://schemas.microsoft.com/office/drawing/2014/main" id="{10301F40-04B5-4A16-82E8-785B17A2D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886075"/>
            <a:ext cx="5299075" cy="386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Kép 2">
            <a:extLst>
              <a:ext uri="{FF2B5EF4-FFF2-40B4-BE49-F238E27FC236}">
                <a16:creationId xmlns:a16="http://schemas.microsoft.com/office/drawing/2014/main" id="{CC727ECC-5BF1-41DB-AC3A-E3AC6ACC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4918" b="6557"/>
          <a:stretch>
            <a:fillRect/>
          </a:stretch>
        </p:blipFill>
        <p:spPr bwMode="auto">
          <a:xfrm>
            <a:off x="107950" y="115888"/>
            <a:ext cx="5237163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Szövegdoboz 11">
            <a:extLst>
              <a:ext uri="{FF2B5EF4-FFF2-40B4-BE49-F238E27FC236}">
                <a16:creationId xmlns:a16="http://schemas.microsoft.com/office/drawing/2014/main" id="{3C7E27C0-DD06-4624-87BA-F3D54F3A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3408363"/>
            <a:ext cx="217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FF"/>
                </a:solidFill>
              </a:rPr>
              <a:t> fossa </a:t>
            </a:r>
            <a:r>
              <a:rPr lang="hu-HU" altLang="hu-HU" sz="1800" dirty="0" err="1">
                <a:solidFill>
                  <a:srgbClr val="0000FF"/>
                </a:solidFill>
              </a:rPr>
              <a:t>mandibularis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E8D3C9E0-3B90-4C5D-AED0-DC5BDB978A0D}"/>
              </a:ext>
            </a:extLst>
          </p:cNvPr>
          <p:cNvCxnSpPr>
            <a:cxnSpLocks/>
          </p:cNvCxnSpPr>
          <p:nvPr/>
        </p:nvCxnSpPr>
        <p:spPr>
          <a:xfrm flipV="1">
            <a:off x="5491163" y="4775200"/>
            <a:ext cx="1327150" cy="11715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Szövegdoboz 14">
            <a:extLst>
              <a:ext uri="{FF2B5EF4-FFF2-40B4-BE49-F238E27FC236}">
                <a16:creationId xmlns:a16="http://schemas.microsoft.com/office/drawing/2014/main" id="{6C247D96-171F-4351-AD19-8CFEFD451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047" y="2840429"/>
            <a:ext cx="2565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eminentia</a:t>
            </a:r>
            <a:r>
              <a:rPr lang="hu-HU" altLang="hu-HU" sz="1800" dirty="0">
                <a:solidFill>
                  <a:srgbClr val="0000FF"/>
                </a:solidFill>
              </a:rPr>
              <a:t> (</a:t>
            </a:r>
            <a:r>
              <a:rPr lang="hu-HU" altLang="hu-HU" sz="1800" dirty="0" err="1">
                <a:solidFill>
                  <a:srgbClr val="0000FF"/>
                </a:solidFill>
              </a:rPr>
              <a:t>tuberculum</a:t>
            </a:r>
            <a:r>
              <a:rPr lang="hu-HU" altLang="hu-HU" sz="1800" dirty="0">
                <a:solidFill>
                  <a:srgbClr val="0000FF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FF"/>
                </a:solidFill>
              </a:rPr>
              <a:t>articulare </a:t>
            </a:r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E9B40B99-464D-4975-BD16-E7FEA439B4F1}"/>
              </a:ext>
            </a:extLst>
          </p:cNvPr>
          <p:cNvCxnSpPr>
            <a:cxnSpLocks/>
          </p:cNvCxnSpPr>
          <p:nvPr/>
        </p:nvCxnSpPr>
        <p:spPr>
          <a:xfrm>
            <a:off x="7042150" y="3214688"/>
            <a:ext cx="625475" cy="10064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D5574DEF-3979-4C9F-8BF3-56FA22DEF56F}"/>
              </a:ext>
            </a:extLst>
          </p:cNvPr>
          <p:cNvCxnSpPr>
            <a:cxnSpLocks/>
          </p:cNvCxnSpPr>
          <p:nvPr/>
        </p:nvCxnSpPr>
        <p:spPr>
          <a:xfrm>
            <a:off x="6207125" y="3744913"/>
            <a:ext cx="919163" cy="76041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Szövegdoboz 19">
            <a:extLst>
              <a:ext uri="{FF2B5EF4-FFF2-40B4-BE49-F238E27FC236}">
                <a16:creationId xmlns:a16="http://schemas.microsoft.com/office/drawing/2014/main" id="{CAC6345F-D520-4E2D-8890-924DBCD0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133" y="6106894"/>
            <a:ext cx="2652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fissura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petrotympanica</a:t>
            </a:r>
            <a:r>
              <a:rPr lang="hu-HU" altLang="hu-HU" sz="1800" dirty="0">
                <a:solidFill>
                  <a:srgbClr val="0000FF"/>
                </a:solidFill>
              </a:rPr>
              <a:t> (</a:t>
            </a:r>
            <a:r>
              <a:rPr lang="hu-HU" altLang="hu-HU" sz="1800" dirty="0" err="1">
                <a:solidFill>
                  <a:srgbClr val="0000FF"/>
                </a:solidFill>
              </a:rPr>
              <a:t>Glaseri</a:t>
            </a:r>
            <a:r>
              <a:rPr lang="hu-HU" altLang="hu-HU" sz="18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EC74F485-BABC-43FD-BE8B-188AA709557A}"/>
              </a:ext>
            </a:extLst>
          </p:cNvPr>
          <p:cNvCxnSpPr>
            <a:cxnSpLocks/>
          </p:cNvCxnSpPr>
          <p:nvPr/>
        </p:nvCxnSpPr>
        <p:spPr>
          <a:xfrm flipV="1">
            <a:off x="5491163" y="5191125"/>
            <a:ext cx="1558925" cy="75565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Szövegdoboz 23">
            <a:extLst>
              <a:ext uri="{FF2B5EF4-FFF2-40B4-BE49-F238E27FC236}">
                <a16:creationId xmlns:a16="http://schemas.microsoft.com/office/drawing/2014/main" id="{82CAA0D8-624F-4610-AC43-343DCB0E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13" y="3375613"/>
            <a:ext cx="24193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eminentia</a:t>
            </a:r>
            <a:r>
              <a:rPr lang="hu-HU" altLang="hu-HU" sz="1800" dirty="0">
                <a:solidFill>
                  <a:srgbClr val="0000FF"/>
                </a:solidFill>
              </a:rPr>
              <a:t> (</a:t>
            </a:r>
            <a:r>
              <a:rPr lang="hu-HU" altLang="hu-HU" sz="1800" dirty="0" err="1">
                <a:solidFill>
                  <a:srgbClr val="0000FF"/>
                </a:solidFill>
              </a:rPr>
              <a:t>tuberculum</a:t>
            </a:r>
            <a:r>
              <a:rPr lang="hu-HU" altLang="hu-HU" sz="1800" dirty="0">
                <a:solidFill>
                  <a:srgbClr val="0000FF"/>
                </a:solidFill>
              </a:rPr>
              <a:t>) articulare</a:t>
            </a:r>
          </a:p>
        </p:txBody>
      </p: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55373DE0-6089-4FD3-B8EF-D937DE3CE7AC}"/>
              </a:ext>
            </a:extLst>
          </p:cNvPr>
          <p:cNvCxnSpPr>
            <a:cxnSpLocks/>
          </p:cNvCxnSpPr>
          <p:nvPr/>
        </p:nvCxnSpPr>
        <p:spPr>
          <a:xfrm flipH="1" flipV="1">
            <a:off x="3579813" y="2895601"/>
            <a:ext cx="381000" cy="4143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9" name="Szövegdoboz 26">
            <a:extLst>
              <a:ext uri="{FF2B5EF4-FFF2-40B4-BE49-F238E27FC236}">
                <a16:creationId xmlns:a16="http://schemas.microsoft.com/office/drawing/2014/main" id="{0FCB87F5-8F57-4A7D-B865-FF3122649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1127125"/>
            <a:ext cx="217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FF"/>
                </a:solidFill>
              </a:rPr>
              <a:t>fossa </a:t>
            </a:r>
            <a:r>
              <a:rPr lang="hu-HU" altLang="hu-HU" sz="1800" dirty="0" err="1">
                <a:solidFill>
                  <a:srgbClr val="0000FF"/>
                </a:solidFill>
              </a:rPr>
              <a:t>mandibularis</a:t>
            </a:r>
            <a:endParaRPr lang="hu-HU" altLang="hu-HU" sz="1800" dirty="0">
              <a:solidFill>
                <a:srgbClr val="0000FF"/>
              </a:solidFill>
            </a:endParaRPr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88A92BC0-3FF7-4D9C-8505-129201388E80}"/>
              </a:ext>
            </a:extLst>
          </p:cNvPr>
          <p:cNvCxnSpPr>
            <a:cxnSpLocks/>
          </p:cNvCxnSpPr>
          <p:nvPr/>
        </p:nvCxnSpPr>
        <p:spPr>
          <a:xfrm flipH="1">
            <a:off x="3097213" y="1504950"/>
            <a:ext cx="106362" cy="123825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Szövegdoboz 30">
            <a:extLst>
              <a:ext uri="{FF2B5EF4-FFF2-40B4-BE49-F238E27FC236}">
                <a16:creationId xmlns:a16="http://schemas.microsoft.com/office/drawing/2014/main" id="{7A6C818D-18FE-45D1-BB9D-5D58A81D7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5" y="4110038"/>
            <a:ext cx="2393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>
                <a:solidFill>
                  <a:srgbClr val="0000FF"/>
                </a:solidFill>
              </a:rPr>
              <a:t>fissura</a:t>
            </a:r>
            <a:r>
              <a:rPr lang="hu-HU" altLang="hu-HU" sz="1800" dirty="0">
                <a:solidFill>
                  <a:srgbClr val="0000FF"/>
                </a:solidFill>
              </a:rPr>
              <a:t> </a:t>
            </a:r>
            <a:r>
              <a:rPr lang="hu-HU" altLang="hu-HU" sz="1800" dirty="0" err="1">
                <a:solidFill>
                  <a:srgbClr val="0000FF"/>
                </a:solidFill>
              </a:rPr>
              <a:t>petrotympanica</a:t>
            </a:r>
            <a:r>
              <a:rPr lang="hu-HU" altLang="hu-HU" sz="1800" dirty="0">
                <a:solidFill>
                  <a:srgbClr val="0000FF"/>
                </a:solidFill>
              </a:rPr>
              <a:t> (</a:t>
            </a:r>
            <a:r>
              <a:rPr lang="hu-HU" altLang="hu-HU" sz="1800" dirty="0" err="1">
                <a:solidFill>
                  <a:srgbClr val="0000FF"/>
                </a:solidFill>
              </a:rPr>
              <a:t>Glaseri</a:t>
            </a:r>
            <a:r>
              <a:rPr lang="hu-HU" altLang="hu-HU" sz="18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5687B614-2183-4DE7-A3BB-8F5252F835CC}"/>
              </a:ext>
            </a:extLst>
          </p:cNvPr>
          <p:cNvCxnSpPr>
            <a:cxnSpLocks/>
            <a:stCxn id="14351" idx="0"/>
          </p:cNvCxnSpPr>
          <p:nvPr/>
        </p:nvCxnSpPr>
        <p:spPr>
          <a:xfrm flipV="1">
            <a:off x="2384513" y="2878138"/>
            <a:ext cx="573000" cy="12319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églalap 17">
            <a:extLst>
              <a:ext uri="{FF2B5EF4-FFF2-40B4-BE49-F238E27FC236}">
                <a16:creationId xmlns:a16="http://schemas.microsoft.com/office/drawing/2014/main" id="{0FF3B041-1F4A-403B-9F6F-F7C525FF204E}"/>
              </a:ext>
            </a:extLst>
          </p:cNvPr>
          <p:cNvSpPr/>
          <p:nvPr/>
        </p:nvSpPr>
        <p:spPr>
          <a:xfrm>
            <a:off x="5522096" y="291821"/>
            <a:ext cx="3111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4000" b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+mj-ea"/>
                <a:cs typeface="+mj-cs"/>
              </a:rPr>
              <a:t>Os</a:t>
            </a:r>
            <a:r>
              <a:rPr lang="hu-HU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+mj-ea"/>
                <a:cs typeface="+mj-cs"/>
              </a:rPr>
              <a:t> </a:t>
            </a:r>
            <a:r>
              <a:rPr lang="hu-HU" sz="4000" b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+mj-ea"/>
                <a:cs typeface="+mj-cs"/>
              </a:rPr>
              <a:t>temporale</a:t>
            </a:r>
            <a:endParaRPr lang="hu-H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http://uvahealth.com/Plone/ebsco_images/4678.jpg">
            <a:extLst>
              <a:ext uri="{FF2B5EF4-FFF2-40B4-BE49-F238E27FC236}">
                <a16:creationId xmlns:a16="http://schemas.microsoft.com/office/drawing/2014/main" id="{76FD0D2E-C754-4DE7-83CB-52705682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5616575" cy="361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Szövegdoboz 2">
            <a:extLst>
              <a:ext uri="{FF2B5EF4-FFF2-40B4-BE49-F238E27FC236}">
                <a16:creationId xmlns:a16="http://schemas.microsoft.com/office/drawing/2014/main" id="{EE597544-9B9C-4476-B8B6-D75D5770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078" y="764704"/>
            <a:ext cx="2843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/>
              <a:t>fossa mandibularis,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/>
              <a:t>tuberculum articulare</a:t>
            </a:r>
          </a:p>
        </p:txBody>
      </p:sp>
      <p:sp>
        <p:nvSpPr>
          <p:cNvPr id="9221" name="Szövegdoboz 4">
            <a:extLst>
              <a:ext uri="{FF2B5EF4-FFF2-40B4-BE49-F238E27FC236}">
                <a16:creationId xmlns:a16="http://schemas.microsoft.com/office/drawing/2014/main" id="{2A338AAD-C6E2-4180-BDF2-A0932E6EE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515" y="3442816"/>
            <a:ext cx="2447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/>
              <a:t>caput (condylus) mandibulae</a:t>
            </a:r>
          </a:p>
        </p:txBody>
      </p:sp>
      <p:sp>
        <p:nvSpPr>
          <p:cNvPr id="9222" name="Szövegdoboz 5">
            <a:extLst>
              <a:ext uri="{FF2B5EF4-FFF2-40B4-BE49-F238E27FC236}">
                <a16:creationId xmlns:a16="http://schemas.microsoft.com/office/drawing/2014/main" id="{D5142A87-9143-40DC-8B1F-D9E3F2300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440" y="2249016"/>
            <a:ext cx="2632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/>
              <a:t>DISCUS ARTICULARIS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/>
              <a:t>(kollagénrostos porc)</a:t>
            </a:r>
          </a:p>
        </p:txBody>
      </p:sp>
      <p:sp>
        <p:nvSpPr>
          <p:cNvPr id="9223" name="Szövegdoboz 3">
            <a:extLst>
              <a:ext uri="{FF2B5EF4-FFF2-40B4-BE49-F238E27FC236}">
                <a16:creationId xmlns:a16="http://schemas.microsoft.com/office/drawing/2014/main" id="{D028F1F7-E167-45DF-853C-ABD2999A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2" y="4899799"/>
            <a:ext cx="897381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A TMI két komponensből épül fel: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a </a:t>
            </a:r>
            <a:r>
              <a:rPr lang="hu-HU" altLang="hu-HU" sz="2000" b="1" dirty="0" err="1"/>
              <a:t>discotemporalis</a:t>
            </a:r>
            <a:r>
              <a:rPr lang="hu-HU" altLang="hu-HU" sz="2000" dirty="0"/>
              <a:t> és a </a:t>
            </a:r>
            <a:r>
              <a:rPr lang="hu-HU" altLang="hu-HU" sz="2000" b="1" dirty="0" err="1"/>
              <a:t>discomandibularis</a:t>
            </a:r>
            <a:r>
              <a:rPr lang="hu-HU" altLang="hu-HU" sz="2000" dirty="0"/>
              <a:t> részízületekből.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0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Meg kell jegyezzük, hogy a szokásostól eltérően itt </a:t>
            </a:r>
            <a:r>
              <a:rPr lang="hu-HU" altLang="hu-HU" sz="2000" b="1" dirty="0">
                <a:solidFill>
                  <a:srgbClr val="C00000"/>
                </a:solidFill>
              </a:rPr>
              <a:t>minden ízfelszínt rostos porc borít</a:t>
            </a:r>
            <a:r>
              <a:rPr lang="hu-HU" altLang="hu-HU" sz="2000" dirty="0"/>
              <a:t>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E5BB1C3-4C96-476A-9E72-E806ECDB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5" y="218856"/>
            <a:ext cx="6638716" cy="583902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BF579A43-41D0-4923-A920-1B3956187219}"/>
              </a:ext>
            </a:extLst>
          </p:cNvPr>
          <p:cNvCxnSpPr/>
          <p:nvPr/>
        </p:nvCxnSpPr>
        <p:spPr>
          <a:xfrm flipH="1">
            <a:off x="5335588" y="1028680"/>
            <a:ext cx="431800" cy="2397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47CF1AC5-827E-4370-A9C7-F99B95E37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530" y="1556792"/>
            <a:ext cx="3719407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hu-HU" altLang="hu-HU" sz="1800" dirty="0"/>
              <a:t>A </a:t>
            </a:r>
            <a:r>
              <a:rPr lang="hu-HU" altLang="hu-HU" sz="1800" dirty="0" err="1"/>
              <a:t>retrodiscalis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laminák</a:t>
            </a:r>
            <a:r>
              <a:rPr lang="hu-HU" altLang="hu-HU" sz="1800" dirty="0"/>
              <a:t> és a tok által </a:t>
            </a:r>
            <a:r>
              <a:rPr lang="hu-HU" altLang="hu-HU" sz="1800" dirty="0" err="1"/>
              <a:t>közrezárt</a:t>
            </a:r>
            <a:r>
              <a:rPr lang="hu-HU" altLang="hu-HU" sz="1800" dirty="0"/>
              <a:t> </a:t>
            </a:r>
            <a:r>
              <a:rPr lang="hu-HU" altLang="hu-HU" sz="1800" b="1" dirty="0" err="1"/>
              <a:t>retrodiscalis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area</a:t>
            </a:r>
            <a:r>
              <a:rPr lang="hu-HU" altLang="hu-HU" sz="1800" b="1" dirty="0"/>
              <a:t> (RA) </a:t>
            </a:r>
            <a:r>
              <a:rPr lang="hu-HU" altLang="hu-HU" sz="1800" dirty="0"/>
              <a:t>érző idegvégződésekben gazdag, ill. vénás fonatot tartalmaz.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D88AC56-8966-4160-9544-FBF47A7BA763}"/>
              </a:ext>
            </a:extLst>
          </p:cNvPr>
          <p:cNvSpPr txBox="1"/>
          <p:nvPr/>
        </p:nvSpPr>
        <p:spPr>
          <a:xfrm>
            <a:off x="89005" y="895676"/>
            <a:ext cx="1674683" cy="32932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hu-HU" sz="1600" b="1" dirty="0">
              <a:solidFill>
                <a:srgbClr val="000000"/>
              </a:solidFill>
            </a:endParaRPr>
          </a:p>
          <a:p>
            <a:pPr algn="ctr"/>
            <a:endParaRPr lang="hu-HU" sz="1600" b="1" dirty="0">
              <a:solidFill>
                <a:srgbClr val="000000"/>
              </a:solidFill>
            </a:endParaRPr>
          </a:p>
          <a:p>
            <a:pPr algn="ctr"/>
            <a:endParaRPr lang="hu-HU" sz="1600" b="1" dirty="0">
              <a:solidFill>
                <a:srgbClr val="000000"/>
              </a:solidFill>
            </a:endParaRPr>
          </a:p>
          <a:p>
            <a:pPr algn="ctr"/>
            <a:r>
              <a:rPr lang="hu-HU" sz="1600" b="1" dirty="0" err="1">
                <a:solidFill>
                  <a:srgbClr val="000000"/>
                </a:solidFill>
              </a:rPr>
              <a:t>Lamina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retrodiscalis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superior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dirty="0">
                <a:solidFill>
                  <a:srgbClr val="000000"/>
                </a:solidFill>
              </a:rPr>
              <a:t>(elasztikus rostok)</a:t>
            </a:r>
          </a:p>
          <a:p>
            <a:pPr algn="ctr"/>
            <a:endParaRPr lang="hu-HU" sz="1600" dirty="0">
              <a:solidFill>
                <a:srgbClr val="000000"/>
              </a:solidFill>
            </a:endParaRPr>
          </a:p>
          <a:p>
            <a:pPr algn="ctr"/>
            <a:r>
              <a:rPr lang="hu-HU" sz="1600" b="1" dirty="0" err="1">
                <a:solidFill>
                  <a:srgbClr val="000000"/>
                </a:solidFill>
              </a:rPr>
              <a:t>Lamina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retrodiscalis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inferior</a:t>
            </a:r>
            <a:endParaRPr lang="hu-HU" sz="1600" b="1" dirty="0">
              <a:solidFill>
                <a:srgbClr val="000000"/>
              </a:solidFill>
            </a:endParaRPr>
          </a:p>
          <a:p>
            <a:pPr algn="ctr"/>
            <a:r>
              <a:rPr lang="hu-HU" sz="1600" dirty="0">
                <a:solidFill>
                  <a:srgbClr val="000000"/>
                </a:solidFill>
              </a:rPr>
              <a:t>(kollagén rostok)</a:t>
            </a:r>
          </a:p>
          <a:p>
            <a:pPr algn="ctr"/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6B9F18A7-4210-48A9-8458-42203A1920E0}"/>
              </a:ext>
            </a:extLst>
          </p:cNvPr>
          <p:cNvSpPr/>
          <p:nvPr/>
        </p:nvSpPr>
        <p:spPr>
          <a:xfrm>
            <a:off x="755576" y="6183518"/>
            <a:ext cx="79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hu-HU" altLang="hu-HU" dirty="0"/>
              <a:t>A </a:t>
            </a:r>
            <a:r>
              <a:rPr lang="hu-HU" altLang="hu-HU" dirty="0" err="1"/>
              <a:t>discus</a:t>
            </a:r>
            <a:r>
              <a:rPr lang="hu-HU" altLang="hu-HU" dirty="0"/>
              <a:t> helyzetét a m. </a:t>
            </a:r>
            <a:r>
              <a:rPr lang="hu-HU" altLang="hu-HU" dirty="0" err="1"/>
              <a:t>pterygoideus</a:t>
            </a:r>
            <a:r>
              <a:rPr lang="hu-HU" altLang="hu-HU" dirty="0"/>
              <a:t> </a:t>
            </a:r>
            <a:r>
              <a:rPr lang="hu-HU" altLang="hu-HU" dirty="0" err="1"/>
              <a:t>lateralis</a:t>
            </a:r>
            <a:r>
              <a:rPr lang="hu-HU" altLang="hu-HU" dirty="0"/>
              <a:t> felső része és az elasztikus rostokban gazdag </a:t>
            </a:r>
            <a:r>
              <a:rPr lang="hu-HU" altLang="hu-HU" dirty="0" err="1"/>
              <a:t>lamina</a:t>
            </a:r>
            <a:r>
              <a:rPr lang="hu-HU" altLang="hu-HU" dirty="0"/>
              <a:t> </a:t>
            </a:r>
            <a:r>
              <a:rPr lang="hu-HU" altLang="hu-HU" dirty="0" err="1"/>
              <a:t>retrodiscalis</a:t>
            </a:r>
            <a:r>
              <a:rPr lang="hu-HU" altLang="hu-HU" dirty="0"/>
              <a:t> </a:t>
            </a:r>
            <a:r>
              <a:rPr lang="hu-HU" altLang="hu-HU" dirty="0" err="1"/>
              <a:t>superior</a:t>
            </a:r>
            <a:r>
              <a:rPr lang="hu-HU" altLang="hu-HU" dirty="0"/>
              <a:t> együttesen határozza meg.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295A871-B65B-4A8A-9462-DFD6B7509554}"/>
              </a:ext>
            </a:extLst>
          </p:cNvPr>
          <p:cNvSpPr txBox="1"/>
          <p:nvPr/>
        </p:nvSpPr>
        <p:spPr>
          <a:xfrm>
            <a:off x="2068096" y="241851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zövegdoboz 2">
            <a:extLst>
              <a:ext uri="{FF2B5EF4-FFF2-40B4-BE49-F238E27FC236}">
                <a16:creationId xmlns:a16="http://schemas.microsoft.com/office/drawing/2014/main" id="{27DCEE42-CADD-48BB-B5A2-E0DC0327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237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/>
              <a:t>Bő egy évvel ezelőtt…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7920DBC-E7E2-4875-8FD0-353C096F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97862"/>
            <a:ext cx="7200800" cy="5369668"/>
          </a:xfrm>
          <a:prstGeom prst="rect">
            <a:avLst/>
          </a:prstGeom>
          <a:ln w="28575">
            <a:solidFill>
              <a:schemeClr val="bg1">
                <a:lumMod val="10000"/>
              </a:schemeClr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B01DB0A-49DB-429F-B915-24EC78CBC8E6}"/>
              </a:ext>
            </a:extLst>
          </p:cNvPr>
          <p:cNvSpPr txBox="1">
            <a:spLocks/>
          </p:cNvSpPr>
          <p:nvPr/>
        </p:nvSpPr>
        <p:spPr>
          <a:xfrm>
            <a:off x="-234734" y="132039"/>
            <a:ext cx="5184664" cy="5762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u-HU" sz="4000" kern="0" dirty="0"/>
              <a:t>Ízületi tok, szalagok</a:t>
            </a:r>
          </a:p>
        </p:txBody>
      </p:sp>
      <p:sp>
        <p:nvSpPr>
          <p:cNvPr id="12293" name="Szövegdoboz 1">
            <a:extLst>
              <a:ext uri="{FF2B5EF4-FFF2-40B4-BE49-F238E27FC236}">
                <a16:creationId xmlns:a16="http://schemas.microsoft.com/office/drawing/2014/main" id="{D00C638E-0437-4D41-91CB-AC8D3AF5B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1063417"/>
            <a:ext cx="428669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/>
              <a:t>A </a:t>
            </a:r>
            <a:r>
              <a:rPr lang="hu-HU" altLang="hu-HU" sz="1800" b="1" dirty="0"/>
              <a:t>tok</a:t>
            </a:r>
            <a:r>
              <a:rPr lang="hu-HU" altLang="hu-HU" sz="1800" dirty="0"/>
              <a:t> meglehetősen laza, magába foglalja a </a:t>
            </a:r>
            <a:r>
              <a:rPr lang="hu-HU" altLang="hu-HU" sz="1800" dirty="0" err="1"/>
              <a:t>tuberculum</a:t>
            </a:r>
            <a:r>
              <a:rPr lang="hu-HU" altLang="hu-HU" sz="1800" dirty="0"/>
              <a:t> articularét és a fossa </a:t>
            </a:r>
            <a:r>
              <a:rPr lang="hu-HU" altLang="hu-HU" sz="1800" dirty="0" err="1"/>
              <a:t>mandibularist</a:t>
            </a:r>
            <a:r>
              <a:rPr lang="hu-HU" altLang="hu-HU" sz="1800" dirty="0"/>
              <a:t>, majd a </a:t>
            </a:r>
            <a:r>
              <a:rPr lang="hu-HU" altLang="hu-HU" sz="1800" dirty="0" err="1"/>
              <a:t>mandibula</a:t>
            </a:r>
            <a:r>
              <a:rPr lang="hu-HU" altLang="hu-HU" sz="1800" dirty="0"/>
              <a:t> nyaka körül rögzül.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/>
              <a:t>A </a:t>
            </a:r>
            <a:r>
              <a:rPr lang="hu-HU" altLang="hu-HU" sz="1800" b="1" dirty="0" err="1"/>
              <a:t>ligamrentum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mediale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et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laterale</a:t>
            </a:r>
            <a:r>
              <a:rPr lang="hu-HU" altLang="hu-HU" sz="1800" b="1" dirty="0"/>
              <a:t> </a:t>
            </a:r>
            <a:r>
              <a:rPr lang="hu-HU" altLang="hu-HU" sz="1800" dirty="0"/>
              <a:t>kétoldalról erősíti a tokot és korlátozza a </a:t>
            </a:r>
            <a:r>
              <a:rPr lang="hu-HU" altLang="hu-HU" sz="1800" dirty="0" err="1"/>
              <a:t>mandibulafej</a:t>
            </a:r>
            <a:r>
              <a:rPr lang="hu-HU" altLang="hu-HU" sz="1800" dirty="0"/>
              <a:t> túlzott előre mozgását. (A hátra mozgást a külső hallójárat állítja meg.)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/>
              <a:t>A </a:t>
            </a:r>
            <a:r>
              <a:rPr lang="hu-HU" altLang="hu-HU" sz="1800" b="1" dirty="0" err="1"/>
              <a:t>ligamentum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sphenomandibulare</a:t>
            </a:r>
            <a:r>
              <a:rPr lang="hu-HU" altLang="hu-HU" sz="1800" dirty="0"/>
              <a:t> az ún. </a:t>
            </a:r>
            <a:r>
              <a:rPr lang="hu-HU" altLang="hu-HU" sz="1800" dirty="0" err="1"/>
              <a:t>Meckel</a:t>
            </a:r>
            <a:r>
              <a:rPr lang="hu-HU" altLang="hu-HU" sz="1800" dirty="0"/>
              <a:t>-porc fejlődési maradványa. Akárcsak a </a:t>
            </a:r>
            <a:r>
              <a:rPr lang="hu-HU" altLang="hu-HU" sz="1800" b="1" dirty="0" err="1"/>
              <a:t>lig</a:t>
            </a:r>
            <a:r>
              <a:rPr lang="hu-HU" altLang="hu-HU" sz="1800" b="1" dirty="0"/>
              <a:t>. </a:t>
            </a:r>
            <a:r>
              <a:rPr lang="hu-HU" altLang="hu-HU" sz="1800" b="1" dirty="0" err="1"/>
              <a:t>stylomandibulare</a:t>
            </a:r>
            <a:r>
              <a:rPr lang="hu-HU" altLang="hu-HU" sz="1800" b="1" dirty="0"/>
              <a:t>, </a:t>
            </a:r>
            <a:r>
              <a:rPr lang="hu-HU" altLang="hu-HU" sz="1800" dirty="0"/>
              <a:t>nem kap valódi szerepet az ízület mozgásaiban.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</a:rPr>
              <a:t>A </a:t>
            </a:r>
            <a:r>
              <a:rPr lang="hu-HU" altLang="hu-HU" sz="1800" b="1" dirty="0" err="1">
                <a:solidFill>
                  <a:srgbClr val="C00000"/>
                </a:solidFill>
              </a:rPr>
              <a:t>ligamentum</a:t>
            </a:r>
            <a:r>
              <a:rPr lang="hu-HU" altLang="hu-HU" sz="1800" b="1" dirty="0">
                <a:solidFill>
                  <a:srgbClr val="C00000"/>
                </a:solidFill>
              </a:rPr>
              <a:t> </a:t>
            </a:r>
            <a:r>
              <a:rPr lang="hu-HU" altLang="hu-HU" sz="1800" b="1" dirty="0" err="1">
                <a:solidFill>
                  <a:srgbClr val="C00000"/>
                </a:solidFill>
              </a:rPr>
              <a:t>laterale</a:t>
            </a:r>
            <a:r>
              <a:rPr lang="hu-HU" altLang="hu-HU" sz="1800" b="1" dirty="0">
                <a:solidFill>
                  <a:srgbClr val="C00000"/>
                </a:solidFill>
              </a:rPr>
              <a:t> az ízület összes szalagja közül a legerősebb és mechanikailag is a legfontosabb!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FC1A4BA-9304-4084-9E21-E2D5F02B2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2" r="4440"/>
          <a:stretch/>
        </p:blipFill>
        <p:spPr>
          <a:xfrm>
            <a:off x="141287" y="980728"/>
            <a:ext cx="4432623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716104-EBA9-4B30-94B0-38749B309575}"/>
              </a:ext>
            </a:extLst>
          </p:cNvPr>
          <p:cNvSpPr txBox="1">
            <a:spLocks/>
          </p:cNvSpPr>
          <p:nvPr/>
        </p:nvSpPr>
        <p:spPr>
          <a:xfrm>
            <a:off x="215900" y="73025"/>
            <a:ext cx="87122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u-HU" sz="4000" kern="0" dirty="0"/>
              <a:t>A TMI vérellátása és beidegzése</a:t>
            </a:r>
          </a:p>
        </p:txBody>
      </p:sp>
      <p:pic>
        <p:nvPicPr>
          <p:cNvPr id="13315" name="Kép 3">
            <a:extLst>
              <a:ext uri="{FF2B5EF4-FFF2-40B4-BE49-F238E27FC236}">
                <a16:creationId xmlns:a16="http://schemas.microsoft.com/office/drawing/2014/main" id="{4244BED8-922B-4623-8947-F5E0E91B0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6424" b="31850"/>
          <a:stretch>
            <a:fillRect/>
          </a:stretch>
        </p:blipFill>
        <p:spPr bwMode="auto">
          <a:xfrm>
            <a:off x="5076825" y="849313"/>
            <a:ext cx="3487738" cy="3906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2" descr="http://home.comcast.net/~wnor/infratempfossaart.jpg">
            <a:extLst>
              <a:ext uri="{FF2B5EF4-FFF2-40B4-BE49-F238E27FC236}">
                <a16:creationId xmlns:a16="http://schemas.microsoft.com/office/drawing/2014/main" id="{31C04419-889A-4A6E-83F7-023C0395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36613"/>
            <a:ext cx="3851275" cy="3906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Szövegdoboz 4">
            <a:extLst>
              <a:ext uri="{FF2B5EF4-FFF2-40B4-BE49-F238E27FC236}">
                <a16:creationId xmlns:a16="http://schemas.microsoft.com/office/drawing/2014/main" id="{A9AC841D-4BD3-4DED-8A14-3CF2FD5D5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903788"/>
            <a:ext cx="38655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b="1"/>
              <a:t>az arteria carotis externából: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/>
              <a:t>a. temporalis superficialis (st)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 b="1"/>
              <a:t>az arteria maxillarisból: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/>
              <a:t>a. tympanica anterior (at)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/>
              <a:t>a. auricularis profunda (da)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hu-HU" altLang="hu-HU" sz="2000"/>
              <a:t>a. temporalis profunda (dt)</a:t>
            </a:r>
          </a:p>
        </p:txBody>
      </p:sp>
      <p:sp>
        <p:nvSpPr>
          <p:cNvPr id="13318" name="Szövegdoboz 6">
            <a:extLst>
              <a:ext uri="{FF2B5EF4-FFF2-40B4-BE49-F238E27FC236}">
                <a16:creationId xmlns:a16="http://schemas.microsoft.com/office/drawing/2014/main" id="{8BBBF10A-E05A-499F-9966-8C0529C7C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4995863"/>
            <a:ext cx="35655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/>
              <a:t>Főként a </a:t>
            </a:r>
            <a:r>
              <a:rPr lang="hu-HU" altLang="hu-HU" sz="1800" dirty="0" err="1"/>
              <a:t>n.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auriculotemporalis</a:t>
            </a:r>
            <a:r>
              <a:rPr lang="hu-HU" altLang="hu-HU" sz="1800" dirty="0"/>
              <a:t> (ex. </a:t>
            </a:r>
            <a:r>
              <a:rPr lang="hu-HU" altLang="hu-HU" sz="1800" dirty="0" err="1"/>
              <a:t>n.</a:t>
            </a:r>
            <a:r>
              <a:rPr lang="hu-HU" altLang="hu-HU" sz="1800" dirty="0"/>
              <a:t> </a:t>
            </a:r>
            <a:r>
              <a:rPr lang="hu-HU" altLang="hu-HU" sz="1800" dirty="0" err="1"/>
              <a:t>mandibularis</a:t>
            </a:r>
            <a:r>
              <a:rPr lang="hu-HU" altLang="hu-HU" sz="1800" dirty="0"/>
              <a:t> ex </a:t>
            </a:r>
            <a:r>
              <a:rPr lang="hu-HU" altLang="hu-HU" sz="1800" dirty="0" err="1"/>
              <a:t>n.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trigeminalis</a:t>
            </a:r>
            <a:r>
              <a:rPr lang="hu-HU" altLang="hu-HU" sz="1800" dirty="0"/>
              <a:t>) rami </a:t>
            </a:r>
            <a:r>
              <a:rPr lang="hu-HU" altLang="hu-HU" sz="1800" dirty="0" err="1"/>
              <a:t>articulares</a:t>
            </a:r>
            <a:r>
              <a:rPr lang="hu-HU" altLang="hu-HU" sz="1800" dirty="0"/>
              <a:t> nevű ágait kell kiemelnünk, de az esetek mintegy 50%-</a:t>
            </a:r>
            <a:r>
              <a:rPr lang="hu-HU" altLang="hu-HU" sz="1800" dirty="0" err="1"/>
              <a:t>ában</a:t>
            </a:r>
            <a:r>
              <a:rPr lang="hu-HU" altLang="hu-HU" sz="1800" dirty="0"/>
              <a:t> a </a:t>
            </a:r>
            <a:r>
              <a:rPr lang="hu-HU" altLang="hu-HU" sz="1800" dirty="0" err="1"/>
              <a:t>n.</a:t>
            </a:r>
            <a:r>
              <a:rPr lang="hu-HU" altLang="hu-HU" sz="1800" dirty="0"/>
              <a:t> </a:t>
            </a:r>
            <a:r>
              <a:rPr lang="hu-HU" altLang="hu-HU" sz="1800" dirty="0" err="1"/>
              <a:t>facialis</a:t>
            </a:r>
            <a:r>
              <a:rPr lang="hu-HU" altLang="hu-HU" sz="1800" dirty="0"/>
              <a:t> ágai is hozzájárulhatnak a tok beidegzéséhez.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vahealth.com/Plone/ebsco_images/4678.jpg">
            <a:extLst>
              <a:ext uri="{FF2B5EF4-FFF2-40B4-BE49-F238E27FC236}">
                <a16:creationId xmlns:a16="http://schemas.microsoft.com/office/drawing/2014/main" id="{A51A431E-F4C9-4BCC-A960-6ABF3C6B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348880"/>
            <a:ext cx="5616575" cy="361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3">
            <a:extLst>
              <a:ext uri="{FF2B5EF4-FFF2-40B4-BE49-F238E27FC236}">
                <a16:creationId xmlns:a16="http://schemas.microsoft.com/office/drawing/2014/main" id="{D1085356-CC41-4555-BF6D-2351477B4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066" y="3197169"/>
            <a:ext cx="274709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 dirty="0" err="1">
                <a:solidFill>
                  <a:srgbClr val="0033CC"/>
                </a:solidFill>
              </a:rPr>
              <a:t>discotemporalis</a:t>
            </a:r>
            <a:r>
              <a:rPr lang="hu-HU" altLang="hu-HU" sz="2000" b="1" dirty="0">
                <a:solidFill>
                  <a:srgbClr val="0033CC"/>
                </a:solidFill>
              </a:rPr>
              <a:t> rész</a:t>
            </a:r>
          </a:p>
          <a:p>
            <a:pPr marL="27305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tabLst>
                <a:tab pos="273050" algn="l"/>
                <a:tab pos="1077913" algn="l"/>
              </a:tabLst>
            </a:pPr>
            <a:r>
              <a:rPr lang="hu-HU" altLang="hu-HU" sz="2000" dirty="0"/>
              <a:t>transzláció</a:t>
            </a:r>
          </a:p>
          <a:p>
            <a:pPr marL="27305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tabLst>
                <a:tab pos="273050" algn="l"/>
                <a:tab pos="1077913" algn="l"/>
              </a:tabLst>
            </a:pPr>
            <a:r>
              <a:rPr lang="hu-HU" altLang="hu-HU" sz="2000" dirty="0"/>
              <a:t>(csúszó mozgás)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0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 dirty="0" err="1">
                <a:solidFill>
                  <a:srgbClr val="009900"/>
                </a:solidFill>
              </a:rPr>
              <a:t>discomandibularis</a:t>
            </a:r>
            <a:r>
              <a:rPr lang="hu-HU" altLang="hu-HU" sz="2000" b="1" dirty="0">
                <a:solidFill>
                  <a:srgbClr val="009900"/>
                </a:solidFill>
              </a:rPr>
              <a:t> rész</a:t>
            </a:r>
          </a:p>
          <a:p>
            <a:pPr marL="27305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rotáció</a:t>
            </a:r>
          </a:p>
          <a:p>
            <a:pPr marL="27305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(forgó mozgás)</a:t>
            </a:r>
            <a:endParaRPr lang="hu-HU" altLang="hu-HU" sz="1800" dirty="0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9E70BF16-41A6-40F3-AF84-CE07706AA20E}"/>
              </a:ext>
            </a:extLst>
          </p:cNvPr>
          <p:cNvCxnSpPr/>
          <p:nvPr/>
        </p:nvCxnSpPr>
        <p:spPr>
          <a:xfrm>
            <a:off x="3935412" y="3796680"/>
            <a:ext cx="1081088" cy="0"/>
          </a:xfrm>
          <a:prstGeom prst="straightConnector1">
            <a:avLst/>
          </a:prstGeom>
          <a:ln w="57150">
            <a:solidFill>
              <a:srgbClr val="0033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Ív 4">
            <a:extLst>
              <a:ext uri="{FF2B5EF4-FFF2-40B4-BE49-F238E27FC236}">
                <a16:creationId xmlns:a16="http://schemas.microsoft.com/office/drawing/2014/main" id="{2F24BA61-183F-4711-B10B-8A7CF0788EF7}"/>
              </a:ext>
            </a:extLst>
          </p:cNvPr>
          <p:cNvSpPr/>
          <p:nvPr/>
        </p:nvSpPr>
        <p:spPr>
          <a:xfrm>
            <a:off x="4295775" y="4068142"/>
            <a:ext cx="504825" cy="504825"/>
          </a:xfrm>
          <a:prstGeom prst="arc">
            <a:avLst>
              <a:gd name="adj1" fmla="val 6820443"/>
              <a:gd name="adj2" fmla="val 4380722"/>
            </a:avLst>
          </a:prstGeom>
          <a:ln w="57150">
            <a:solidFill>
              <a:srgbClr val="0099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B4803FBF-EE77-44E3-B688-689DB5243B2C}"/>
              </a:ext>
            </a:extLst>
          </p:cNvPr>
          <p:cNvSpPr txBox="1">
            <a:spLocks/>
          </p:cNvSpPr>
          <p:nvPr/>
        </p:nvSpPr>
        <p:spPr>
          <a:xfrm>
            <a:off x="288925" y="115888"/>
            <a:ext cx="87122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u-HU" sz="4000" kern="0" dirty="0"/>
              <a:t>A TMI </a:t>
            </a:r>
            <a:r>
              <a:rPr lang="hu-HU" sz="4000" kern="0" dirty="0" err="1"/>
              <a:t>biomechanikája</a:t>
            </a:r>
            <a:endParaRPr lang="hu-HU" sz="4000" kern="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DF9AB70-80F4-4F02-9469-E8812F5AA572}"/>
              </a:ext>
            </a:extLst>
          </p:cNvPr>
          <p:cNvSpPr txBox="1"/>
          <p:nvPr/>
        </p:nvSpPr>
        <p:spPr>
          <a:xfrm>
            <a:off x="288925" y="1340768"/>
            <a:ext cx="871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A TMI két részízülete különböző mozgásokat tesz lehetővé!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E1F8D8ED-3791-42EF-B19D-21F83A305A1D}"/>
              </a:ext>
            </a:extLst>
          </p:cNvPr>
          <p:cNvSpPr/>
          <p:nvPr/>
        </p:nvSpPr>
        <p:spPr>
          <a:xfrm>
            <a:off x="4522115" y="4257192"/>
            <a:ext cx="72008" cy="72008"/>
          </a:xfrm>
          <a:prstGeom prst="ellipse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6758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1F0CB1-0E8D-4B06-9AD8-D5C4B8FBCB44}"/>
              </a:ext>
            </a:extLst>
          </p:cNvPr>
          <p:cNvSpPr txBox="1">
            <a:spLocks/>
          </p:cNvSpPr>
          <p:nvPr/>
        </p:nvSpPr>
        <p:spPr>
          <a:xfrm>
            <a:off x="215900" y="57150"/>
            <a:ext cx="87122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u-HU" sz="4800" kern="0" dirty="0"/>
              <a:t>A rágás mechanizmusa</a:t>
            </a:r>
          </a:p>
        </p:txBody>
      </p:sp>
      <p:sp>
        <p:nvSpPr>
          <p:cNvPr id="14340" name="Tartalom helye 3">
            <a:extLst>
              <a:ext uri="{FF2B5EF4-FFF2-40B4-BE49-F238E27FC236}">
                <a16:creationId xmlns:a16="http://schemas.microsoft.com/office/drawing/2014/main" id="{BD10D129-8756-4A32-BDD2-6263384B76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6862" y="964915"/>
            <a:ext cx="8550275" cy="1484957"/>
          </a:xfrm>
        </p:spPr>
        <p:txBody>
          <a:bodyPr/>
          <a:lstStyle/>
          <a:p>
            <a:pPr algn="just"/>
            <a:r>
              <a:rPr lang="hu-HU" altLang="hu-HU" sz="2400" b="1" dirty="0">
                <a:effectLst/>
              </a:rPr>
              <a:t>Nyitó-csukó mozgás</a:t>
            </a:r>
          </a:p>
          <a:p>
            <a:pPr lvl="1" algn="just"/>
            <a:r>
              <a:rPr lang="hu-HU" altLang="hu-HU" sz="2000" dirty="0">
                <a:effectLst/>
              </a:rPr>
              <a:t>1. fázis (kb. 20 mm-ig, ill. 15°-</a:t>
            </a:r>
            <a:r>
              <a:rPr lang="hu-HU" altLang="hu-HU" sz="2000" dirty="0" err="1">
                <a:effectLst/>
              </a:rPr>
              <a:t>ig</a:t>
            </a:r>
            <a:r>
              <a:rPr lang="hu-HU" altLang="hu-HU" sz="2000" dirty="0">
                <a:effectLst/>
              </a:rPr>
              <a:t> ): rotáció</a:t>
            </a:r>
          </a:p>
          <a:p>
            <a:pPr lvl="1" algn="just"/>
            <a:r>
              <a:rPr lang="hu-HU" altLang="hu-HU" sz="2000" dirty="0">
                <a:effectLst/>
              </a:rPr>
              <a:t>2. fázis (kb. 20 mm-en, ill. 15°-</a:t>
            </a:r>
            <a:r>
              <a:rPr lang="hu-HU" altLang="hu-HU" sz="2000" dirty="0" err="1">
                <a:effectLst/>
              </a:rPr>
              <a:t>on</a:t>
            </a:r>
            <a:r>
              <a:rPr lang="hu-HU" altLang="hu-HU" sz="2000" dirty="0">
                <a:effectLst/>
              </a:rPr>
              <a:t> túl): transzláció </a:t>
            </a:r>
          </a:p>
        </p:txBody>
      </p:sp>
      <p:pic>
        <p:nvPicPr>
          <p:cNvPr id="4" name="tmj">
            <a:hlinkClick r:id="" action="ppaction://media"/>
            <a:extLst>
              <a:ext uri="{FF2B5EF4-FFF2-40B4-BE49-F238E27FC236}">
                <a16:creationId xmlns:a16="http://schemas.microsoft.com/office/drawing/2014/main" id="{E58F5515-3013-49A9-8C3A-1D2AD785C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4" y="22121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alTMJ">
            <a:hlinkClick r:id="" action="ppaction://media"/>
            <a:extLst>
              <a:ext uri="{FF2B5EF4-FFF2-40B4-BE49-F238E27FC236}">
                <a16:creationId xmlns:a16="http://schemas.microsoft.com/office/drawing/2014/main" id="{50DECB14-FD2C-4991-9C55-D752E4C9A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587" y="1052736"/>
            <a:ext cx="742482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6">
            <a:extLst>
              <a:ext uri="{FF2B5EF4-FFF2-40B4-BE49-F238E27FC236}">
                <a16:creationId xmlns:a16="http://schemas.microsoft.com/office/drawing/2014/main" id="{19057365-2028-48AE-8A49-0494ECE1F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7163"/>
            <a:ext cx="4297363" cy="380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efelé nyíl 14">
            <a:extLst>
              <a:ext uri="{FF2B5EF4-FFF2-40B4-BE49-F238E27FC236}">
                <a16:creationId xmlns:a16="http://schemas.microsoft.com/office/drawing/2014/main" id="{E372A1BE-6F7E-4784-A606-BB386E6D60DE}"/>
              </a:ext>
            </a:extLst>
          </p:cNvPr>
          <p:cNvSpPr/>
          <p:nvPr/>
        </p:nvSpPr>
        <p:spPr bwMode="auto">
          <a:xfrm>
            <a:off x="2170113" y="515938"/>
            <a:ext cx="312737" cy="84931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EBFC12B1-1454-4390-B071-D5D280A4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69863"/>
            <a:ext cx="3829050" cy="379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B5F66D91-DA6C-4346-8F31-D66B4BA3095E}"/>
              </a:ext>
            </a:extLst>
          </p:cNvPr>
          <p:cNvSpPr txBox="1"/>
          <p:nvPr/>
        </p:nvSpPr>
        <p:spPr>
          <a:xfrm>
            <a:off x="177800" y="4134110"/>
            <a:ext cx="8569325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hu-HU" sz="2000" dirty="0">
                <a:latin typeface="+mj-lt"/>
              </a:rPr>
              <a:t>Kb. 20 mm-es, ill. 15</a:t>
            </a:r>
            <a:r>
              <a:rPr lang="hu-HU" sz="2000" dirty="0">
                <a:latin typeface="+mj-lt"/>
                <a:cs typeface="Arial"/>
              </a:rPr>
              <a:t>°-os nyitásnál a </a:t>
            </a:r>
            <a:r>
              <a:rPr lang="hu-HU" sz="2000" dirty="0" err="1">
                <a:latin typeface="+mj-lt"/>
                <a:cs typeface="Arial"/>
              </a:rPr>
              <a:t>ligamentum</a:t>
            </a:r>
            <a:r>
              <a:rPr lang="hu-HU" sz="2000" dirty="0">
                <a:latin typeface="+mj-lt"/>
                <a:cs typeface="Arial"/>
              </a:rPr>
              <a:t> </a:t>
            </a:r>
            <a:r>
              <a:rPr lang="hu-HU" sz="2000" dirty="0" err="1">
                <a:latin typeface="+mj-lt"/>
                <a:cs typeface="Arial"/>
              </a:rPr>
              <a:t>laterale</a:t>
            </a:r>
            <a:r>
              <a:rPr lang="hu-HU" sz="2000" dirty="0">
                <a:latin typeface="+mj-lt"/>
                <a:cs typeface="Arial"/>
              </a:rPr>
              <a:t> megfeszül és nem enged további tiszta rotációt a </a:t>
            </a:r>
            <a:r>
              <a:rPr lang="hu-HU" sz="2000" dirty="0" err="1">
                <a:latin typeface="+mj-lt"/>
                <a:cs typeface="Arial"/>
              </a:rPr>
              <a:t>discomandibularis</a:t>
            </a:r>
            <a:r>
              <a:rPr lang="hu-HU" sz="2000" dirty="0">
                <a:latin typeface="+mj-lt"/>
                <a:cs typeface="Arial"/>
              </a:rPr>
              <a:t> ízületben. A </a:t>
            </a:r>
            <a:r>
              <a:rPr lang="hu-HU" sz="2000" dirty="0" err="1">
                <a:latin typeface="+mj-lt"/>
                <a:cs typeface="Arial"/>
              </a:rPr>
              <a:t>discotemporalis</a:t>
            </a:r>
            <a:r>
              <a:rPr lang="hu-HU" sz="2000" dirty="0">
                <a:latin typeface="+mj-lt"/>
                <a:cs typeface="Arial"/>
              </a:rPr>
              <a:t> ízületben megkezdődik a transzláció: a </a:t>
            </a:r>
            <a:r>
              <a:rPr lang="hu-HU" sz="2000" dirty="0" err="1">
                <a:latin typeface="+mj-lt"/>
                <a:cs typeface="Arial"/>
              </a:rPr>
              <a:t>mandibulafej</a:t>
            </a:r>
            <a:r>
              <a:rPr lang="hu-HU" sz="2000" dirty="0">
                <a:latin typeface="+mj-lt"/>
                <a:cs typeface="Arial"/>
              </a:rPr>
              <a:t> a </a:t>
            </a:r>
            <a:r>
              <a:rPr lang="hu-HU" sz="2000" dirty="0" err="1">
                <a:latin typeface="+mj-lt"/>
                <a:cs typeface="Arial"/>
              </a:rPr>
              <a:t>discusszal</a:t>
            </a:r>
            <a:r>
              <a:rPr lang="hu-HU" sz="2000" dirty="0">
                <a:latin typeface="+mj-lt"/>
                <a:cs typeface="Arial"/>
              </a:rPr>
              <a:t> együtt rákúszik a </a:t>
            </a:r>
            <a:r>
              <a:rPr lang="hu-HU" sz="2000" dirty="0" err="1">
                <a:latin typeface="+mj-lt"/>
                <a:cs typeface="Arial"/>
              </a:rPr>
              <a:t>tuberculum</a:t>
            </a:r>
            <a:r>
              <a:rPr lang="hu-HU" sz="2000" dirty="0">
                <a:latin typeface="+mj-lt"/>
                <a:cs typeface="Arial"/>
              </a:rPr>
              <a:t> articulare hátsó felszínére.</a:t>
            </a:r>
          </a:p>
          <a:p>
            <a:pPr algn="just" eaLnBrk="1" hangingPunct="1">
              <a:defRPr/>
            </a:pPr>
            <a:r>
              <a:rPr lang="hu-HU" sz="2000" dirty="0">
                <a:latin typeface="+mj-lt"/>
                <a:cs typeface="Arial"/>
              </a:rPr>
              <a:t>A rotációs fázisban a forgás az </a:t>
            </a:r>
            <a:r>
              <a:rPr lang="hu-HU" sz="2000" dirty="0" err="1">
                <a:solidFill>
                  <a:srgbClr val="FF0000"/>
                </a:solidFill>
                <a:latin typeface="+mj-lt"/>
                <a:cs typeface="Arial"/>
              </a:rPr>
              <a:t>intercondylaris</a:t>
            </a:r>
            <a:r>
              <a:rPr lang="hu-HU" sz="2000" dirty="0">
                <a:solidFill>
                  <a:srgbClr val="FF0000"/>
                </a:solidFill>
                <a:latin typeface="+mj-lt"/>
                <a:cs typeface="Arial"/>
              </a:rPr>
              <a:t> tengelyben </a:t>
            </a:r>
            <a:r>
              <a:rPr lang="hu-HU" sz="2000" dirty="0">
                <a:latin typeface="+mj-lt"/>
                <a:cs typeface="Arial"/>
              </a:rPr>
              <a:t>megy végbe. A transzlációs fázisban az egész </a:t>
            </a:r>
            <a:r>
              <a:rPr lang="hu-HU" sz="2000" dirty="0" err="1">
                <a:latin typeface="+mj-lt"/>
                <a:cs typeface="Arial"/>
              </a:rPr>
              <a:t>mandibula</a:t>
            </a:r>
            <a:r>
              <a:rPr lang="hu-HU" sz="2000" dirty="0">
                <a:latin typeface="+mj-lt"/>
                <a:cs typeface="Arial"/>
              </a:rPr>
              <a:t> úgy mozog, mintha </a:t>
            </a:r>
            <a:r>
              <a:rPr lang="hu-HU" sz="2000" dirty="0">
                <a:solidFill>
                  <a:srgbClr val="0033CC"/>
                </a:solidFill>
                <a:latin typeface="+mj-lt"/>
                <a:cs typeface="Arial"/>
              </a:rPr>
              <a:t>a </a:t>
            </a:r>
            <a:r>
              <a:rPr lang="hu-HU" sz="2000" dirty="0" err="1">
                <a:solidFill>
                  <a:srgbClr val="0033CC"/>
                </a:solidFill>
                <a:latin typeface="+mj-lt"/>
                <a:cs typeface="Arial"/>
              </a:rPr>
              <a:t>foramen</a:t>
            </a:r>
            <a:r>
              <a:rPr lang="hu-HU" sz="2000" dirty="0">
                <a:solidFill>
                  <a:srgbClr val="0033CC"/>
                </a:solidFill>
                <a:latin typeface="+mj-lt"/>
                <a:cs typeface="Arial"/>
              </a:rPr>
              <a:t> </a:t>
            </a:r>
            <a:r>
              <a:rPr lang="hu-HU" sz="2000" dirty="0" err="1">
                <a:solidFill>
                  <a:srgbClr val="0033CC"/>
                </a:solidFill>
                <a:latin typeface="+mj-lt"/>
                <a:cs typeface="Arial"/>
              </a:rPr>
              <a:t>mandibulaekat</a:t>
            </a:r>
            <a:r>
              <a:rPr lang="hu-HU" sz="2000" dirty="0">
                <a:solidFill>
                  <a:srgbClr val="0033CC"/>
                </a:solidFill>
                <a:latin typeface="+mj-lt"/>
                <a:cs typeface="Arial"/>
              </a:rPr>
              <a:t> összekötő tengely</a:t>
            </a:r>
            <a:r>
              <a:rPr lang="hu-HU" sz="2000" dirty="0">
                <a:latin typeface="+mj-lt"/>
                <a:cs typeface="Arial"/>
              </a:rPr>
              <a:t> körül forogna. Vagyis nagyobb kiterjedésű nyitó-csukó mozgáskor a tengely „vándorol”.</a:t>
            </a:r>
            <a:endParaRPr lang="hu-HU" sz="2000" dirty="0">
              <a:latin typeface="+mj-l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9A163DFB-5A38-4294-9AD0-23A23464FF00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449263"/>
            <a:ext cx="6827838" cy="3108325"/>
            <a:chOff x="177800" y="449263"/>
            <a:chExt cx="6827838" cy="3108325"/>
          </a:xfrm>
        </p:grpSpPr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40A324F8-16F7-4AAF-8931-C831C6C2B131}"/>
                </a:ext>
              </a:extLst>
            </p:cNvPr>
            <p:cNvCxnSpPr/>
            <p:nvPr/>
          </p:nvCxnSpPr>
          <p:spPr bwMode="auto">
            <a:xfrm>
              <a:off x="177800" y="449263"/>
              <a:ext cx="41227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Ív 10">
              <a:extLst>
                <a:ext uri="{FF2B5EF4-FFF2-40B4-BE49-F238E27FC236}">
                  <a16:creationId xmlns:a16="http://schemas.microsoft.com/office/drawing/2014/main" id="{FB2712F9-BC39-4AA3-9CAD-1636E7F9DCC3}"/>
                </a:ext>
              </a:extLst>
            </p:cNvPr>
            <p:cNvSpPr/>
            <p:nvPr/>
          </p:nvSpPr>
          <p:spPr>
            <a:xfrm rot="14663463">
              <a:off x="6467475" y="2247900"/>
              <a:ext cx="541338" cy="534988"/>
            </a:xfrm>
            <a:prstGeom prst="arc">
              <a:avLst>
                <a:gd name="adj1" fmla="val 21576393"/>
                <a:gd name="adj2" fmla="val 7896815"/>
              </a:avLst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/>
            </a:p>
          </p:txBody>
        </p:sp>
        <p:cxnSp>
          <p:nvCxnSpPr>
            <p:cNvPr id="19" name="Egyenes összekötő nyíllal 18">
              <a:extLst>
                <a:ext uri="{FF2B5EF4-FFF2-40B4-BE49-F238E27FC236}">
                  <a16:creationId xmlns:a16="http://schemas.microsoft.com/office/drawing/2014/main" id="{BF60C895-59F6-42DE-9013-B6EC9D7FEBEC}"/>
                </a:ext>
              </a:extLst>
            </p:cNvPr>
            <p:cNvCxnSpPr/>
            <p:nvPr/>
          </p:nvCxnSpPr>
          <p:spPr>
            <a:xfrm>
              <a:off x="5273675" y="3260725"/>
              <a:ext cx="425450" cy="29686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zis 15">
              <a:extLst>
                <a:ext uri="{FF2B5EF4-FFF2-40B4-BE49-F238E27FC236}">
                  <a16:creationId xmlns:a16="http://schemas.microsoft.com/office/drawing/2014/main" id="{FA832087-3279-438E-8261-3E23810DD59B}"/>
                </a:ext>
              </a:extLst>
            </p:cNvPr>
            <p:cNvSpPr/>
            <p:nvPr/>
          </p:nvSpPr>
          <p:spPr>
            <a:xfrm>
              <a:off x="6737350" y="2463800"/>
              <a:ext cx="49213" cy="4921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/>
            </a:p>
          </p:txBody>
        </p:sp>
        <p:sp>
          <p:nvSpPr>
            <p:cNvPr id="15377" name="Szövegdoboz 23">
              <a:extLst>
                <a:ext uri="{FF2B5EF4-FFF2-40B4-BE49-F238E27FC236}">
                  <a16:creationId xmlns:a16="http://schemas.microsoft.com/office/drawing/2014/main" id="{D9EC1C88-FE0D-4AF0-AC6B-AEAE2BAEC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50" y="515938"/>
              <a:ext cx="22304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800" b="1">
                  <a:solidFill>
                    <a:srgbClr val="FF0000"/>
                  </a:solidFill>
                </a:rPr>
                <a:t>&lt; 15</a:t>
              </a:r>
              <a:r>
                <a:rPr lang="hu-HU" altLang="hu-HU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</p:txBody>
        </p:sp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AF3C3281-3681-468D-93F7-09BFC0110414}"/>
              </a:ext>
            </a:extLst>
          </p:cNvPr>
          <p:cNvGrpSpPr>
            <a:grpSpLocks/>
          </p:cNvGrpSpPr>
          <p:nvPr/>
        </p:nvGrpSpPr>
        <p:grpSpPr bwMode="auto">
          <a:xfrm>
            <a:off x="361950" y="755650"/>
            <a:ext cx="6261100" cy="3048000"/>
            <a:chOff x="361950" y="755928"/>
            <a:chExt cx="6261100" cy="3047722"/>
          </a:xfrm>
        </p:grpSpPr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D8FA3BEC-A8D2-4DC9-86AB-A886F209C750}"/>
                </a:ext>
              </a:extLst>
            </p:cNvPr>
            <p:cNvCxnSpPr/>
            <p:nvPr/>
          </p:nvCxnSpPr>
          <p:spPr bwMode="auto">
            <a:xfrm>
              <a:off x="361950" y="1548019"/>
              <a:ext cx="393858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>
              <a:extLst>
                <a:ext uri="{FF2B5EF4-FFF2-40B4-BE49-F238E27FC236}">
                  <a16:creationId xmlns:a16="http://schemas.microsoft.com/office/drawing/2014/main" id="{C4FECD0A-70BD-42EF-8540-8DE56A028275}"/>
                </a:ext>
              </a:extLst>
            </p:cNvPr>
            <p:cNvCxnSpPr/>
            <p:nvPr/>
          </p:nvCxnSpPr>
          <p:spPr>
            <a:xfrm>
              <a:off x="4919663" y="3260775"/>
              <a:ext cx="850900" cy="542875"/>
            </a:xfrm>
            <a:prstGeom prst="straightConnector1">
              <a:avLst/>
            </a:prstGeom>
            <a:ln w="571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Ív 17">
              <a:extLst>
                <a:ext uri="{FF2B5EF4-FFF2-40B4-BE49-F238E27FC236}">
                  <a16:creationId xmlns:a16="http://schemas.microsoft.com/office/drawing/2014/main" id="{AD0CF253-57D3-4F3D-A5FD-334938C9B2C0}"/>
                </a:ext>
              </a:extLst>
            </p:cNvPr>
            <p:cNvSpPr/>
            <p:nvPr/>
          </p:nvSpPr>
          <p:spPr>
            <a:xfrm rot="14645129">
              <a:off x="6084119" y="2785337"/>
              <a:ext cx="541288" cy="536575"/>
            </a:xfrm>
            <a:prstGeom prst="arc">
              <a:avLst>
                <a:gd name="adj1" fmla="val 16474813"/>
                <a:gd name="adj2" fmla="val 13388731"/>
              </a:avLst>
            </a:prstGeom>
            <a:ln w="571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/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65D404FA-3F83-4C9C-BFC5-418E87F6D682}"/>
                </a:ext>
              </a:extLst>
            </p:cNvPr>
            <p:cNvSpPr/>
            <p:nvPr/>
          </p:nvSpPr>
          <p:spPr>
            <a:xfrm>
              <a:off x="6329363" y="3029021"/>
              <a:ext cx="49212" cy="4920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/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3C11209E-8891-4CB0-A5A1-9BB2505ACB41}"/>
                </a:ext>
              </a:extLst>
            </p:cNvPr>
            <p:cNvSpPr txBox="1"/>
            <p:nvPr/>
          </p:nvSpPr>
          <p:spPr>
            <a:xfrm>
              <a:off x="361950" y="755928"/>
              <a:ext cx="2230438" cy="3698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hu-HU" b="1" dirty="0">
                  <a:solidFill>
                    <a:srgbClr val="0070C0"/>
                  </a:solidFill>
                  <a:latin typeface="+mj-lt"/>
                  <a:cs typeface="Arial"/>
                </a:rPr>
                <a:t>&gt; 15</a:t>
              </a:r>
              <a:r>
                <a:rPr lang="hu-HU" b="1" dirty="0">
                  <a:solidFill>
                    <a:srgbClr val="0070C0"/>
                  </a:solidFill>
                  <a:latin typeface="Arial"/>
                  <a:cs typeface="Arial"/>
                </a:rPr>
                <a:t>°</a:t>
              </a:r>
              <a:endParaRPr lang="hu-HU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46BBEB36-AE30-4F3D-BDE9-39EBDD5C0212}"/>
              </a:ext>
            </a:extLst>
          </p:cNvPr>
          <p:cNvCxnSpPr/>
          <p:nvPr/>
        </p:nvCxnSpPr>
        <p:spPr>
          <a:xfrm flipH="1">
            <a:off x="6400800" y="2540000"/>
            <a:ext cx="336550" cy="465138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2743FCED-70C0-4D08-A33F-01FE7423FDFD}"/>
              </a:ext>
            </a:extLst>
          </p:cNvPr>
          <p:cNvSpPr txBox="1">
            <a:spLocks/>
          </p:cNvSpPr>
          <p:nvPr/>
        </p:nvSpPr>
        <p:spPr>
          <a:xfrm>
            <a:off x="264797" y="1346993"/>
            <a:ext cx="3883025" cy="26638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hu-HU" sz="2400" b="1" kern="0" dirty="0">
                <a:effectLst/>
              </a:rPr>
              <a:t>Előre-hátra mozgás</a:t>
            </a:r>
            <a:r>
              <a:rPr lang="hu-HU" sz="2400" kern="0" dirty="0">
                <a:effectLst/>
              </a:rPr>
              <a:t> </a:t>
            </a:r>
          </a:p>
          <a:p>
            <a:pPr marL="449263" lvl="1" indent="-273050">
              <a:defRPr/>
            </a:pPr>
            <a:r>
              <a:rPr lang="hu-HU" sz="2000" kern="0" dirty="0">
                <a:effectLst/>
              </a:rPr>
              <a:t>Lényegében szimmetrikus transzlációs mozgás a </a:t>
            </a:r>
            <a:r>
              <a:rPr lang="hu-HU" sz="2000" kern="0" dirty="0" err="1">
                <a:effectLst/>
              </a:rPr>
              <a:t>discotemporalis</a:t>
            </a:r>
            <a:r>
              <a:rPr lang="hu-HU" sz="2000" kern="0" dirty="0">
                <a:effectLst/>
              </a:rPr>
              <a:t> ízületben: a </a:t>
            </a:r>
            <a:r>
              <a:rPr lang="hu-HU" sz="2000" kern="0" dirty="0" err="1">
                <a:effectLst/>
              </a:rPr>
              <a:t>condylusok</a:t>
            </a:r>
            <a:r>
              <a:rPr lang="hu-HU" sz="2000" kern="0" dirty="0">
                <a:effectLst/>
              </a:rPr>
              <a:t> a </a:t>
            </a:r>
            <a:r>
              <a:rPr lang="hu-HU" sz="2000" kern="0" dirty="0" err="1">
                <a:effectLst/>
              </a:rPr>
              <a:t>discusszal</a:t>
            </a:r>
            <a:r>
              <a:rPr lang="hu-HU" sz="2000" kern="0" dirty="0">
                <a:effectLst/>
              </a:rPr>
              <a:t> együtt mozognak előre és hátra. </a:t>
            </a:r>
          </a:p>
        </p:txBody>
      </p:sp>
      <p:grpSp>
        <p:nvGrpSpPr>
          <p:cNvPr id="17411" name="Csoportba foglalás 1">
            <a:extLst>
              <a:ext uri="{FF2B5EF4-FFF2-40B4-BE49-F238E27FC236}">
                <a16:creationId xmlns:a16="http://schemas.microsoft.com/office/drawing/2014/main" id="{A2A7E51C-26ED-4FFD-A027-232B26FA6B51}"/>
              </a:ext>
            </a:extLst>
          </p:cNvPr>
          <p:cNvGrpSpPr>
            <a:grpSpLocks/>
          </p:cNvGrpSpPr>
          <p:nvPr/>
        </p:nvGrpSpPr>
        <p:grpSpPr bwMode="auto">
          <a:xfrm>
            <a:off x="4298950" y="404813"/>
            <a:ext cx="4587875" cy="4548187"/>
            <a:chOff x="3275856" y="1484784"/>
            <a:chExt cx="4587875" cy="4548187"/>
          </a:xfrm>
        </p:grpSpPr>
        <p:pic>
          <p:nvPicPr>
            <p:cNvPr id="17413" name="Picture 2">
              <a:extLst>
                <a:ext uri="{FF2B5EF4-FFF2-40B4-BE49-F238E27FC236}">
                  <a16:creationId xmlns:a16="http://schemas.microsoft.com/office/drawing/2014/main" id="{58F4D502-DED8-4704-AB57-8D63C6682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484784"/>
              <a:ext cx="4587875" cy="45481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" name="Egyenes összekötő nyíllal 6">
              <a:extLst>
                <a:ext uri="{FF2B5EF4-FFF2-40B4-BE49-F238E27FC236}">
                  <a16:creationId xmlns:a16="http://schemas.microsoft.com/office/drawing/2014/main" id="{3D565A8C-5403-41F4-AFA9-2FBF1CBDAB35}"/>
                </a:ext>
              </a:extLst>
            </p:cNvPr>
            <p:cNvCxnSpPr/>
            <p:nvPr/>
          </p:nvCxnSpPr>
          <p:spPr>
            <a:xfrm>
              <a:off x="3636219" y="5445596"/>
              <a:ext cx="1522412" cy="0"/>
            </a:xfrm>
            <a:prstGeom prst="straightConnector1">
              <a:avLst/>
            </a:prstGeom>
            <a:ln w="57150">
              <a:solidFill>
                <a:srgbClr val="0099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12" name="Téglalap 2">
            <a:extLst>
              <a:ext uri="{FF2B5EF4-FFF2-40B4-BE49-F238E27FC236}">
                <a16:creationId xmlns:a16="http://schemas.microsoft.com/office/drawing/2014/main" id="{19E9889B-F243-4853-A90C-E74D94040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01208"/>
            <a:ext cx="87074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A nyugalmi helyzetből a </a:t>
            </a:r>
            <a:r>
              <a:rPr lang="hu-HU" altLang="hu-HU" sz="2000" dirty="0" err="1"/>
              <a:t>mandibula</a:t>
            </a:r>
            <a:r>
              <a:rPr lang="hu-HU" altLang="hu-HU" sz="2000" dirty="0"/>
              <a:t> nem igazán mozdítható hátra, mert a </a:t>
            </a:r>
            <a:r>
              <a:rPr lang="hu-HU" altLang="hu-HU" sz="2000" dirty="0" err="1"/>
              <a:t>mandibulafej</a:t>
            </a:r>
            <a:r>
              <a:rPr lang="hu-HU" altLang="hu-HU" sz="2000" dirty="0"/>
              <a:t> beleütközik a külső hallójárat csontos falába. A </a:t>
            </a:r>
            <a:r>
              <a:rPr lang="hu-HU" altLang="hu-HU" sz="2000" dirty="0" err="1"/>
              <a:t>mandibula</a:t>
            </a:r>
            <a:r>
              <a:rPr lang="hu-HU" altLang="hu-HU" sz="2000" dirty="0"/>
              <a:t> a nyugalmi helyzetből előre is csak akkor mozdítható, ha a fogak nincsenek teljesen összezárva, mert a felső metszők az alsók elé nyúlnak.</a:t>
            </a:r>
            <a:endParaRPr lang="en-US" altLang="hu-HU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DDBC967C-BCB5-46EB-9C96-1AEF2C53AF91}"/>
              </a:ext>
            </a:extLst>
          </p:cNvPr>
          <p:cNvSpPr txBox="1">
            <a:spLocks/>
          </p:cNvSpPr>
          <p:nvPr/>
        </p:nvSpPr>
        <p:spPr>
          <a:xfrm>
            <a:off x="179388" y="200025"/>
            <a:ext cx="8856662" cy="14287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hu-HU" sz="2400" b="1" kern="0" dirty="0" err="1">
                <a:effectLst/>
              </a:rPr>
              <a:t>Örlőmozgás</a:t>
            </a:r>
            <a:r>
              <a:rPr lang="hu-HU" sz="2400" b="1" kern="0" dirty="0">
                <a:effectLst/>
              </a:rPr>
              <a:t> vagy oldalmozgás</a:t>
            </a:r>
            <a:r>
              <a:rPr lang="hu-HU" sz="2400" kern="0" dirty="0">
                <a:effectLst/>
              </a:rPr>
              <a:t> </a:t>
            </a:r>
          </a:p>
          <a:p>
            <a:pPr lvl="1">
              <a:defRPr/>
            </a:pPr>
            <a:r>
              <a:rPr lang="hu-HU" sz="2000" kern="0" dirty="0">
                <a:effectLst/>
              </a:rPr>
              <a:t>A legegyszerűbb definíció szerint ilyenkor a </a:t>
            </a:r>
            <a:r>
              <a:rPr lang="hu-HU" sz="2000" kern="0" dirty="0" err="1">
                <a:effectLst/>
              </a:rPr>
              <a:t>mandibula</a:t>
            </a:r>
            <a:r>
              <a:rPr lang="hu-HU" sz="2000" kern="0" dirty="0">
                <a:effectLst/>
              </a:rPr>
              <a:t> egy vertikális tengely körül forog, mely tengely a két </a:t>
            </a:r>
            <a:r>
              <a:rPr lang="hu-HU" sz="2000" kern="0" dirty="0" err="1">
                <a:effectLst/>
              </a:rPr>
              <a:t>condylust</a:t>
            </a:r>
            <a:r>
              <a:rPr lang="hu-HU" sz="2000" kern="0" dirty="0">
                <a:effectLst/>
              </a:rPr>
              <a:t> összekötő szakasz bármely tetszőleges pontján áthaladhat. A lehetséges tengelyek száma végtelen.</a:t>
            </a:r>
          </a:p>
        </p:txBody>
      </p:sp>
      <p:pic>
        <p:nvPicPr>
          <p:cNvPr id="18435" name="Kép 9">
            <a:extLst>
              <a:ext uri="{FF2B5EF4-FFF2-40B4-BE49-F238E27FC236}">
                <a16:creationId xmlns:a16="http://schemas.microsoft.com/office/drawing/2014/main" id="{27B0C8A2-3A6F-4A31-A620-C9D5D47E7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916832"/>
            <a:ext cx="2735262" cy="2735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A0B5FC56-BC03-4465-B9DC-41ED7DF892C0}"/>
              </a:ext>
            </a:extLst>
          </p:cNvPr>
          <p:cNvCxnSpPr/>
          <p:nvPr/>
        </p:nvCxnSpPr>
        <p:spPr>
          <a:xfrm>
            <a:off x="227013" y="4172670"/>
            <a:ext cx="2665412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>
            <a:extLst>
              <a:ext uri="{FF2B5EF4-FFF2-40B4-BE49-F238E27FC236}">
                <a16:creationId xmlns:a16="http://schemas.microsoft.com/office/drawing/2014/main" id="{829FE723-3243-4D66-B701-5F482A67CA6F}"/>
              </a:ext>
            </a:extLst>
          </p:cNvPr>
          <p:cNvSpPr/>
          <p:nvPr/>
        </p:nvSpPr>
        <p:spPr>
          <a:xfrm>
            <a:off x="444500" y="4148857"/>
            <a:ext cx="49213" cy="492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5" name="Ív 14">
            <a:extLst>
              <a:ext uri="{FF2B5EF4-FFF2-40B4-BE49-F238E27FC236}">
                <a16:creationId xmlns:a16="http://schemas.microsoft.com/office/drawing/2014/main" id="{FAA544E7-C554-4EE6-B48A-4270D481D9EA}"/>
              </a:ext>
            </a:extLst>
          </p:cNvPr>
          <p:cNvSpPr/>
          <p:nvPr/>
        </p:nvSpPr>
        <p:spPr>
          <a:xfrm rot="6938426">
            <a:off x="256381" y="3992489"/>
            <a:ext cx="376237" cy="361950"/>
          </a:xfrm>
          <a:prstGeom prst="arc">
            <a:avLst>
              <a:gd name="adj1" fmla="val 20471391"/>
              <a:gd name="adj2" fmla="val 8421708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A72DF275-6016-461C-8375-3B35DCCF942B}"/>
              </a:ext>
            </a:extLst>
          </p:cNvPr>
          <p:cNvCxnSpPr/>
          <p:nvPr/>
        </p:nvCxnSpPr>
        <p:spPr>
          <a:xfrm flipV="1">
            <a:off x="2820988" y="3925020"/>
            <a:ext cx="0" cy="57626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40" name="Csoportba foglalás 16">
            <a:extLst>
              <a:ext uri="{FF2B5EF4-FFF2-40B4-BE49-F238E27FC236}">
                <a16:creationId xmlns:a16="http://schemas.microsoft.com/office/drawing/2014/main" id="{3C91F66F-68EC-4A79-B449-6BA77F8F248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09925" y="1916832"/>
            <a:ext cx="2736850" cy="2735263"/>
            <a:chOff x="3366002" y="423560"/>
            <a:chExt cx="2736304" cy="2736304"/>
          </a:xfrm>
        </p:grpSpPr>
        <p:pic>
          <p:nvPicPr>
            <p:cNvPr id="18448" name="Kép 17">
              <a:extLst>
                <a:ext uri="{FF2B5EF4-FFF2-40B4-BE49-F238E27FC236}">
                  <a16:creationId xmlns:a16="http://schemas.microsoft.com/office/drawing/2014/main" id="{BAE47C81-5B98-401E-A039-94AB0DB09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002" y="423560"/>
              <a:ext cx="2736304" cy="2736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E6F8EC55-37FA-4F71-8B3E-D1713D26F2D2}"/>
                </a:ext>
              </a:extLst>
            </p:cNvPr>
            <p:cNvCxnSpPr/>
            <p:nvPr/>
          </p:nvCxnSpPr>
          <p:spPr>
            <a:xfrm>
              <a:off x="3435838" y="2680257"/>
              <a:ext cx="2666468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zis 19">
              <a:extLst>
                <a:ext uri="{FF2B5EF4-FFF2-40B4-BE49-F238E27FC236}">
                  <a16:creationId xmlns:a16="http://schemas.microsoft.com/office/drawing/2014/main" id="{B3DCCE98-DCEB-4BF9-9E0C-F5491D69BFCB}"/>
                </a:ext>
              </a:extLst>
            </p:cNvPr>
            <p:cNvSpPr/>
            <p:nvPr/>
          </p:nvSpPr>
          <p:spPr>
            <a:xfrm>
              <a:off x="3653282" y="2656434"/>
              <a:ext cx="49203" cy="4923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/>
            </a:p>
          </p:txBody>
        </p:sp>
        <p:sp>
          <p:nvSpPr>
            <p:cNvPr id="21" name="Ív 20">
              <a:extLst>
                <a:ext uri="{FF2B5EF4-FFF2-40B4-BE49-F238E27FC236}">
                  <a16:creationId xmlns:a16="http://schemas.microsoft.com/office/drawing/2014/main" id="{43EFB4B3-7323-4561-BB28-36B39606B92D}"/>
                </a:ext>
              </a:extLst>
            </p:cNvPr>
            <p:cNvSpPr/>
            <p:nvPr/>
          </p:nvSpPr>
          <p:spPr>
            <a:xfrm rot="6938426">
              <a:off x="3465886" y="2500906"/>
              <a:ext cx="376380" cy="360290"/>
            </a:xfrm>
            <a:prstGeom prst="arc">
              <a:avLst>
                <a:gd name="adj1" fmla="val 20471391"/>
                <a:gd name="adj2" fmla="val 8421708"/>
              </a:avLst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/>
            </a:p>
          </p:txBody>
        </p:sp>
        <p:cxnSp>
          <p:nvCxnSpPr>
            <p:cNvPr id="22" name="Egyenes összekötő nyíllal 21">
              <a:extLst>
                <a:ext uri="{FF2B5EF4-FFF2-40B4-BE49-F238E27FC236}">
                  <a16:creationId xmlns:a16="http://schemas.microsoft.com/office/drawing/2014/main" id="{D9A39D38-3823-4A45-B08F-CBC7386269C2}"/>
                </a:ext>
              </a:extLst>
            </p:cNvPr>
            <p:cNvCxnSpPr/>
            <p:nvPr/>
          </p:nvCxnSpPr>
          <p:spPr>
            <a:xfrm flipV="1">
              <a:off x="6030882" y="2432512"/>
              <a:ext cx="0" cy="57648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41" name="Kép 22">
            <a:extLst>
              <a:ext uri="{FF2B5EF4-FFF2-40B4-BE49-F238E27FC236}">
                <a16:creationId xmlns:a16="http://schemas.microsoft.com/office/drawing/2014/main" id="{150380C5-D1BC-4638-8A0A-9863E741B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916832"/>
            <a:ext cx="2735263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2230F5CA-0CDF-4AF7-954E-33238FBE8CCA}"/>
              </a:ext>
            </a:extLst>
          </p:cNvPr>
          <p:cNvCxnSpPr/>
          <p:nvPr/>
        </p:nvCxnSpPr>
        <p:spPr>
          <a:xfrm flipH="1">
            <a:off x="6238875" y="4174257"/>
            <a:ext cx="2665413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zis 24">
            <a:extLst>
              <a:ext uri="{FF2B5EF4-FFF2-40B4-BE49-F238E27FC236}">
                <a16:creationId xmlns:a16="http://schemas.microsoft.com/office/drawing/2014/main" id="{C51CA5B2-326D-4406-B633-1FD0C0DD2BA0}"/>
              </a:ext>
            </a:extLst>
          </p:cNvPr>
          <p:cNvSpPr/>
          <p:nvPr/>
        </p:nvSpPr>
        <p:spPr>
          <a:xfrm flipH="1">
            <a:off x="7607300" y="4136157"/>
            <a:ext cx="47625" cy="492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9F458CCF-FBB4-438B-9776-188CCC41B280}"/>
              </a:ext>
            </a:extLst>
          </p:cNvPr>
          <p:cNvCxnSpPr/>
          <p:nvPr/>
        </p:nvCxnSpPr>
        <p:spPr>
          <a:xfrm flipH="1" flipV="1">
            <a:off x="6310313" y="3926607"/>
            <a:ext cx="0" cy="57626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1CDE8701-4723-4CA4-AA00-8AA81A051186}"/>
              </a:ext>
            </a:extLst>
          </p:cNvPr>
          <p:cNvCxnSpPr/>
          <p:nvPr/>
        </p:nvCxnSpPr>
        <p:spPr>
          <a:xfrm flipH="1" flipV="1">
            <a:off x="8904288" y="3942482"/>
            <a:ext cx="0" cy="57626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Ív 27">
            <a:extLst>
              <a:ext uri="{FF2B5EF4-FFF2-40B4-BE49-F238E27FC236}">
                <a16:creationId xmlns:a16="http://schemas.microsoft.com/office/drawing/2014/main" id="{47399D43-827F-4AEE-8893-16913EFA471A}"/>
              </a:ext>
            </a:extLst>
          </p:cNvPr>
          <p:cNvSpPr/>
          <p:nvPr/>
        </p:nvSpPr>
        <p:spPr>
          <a:xfrm rot="8752876" flipH="1">
            <a:off x="7418388" y="4009157"/>
            <a:ext cx="376237" cy="361950"/>
          </a:xfrm>
          <a:prstGeom prst="arc">
            <a:avLst>
              <a:gd name="adj1" fmla="val 18327456"/>
              <a:gd name="adj2" fmla="val 1011993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8447" name="Szövegdoboz 12">
            <a:extLst>
              <a:ext uri="{FF2B5EF4-FFF2-40B4-BE49-F238E27FC236}">
                <a16:creationId xmlns:a16="http://schemas.microsoft.com/office/drawing/2014/main" id="{A402758F-C3B4-4EFF-91D6-1539709BA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4765514"/>
            <a:ext cx="88169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hu-HU" altLang="hu-HU" sz="1800" dirty="0"/>
              <a:t>A forgás tengelye a bal </a:t>
            </a:r>
            <a:r>
              <a:rPr lang="hu-HU" altLang="hu-HU" sz="1800" dirty="0" err="1"/>
              <a:t>fejecsen</a:t>
            </a:r>
            <a:r>
              <a:rPr lang="hu-HU" altLang="hu-HU" sz="1800" dirty="0"/>
              <a:t> halad át: a bal </a:t>
            </a:r>
            <a:r>
              <a:rPr lang="hu-HU" altLang="hu-HU" sz="1800" dirty="0" err="1"/>
              <a:t>condylus</a:t>
            </a:r>
            <a:r>
              <a:rPr lang="hu-HU" altLang="hu-HU" sz="1800" dirty="0"/>
              <a:t> e függőleges tengely körül forog, a jobb előre és hátra csúszkál (egyik oldalon rotáció, másikon transzláció).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hu-HU" altLang="hu-HU" sz="1800" dirty="0"/>
              <a:t>A tengely a jobb </a:t>
            </a:r>
            <a:r>
              <a:rPr lang="hu-HU" altLang="hu-HU" sz="1800" dirty="0" err="1"/>
              <a:t>fejecsen</a:t>
            </a:r>
            <a:r>
              <a:rPr lang="hu-HU" altLang="hu-HU" sz="1800" dirty="0"/>
              <a:t> halad keresztül, a jobb </a:t>
            </a:r>
            <a:r>
              <a:rPr lang="hu-HU" altLang="hu-HU" sz="1800" dirty="0" err="1"/>
              <a:t>condylus</a:t>
            </a:r>
            <a:r>
              <a:rPr lang="hu-HU" altLang="hu-HU" sz="1800" dirty="0"/>
              <a:t> „helyben forog”, a bal oldali előre-hátra mozog (itt is egyik oldalon rotáció, másikon transzláció).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hu-HU" altLang="hu-HU" sz="1800" dirty="0"/>
              <a:t>A forgás tengelye az </a:t>
            </a:r>
            <a:r>
              <a:rPr lang="hu-HU" altLang="hu-HU" sz="1800" dirty="0" err="1"/>
              <a:t>intercondylaris</a:t>
            </a:r>
            <a:r>
              <a:rPr lang="hu-HU" altLang="hu-HU" sz="1800" dirty="0"/>
              <a:t> vonal felezőpontjára merőleges: mindkét </a:t>
            </a:r>
            <a:r>
              <a:rPr lang="hu-HU" altLang="hu-HU" sz="1800" dirty="0" err="1"/>
              <a:t>fejecs</a:t>
            </a:r>
            <a:r>
              <a:rPr lang="hu-HU" altLang="hu-HU" sz="1800" dirty="0"/>
              <a:t> csúszkál, méghozzá azonos mértékben, de ellenkező irányban (a két oldalon ellentétes irányú transzláció).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BA470B5F-4AC0-49ED-9BC2-8ACCCFE4909F}"/>
              </a:ext>
            </a:extLst>
          </p:cNvPr>
          <p:cNvSpPr txBox="1">
            <a:spLocks/>
          </p:cNvSpPr>
          <p:nvPr/>
        </p:nvSpPr>
        <p:spPr>
          <a:xfrm>
            <a:off x="299868" y="-29562"/>
            <a:ext cx="87122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u-HU" sz="4800" kern="0" dirty="0"/>
              <a:t>A rágóizmok</a:t>
            </a:r>
          </a:p>
        </p:txBody>
      </p:sp>
      <p:pic>
        <p:nvPicPr>
          <p:cNvPr id="1026" name="Picture 2" descr="Képtalálatok a következőre: muscles of mastication&quot;">
            <a:extLst>
              <a:ext uri="{FF2B5EF4-FFF2-40B4-BE49-F238E27FC236}">
                <a16:creationId xmlns:a16="http://schemas.microsoft.com/office/drawing/2014/main" id="{AC00E152-3124-44AB-B590-FCE0FDBC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48387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Csoportba foglalás 7">
            <a:extLst>
              <a:ext uri="{FF2B5EF4-FFF2-40B4-BE49-F238E27FC236}">
                <a16:creationId xmlns:a16="http://schemas.microsoft.com/office/drawing/2014/main" id="{9AD2C5EC-2CD6-438E-A993-41B128D96DFF}"/>
              </a:ext>
            </a:extLst>
          </p:cNvPr>
          <p:cNvGrpSpPr>
            <a:grpSpLocks/>
          </p:cNvGrpSpPr>
          <p:nvPr/>
        </p:nvGrpSpPr>
        <p:grpSpPr bwMode="auto">
          <a:xfrm>
            <a:off x="176213" y="190500"/>
            <a:ext cx="3959225" cy="4459288"/>
            <a:chOff x="611560" y="193610"/>
            <a:chExt cx="3960440" cy="4459526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B0D5D7FF-CD9A-4B15-B6D0-9C8DE3241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8" r="7744" b="10245"/>
            <a:stretch/>
          </p:blipFill>
          <p:spPr>
            <a:xfrm>
              <a:off x="611560" y="193610"/>
              <a:ext cx="3960440" cy="4459526"/>
            </a:xfrm>
            <a:prstGeom prst="rect">
              <a:avLst/>
            </a:prstGeom>
            <a:ln>
              <a:solidFill>
                <a:schemeClr val="bg1">
                  <a:lumMod val="10000"/>
                </a:schemeClr>
              </a:solidFill>
            </a:ln>
          </p:spPr>
        </p:pic>
        <p:sp>
          <p:nvSpPr>
            <p:cNvPr id="5" name="Szabadkézi sokszög: alakzat 4">
              <a:extLst>
                <a:ext uri="{FF2B5EF4-FFF2-40B4-BE49-F238E27FC236}">
                  <a16:creationId xmlns:a16="http://schemas.microsoft.com/office/drawing/2014/main" id="{BAC06937-93A4-449A-BB7B-048BCA0C07FF}"/>
                </a:ext>
              </a:extLst>
            </p:cNvPr>
            <p:cNvSpPr/>
            <p:nvPr/>
          </p:nvSpPr>
          <p:spPr>
            <a:xfrm>
              <a:off x="1748559" y="1227128"/>
              <a:ext cx="657427" cy="2486158"/>
            </a:xfrm>
            <a:custGeom>
              <a:avLst/>
              <a:gdLst>
                <a:gd name="connsiteX0" fmla="*/ 306484 w 707257"/>
                <a:gd name="connsiteY0" fmla="*/ 2465764 h 2480189"/>
                <a:gd name="connsiteX1" fmla="*/ 228107 w 707257"/>
                <a:gd name="connsiteY1" fmla="*/ 2117421 h 2480189"/>
                <a:gd name="connsiteX2" fmla="*/ 27810 w 707257"/>
                <a:gd name="connsiteY2" fmla="*/ 1769079 h 2480189"/>
                <a:gd name="connsiteX3" fmla="*/ 1684 w 707257"/>
                <a:gd name="connsiteY3" fmla="*/ 1368484 h 2480189"/>
                <a:gd name="connsiteX4" fmla="*/ 27810 w 707257"/>
                <a:gd name="connsiteY4" fmla="*/ 933056 h 2480189"/>
                <a:gd name="connsiteX5" fmla="*/ 141021 w 707257"/>
                <a:gd name="connsiteY5" fmla="*/ 488919 h 2480189"/>
                <a:gd name="connsiteX6" fmla="*/ 236815 w 707257"/>
                <a:gd name="connsiteY6" fmla="*/ 184119 h 2480189"/>
                <a:gd name="connsiteX7" fmla="*/ 341318 w 707257"/>
                <a:gd name="connsiteY7" fmla="*/ 1239 h 2480189"/>
                <a:gd name="connsiteX8" fmla="*/ 280358 w 707257"/>
                <a:gd name="connsiteY8" fmla="*/ 271204 h 2480189"/>
                <a:gd name="connsiteX9" fmla="*/ 254232 w 707257"/>
                <a:gd name="connsiteY9" fmla="*/ 419250 h 2480189"/>
                <a:gd name="connsiteX10" fmla="*/ 254232 w 707257"/>
                <a:gd name="connsiteY10" fmla="*/ 628256 h 2480189"/>
                <a:gd name="connsiteX11" fmla="*/ 367444 w 707257"/>
                <a:gd name="connsiteY11" fmla="*/ 1133353 h 2480189"/>
                <a:gd name="connsiteX12" fmla="*/ 445821 w 707257"/>
                <a:gd name="connsiteY12" fmla="*/ 1551364 h 2480189"/>
                <a:gd name="connsiteX13" fmla="*/ 498072 w 707257"/>
                <a:gd name="connsiteY13" fmla="*/ 1803913 h 2480189"/>
                <a:gd name="connsiteX14" fmla="*/ 707078 w 707257"/>
                <a:gd name="connsiteY14" fmla="*/ 2030336 h 2480189"/>
                <a:gd name="connsiteX15" fmla="*/ 532907 w 707257"/>
                <a:gd name="connsiteY15" fmla="*/ 2152256 h 2480189"/>
                <a:gd name="connsiteX16" fmla="*/ 445821 w 707257"/>
                <a:gd name="connsiteY16" fmla="*/ 2378679 h 2480189"/>
                <a:gd name="connsiteX17" fmla="*/ 428404 w 707257"/>
                <a:gd name="connsiteY17" fmla="*/ 2457056 h 2480189"/>
                <a:gd name="connsiteX18" fmla="*/ 367444 w 707257"/>
                <a:gd name="connsiteY18" fmla="*/ 2422221 h 2480189"/>
                <a:gd name="connsiteX19" fmla="*/ 306484 w 707257"/>
                <a:gd name="connsiteY19" fmla="*/ 2465764 h 2480189"/>
                <a:gd name="connsiteX0" fmla="*/ 306484 w 688230"/>
                <a:gd name="connsiteY0" fmla="*/ 2465764 h 2480189"/>
                <a:gd name="connsiteX1" fmla="*/ 228107 w 688230"/>
                <a:gd name="connsiteY1" fmla="*/ 2117421 h 2480189"/>
                <a:gd name="connsiteX2" fmla="*/ 27810 w 688230"/>
                <a:gd name="connsiteY2" fmla="*/ 1769079 h 2480189"/>
                <a:gd name="connsiteX3" fmla="*/ 1684 w 688230"/>
                <a:gd name="connsiteY3" fmla="*/ 1368484 h 2480189"/>
                <a:gd name="connsiteX4" fmla="*/ 27810 w 688230"/>
                <a:gd name="connsiteY4" fmla="*/ 933056 h 2480189"/>
                <a:gd name="connsiteX5" fmla="*/ 141021 w 688230"/>
                <a:gd name="connsiteY5" fmla="*/ 488919 h 2480189"/>
                <a:gd name="connsiteX6" fmla="*/ 236815 w 688230"/>
                <a:gd name="connsiteY6" fmla="*/ 184119 h 2480189"/>
                <a:gd name="connsiteX7" fmla="*/ 341318 w 688230"/>
                <a:gd name="connsiteY7" fmla="*/ 1239 h 2480189"/>
                <a:gd name="connsiteX8" fmla="*/ 280358 w 688230"/>
                <a:gd name="connsiteY8" fmla="*/ 271204 h 2480189"/>
                <a:gd name="connsiteX9" fmla="*/ 254232 w 688230"/>
                <a:gd name="connsiteY9" fmla="*/ 419250 h 2480189"/>
                <a:gd name="connsiteX10" fmla="*/ 254232 w 688230"/>
                <a:gd name="connsiteY10" fmla="*/ 628256 h 2480189"/>
                <a:gd name="connsiteX11" fmla="*/ 367444 w 688230"/>
                <a:gd name="connsiteY11" fmla="*/ 1133353 h 2480189"/>
                <a:gd name="connsiteX12" fmla="*/ 445821 w 688230"/>
                <a:gd name="connsiteY12" fmla="*/ 1551364 h 2480189"/>
                <a:gd name="connsiteX13" fmla="*/ 498072 w 688230"/>
                <a:gd name="connsiteY13" fmla="*/ 1803913 h 2480189"/>
                <a:gd name="connsiteX14" fmla="*/ 688028 w 688230"/>
                <a:gd name="connsiteY14" fmla="*/ 1982711 h 2480189"/>
                <a:gd name="connsiteX15" fmla="*/ 532907 w 688230"/>
                <a:gd name="connsiteY15" fmla="*/ 2152256 h 2480189"/>
                <a:gd name="connsiteX16" fmla="*/ 445821 w 688230"/>
                <a:gd name="connsiteY16" fmla="*/ 2378679 h 2480189"/>
                <a:gd name="connsiteX17" fmla="*/ 428404 w 688230"/>
                <a:gd name="connsiteY17" fmla="*/ 2457056 h 2480189"/>
                <a:gd name="connsiteX18" fmla="*/ 367444 w 688230"/>
                <a:gd name="connsiteY18" fmla="*/ 2422221 h 2480189"/>
                <a:gd name="connsiteX19" fmla="*/ 306484 w 688230"/>
                <a:gd name="connsiteY19" fmla="*/ 2465764 h 2480189"/>
                <a:gd name="connsiteX0" fmla="*/ 306484 w 688065"/>
                <a:gd name="connsiteY0" fmla="*/ 2465764 h 2480189"/>
                <a:gd name="connsiteX1" fmla="*/ 228107 w 688065"/>
                <a:gd name="connsiteY1" fmla="*/ 2117421 h 2480189"/>
                <a:gd name="connsiteX2" fmla="*/ 27810 w 688065"/>
                <a:gd name="connsiteY2" fmla="*/ 1769079 h 2480189"/>
                <a:gd name="connsiteX3" fmla="*/ 1684 w 688065"/>
                <a:gd name="connsiteY3" fmla="*/ 1368484 h 2480189"/>
                <a:gd name="connsiteX4" fmla="*/ 27810 w 688065"/>
                <a:gd name="connsiteY4" fmla="*/ 933056 h 2480189"/>
                <a:gd name="connsiteX5" fmla="*/ 141021 w 688065"/>
                <a:gd name="connsiteY5" fmla="*/ 488919 h 2480189"/>
                <a:gd name="connsiteX6" fmla="*/ 236815 w 688065"/>
                <a:gd name="connsiteY6" fmla="*/ 184119 h 2480189"/>
                <a:gd name="connsiteX7" fmla="*/ 341318 w 688065"/>
                <a:gd name="connsiteY7" fmla="*/ 1239 h 2480189"/>
                <a:gd name="connsiteX8" fmla="*/ 280358 w 688065"/>
                <a:gd name="connsiteY8" fmla="*/ 271204 h 2480189"/>
                <a:gd name="connsiteX9" fmla="*/ 254232 w 688065"/>
                <a:gd name="connsiteY9" fmla="*/ 419250 h 2480189"/>
                <a:gd name="connsiteX10" fmla="*/ 254232 w 688065"/>
                <a:gd name="connsiteY10" fmla="*/ 628256 h 2480189"/>
                <a:gd name="connsiteX11" fmla="*/ 367444 w 688065"/>
                <a:gd name="connsiteY11" fmla="*/ 1133353 h 2480189"/>
                <a:gd name="connsiteX12" fmla="*/ 445821 w 688065"/>
                <a:gd name="connsiteY12" fmla="*/ 1551364 h 2480189"/>
                <a:gd name="connsiteX13" fmla="*/ 498072 w 688065"/>
                <a:gd name="connsiteY13" fmla="*/ 1803913 h 2480189"/>
                <a:gd name="connsiteX14" fmla="*/ 688028 w 688065"/>
                <a:gd name="connsiteY14" fmla="*/ 1982711 h 2480189"/>
                <a:gd name="connsiteX15" fmla="*/ 513857 w 688065"/>
                <a:gd name="connsiteY15" fmla="*/ 2190356 h 2480189"/>
                <a:gd name="connsiteX16" fmla="*/ 445821 w 688065"/>
                <a:gd name="connsiteY16" fmla="*/ 2378679 h 2480189"/>
                <a:gd name="connsiteX17" fmla="*/ 428404 w 688065"/>
                <a:gd name="connsiteY17" fmla="*/ 2457056 h 2480189"/>
                <a:gd name="connsiteX18" fmla="*/ 367444 w 688065"/>
                <a:gd name="connsiteY18" fmla="*/ 2422221 h 2480189"/>
                <a:gd name="connsiteX19" fmla="*/ 306484 w 688065"/>
                <a:gd name="connsiteY19" fmla="*/ 2465764 h 2480189"/>
                <a:gd name="connsiteX0" fmla="*/ 306484 w 688369"/>
                <a:gd name="connsiteY0" fmla="*/ 2465764 h 2480189"/>
                <a:gd name="connsiteX1" fmla="*/ 228107 w 688369"/>
                <a:gd name="connsiteY1" fmla="*/ 2117421 h 2480189"/>
                <a:gd name="connsiteX2" fmla="*/ 27810 w 688369"/>
                <a:gd name="connsiteY2" fmla="*/ 1769079 h 2480189"/>
                <a:gd name="connsiteX3" fmla="*/ 1684 w 688369"/>
                <a:gd name="connsiteY3" fmla="*/ 1368484 h 2480189"/>
                <a:gd name="connsiteX4" fmla="*/ 27810 w 688369"/>
                <a:gd name="connsiteY4" fmla="*/ 933056 h 2480189"/>
                <a:gd name="connsiteX5" fmla="*/ 141021 w 688369"/>
                <a:gd name="connsiteY5" fmla="*/ 488919 h 2480189"/>
                <a:gd name="connsiteX6" fmla="*/ 236815 w 688369"/>
                <a:gd name="connsiteY6" fmla="*/ 184119 h 2480189"/>
                <a:gd name="connsiteX7" fmla="*/ 341318 w 688369"/>
                <a:gd name="connsiteY7" fmla="*/ 1239 h 2480189"/>
                <a:gd name="connsiteX8" fmla="*/ 280358 w 688369"/>
                <a:gd name="connsiteY8" fmla="*/ 271204 h 2480189"/>
                <a:gd name="connsiteX9" fmla="*/ 254232 w 688369"/>
                <a:gd name="connsiteY9" fmla="*/ 419250 h 2480189"/>
                <a:gd name="connsiteX10" fmla="*/ 254232 w 688369"/>
                <a:gd name="connsiteY10" fmla="*/ 628256 h 2480189"/>
                <a:gd name="connsiteX11" fmla="*/ 367444 w 688369"/>
                <a:gd name="connsiteY11" fmla="*/ 1133353 h 2480189"/>
                <a:gd name="connsiteX12" fmla="*/ 445821 w 688369"/>
                <a:gd name="connsiteY12" fmla="*/ 1551364 h 2480189"/>
                <a:gd name="connsiteX13" fmla="*/ 555222 w 688369"/>
                <a:gd name="connsiteY13" fmla="*/ 1870588 h 2480189"/>
                <a:gd name="connsiteX14" fmla="*/ 688028 w 688369"/>
                <a:gd name="connsiteY14" fmla="*/ 1982711 h 2480189"/>
                <a:gd name="connsiteX15" fmla="*/ 513857 w 688369"/>
                <a:gd name="connsiteY15" fmla="*/ 2190356 h 2480189"/>
                <a:gd name="connsiteX16" fmla="*/ 445821 w 688369"/>
                <a:gd name="connsiteY16" fmla="*/ 2378679 h 2480189"/>
                <a:gd name="connsiteX17" fmla="*/ 428404 w 688369"/>
                <a:gd name="connsiteY17" fmla="*/ 2457056 h 2480189"/>
                <a:gd name="connsiteX18" fmla="*/ 367444 w 688369"/>
                <a:gd name="connsiteY18" fmla="*/ 2422221 h 2480189"/>
                <a:gd name="connsiteX19" fmla="*/ 306484 w 688369"/>
                <a:gd name="connsiteY19" fmla="*/ 2465764 h 2480189"/>
                <a:gd name="connsiteX0" fmla="*/ 306484 w 678872"/>
                <a:gd name="connsiteY0" fmla="*/ 2465764 h 2480189"/>
                <a:gd name="connsiteX1" fmla="*/ 228107 w 678872"/>
                <a:gd name="connsiteY1" fmla="*/ 2117421 h 2480189"/>
                <a:gd name="connsiteX2" fmla="*/ 27810 w 678872"/>
                <a:gd name="connsiteY2" fmla="*/ 1769079 h 2480189"/>
                <a:gd name="connsiteX3" fmla="*/ 1684 w 678872"/>
                <a:gd name="connsiteY3" fmla="*/ 1368484 h 2480189"/>
                <a:gd name="connsiteX4" fmla="*/ 27810 w 678872"/>
                <a:gd name="connsiteY4" fmla="*/ 933056 h 2480189"/>
                <a:gd name="connsiteX5" fmla="*/ 141021 w 678872"/>
                <a:gd name="connsiteY5" fmla="*/ 488919 h 2480189"/>
                <a:gd name="connsiteX6" fmla="*/ 236815 w 678872"/>
                <a:gd name="connsiteY6" fmla="*/ 184119 h 2480189"/>
                <a:gd name="connsiteX7" fmla="*/ 341318 w 678872"/>
                <a:gd name="connsiteY7" fmla="*/ 1239 h 2480189"/>
                <a:gd name="connsiteX8" fmla="*/ 280358 w 678872"/>
                <a:gd name="connsiteY8" fmla="*/ 271204 h 2480189"/>
                <a:gd name="connsiteX9" fmla="*/ 254232 w 678872"/>
                <a:gd name="connsiteY9" fmla="*/ 419250 h 2480189"/>
                <a:gd name="connsiteX10" fmla="*/ 254232 w 678872"/>
                <a:gd name="connsiteY10" fmla="*/ 628256 h 2480189"/>
                <a:gd name="connsiteX11" fmla="*/ 367444 w 678872"/>
                <a:gd name="connsiteY11" fmla="*/ 1133353 h 2480189"/>
                <a:gd name="connsiteX12" fmla="*/ 445821 w 678872"/>
                <a:gd name="connsiteY12" fmla="*/ 1551364 h 2480189"/>
                <a:gd name="connsiteX13" fmla="*/ 555222 w 678872"/>
                <a:gd name="connsiteY13" fmla="*/ 1870588 h 2480189"/>
                <a:gd name="connsiteX14" fmla="*/ 678503 w 678872"/>
                <a:gd name="connsiteY14" fmla="*/ 1992236 h 2480189"/>
                <a:gd name="connsiteX15" fmla="*/ 513857 w 678872"/>
                <a:gd name="connsiteY15" fmla="*/ 2190356 h 2480189"/>
                <a:gd name="connsiteX16" fmla="*/ 445821 w 678872"/>
                <a:gd name="connsiteY16" fmla="*/ 2378679 h 2480189"/>
                <a:gd name="connsiteX17" fmla="*/ 428404 w 678872"/>
                <a:gd name="connsiteY17" fmla="*/ 2457056 h 2480189"/>
                <a:gd name="connsiteX18" fmla="*/ 367444 w 678872"/>
                <a:gd name="connsiteY18" fmla="*/ 2422221 h 2480189"/>
                <a:gd name="connsiteX19" fmla="*/ 306484 w 678872"/>
                <a:gd name="connsiteY19" fmla="*/ 2465764 h 2480189"/>
                <a:gd name="connsiteX0" fmla="*/ 306484 w 678872"/>
                <a:gd name="connsiteY0" fmla="*/ 2465764 h 2486989"/>
                <a:gd name="connsiteX1" fmla="*/ 228107 w 678872"/>
                <a:gd name="connsiteY1" fmla="*/ 2117421 h 2486989"/>
                <a:gd name="connsiteX2" fmla="*/ 27810 w 678872"/>
                <a:gd name="connsiteY2" fmla="*/ 1769079 h 2486989"/>
                <a:gd name="connsiteX3" fmla="*/ 1684 w 678872"/>
                <a:gd name="connsiteY3" fmla="*/ 1368484 h 2486989"/>
                <a:gd name="connsiteX4" fmla="*/ 27810 w 678872"/>
                <a:gd name="connsiteY4" fmla="*/ 933056 h 2486989"/>
                <a:gd name="connsiteX5" fmla="*/ 141021 w 678872"/>
                <a:gd name="connsiteY5" fmla="*/ 488919 h 2486989"/>
                <a:gd name="connsiteX6" fmla="*/ 236815 w 678872"/>
                <a:gd name="connsiteY6" fmla="*/ 184119 h 2486989"/>
                <a:gd name="connsiteX7" fmla="*/ 341318 w 678872"/>
                <a:gd name="connsiteY7" fmla="*/ 1239 h 2486989"/>
                <a:gd name="connsiteX8" fmla="*/ 280358 w 678872"/>
                <a:gd name="connsiteY8" fmla="*/ 271204 h 2486989"/>
                <a:gd name="connsiteX9" fmla="*/ 254232 w 678872"/>
                <a:gd name="connsiteY9" fmla="*/ 419250 h 2486989"/>
                <a:gd name="connsiteX10" fmla="*/ 254232 w 678872"/>
                <a:gd name="connsiteY10" fmla="*/ 628256 h 2486989"/>
                <a:gd name="connsiteX11" fmla="*/ 367444 w 678872"/>
                <a:gd name="connsiteY11" fmla="*/ 1133353 h 2486989"/>
                <a:gd name="connsiteX12" fmla="*/ 445821 w 678872"/>
                <a:gd name="connsiteY12" fmla="*/ 1551364 h 2486989"/>
                <a:gd name="connsiteX13" fmla="*/ 555222 w 678872"/>
                <a:gd name="connsiteY13" fmla="*/ 1870588 h 2486989"/>
                <a:gd name="connsiteX14" fmla="*/ 678503 w 678872"/>
                <a:gd name="connsiteY14" fmla="*/ 1992236 h 2486989"/>
                <a:gd name="connsiteX15" fmla="*/ 513857 w 678872"/>
                <a:gd name="connsiteY15" fmla="*/ 2190356 h 2486989"/>
                <a:gd name="connsiteX16" fmla="*/ 445821 w 678872"/>
                <a:gd name="connsiteY16" fmla="*/ 2378679 h 2486989"/>
                <a:gd name="connsiteX17" fmla="*/ 428404 w 678872"/>
                <a:gd name="connsiteY17" fmla="*/ 2457056 h 2486989"/>
                <a:gd name="connsiteX18" fmla="*/ 362127 w 678872"/>
                <a:gd name="connsiteY18" fmla="*/ 2454119 h 2486989"/>
                <a:gd name="connsiteX19" fmla="*/ 306484 w 678872"/>
                <a:gd name="connsiteY19" fmla="*/ 2465764 h 2486989"/>
                <a:gd name="connsiteX0" fmla="*/ 306484 w 657690"/>
                <a:gd name="connsiteY0" fmla="*/ 2465764 h 2486989"/>
                <a:gd name="connsiteX1" fmla="*/ 228107 w 657690"/>
                <a:gd name="connsiteY1" fmla="*/ 2117421 h 2486989"/>
                <a:gd name="connsiteX2" fmla="*/ 27810 w 657690"/>
                <a:gd name="connsiteY2" fmla="*/ 1769079 h 2486989"/>
                <a:gd name="connsiteX3" fmla="*/ 1684 w 657690"/>
                <a:gd name="connsiteY3" fmla="*/ 1368484 h 2486989"/>
                <a:gd name="connsiteX4" fmla="*/ 27810 w 657690"/>
                <a:gd name="connsiteY4" fmla="*/ 933056 h 2486989"/>
                <a:gd name="connsiteX5" fmla="*/ 141021 w 657690"/>
                <a:gd name="connsiteY5" fmla="*/ 488919 h 2486989"/>
                <a:gd name="connsiteX6" fmla="*/ 236815 w 657690"/>
                <a:gd name="connsiteY6" fmla="*/ 184119 h 2486989"/>
                <a:gd name="connsiteX7" fmla="*/ 341318 w 657690"/>
                <a:gd name="connsiteY7" fmla="*/ 1239 h 2486989"/>
                <a:gd name="connsiteX8" fmla="*/ 280358 w 657690"/>
                <a:gd name="connsiteY8" fmla="*/ 271204 h 2486989"/>
                <a:gd name="connsiteX9" fmla="*/ 254232 w 657690"/>
                <a:gd name="connsiteY9" fmla="*/ 419250 h 2486989"/>
                <a:gd name="connsiteX10" fmla="*/ 254232 w 657690"/>
                <a:gd name="connsiteY10" fmla="*/ 628256 h 2486989"/>
                <a:gd name="connsiteX11" fmla="*/ 367444 w 657690"/>
                <a:gd name="connsiteY11" fmla="*/ 1133353 h 2486989"/>
                <a:gd name="connsiteX12" fmla="*/ 445821 w 657690"/>
                <a:gd name="connsiteY12" fmla="*/ 1551364 h 2486989"/>
                <a:gd name="connsiteX13" fmla="*/ 555222 w 657690"/>
                <a:gd name="connsiteY13" fmla="*/ 1870588 h 2486989"/>
                <a:gd name="connsiteX14" fmla="*/ 657238 w 657690"/>
                <a:gd name="connsiteY14" fmla="*/ 2008185 h 2486989"/>
                <a:gd name="connsiteX15" fmla="*/ 513857 w 657690"/>
                <a:gd name="connsiteY15" fmla="*/ 2190356 h 2486989"/>
                <a:gd name="connsiteX16" fmla="*/ 445821 w 657690"/>
                <a:gd name="connsiteY16" fmla="*/ 2378679 h 2486989"/>
                <a:gd name="connsiteX17" fmla="*/ 428404 w 657690"/>
                <a:gd name="connsiteY17" fmla="*/ 2457056 h 2486989"/>
                <a:gd name="connsiteX18" fmla="*/ 362127 w 657690"/>
                <a:gd name="connsiteY18" fmla="*/ 2454119 h 2486989"/>
                <a:gd name="connsiteX19" fmla="*/ 306484 w 657690"/>
                <a:gd name="connsiteY19" fmla="*/ 2465764 h 248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7690" h="2486989">
                  <a:moveTo>
                    <a:pt x="306484" y="2465764"/>
                  </a:moveTo>
                  <a:cubicBezTo>
                    <a:pt x="284147" y="2409648"/>
                    <a:pt x="274553" y="2233535"/>
                    <a:pt x="228107" y="2117421"/>
                  </a:cubicBezTo>
                  <a:cubicBezTo>
                    <a:pt x="181661" y="2001307"/>
                    <a:pt x="65547" y="1893902"/>
                    <a:pt x="27810" y="1769079"/>
                  </a:cubicBezTo>
                  <a:cubicBezTo>
                    <a:pt x="-9927" y="1644256"/>
                    <a:pt x="1684" y="1507821"/>
                    <a:pt x="1684" y="1368484"/>
                  </a:cubicBezTo>
                  <a:cubicBezTo>
                    <a:pt x="1684" y="1229147"/>
                    <a:pt x="4587" y="1079650"/>
                    <a:pt x="27810" y="933056"/>
                  </a:cubicBezTo>
                  <a:cubicBezTo>
                    <a:pt x="51033" y="786462"/>
                    <a:pt x="106187" y="613742"/>
                    <a:pt x="141021" y="488919"/>
                  </a:cubicBezTo>
                  <a:cubicBezTo>
                    <a:pt x="175855" y="364096"/>
                    <a:pt x="203432" y="265399"/>
                    <a:pt x="236815" y="184119"/>
                  </a:cubicBezTo>
                  <a:cubicBezTo>
                    <a:pt x="270198" y="102839"/>
                    <a:pt x="334061" y="-13275"/>
                    <a:pt x="341318" y="1239"/>
                  </a:cubicBezTo>
                  <a:cubicBezTo>
                    <a:pt x="348575" y="15753"/>
                    <a:pt x="294872" y="201535"/>
                    <a:pt x="280358" y="271204"/>
                  </a:cubicBezTo>
                  <a:cubicBezTo>
                    <a:pt x="265844" y="340873"/>
                    <a:pt x="258586" y="359741"/>
                    <a:pt x="254232" y="419250"/>
                  </a:cubicBezTo>
                  <a:cubicBezTo>
                    <a:pt x="249878" y="478759"/>
                    <a:pt x="235363" y="509239"/>
                    <a:pt x="254232" y="628256"/>
                  </a:cubicBezTo>
                  <a:cubicBezTo>
                    <a:pt x="273101" y="747273"/>
                    <a:pt x="335513" y="979502"/>
                    <a:pt x="367444" y="1133353"/>
                  </a:cubicBezTo>
                  <a:cubicBezTo>
                    <a:pt x="399375" y="1287204"/>
                    <a:pt x="414525" y="1428492"/>
                    <a:pt x="445821" y="1551364"/>
                  </a:cubicBezTo>
                  <a:cubicBezTo>
                    <a:pt x="477117" y="1674237"/>
                    <a:pt x="519986" y="1794451"/>
                    <a:pt x="555222" y="1870588"/>
                  </a:cubicBezTo>
                  <a:cubicBezTo>
                    <a:pt x="590458" y="1946725"/>
                    <a:pt x="664132" y="1954890"/>
                    <a:pt x="657238" y="2008185"/>
                  </a:cubicBezTo>
                  <a:cubicBezTo>
                    <a:pt x="650344" y="2061480"/>
                    <a:pt x="549093" y="2128607"/>
                    <a:pt x="513857" y="2190356"/>
                  </a:cubicBezTo>
                  <a:cubicBezTo>
                    <a:pt x="478621" y="2252105"/>
                    <a:pt x="460063" y="2334229"/>
                    <a:pt x="445821" y="2378679"/>
                  </a:cubicBezTo>
                  <a:cubicBezTo>
                    <a:pt x="431579" y="2423129"/>
                    <a:pt x="441467" y="2449799"/>
                    <a:pt x="428404" y="2457056"/>
                  </a:cubicBezTo>
                  <a:cubicBezTo>
                    <a:pt x="415341" y="2464313"/>
                    <a:pt x="380996" y="2459925"/>
                    <a:pt x="362127" y="2454119"/>
                  </a:cubicBezTo>
                  <a:cubicBezTo>
                    <a:pt x="343258" y="2448313"/>
                    <a:pt x="328821" y="2521880"/>
                    <a:pt x="306484" y="2465764"/>
                  </a:cubicBez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" name="Szabadkézi sokszög: alakzat 3">
              <a:extLst>
                <a:ext uri="{FF2B5EF4-FFF2-40B4-BE49-F238E27FC236}">
                  <a16:creationId xmlns:a16="http://schemas.microsoft.com/office/drawing/2014/main" id="{E4D9F03D-577E-41FC-9D4D-EE3B982F21D0}"/>
                </a:ext>
              </a:extLst>
            </p:cNvPr>
            <p:cNvSpPr/>
            <p:nvPr/>
          </p:nvSpPr>
          <p:spPr>
            <a:xfrm>
              <a:off x="1958173" y="1671652"/>
              <a:ext cx="131802" cy="2011469"/>
            </a:xfrm>
            <a:custGeom>
              <a:avLst/>
              <a:gdLst>
                <a:gd name="connsiteX0" fmla="*/ 35903 w 131697"/>
                <a:gd name="connsiteY0" fmla="*/ 0 h 2011680"/>
                <a:gd name="connsiteX1" fmla="*/ 1069 w 131697"/>
                <a:gd name="connsiteY1" fmla="*/ 235131 h 2011680"/>
                <a:gd name="connsiteX2" fmla="*/ 9777 w 131697"/>
                <a:gd name="connsiteY2" fmla="*/ 444137 h 2011680"/>
                <a:gd name="connsiteX3" fmla="*/ 18486 w 131697"/>
                <a:gd name="connsiteY3" fmla="*/ 896983 h 2011680"/>
                <a:gd name="connsiteX4" fmla="*/ 44611 w 131697"/>
                <a:gd name="connsiteY4" fmla="*/ 1219200 h 2011680"/>
                <a:gd name="connsiteX5" fmla="*/ 88154 w 131697"/>
                <a:gd name="connsiteY5" fmla="*/ 1602377 h 2011680"/>
                <a:gd name="connsiteX6" fmla="*/ 131697 w 131697"/>
                <a:gd name="connsiteY6" fmla="*/ 2011680 h 201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697" h="2011680">
                  <a:moveTo>
                    <a:pt x="35903" y="0"/>
                  </a:moveTo>
                  <a:cubicBezTo>
                    <a:pt x="20663" y="80554"/>
                    <a:pt x="5423" y="161108"/>
                    <a:pt x="1069" y="235131"/>
                  </a:cubicBezTo>
                  <a:cubicBezTo>
                    <a:pt x="-3285" y="309154"/>
                    <a:pt x="6874" y="333828"/>
                    <a:pt x="9777" y="444137"/>
                  </a:cubicBezTo>
                  <a:cubicBezTo>
                    <a:pt x="12680" y="554446"/>
                    <a:pt x="12680" y="767806"/>
                    <a:pt x="18486" y="896983"/>
                  </a:cubicBezTo>
                  <a:cubicBezTo>
                    <a:pt x="24292" y="1026160"/>
                    <a:pt x="33000" y="1101634"/>
                    <a:pt x="44611" y="1219200"/>
                  </a:cubicBezTo>
                  <a:cubicBezTo>
                    <a:pt x="56222" y="1336766"/>
                    <a:pt x="73640" y="1470297"/>
                    <a:pt x="88154" y="1602377"/>
                  </a:cubicBezTo>
                  <a:cubicBezTo>
                    <a:pt x="102668" y="1734457"/>
                    <a:pt x="117182" y="1873068"/>
                    <a:pt x="131697" y="2011680"/>
                  </a:cubicBezTo>
                </a:path>
              </a:pathLst>
            </a:cu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3" name="Szabadkézi sokszög: alakzat 2">
              <a:extLst>
                <a:ext uri="{FF2B5EF4-FFF2-40B4-BE49-F238E27FC236}">
                  <a16:creationId xmlns:a16="http://schemas.microsoft.com/office/drawing/2014/main" id="{8A3E55E6-F0A8-4CB1-89F5-4982756773C6}"/>
                </a:ext>
              </a:extLst>
            </p:cNvPr>
            <p:cNvSpPr/>
            <p:nvPr/>
          </p:nvSpPr>
          <p:spPr>
            <a:xfrm>
              <a:off x="1750146" y="1201727"/>
              <a:ext cx="339829" cy="2141651"/>
            </a:xfrm>
            <a:custGeom>
              <a:avLst/>
              <a:gdLst>
                <a:gd name="connsiteX0" fmla="*/ 340359 w 340359"/>
                <a:gd name="connsiteY0" fmla="*/ 0 h 2142308"/>
                <a:gd name="connsiteX1" fmla="*/ 209731 w 340359"/>
                <a:gd name="connsiteY1" fmla="*/ 269966 h 2142308"/>
                <a:gd name="connsiteX2" fmla="*/ 87811 w 340359"/>
                <a:gd name="connsiteY2" fmla="*/ 644434 h 2142308"/>
                <a:gd name="connsiteX3" fmla="*/ 18142 w 340359"/>
                <a:gd name="connsiteY3" fmla="*/ 1045028 h 2142308"/>
                <a:gd name="connsiteX4" fmla="*/ 725 w 340359"/>
                <a:gd name="connsiteY4" fmla="*/ 1480457 h 2142308"/>
                <a:gd name="connsiteX5" fmla="*/ 35559 w 340359"/>
                <a:gd name="connsiteY5" fmla="*/ 1898468 h 2142308"/>
                <a:gd name="connsiteX6" fmla="*/ 87811 w 340359"/>
                <a:gd name="connsiteY6" fmla="*/ 2142308 h 21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359" h="2142308">
                  <a:moveTo>
                    <a:pt x="340359" y="0"/>
                  </a:moveTo>
                  <a:cubicBezTo>
                    <a:pt x="296090" y="81280"/>
                    <a:pt x="251822" y="162560"/>
                    <a:pt x="209731" y="269966"/>
                  </a:cubicBezTo>
                  <a:cubicBezTo>
                    <a:pt x="167640" y="377372"/>
                    <a:pt x="119742" y="515257"/>
                    <a:pt x="87811" y="644434"/>
                  </a:cubicBezTo>
                  <a:cubicBezTo>
                    <a:pt x="55880" y="773611"/>
                    <a:pt x="32656" y="905691"/>
                    <a:pt x="18142" y="1045028"/>
                  </a:cubicBezTo>
                  <a:cubicBezTo>
                    <a:pt x="3628" y="1184365"/>
                    <a:pt x="-2178" y="1338217"/>
                    <a:pt x="725" y="1480457"/>
                  </a:cubicBezTo>
                  <a:cubicBezTo>
                    <a:pt x="3628" y="1622697"/>
                    <a:pt x="21045" y="1788160"/>
                    <a:pt x="35559" y="1898468"/>
                  </a:cubicBezTo>
                  <a:cubicBezTo>
                    <a:pt x="50073" y="2008776"/>
                    <a:pt x="68942" y="2075542"/>
                    <a:pt x="87811" y="2142308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pic>
        <p:nvPicPr>
          <p:cNvPr id="27651" name="Kép 5">
            <a:extLst>
              <a:ext uri="{FF2B5EF4-FFF2-40B4-BE49-F238E27FC236}">
                <a16:creationId xmlns:a16="http://schemas.microsoft.com/office/drawing/2014/main" id="{D720FB78-A27B-4301-9C9C-D949ABB7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75100"/>
            <a:ext cx="1930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Csoportba foglalás 15">
            <a:extLst>
              <a:ext uri="{FF2B5EF4-FFF2-40B4-BE49-F238E27FC236}">
                <a16:creationId xmlns:a16="http://schemas.microsoft.com/office/drawing/2014/main" id="{7FD0BCEB-A750-4923-A7AD-1E0758B3EAF7}"/>
              </a:ext>
            </a:extLst>
          </p:cNvPr>
          <p:cNvGrpSpPr>
            <a:grpSpLocks/>
          </p:cNvGrpSpPr>
          <p:nvPr/>
        </p:nvGrpSpPr>
        <p:grpSpPr bwMode="auto">
          <a:xfrm>
            <a:off x="4360863" y="190500"/>
            <a:ext cx="4514850" cy="3614738"/>
            <a:chOff x="4454310" y="3068960"/>
            <a:chExt cx="4514040" cy="3613642"/>
          </a:xfrm>
        </p:grpSpPr>
        <p:pic>
          <p:nvPicPr>
            <p:cNvPr id="27654" name="Kép 6">
              <a:extLst>
                <a:ext uri="{FF2B5EF4-FFF2-40B4-BE49-F238E27FC236}">
                  <a16:creationId xmlns:a16="http://schemas.microsoft.com/office/drawing/2014/main" id="{0F0CC891-FEC6-4D86-99E5-F08521FE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" t="4675" r="10724" b="15550"/>
            <a:stretch>
              <a:fillRect/>
            </a:stretch>
          </p:blipFill>
          <p:spPr bwMode="auto">
            <a:xfrm>
              <a:off x="4454310" y="3068960"/>
              <a:ext cx="4514040" cy="36136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abadkézi sokszög: alakzat 8">
              <a:extLst>
                <a:ext uri="{FF2B5EF4-FFF2-40B4-BE49-F238E27FC236}">
                  <a16:creationId xmlns:a16="http://schemas.microsoft.com/office/drawing/2014/main" id="{76851EBC-86D9-451B-A7AB-98F0867CF52E}"/>
                </a:ext>
              </a:extLst>
            </p:cNvPr>
            <p:cNvSpPr/>
            <p:nvPr/>
          </p:nvSpPr>
          <p:spPr>
            <a:xfrm>
              <a:off x="6117712" y="3473650"/>
              <a:ext cx="996771" cy="2975659"/>
            </a:xfrm>
            <a:custGeom>
              <a:avLst/>
              <a:gdLst>
                <a:gd name="connsiteX0" fmla="*/ 3995 w 993892"/>
                <a:gd name="connsiteY0" fmla="*/ 736043 h 2973946"/>
                <a:gd name="connsiteX1" fmla="*/ 196500 w 993892"/>
                <a:gd name="connsiteY1" fmla="*/ 639790 h 2973946"/>
                <a:gd name="connsiteX2" fmla="*/ 401037 w 993892"/>
                <a:gd name="connsiteY2" fmla="*/ 459316 h 2973946"/>
                <a:gd name="connsiteX3" fmla="*/ 677763 w 993892"/>
                <a:gd name="connsiteY3" fmla="*/ 230716 h 2973946"/>
                <a:gd name="connsiteX4" fmla="*/ 822142 w 993892"/>
                <a:gd name="connsiteY4" fmla="*/ 2116 h 2973946"/>
                <a:gd name="connsiteX5" fmla="*/ 834174 w 993892"/>
                <a:gd name="connsiteY5" fmla="*/ 122432 h 2973946"/>
                <a:gd name="connsiteX6" fmla="*/ 918395 w 993892"/>
                <a:gd name="connsiteY6" fmla="*/ 218685 h 2973946"/>
                <a:gd name="connsiteX7" fmla="*/ 990584 w 993892"/>
                <a:gd name="connsiteY7" fmla="*/ 230716 h 2973946"/>
                <a:gd name="connsiteX8" fmla="*/ 966521 w 993892"/>
                <a:gd name="connsiteY8" fmla="*/ 928548 h 2973946"/>
                <a:gd name="connsiteX9" fmla="*/ 834174 w 993892"/>
                <a:gd name="connsiteY9" fmla="*/ 1758727 h 2973946"/>
                <a:gd name="connsiteX10" fmla="*/ 581510 w 993892"/>
                <a:gd name="connsiteY10" fmla="*/ 2396401 h 2973946"/>
                <a:gd name="connsiteX11" fmla="*/ 292753 w 993892"/>
                <a:gd name="connsiteY11" fmla="*/ 2781411 h 2973946"/>
                <a:gd name="connsiteX12" fmla="*/ 76184 w 993892"/>
                <a:gd name="connsiteY12" fmla="*/ 2973916 h 2973946"/>
                <a:gd name="connsiteX13" fmla="*/ 124310 w 993892"/>
                <a:gd name="connsiteY13" fmla="*/ 2769379 h 2973946"/>
                <a:gd name="connsiteX14" fmla="*/ 64153 w 993892"/>
                <a:gd name="connsiteY14" fmla="*/ 2372337 h 2973946"/>
                <a:gd name="connsiteX15" fmla="*/ 52121 w 993892"/>
                <a:gd name="connsiteY15" fmla="*/ 1830916 h 2973946"/>
                <a:gd name="connsiteX16" fmla="*/ 64153 w 993892"/>
                <a:gd name="connsiteY16" fmla="*/ 1229337 h 2973946"/>
                <a:gd name="connsiteX17" fmla="*/ 3995 w 993892"/>
                <a:gd name="connsiteY17" fmla="*/ 736043 h 2973946"/>
                <a:gd name="connsiteX0" fmla="*/ 7072 w 996969"/>
                <a:gd name="connsiteY0" fmla="*/ 736043 h 2973946"/>
                <a:gd name="connsiteX1" fmla="*/ 199577 w 996969"/>
                <a:gd name="connsiteY1" fmla="*/ 639790 h 2973946"/>
                <a:gd name="connsiteX2" fmla="*/ 404114 w 996969"/>
                <a:gd name="connsiteY2" fmla="*/ 459316 h 2973946"/>
                <a:gd name="connsiteX3" fmla="*/ 680840 w 996969"/>
                <a:gd name="connsiteY3" fmla="*/ 230716 h 2973946"/>
                <a:gd name="connsiteX4" fmla="*/ 825219 w 996969"/>
                <a:gd name="connsiteY4" fmla="*/ 2116 h 2973946"/>
                <a:gd name="connsiteX5" fmla="*/ 837251 w 996969"/>
                <a:gd name="connsiteY5" fmla="*/ 122432 h 2973946"/>
                <a:gd name="connsiteX6" fmla="*/ 921472 w 996969"/>
                <a:gd name="connsiteY6" fmla="*/ 218685 h 2973946"/>
                <a:gd name="connsiteX7" fmla="*/ 993661 w 996969"/>
                <a:gd name="connsiteY7" fmla="*/ 230716 h 2973946"/>
                <a:gd name="connsiteX8" fmla="*/ 969598 w 996969"/>
                <a:gd name="connsiteY8" fmla="*/ 928548 h 2973946"/>
                <a:gd name="connsiteX9" fmla="*/ 837251 w 996969"/>
                <a:gd name="connsiteY9" fmla="*/ 1758727 h 2973946"/>
                <a:gd name="connsiteX10" fmla="*/ 584587 w 996969"/>
                <a:gd name="connsiteY10" fmla="*/ 2396401 h 2973946"/>
                <a:gd name="connsiteX11" fmla="*/ 295830 w 996969"/>
                <a:gd name="connsiteY11" fmla="*/ 2781411 h 2973946"/>
                <a:gd name="connsiteX12" fmla="*/ 79261 w 996969"/>
                <a:gd name="connsiteY12" fmla="*/ 2973916 h 2973946"/>
                <a:gd name="connsiteX13" fmla="*/ 127387 w 996969"/>
                <a:gd name="connsiteY13" fmla="*/ 2769379 h 2973946"/>
                <a:gd name="connsiteX14" fmla="*/ 67230 w 996969"/>
                <a:gd name="connsiteY14" fmla="*/ 2372337 h 2973946"/>
                <a:gd name="connsiteX15" fmla="*/ 55198 w 996969"/>
                <a:gd name="connsiteY15" fmla="*/ 1830916 h 2973946"/>
                <a:gd name="connsiteX16" fmla="*/ 41830 w 996969"/>
                <a:gd name="connsiteY16" fmla="*/ 1248387 h 2973946"/>
                <a:gd name="connsiteX17" fmla="*/ 7072 w 996969"/>
                <a:gd name="connsiteY17" fmla="*/ 736043 h 2973946"/>
                <a:gd name="connsiteX0" fmla="*/ 7072 w 996969"/>
                <a:gd name="connsiteY0" fmla="*/ 736043 h 2973946"/>
                <a:gd name="connsiteX1" fmla="*/ 199577 w 996969"/>
                <a:gd name="connsiteY1" fmla="*/ 608040 h 2973946"/>
                <a:gd name="connsiteX2" fmla="*/ 404114 w 996969"/>
                <a:gd name="connsiteY2" fmla="*/ 459316 h 2973946"/>
                <a:gd name="connsiteX3" fmla="*/ 680840 w 996969"/>
                <a:gd name="connsiteY3" fmla="*/ 230716 h 2973946"/>
                <a:gd name="connsiteX4" fmla="*/ 825219 w 996969"/>
                <a:gd name="connsiteY4" fmla="*/ 2116 h 2973946"/>
                <a:gd name="connsiteX5" fmla="*/ 837251 w 996969"/>
                <a:gd name="connsiteY5" fmla="*/ 122432 h 2973946"/>
                <a:gd name="connsiteX6" fmla="*/ 921472 w 996969"/>
                <a:gd name="connsiteY6" fmla="*/ 218685 h 2973946"/>
                <a:gd name="connsiteX7" fmla="*/ 993661 w 996969"/>
                <a:gd name="connsiteY7" fmla="*/ 230716 h 2973946"/>
                <a:gd name="connsiteX8" fmla="*/ 969598 w 996969"/>
                <a:gd name="connsiteY8" fmla="*/ 928548 h 2973946"/>
                <a:gd name="connsiteX9" fmla="*/ 837251 w 996969"/>
                <a:gd name="connsiteY9" fmla="*/ 1758727 h 2973946"/>
                <a:gd name="connsiteX10" fmla="*/ 584587 w 996969"/>
                <a:gd name="connsiteY10" fmla="*/ 2396401 h 2973946"/>
                <a:gd name="connsiteX11" fmla="*/ 295830 w 996969"/>
                <a:gd name="connsiteY11" fmla="*/ 2781411 h 2973946"/>
                <a:gd name="connsiteX12" fmla="*/ 79261 w 996969"/>
                <a:gd name="connsiteY12" fmla="*/ 2973916 h 2973946"/>
                <a:gd name="connsiteX13" fmla="*/ 127387 w 996969"/>
                <a:gd name="connsiteY13" fmla="*/ 2769379 h 2973946"/>
                <a:gd name="connsiteX14" fmla="*/ 67230 w 996969"/>
                <a:gd name="connsiteY14" fmla="*/ 2372337 h 2973946"/>
                <a:gd name="connsiteX15" fmla="*/ 55198 w 996969"/>
                <a:gd name="connsiteY15" fmla="*/ 1830916 h 2973946"/>
                <a:gd name="connsiteX16" fmla="*/ 41830 w 996969"/>
                <a:gd name="connsiteY16" fmla="*/ 1248387 h 2973946"/>
                <a:gd name="connsiteX17" fmla="*/ 7072 w 996969"/>
                <a:gd name="connsiteY17" fmla="*/ 736043 h 2973946"/>
                <a:gd name="connsiteX0" fmla="*/ 7072 w 996969"/>
                <a:gd name="connsiteY0" fmla="*/ 736043 h 2973946"/>
                <a:gd name="connsiteX1" fmla="*/ 199577 w 996969"/>
                <a:gd name="connsiteY1" fmla="*/ 608040 h 2973946"/>
                <a:gd name="connsiteX2" fmla="*/ 397764 w 996969"/>
                <a:gd name="connsiteY2" fmla="*/ 446616 h 2973946"/>
                <a:gd name="connsiteX3" fmla="*/ 680840 w 996969"/>
                <a:gd name="connsiteY3" fmla="*/ 230716 h 2973946"/>
                <a:gd name="connsiteX4" fmla="*/ 825219 w 996969"/>
                <a:gd name="connsiteY4" fmla="*/ 2116 h 2973946"/>
                <a:gd name="connsiteX5" fmla="*/ 837251 w 996969"/>
                <a:gd name="connsiteY5" fmla="*/ 122432 h 2973946"/>
                <a:gd name="connsiteX6" fmla="*/ 921472 w 996969"/>
                <a:gd name="connsiteY6" fmla="*/ 218685 h 2973946"/>
                <a:gd name="connsiteX7" fmla="*/ 993661 w 996969"/>
                <a:gd name="connsiteY7" fmla="*/ 230716 h 2973946"/>
                <a:gd name="connsiteX8" fmla="*/ 969598 w 996969"/>
                <a:gd name="connsiteY8" fmla="*/ 928548 h 2973946"/>
                <a:gd name="connsiteX9" fmla="*/ 837251 w 996969"/>
                <a:gd name="connsiteY9" fmla="*/ 1758727 h 2973946"/>
                <a:gd name="connsiteX10" fmla="*/ 584587 w 996969"/>
                <a:gd name="connsiteY10" fmla="*/ 2396401 h 2973946"/>
                <a:gd name="connsiteX11" fmla="*/ 295830 w 996969"/>
                <a:gd name="connsiteY11" fmla="*/ 2781411 h 2973946"/>
                <a:gd name="connsiteX12" fmla="*/ 79261 w 996969"/>
                <a:gd name="connsiteY12" fmla="*/ 2973916 h 2973946"/>
                <a:gd name="connsiteX13" fmla="*/ 127387 w 996969"/>
                <a:gd name="connsiteY13" fmla="*/ 2769379 h 2973946"/>
                <a:gd name="connsiteX14" fmla="*/ 67230 w 996969"/>
                <a:gd name="connsiteY14" fmla="*/ 2372337 h 2973946"/>
                <a:gd name="connsiteX15" fmla="*/ 55198 w 996969"/>
                <a:gd name="connsiteY15" fmla="*/ 1830916 h 2973946"/>
                <a:gd name="connsiteX16" fmla="*/ 41830 w 996969"/>
                <a:gd name="connsiteY16" fmla="*/ 1248387 h 2973946"/>
                <a:gd name="connsiteX17" fmla="*/ 7072 w 996969"/>
                <a:gd name="connsiteY17" fmla="*/ 736043 h 2973946"/>
                <a:gd name="connsiteX0" fmla="*/ 7072 w 996969"/>
                <a:gd name="connsiteY0" fmla="*/ 737208 h 2975111"/>
                <a:gd name="connsiteX1" fmla="*/ 199577 w 996969"/>
                <a:gd name="connsiteY1" fmla="*/ 609205 h 2975111"/>
                <a:gd name="connsiteX2" fmla="*/ 397764 w 996969"/>
                <a:gd name="connsiteY2" fmla="*/ 447781 h 2975111"/>
                <a:gd name="connsiteX3" fmla="*/ 598290 w 996969"/>
                <a:gd name="connsiteY3" fmla="*/ 263631 h 2975111"/>
                <a:gd name="connsiteX4" fmla="*/ 825219 w 996969"/>
                <a:gd name="connsiteY4" fmla="*/ 3281 h 2975111"/>
                <a:gd name="connsiteX5" fmla="*/ 837251 w 996969"/>
                <a:gd name="connsiteY5" fmla="*/ 123597 h 2975111"/>
                <a:gd name="connsiteX6" fmla="*/ 921472 w 996969"/>
                <a:gd name="connsiteY6" fmla="*/ 219850 h 2975111"/>
                <a:gd name="connsiteX7" fmla="*/ 993661 w 996969"/>
                <a:gd name="connsiteY7" fmla="*/ 231881 h 2975111"/>
                <a:gd name="connsiteX8" fmla="*/ 969598 w 996969"/>
                <a:gd name="connsiteY8" fmla="*/ 929713 h 2975111"/>
                <a:gd name="connsiteX9" fmla="*/ 837251 w 996969"/>
                <a:gd name="connsiteY9" fmla="*/ 1759892 h 2975111"/>
                <a:gd name="connsiteX10" fmla="*/ 584587 w 996969"/>
                <a:gd name="connsiteY10" fmla="*/ 2397566 h 2975111"/>
                <a:gd name="connsiteX11" fmla="*/ 295830 w 996969"/>
                <a:gd name="connsiteY11" fmla="*/ 2782576 h 2975111"/>
                <a:gd name="connsiteX12" fmla="*/ 79261 w 996969"/>
                <a:gd name="connsiteY12" fmla="*/ 2975081 h 2975111"/>
                <a:gd name="connsiteX13" fmla="*/ 127387 w 996969"/>
                <a:gd name="connsiteY13" fmla="*/ 2770544 h 2975111"/>
                <a:gd name="connsiteX14" fmla="*/ 67230 w 996969"/>
                <a:gd name="connsiteY14" fmla="*/ 2373502 h 2975111"/>
                <a:gd name="connsiteX15" fmla="*/ 55198 w 996969"/>
                <a:gd name="connsiteY15" fmla="*/ 1832081 h 2975111"/>
                <a:gd name="connsiteX16" fmla="*/ 41830 w 996969"/>
                <a:gd name="connsiteY16" fmla="*/ 1249552 h 2975111"/>
                <a:gd name="connsiteX17" fmla="*/ 7072 w 996969"/>
                <a:gd name="connsiteY17" fmla="*/ 737208 h 2975111"/>
                <a:gd name="connsiteX0" fmla="*/ 7072 w 996969"/>
                <a:gd name="connsiteY0" fmla="*/ 737208 h 2975111"/>
                <a:gd name="connsiteX1" fmla="*/ 199577 w 996969"/>
                <a:gd name="connsiteY1" fmla="*/ 609205 h 2975111"/>
                <a:gd name="connsiteX2" fmla="*/ 397764 w 996969"/>
                <a:gd name="connsiteY2" fmla="*/ 447781 h 2975111"/>
                <a:gd name="connsiteX3" fmla="*/ 598290 w 996969"/>
                <a:gd name="connsiteY3" fmla="*/ 263631 h 2975111"/>
                <a:gd name="connsiteX4" fmla="*/ 825219 w 996969"/>
                <a:gd name="connsiteY4" fmla="*/ 3281 h 2975111"/>
                <a:gd name="connsiteX5" fmla="*/ 837251 w 996969"/>
                <a:gd name="connsiteY5" fmla="*/ 123597 h 2975111"/>
                <a:gd name="connsiteX6" fmla="*/ 921472 w 996969"/>
                <a:gd name="connsiteY6" fmla="*/ 219850 h 2975111"/>
                <a:gd name="connsiteX7" fmla="*/ 993661 w 996969"/>
                <a:gd name="connsiteY7" fmla="*/ 231881 h 2975111"/>
                <a:gd name="connsiteX8" fmla="*/ 969598 w 996969"/>
                <a:gd name="connsiteY8" fmla="*/ 929713 h 2975111"/>
                <a:gd name="connsiteX9" fmla="*/ 837251 w 996969"/>
                <a:gd name="connsiteY9" fmla="*/ 1759892 h 2975111"/>
                <a:gd name="connsiteX10" fmla="*/ 603637 w 996969"/>
                <a:gd name="connsiteY10" fmla="*/ 2397566 h 2975111"/>
                <a:gd name="connsiteX11" fmla="*/ 295830 w 996969"/>
                <a:gd name="connsiteY11" fmla="*/ 2782576 h 2975111"/>
                <a:gd name="connsiteX12" fmla="*/ 79261 w 996969"/>
                <a:gd name="connsiteY12" fmla="*/ 2975081 h 2975111"/>
                <a:gd name="connsiteX13" fmla="*/ 127387 w 996969"/>
                <a:gd name="connsiteY13" fmla="*/ 2770544 h 2975111"/>
                <a:gd name="connsiteX14" fmla="*/ 67230 w 996969"/>
                <a:gd name="connsiteY14" fmla="*/ 2373502 h 2975111"/>
                <a:gd name="connsiteX15" fmla="*/ 55198 w 996969"/>
                <a:gd name="connsiteY15" fmla="*/ 1832081 h 2975111"/>
                <a:gd name="connsiteX16" fmla="*/ 41830 w 996969"/>
                <a:gd name="connsiteY16" fmla="*/ 1249552 h 2975111"/>
                <a:gd name="connsiteX17" fmla="*/ 7072 w 996969"/>
                <a:gd name="connsiteY17" fmla="*/ 737208 h 2975111"/>
                <a:gd name="connsiteX0" fmla="*/ 7072 w 996969"/>
                <a:gd name="connsiteY0" fmla="*/ 737208 h 2975111"/>
                <a:gd name="connsiteX1" fmla="*/ 199577 w 996969"/>
                <a:gd name="connsiteY1" fmla="*/ 609205 h 2975111"/>
                <a:gd name="connsiteX2" fmla="*/ 397764 w 996969"/>
                <a:gd name="connsiteY2" fmla="*/ 447781 h 2975111"/>
                <a:gd name="connsiteX3" fmla="*/ 598290 w 996969"/>
                <a:gd name="connsiteY3" fmla="*/ 263631 h 2975111"/>
                <a:gd name="connsiteX4" fmla="*/ 825219 w 996969"/>
                <a:gd name="connsiteY4" fmla="*/ 3281 h 2975111"/>
                <a:gd name="connsiteX5" fmla="*/ 837251 w 996969"/>
                <a:gd name="connsiteY5" fmla="*/ 123597 h 2975111"/>
                <a:gd name="connsiteX6" fmla="*/ 921472 w 996969"/>
                <a:gd name="connsiteY6" fmla="*/ 219850 h 2975111"/>
                <a:gd name="connsiteX7" fmla="*/ 993661 w 996969"/>
                <a:gd name="connsiteY7" fmla="*/ 231881 h 2975111"/>
                <a:gd name="connsiteX8" fmla="*/ 969598 w 996969"/>
                <a:gd name="connsiteY8" fmla="*/ 929713 h 2975111"/>
                <a:gd name="connsiteX9" fmla="*/ 837251 w 996969"/>
                <a:gd name="connsiteY9" fmla="*/ 1759892 h 2975111"/>
                <a:gd name="connsiteX10" fmla="*/ 603637 w 996969"/>
                <a:gd name="connsiteY10" fmla="*/ 2397566 h 2975111"/>
                <a:gd name="connsiteX11" fmla="*/ 295830 w 996969"/>
                <a:gd name="connsiteY11" fmla="*/ 2782576 h 2975111"/>
                <a:gd name="connsiteX12" fmla="*/ 79261 w 996969"/>
                <a:gd name="connsiteY12" fmla="*/ 2975081 h 2975111"/>
                <a:gd name="connsiteX13" fmla="*/ 127387 w 996969"/>
                <a:gd name="connsiteY13" fmla="*/ 2770544 h 2975111"/>
                <a:gd name="connsiteX14" fmla="*/ 67230 w 996969"/>
                <a:gd name="connsiteY14" fmla="*/ 2373502 h 2975111"/>
                <a:gd name="connsiteX15" fmla="*/ 55198 w 996969"/>
                <a:gd name="connsiteY15" fmla="*/ 1832081 h 2975111"/>
                <a:gd name="connsiteX16" fmla="*/ 41830 w 996969"/>
                <a:gd name="connsiteY16" fmla="*/ 1249552 h 2975111"/>
                <a:gd name="connsiteX17" fmla="*/ 7072 w 996969"/>
                <a:gd name="connsiteY17" fmla="*/ 737208 h 2975111"/>
                <a:gd name="connsiteX0" fmla="*/ 7072 w 996969"/>
                <a:gd name="connsiteY0" fmla="*/ 737208 h 2975081"/>
                <a:gd name="connsiteX1" fmla="*/ 199577 w 996969"/>
                <a:gd name="connsiteY1" fmla="*/ 609205 h 2975081"/>
                <a:gd name="connsiteX2" fmla="*/ 397764 w 996969"/>
                <a:gd name="connsiteY2" fmla="*/ 447781 h 2975081"/>
                <a:gd name="connsiteX3" fmla="*/ 598290 w 996969"/>
                <a:gd name="connsiteY3" fmla="*/ 263631 h 2975081"/>
                <a:gd name="connsiteX4" fmla="*/ 825219 w 996969"/>
                <a:gd name="connsiteY4" fmla="*/ 3281 h 2975081"/>
                <a:gd name="connsiteX5" fmla="*/ 837251 w 996969"/>
                <a:gd name="connsiteY5" fmla="*/ 123597 h 2975081"/>
                <a:gd name="connsiteX6" fmla="*/ 921472 w 996969"/>
                <a:gd name="connsiteY6" fmla="*/ 219850 h 2975081"/>
                <a:gd name="connsiteX7" fmla="*/ 993661 w 996969"/>
                <a:gd name="connsiteY7" fmla="*/ 231881 h 2975081"/>
                <a:gd name="connsiteX8" fmla="*/ 969598 w 996969"/>
                <a:gd name="connsiteY8" fmla="*/ 929713 h 2975081"/>
                <a:gd name="connsiteX9" fmla="*/ 837251 w 996969"/>
                <a:gd name="connsiteY9" fmla="*/ 1759892 h 2975081"/>
                <a:gd name="connsiteX10" fmla="*/ 603637 w 996969"/>
                <a:gd name="connsiteY10" fmla="*/ 2397566 h 2975081"/>
                <a:gd name="connsiteX11" fmla="*/ 295830 w 996969"/>
                <a:gd name="connsiteY11" fmla="*/ 2769876 h 2975081"/>
                <a:gd name="connsiteX12" fmla="*/ 79261 w 996969"/>
                <a:gd name="connsiteY12" fmla="*/ 2975081 h 2975081"/>
                <a:gd name="connsiteX13" fmla="*/ 127387 w 996969"/>
                <a:gd name="connsiteY13" fmla="*/ 2770544 h 2975081"/>
                <a:gd name="connsiteX14" fmla="*/ 67230 w 996969"/>
                <a:gd name="connsiteY14" fmla="*/ 2373502 h 2975081"/>
                <a:gd name="connsiteX15" fmla="*/ 55198 w 996969"/>
                <a:gd name="connsiteY15" fmla="*/ 1832081 h 2975081"/>
                <a:gd name="connsiteX16" fmla="*/ 41830 w 996969"/>
                <a:gd name="connsiteY16" fmla="*/ 1249552 h 2975081"/>
                <a:gd name="connsiteX17" fmla="*/ 7072 w 996969"/>
                <a:gd name="connsiteY17" fmla="*/ 737208 h 2975081"/>
                <a:gd name="connsiteX0" fmla="*/ 7072 w 996969"/>
                <a:gd name="connsiteY0" fmla="*/ 737208 h 2975081"/>
                <a:gd name="connsiteX1" fmla="*/ 199577 w 996969"/>
                <a:gd name="connsiteY1" fmla="*/ 609205 h 2975081"/>
                <a:gd name="connsiteX2" fmla="*/ 397764 w 996969"/>
                <a:gd name="connsiteY2" fmla="*/ 447781 h 2975081"/>
                <a:gd name="connsiteX3" fmla="*/ 598290 w 996969"/>
                <a:gd name="connsiteY3" fmla="*/ 263631 h 2975081"/>
                <a:gd name="connsiteX4" fmla="*/ 825219 w 996969"/>
                <a:gd name="connsiteY4" fmla="*/ 3281 h 2975081"/>
                <a:gd name="connsiteX5" fmla="*/ 837251 w 996969"/>
                <a:gd name="connsiteY5" fmla="*/ 123597 h 2975081"/>
                <a:gd name="connsiteX6" fmla="*/ 921472 w 996969"/>
                <a:gd name="connsiteY6" fmla="*/ 219850 h 2975081"/>
                <a:gd name="connsiteX7" fmla="*/ 993661 w 996969"/>
                <a:gd name="connsiteY7" fmla="*/ 231881 h 2975081"/>
                <a:gd name="connsiteX8" fmla="*/ 969598 w 996969"/>
                <a:gd name="connsiteY8" fmla="*/ 929713 h 2975081"/>
                <a:gd name="connsiteX9" fmla="*/ 837251 w 996969"/>
                <a:gd name="connsiteY9" fmla="*/ 1759892 h 2975081"/>
                <a:gd name="connsiteX10" fmla="*/ 584587 w 996969"/>
                <a:gd name="connsiteY10" fmla="*/ 2378516 h 2975081"/>
                <a:gd name="connsiteX11" fmla="*/ 295830 w 996969"/>
                <a:gd name="connsiteY11" fmla="*/ 2769876 h 2975081"/>
                <a:gd name="connsiteX12" fmla="*/ 79261 w 996969"/>
                <a:gd name="connsiteY12" fmla="*/ 2975081 h 2975081"/>
                <a:gd name="connsiteX13" fmla="*/ 127387 w 996969"/>
                <a:gd name="connsiteY13" fmla="*/ 2770544 h 2975081"/>
                <a:gd name="connsiteX14" fmla="*/ 67230 w 996969"/>
                <a:gd name="connsiteY14" fmla="*/ 2373502 h 2975081"/>
                <a:gd name="connsiteX15" fmla="*/ 55198 w 996969"/>
                <a:gd name="connsiteY15" fmla="*/ 1832081 h 2975081"/>
                <a:gd name="connsiteX16" fmla="*/ 41830 w 996969"/>
                <a:gd name="connsiteY16" fmla="*/ 1249552 h 2975081"/>
                <a:gd name="connsiteX17" fmla="*/ 7072 w 996969"/>
                <a:gd name="connsiteY17" fmla="*/ 737208 h 297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6969" h="2975081">
                  <a:moveTo>
                    <a:pt x="7072" y="737208"/>
                  </a:moveTo>
                  <a:cubicBezTo>
                    <a:pt x="33363" y="630484"/>
                    <a:pt x="134462" y="657443"/>
                    <a:pt x="199577" y="609205"/>
                  </a:cubicBezTo>
                  <a:cubicBezTo>
                    <a:pt x="264692" y="560967"/>
                    <a:pt x="331312" y="505377"/>
                    <a:pt x="397764" y="447781"/>
                  </a:cubicBezTo>
                  <a:cubicBezTo>
                    <a:pt x="464216" y="390185"/>
                    <a:pt x="527048" y="337714"/>
                    <a:pt x="598290" y="263631"/>
                  </a:cubicBezTo>
                  <a:cubicBezTo>
                    <a:pt x="669533" y="189548"/>
                    <a:pt x="785392" y="26620"/>
                    <a:pt x="825219" y="3281"/>
                  </a:cubicBezTo>
                  <a:cubicBezTo>
                    <a:pt x="865046" y="-20058"/>
                    <a:pt x="821209" y="87502"/>
                    <a:pt x="837251" y="123597"/>
                  </a:cubicBezTo>
                  <a:cubicBezTo>
                    <a:pt x="853293" y="159692"/>
                    <a:pt x="895404" y="201803"/>
                    <a:pt x="921472" y="219850"/>
                  </a:cubicBezTo>
                  <a:cubicBezTo>
                    <a:pt x="947540" y="237897"/>
                    <a:pt x="985640" y="113571"/>
                    <a:pt x="993661" y="231881"/>
                  </a:cubicBezTo>
                  <a:cubicBezTo>
                    <a:pt x="1001682" y="350191"/>
                    <a:pt x="995666" y="675045"/>
                    <a:pt x="969598" y="929713"/>
                  </a:cubicBezTo>
                  <a:cubicBezTo>
                    <a:pt x="943530" y="1184381"/>
                    <a:pt x="901419" y="1518425"/>
                    <a:pt x="837251" y="1759892"/>
                  </a:cubicBezTo>
                  <a:cubicBezTo>
                    <a:pt x="773083" y="2001359"/>
                    <a:pt x="674824" y="2210185"/>
                    <a:pt x="584587" y="2378516"/>
                  </a:cubicBezTo>
                  <a:cubicBezTo>
                    <a:pt x="494350" y="2546847"/>
                    <a:pt x="380051" y="2670449"/>
                    <a:pt x="295830" y="2769876"/>
                  </a:cubicBezTo>
                  <a:cubicBezTo>
                    <a:pt x="211609" y="2869304"/>
                    <a:pt x="107335" y="2974970"/>
                    <a:pt x="79261" y="2975081"/>
                  </a:cubicBezTo>
                  <a:cubicBezTo>
                    <a:pt x="51187" y="2975192"/>
                    <a:pt x="129392" y="2870807"/>
                    <a:pt x="127387" y="2770544"/>
                  </a:cubicBezTo>
                  <a:cubicBezTo>
                    <a:pt x="125382" y="2670281"/>
                    <a:pt x="79262" y="2529913"/>
                    <a:pt x="67230" y="2373502"/>
                  </a:cubicBezTo>
                  <a:cubicBezTo>
                    <a:pt x="55198" y="2217091"/>
                    <a:pt x="55198" y="2022581"/>
                    <a:pt x="55198" y="1832081"/>
                  </a:cubicBezTo>
                  <a:cubicBezTo>
                    <a:pt x="55198" y="1641581"/>
                    <a:pt x="47846" y="1430026"/>
                    <a:pt x="41830" y="1249552"/>
                  </a:cubicBezTo>
                  <a:cubicBezTo>
                    <a:pt x="35814" y="1069078"/>
                    <a:pt x="-19219" y="843933"/>
                    <a:pt x="7072" y="737208"/>
                  </a:cubicBez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10" name="Szabadkézi sokszög: alakzat 9">
              <a:extLst>
                <a:ext uri="{FF2B5EF4-FFF2-40B4-BE49-F238E27FC236}">
                  <a16:creationId xmlns:a16="http://schemas.microsoft.com/office/drawing/2014/main" id="{539CB0C5-3466-4DE2-8B03-F1D845ADE8B7}"/>
                </a:ext>
              </a:extLst>
            </p:cNvPr>
            <p:cNvSpPr/>
            <p:nvPr/>
          </p:nvSpPr>
          <p:spPr>
            <a:xfrm>
              <a:off x="6133584" y="3362559"/>
              <a:ext cx="828526" cy="809380"/>
            </a:xfrm>
            <a:custGeom>
              <a:avLst/>
              <a:gdLst>
                <a:gd name="connsiteX0" fmla="*/ 828675 w 828675"/>
                <a:gd name="connsiteY0" fmla="*/ 0 h 809625"/>
                <a:gd name="connsiteX1" fmla="*/ 714375 w 828675"/>
                <a:gd name="connsiteY1" fmla="*/ 190500 h 809625"/>
                <a:gd name="connsiteX2" fmla="*/ 523875 w 828675"/>
                <a:gd name="connsiteY2" fmla="*/ 400050 h 809625"/>
                <a:gd name="connsiteX3" fmla="*/ 247650 w 828675"/>
                <a:gd name="connsiteY3" fmla="*/ 647700 h 809625"/>
                <a:gd name="connsiteX4" fmla="*/ 0 w 828675"/>
                <a:gd name="connsiteY4" fmla="*/ 809625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809625">
                  <a:moveTo>
                    <a:pt x="828675" y="0"/>
                  </a:moveTo>
                  <a:cubicBezTo>
                    <a:pt x="796925" y="61912"/>
                    <a:pt x="765175" y="123825"/>
                    <a:pt x="714375" y="190500"/>
                  </a:cubicBezTo>
                  <a:cubicBezTo>
                    <a:pt x="663575" y="257175"/>
                    <a:pt x="601663" y="323850"/>
                    <a:pt x="523875" y="400050"/>
                  </a:cubicBezTo>
                  <a:cubicBezTo>
                    <a:pt x="446087" y="476250"/>
                    <a:pt x="334962" y="579438"/>
                    <a:pt x="247650" y="647700"/>
                  </a:cubicBezTo>
                  <a:cubicBezTo>
                    <a:pt x="160337" y="715963"/>
                    <a:pt x="80168" y="762794"/>
                    <a:pt x="0" y="809625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1" name="Szabadkézi sokszög: alakzat 10">
              <a:extLst>
                <a:ext uri="{FF2B5EF4-FFF2-40B4-BE49-F238E27FC236}">
                  <a16:creationId xmlns:a16="http://schemas.microsoft.com/office/drawing/2014/main" id="{06B8DE1B-696E-40E1-B5D3-479FAEC63F12}"/>
                </a:ext>
              </a:extLst>
            </p:cNvPr>
            <p:cNvSpPr/>
            <p:nvPr/>
          </p:nvSpPr>
          <p:spPr>
            <a:xfrm>
              <a:off x="6162154" y="3648222"/>
              <a:ext cx="990422" cy="2828067"/>
            </a:xfrm>
            <a:custGeom>
              <a:avLst/>
              <a:gdLst>
                <a:gd name="connsiteX0" fmla="*/ 990600 w 990600"/>
                <a:gd name="connsiteY0" fmla="*/ 0 h 2828624"/>
                <a:gd name="connsiteX1" fmla="*/ 962025 w 990600"/>
                <a:gd name="connsiteY1" fmla="*/ 419100 h 2828624"/>
                <a:gd name="connsiteX2" fmla="*/ 923925 w 990600"/>
                <a:gd name="connsiteY2" fmla="*/ 1133475 h 2828624"/>
                <a:gd name="connsiteX3" fmla="*/ 733425 w 990600"/>
                <a:gd name="connsiteY3" fmla="*/ 1838325 h 2828624"/>
                <a:gd name="connsiteX4" fmla="*/ 495300 w 990600"/>
                <a:gd name="connsiteY4" fmla="*/ 2333625 h 2828624"/>
                <a:gd name="connsiteX5" fmla="*/ 104775 w 990600"/>
                <a:gd name="connsiteY5" fmla="*/ 2771775 h 2828624"/>
                <a:gd name="connsiteX6" fmla="*/ 0 w 990600"/>
                <a:gd name="connsiteY6" fmla="*/ 2809875 h 28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0600" h="2828624">
                  <a:moveTo>
                    <a:pt x="990600" y="0"/>
                  </a:moveTo>
                  <a:cubicBezTo>
                    <a:pt x="981868" y="115094"/>
                    <a:pt x="973137" y="230188"/>
                    <a:pt x="962025" y="419100"/>
                  </a:cubicBezTo>
                  <a:cubicBezTo>
                    <a:pt x="950913" y="608012"/>
                    <a:pt x="962025" y="896937"/>
                    <a:pt x="923925" y="1133475"/>
                  </a:cubicBezTo>
                  <a:cubicBezTo>
                    <a:pt x="885825" y="1370013"/>
                    <a:pt x="804862" y="1638300"/>
                    <a:pt x="733425" y="1838325"/>
                  </a:cubicBezTo>
                  <a:cubicBezTo>
                    <a:pt x="661988" y="2038350"/>
                    <a:pt x="600075" y="2178050"/>
                    <a:pt x="495300" y="2333625"/>
                  </a:cubicBezTo>
                  <a:cubicBezTo>
                    <a:pt x="390525" y="2489200"/>
                    <a:pt x="187325" y="2692400"/>
                    <a:pt x="104775" y="2771775"/>
                  </a:cubicBezTo>
                  <a:cubicBezTo>
                    <a:pt x="22225" y="2851150"/>
                    <a:pt x="11112" y="2830512"/>
                    <a:pt x="0" y="2809875"/>
                  </a:cubicBez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2" name="Szabadkézi sokszög: alakzat 11">
              <a:extLst>
                <a:ext uri="{FF2B5EF4-FFF2-40B4-BE49-F238E27FC236}">
                  <a16:creationId xmlns:a16="http://schemas.microsoft.com/office/drawing/2014/main" id="{34EF1D55-BD3F-4DFF-A4F5-5D5DE89048E6}"/>
                </a:ext>
              </a:extLst>
            </p:cNvPr>
            <p:cNvSpPr/>
            <p:nvPr/>
          </p:nvSpPr>
          <p:spPr>
            <a:xfrm>
              <a:off x="6171677" y="3762488"/>
              <a:ext cx="676154" cy="1066477"/>
            </a:xfrm>
            <a:custGeom>
              <a:avLst/>
              <a:gdLst>
                <a:gd name="connsiteX0" fmla="*/ 0 w 676275"/>
                <a:gd name="connsiteY0" fmla="*/ 1066800 h 1066800"/>
                <a:gd name="connsiteX1" fmla="*/ 228600 w 676275"/>
                <a:gd name="connsiteY1" fmla="*/ 790575 h 1066800"/>
                <a:gd name="connsiteX2" fmla="*/ 371475 w 676275"/>
                <a:gd name="connsiteY2" fmla="*/ 523875 h 1066800"/>
                <a:gd name="connsiteX3" fmla="*/ 561975 w 676275"/>
                <a:gd name="connsiteY3" fmla="*/ 200025 h 1066800"/>
                <a:gd name="connsiteX4" fmla="*/ 676275 w 676275"/>
                <a:gd name="connsiteY4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5" h="1066800">
                  <a:moveTo>
                    <a:pt x="0" y="1066800"/>
                  </a:moveTo>
                  <a:cubicBezTo>
                    <a:pt x="83344" y="973931"/>
                    <a:pt x="166688" y="881062"/>
                    <a:pt x="228600" y="790575"/>
                  </a:cubicBezTo>
                  <a:cubicBezTo>
                    <a:pt x="290512" y="700088"/>
                    <a:pt x="315913" y="622300"/>
                    <a:pt x="371475" y="523875"/>
                  </a:cubicBezTo>
                  <a:cubicBezTo>
                    <a:pt x="427038" y="425450"/>
                    <a:pt x="511175" y="287337"/>
                    <a:pt x="561975" y="200025"/>
                  </a:cubicBezTo>
                  <a:cubicBezTo>
                    <a:pt x="612775" y="112712"/>
                    <a:pt x="644525" y="56356"/>
                    <a:pt x="676275" y="0"/>
                  </a:cubicBezTo>
                </a:path>
              </a:pathLst>
            </a:cu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3" name="Szabadkézi sokszög: alakzat 12">
              <a:extLst>
                <a:ext uri="{FF2B5EF4-FFF2-40B4-BE49-F238E27FC236}">
                  <a16:creationId xmlns:a16="http://schemas.microsoft.com/office/drawing/2014/main" id="{64D941F5-AB3F-4A98-A8CC-5D55C56A7EF7}"/>
                </a:ext>
              </a:extLst>
            </p:cNvPr>
            <p:cNvSpPr/>
            <p:nvPr/>
          </p:nvSpPr>
          <p:spPr>
            <a:xfrm>
              <a:off x="6438329" y="3553001"/>
              <a:ext cx="533304" cy="1552104"/>
            </a:xfrm>
            <a:custGeom>
              <a:avLst/>
              <a:gdLst>
                <a:gd name="connsiteX0" fmla="*/ 533400 w 533400"/>
                <a:gd name="connsiteY0" fmla="*/ 0 h 1552575"/>
                <a:gd name="connsiteX1" fmla="*/ 438150 w 533400"/>
                <a:gd name="connsiteY1" fmla="*/ 371475 h 1552575"/>
                <a:gd name="connsiteX2" fmla="*/ 285750 w 533400"/>
                <a:gd name="connsiteY2" fmla="*/ 885825 h 1552575"/>
                <a:gd name="connsiteX3" fmla="*/ 161925 w 533400"/>
                <a:gd name="connsiteY3" fmla="*/ 1247775 h 1552575"/>
                <a:gd name="connsiteX4" fmla="*/ 0 w 533400"/>
                <a:gd name="connsiteY4" fmla="*/ 155257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" h="1552575">
                  <a:moveTo>
                    <a:pt x="533400" y="0"/>
                  </a:moveTo>
                  <a:cubicBezTo>
                    <a:pt x="506412" y="111919"/>
                    <a:pt x="479425" y="223838"/>
                    <a:pt x="438150" y="371475"/>
                  </a:cubicBezTo>
                  <a:cubicBezTo>
                    <a:pt x="396875" y="519113"/>
                    <a:pt x="331787" y="739775"/>
                    <a:pt x="285750" y="885825"/>
                  </a:cubicBezTo>
                  <a:cubicBezTo>
                    <a:pt x="239713" y="1031875"/>
                    <a:pt x="209550" y="1136650"/>
                    <a:pt x="161925" y="1247775"/>
                  </a:cubicBezTo>
                  <a:cubicBezTo>
                    <a:pt x="114300" y="1358900"/>
                    <a:pt x="57150" y="1455737"/>
                    <a:pt x="0" y="1552575"/>
                  </a:cubicBezTo>
                </a:path>
              </a:pathLst>
            </a:cu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5" name="Szabadkézi sokszög: alakzat 14">
              <a:extLst>
                <a:ext uri="{FF2B5EF4-FFF2-40B4-BE49-F238E27FC236}">
                  <a16:creationId xmlns:a16="http://schemas.microsoft.com/office/drawing/2014/main" id="{C7A79B39-35AD-4668-A0CD-576A17392373}"/>
                </a:ext>
              </a:extLst>
            </p:cNvPr>
            <p:cNvSpPr/>
            <p:nvPr/>
          </p:nvSpPr>
          <p:spPr>
            <a:xfrm>
              <a:off x="6228817" y="4549649"/>
              <a:ext cx="717421" cy="1593367"/>
            </a:xfrm>
            <a:custGeom>
              <a:avLst/>
              <a:gdLst>
                <a:gd name="connsiteX0" fmla="*/ 0 w 717681"/>
                <a:gd name="connsiteY0" fmla="*/ 1594215 h 1594215"/>
                <a:gd name="connsiteX1" fmla="*/ 219075 w 717681"/>
                <a:gd name="connsiteY1" fmla="*/ 1327515 h 1594215"/>
                <a:gd name="connsiteX2" fmla="*/ 419100 w 717681"/>
                <a:gd name="connsiteY2" fmla="*/ 1013190 h 1594215"/>
                <a:gd name="connsiteX3" fmla="*/ 571500 w 717681"/>
                <a:gd name="connsiteY3" fmla="*/ 622665 h 1594215"/>
                <a:gd name="connsiteX4" fmla="*/ 704850 w 717681"/>
                <a:gd name="connsiteY4" fmla="*/ 60690 h 1594215"/>
                <a:gd name="connsiteX5" fmla="*/ 704850 w 717681"/>
                <a:gd name="connsiteY5" fmla="*/ 41640 h 159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7681" h="1594215">
                  <a:moveTo>
                    <a:pt x="0" y="1594215"/>
                  </a:moveTo>
                  <a:cubicBezTo>
                    <a:pt x="74612" y="1509283"/>
                    <a:pt x="149225" y="1424352"/>
                    <a:pt x="219075" y="1327515"/>
                  </a:cubicBezTo>
                  <a:cubicBezTo>
                    <a:pt x="288925" y="1230678"/>
                    <a:pt x="360363" y="1130665"/>
                    <a:pt x="419100" y="1013190"/>
                  </a:cubicBezTo>
                  <a:cubicBezTo>
                    <a:pt x="477838" y="895715"/>
                    <a:pt x="523875" y="781415"/>
                    <a:pt x="571500" y="622665"/>
                  </a:cubicBezTo>
                  <a:cubicBezTo>
                    <a:pt x="619125" y="463915"/>
                    <a:pt x="704850" y="60690"/>
                    <a:pt x="704850" y="60690"/>
                  </a:cubicBezTo>
                  <a:cubicBezTo>
                    <a:pt x="727075" y="-36148"/>
                    <a:pt x="715962" y="2746"/>
                    <a:pt x="704850" y="41640"/>
                  </a:cubicBezTo>
                </a:path>
              </a:pathLst>
            </a:cu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sp>
        <p:nvSpPr>
          <p:cNvPr id="27653" name="Szövegdoboz 16">
            <a:extLst>
              <a:ext uri="{FF2B5EF4-FFF2-40B4-BE49-F238E27FC236}">
                <a16:creationId xmlns:a16="http://schemas.microsoft.com/office/drawing/2014/main" id="{30D46EBC-CDCF-476D-8F17-8E3ED6A66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095875"/>
            <a:ext cx="35988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A m. </a:t>
            </a:r>
            <a:r>
              <a:rPr lang="hu-HU" altLang="hu-HU" sz="2000" dirty="0" err="1"/>
              <a:t>temporalis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bipennatus</a:t>
            </a:r>
            <a:r>
              <a:rPr lang="hu-HU" altLang="hu-HU" sz="2000" dirty="0"/>
              <a:t> szerkezetű, míg a m. </a:t>
            </a:r>
            <a:r>
              <a:rPr lang="hu-HU" altLang="hu-HU" sz="2000" dirty="0" err="1"/>
              <a:t>massetert</a:t>
            </a:r>
            <a:r>
              <a:rPr lang="hu-HU" altLang="hu-HU" sz="2000" dirty="0"/>
              <a:t> multipennatus jellegű izomnak tekintjük.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A6F2DA2-AB66-4A9F-99CB-8A116313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4"/>
          <a:stretch>
            <a:fillRect/>
          </a:stretch>
        </p:blipFill>
        <p:spPr bwMode="auto">
          <a:xfrm>
            <a:off x="107950" y="188913"/>
            <a:ext cx="4435475" cy="6408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Kép 1">
            <a:extLst>
              <a:ext uri="{FF2B5EF4-FFF2-40B4-BE49-F238E27FC236}">
                <a16:creationId xmlns:a16="http://schemas.microsoft.com/office/drawing/2014/main" id="{CF27E1A1-3530-4581-81AE-1374B752D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6240463"/>
            <a:ext cx="69056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>
            <a:extLst>
              <a:ext uri="{FF2B5EF4-FFF2-40B4-BE49-F238E27FC236}">
                <a16:creationId xmlns:a16="http://schemas.microsoft.com/office/drawing/2014/main" id="{CB7E7C8C-60F2-4D40-9CDB-73235462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 b="2393"/>
          <a:stretch/>
        </p:blipFill>
        <p:spPr bwMode="auto">
          <a:xfrm>
            <a:off x="5003800" y="188640"/>
            <a:ext cx="3771900" cy="4211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41C019-277B-466D-88D7-885696B365C5}"/>
              </a:ext>
            </a:extLst>
          </p:cNvPr>
          <p:cNvSpPr txBox="1"/>
          <p:nvPr/>
        </p:nvSpPr>
        <p:spPr>
          <a:xfrm>
            <a:off x="5003800" y="4422921"/>
            <a:ext cx="4032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hu-HU" b="1" dirty="0"/>
              <a:t>Corpus </a:t>
            </a:r>
            <a:r>
              <a:rPr lang="hu-HU" b="1" dirty="0" err="1"/>
              <a:t>maxillae</a:t>
            </a:r>
            <a:r>
              <a:rPr lang="hu-HU" b="1" dirty="0"/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 err="1"/>
              <a:t>facies</a:t>
            </a:r>
            <a:r>
              <a:rPr lang="hu-HU" dirty="0"/>
              <a:t> </a:t>
            </a:r>
            <a:r>
              <a:rPr lang="hu-HU" dirty="0" err="1"/>
              <a:t>anterior</a:t>
            </a:r>
            <a:r>
              <a:rPr lang="hu-HU" dirty="0"/>
              <a:t> (≈ fossa </a:t>
            </a:r>
            <a:r>
              <a:rPr lang="hu-HU" dirty="0" err="1"/>
              <a:t>canina</a:t>
            </a:r>
            <a:r>
              <a:rPr lang="hu-HU" dirty="0"/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 err="1"/>
              <a:t>facies</a:t>
            </a:r>
            <a:r>
              <a:rPr lang="hu-HU" dirty="0"/>
              <a:t> </a:t>
            </a:r>
            <a:r>
              <a:rPr lang="hu-HU" dirty="0" err="1"/>
              <a:t>infratemporalis</a:t>
            </a:r>
            <a:r>
              <a:rPr lang="hu-HU" dirty="0"/>
              <a:t> (≈ </a:t>
            </a:r>
            <a:r>
              <a:rPr lang="hu-HU" dirty="0" err="1"/>
              <a:t>tuber</a:t>
            </a:r>
            <a:r>
              <a:rPr lang="hu-HU" dirty="0"/>
              <a:t> </a:t>
            </a:r>
            <a:r>
              <a:rPr lang="hu-HU" dirty="0" err="1"/>
              <a:t>maxillae</a:t>
            </a:r>
            <a:r>
              <a:rPr lang="hu-HU" dirty="0"/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 err="1"/>
              <a:t>facies</a:t>
            </a:r>
            <a:r>
              <a:rPr lang="hu-HU" dirty="0"/>
              <a:t> </a:t>
            </a:r>
            <a:r>
              <a:rPr lang="hu-HU" dirty="0" err="1"/>
              <a:t>orbitalis</a:t>
            </a:r>
            <a:endParaRPr lang="hu-HU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 err="1"/>
              <a:t>facies</a:t>
            </a:r>
            <a:r>
              <a:rPr lang="hu-HU" dirty="0"/>
              <a:t> </a:t>
            </a:r>
            <a:r>
              <a:rPr lang="hu-HU" dirty="0" err="1"/>
              <a:t>nasalis</a:t>
            </a:r>
            <a:endParaRPr lang="hu-HU" dirty="0"/>
          </a:p>
          <a:p>
            <a:pPr eaLnBrk="1" hangingPunct="1">
              <a:defRPr/>
            </a:pPr>
            <a:r>
              <a:rPr lang="hu-HU" b="1" dirty="0" err="1"/>
              <a:t>Processusok</a:t>
            </a:r>
            <a:r>
              <a:rPr lang="hu-HU" b="1" dirty="0"/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frontalis</a:t>
            </a:r>
            <a:r>
              <a:rPr lang="hu-HU" dirty="0"/>
              <a:t>, </a:t>
            </a: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zygomaticus</a:t>
            </a:r>
            <a:r>
              <a:rPr lang="hu-HU" dirty="0"/>
              <a:t>,</a:t>
            </a:r>
          </a:p>
          <a:p>
            <a:pPr eaLnBrk="1" hangingPunct="1">
              <a:defRPr/>
            </a:pPr>
            <a:r>
              <a:rPr lang="hu-HU" dirty="0"/>
              <a:t>     </a:t>
            </a: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alveolaris</a:t>
            </a:r>
            <a:r>
              <a:rPr lang="hu-HU" dirty="0"/>
              <a:t>, </a:t>
            </a: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palatinus</a:t>
            </a:r>
            <a:endParaRPr lang="hu-HU" dirty="0"/>
          </a:p>
        </p:txBody>
      </p:sp>
      <p:pic>
        <p:nvPicPr>
          <p:cNvPr id="6150" name="Kép 5">
            <a:extLst>
              <a:ext uri="{FF2B5EF4-FFF2-40B4-BE49-F238E27FC236}">
                <a16:creationId xmlns:a16="http://schemas.microsoft.com/office/drawing/2014/main" id="{4266F942-F5DA-400E-B858-7D5DCA790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1138"/>
            <a:ext cx="6905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1EDA3902-9848-4325-B0D4-D24C235DE3A9}"/>
              </a:ext>
            </a:extLst>
          </p:cNvPr>
          <p:cNvCxnSpPr>
            <a:cxnSpLocks/>
          </p:cNvCxnSpPr>
          <p:nvPr/>
        </p:nvCxnSpPr>
        <p:spPr>
          <a:xfrm>
            <a:off x="2801938" y="3265488"/>
            <a:ext cx="185737" cy="1027112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C9BA30EC-60E2-4739-963A-997099A0205F}"/>
              </a:ext>
            </a:extLst>
          </p:cNvPr>
          <p:cNvCxnSpPr>
            <a:cxnSpLocks/>
          </p:cNvCxnSpPr>
          <p:nvPr/>
        </p:nvCxnSpPr>
        <p:spPr>
          <a:xfrm flipH="1">
            <a:off x="2987675" y="3644900"/>
            <a:ext cx="528638" cy="64770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F08F932E-E4F1-4ACD-A836-3373587B91E1}"/>
              </a:ext>
            </a:extLst>
          </p:cNvPr>
          <p:cNvCxnSpPr>
            <a:cxnSpLocks/>
          </p:cNvCxnSpPr>
          <p:nvPr/>
        </p:nvCxnSpPr>
        <p:spPr>
          <a:xfrm flipH="1" flipV="1">
            <a:off x="2806700" y="3271838"/>
            <a:ext cx="709613" cy="373062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>
            <a:extLst>
              <a:ext uri="{FF2B5EF4-FFF2-40B4-BE49-F238E27FC236}">
                <a16:creationId xmlns:a16="http://schemas.microsoft.com/office/drawing/2014/main" id="{FA211712-E42C-491A-BA5B-2D80CE2795F6}"/>
              </a:ext>
            </a:extLst>
          </p:cNvPr>
          <p:cNvCxnSpPr>
            <a:cxnSpLocks/>
          </p:cNvCxnSpPr>
          <p:nvPr/>
        </p:nvCxnSpPr>
        <p:spPr>
          <a:xfrm flipH="1">
            <a:off x="2798763" y="3216275"/>
            <a:ext cx="260350" cy="68263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5738F8CA-C085-48E3-9892-6B6D6EBA094B}"/>
              </a:ext>
            </a:extLst>
          </p:cNvPr>
          <p:cNvCxnSpPr>
            <a:cxnSpLocks/>
          </p:cNvCxnSpPr>
          <p:nvPr/>
        </p:nvCxnSpPr>
        <p:spPr>
          <a:xfrm>
            <a:off x="3065463" y="3206750"/>
            <a:ext cx="458787" cy="43815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F5C833FB-7DA0-4C53-946A-E509C192BE07}"/>
              </a:ext>
            </a:extLst>
          </p:cNvPr>
          <p:cNvCxnSpPr>
            <a:cxnSpLocks/>
          </p:cNvCxnSpPr>
          <p:nvPr/>
        </p:nvCxnSpPr>
        <p:spPr>
          <a:xfrm flipH="1">
            <a:off x="2995613" y="3216275"/>
            <a:ext cx="61912" cy="1076325"/>
          </a:xfrm>
          <a:prstGeom prst="line">
            <a:avLst/>
          </a:prstGeom>
          <a:ln w="28575">
            <a:solidFill>
              <a:srgbClr val="00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églalap 71">
            <a:extLst>
              <a:ext uri="{FF2B5EF4-FFF2-40B4-BE49-F238E27FC236}">
                <a16:creationId xmlns:a16="http://schemas.microsoft.com/office/drawing/2014/main" id="{76E37716-7BD3-475C-BE20-469A50A02CD9}"/>
              </a:ext>
            </a:extLst>
          </p:cNvPr>
          <p:cNvSpPr/>
          <p:nvPr/>
        </p:nvSpPr>
        <p:spPr>
          <a:xfrm>
            <a:off x="107950" y="136525"/>
            <a:ext cx="1979613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4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+mj-ea"/>
                <a:cs typeface="+mj-cs"/>
              </a:rPr>
              <a:t>Maxilla</a:t>
            </a:r>
            <a:endParaRPr lang="hu-H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500F761-3FE0-4D6A-9910-F08514EB1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51"/>
          <a:stretch/>
        </p:blipFill>
        <p:spPr bwMode="auto">
          <a:xfrm>
            <a:off x="253274" y="489279"/>
            <a:ext cx="8637452" cy="5976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Szövegdoboz 1">
            <a:extLst>
              <a:ext uri="{FF2B5EF4-FFF2-40B4-BE49-F238E27FC236}">
                <a16:creationId xmlns:a16="http://schemas.microsoft.com/office/drawing/2014/main" id="{179DA691-F3E4-4114-8CB9-DDB1AEDA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20688"/>
            <a:ext cx="2087562" cy="923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/>
              <a:t>A m. </a:t>
            </a:r>
            <a:r>
              <a:rPr lang="hu-HU" altLang="hu-HU" sz="1800" b="1" dirty="0" err="1"/>
              <a:t>temporalis</a:t>
            </a:r>
            <a:r>
              <a:rPr lang="hu-HU" altLang="hu-HU" sz="1800" b="1" dirty="0"/>
              <a:t> és m. </a:t>
            </a:r>
            <a:r>
              <a:rPr lang="hu-HU" altLang="hu-HU" sz="1800" b="1" dirty="0" err="1"/>
              <a:t>masseter</a:t>
            </a:r>
            <a:r>
              <a:rPr lang="hu-HU" altLang="hu-HU" sz="1800" b="1" dirty="0"/>
              <a:t> eltávolítása után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CFE39A6-B778-4831-83FA-350FB42B0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2326"/>
          <a:stretch/>
        </p:blipFill>
        <p:spPr>
          <a:xfrm>
            <a:off x="157300" y="116632"/>
            <a:ext cx="8829399" cy="5904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9807ADD-9E76-4392-874B-47AC1D088174}"/>
              </a:ext>
            </a:extLst>
          </p:cNvPr>
          <p:cNvSpPr txBox="1"/>
          <p:nvPr/>
        </p:nvSpPr>
        <p:spPr>
          <a:xfrm>
            <a:off x="329298" y="6095037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Figyeljük meg a fossa </a:t>
            </a:r>
            <a:r>
              <a:rPr lang="hu-HU" dirty="0" err="1"/>
              <a:t>infratemporalist</a:t>
            </a:r>
            <a:r>
              <a:rPr lang="hu-HU" dirty="0"/>
              <a:t> kitöltő m. </a:t>
            </a:r>
            <a:r>
              <a:rPr lang="hu-HU" dirty="0" err="1"/>
              <a:t>pterygoideus</a:t>
            </a:r>
            <a:r>
              <a:rPr lang="hu-HU" dirty="0"/>
              <a:t> </a:t>
            </a:r>
            <a:r>
              <a:rPr lang="hu-HU" dirty="0" err="1"/>
              <a:t>medialist</a:t>
            </a:r>
            <a:r>
              <a:rPr lang="hu-HU" dirty="0"/>
              <a:t> és </a:t>
            </a:r>
            <a:r>
              <a:rPr lang="hu-HU" dirty="0" err="1"/>
              <a:t>lateralist</a:t>
            </a:r>
            <a:r>
              <a:rPr lang="hu-HU" dirty="0"/>
              <a:t>, valamint a </a:t>
            </a:r>
            <a:r>
              <a:rPr lang="hu-HU" dirty="0" err="1"/>
              <a:t>közötttük</a:t>
            </a:r>
            <a:r>
              <a:rPr lang="hu-HU" dirty="0"/>
              <a:t> futó a. </a:t>
            </a:r>
            <a:r>
              <a:rPr lang="hu-HU" dirty="0" err="1"/>
              <a:t>maxillarist</a:t>
            </a:r>
            <a:r>
              <a:rPr lang="hu-HU" dirty="0"/>
              <a:t>, ill. az ágaira oszló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mandibularist</a:t>
            </a:r>
            <a:r>
              <a:rPr lang="hu-HU" dirty="0"/>
              <a:t>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Kép 2">
            <a:extLst>
              <a:ext uri="{FF2B5EF4-FFF2-40B4-BE49-F238E27FC236}">
                <a16:creationId xmlns:a16="http://schemas.microsoft.com/office/drawing/2014/main" id="{9CB08E08-BE39-4C17-9AFA-7769CDEEB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8913"/>
            <a:ext cx="5113337" cy="657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zövegdoboz 1">
            <a:extLst>
              <a:ext uri="{FF2B5EF4-FFF2-40B4-BE49-F238E27FC236}">
                <a16:creationId xmlns:a16="http://schemas.microsoft.com/office/drawing/2014/main" id="{D7D473B3-73BB-45AF-8A87-2A0E9217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60648"/>
            <a:ext cx="8210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Jegyezzük meg: </a:t>
            </a:r>
            <a:r>
              <a:rPr lang="hu-HU" altLang="hu-HU" sz="2000" b="1" dirty="0"/>
              <a:t>a rágóizmok harapásra valók</a:t>
            </a:r>
            <a:r>
              <a:rPr lang="hu-HU" altLang="hu-HU" sz="2000" dirty="0"/>
              <a:t>! Csupán a m. </a:t>
            </a:r>
            <a:r>
              <a:rPr lang="hu-HU" altLang="hu-HU" sz="2000" dirty="0" err="1"/>
              <a:t>pterygoideus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lateralis</a:t>
            </a:r>
            <a:r>
              <a:rPr lang="hu-HU" altLang="hu-HU" sz="2000" dirty="0"/>
              <a:t> játszik szerepet a száj nyitásának kezdeti szakaszában, ill. segíti a </a:t>
            </a:r>
            <a:r>
              <a:rPr lang="hu-HU" altLang="hu-HU" sz="2000" dirty="0" err="1"/>
              <a:t>mandibulafejet</a:t>
            </a:r>
            <a:r>
              <a:rPr lang="hu-HU" altLang="hu-HU" sz="2000" dirty="0"/>
              <a:t> és a </a:t>
            </a:r>
            <a:r>
              <a:rPr lang="hu-HU" altLang="hu-HU" sz="2000" dirty="0" err="1"/>
              <a:t>discust</a:t>
            </a:r>
            <a:r>
              <a:rPr lang="hu-HU" altLang="hu-HU" sz="2000" dirty="0"/>
              <a:t> a </a:t>
            </a:r>
            <a:r>
              <a:rPr lang="hu-HU" altLang="hu-HU" sz="2000" dirty="0" err="1"/>
              <a:t>tuberculum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articularéra</a:t>
            </a:r>
            <a:r>
              <a:rPr lang="hu-HU" altLang="hu-HU" sz="2000" dirty="0"/>
              <a:t> húzni.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339546-7CBE-4007-80C2-8395003A7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44824"/>
            <a:ext cx="4686300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ars.els-cdn.com/content/image/1-s2.0-S1547412706001101-gr5.jpg">
            <a:extLst>
              <a:ext uri="{FF2B5EF4-FFF2-40B4-BE49-F238E27FC236}">
                <a16:creationId xmlns:a16="http://schemas.microsoft.com/office/drawing/2014/main" id="{3704A1B4-D62C-4874-82B5-4D329B61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6225"/>
            <a:ext cx="6086475" cy="630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Szövegdoboz 1">
            <a:extLst>
              <a:ext uri="{FF2B5EF4-FFF2-40B4-BE49-F238E27FC236}">
                <a16:creationId xmlns:a16="http://schemas.microsoft.com/office/drawing/2014/main" id="{3C5152AD-D811-471F-B3DD-828A3032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989138"/>
            <a:ext cx="25542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/>
              <a:t>A száj nyitásában a gravitáción túl a nyelvcsont feletti és nyelvcsont alatti izmok játszanak szerepet.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97C8547-CD67-43A4-BC58-C3D562C0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836613"/>
            <a:ext cx="9144000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1CC15C5A-1A55-4F01-BD33-C38C1B9A5117}"/>
              </a:ext>
            </a:extLst>
          </p:cNvPr>
          <p:cNvSpPr txBox="1">
            <a:spLocks/>
          </p:cNvSpPr>
          <p:nvPr/>
        </p:nvSpPr>
        <p:spPr>
          <a:xfrm>
            <a:off x="288925" y="115888"/>
            <a:ext cx="87122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u-HU" kern="0" dirty="0">
                <a:solidFill>
                  <a:srgbClr val="C00000"/>
                </a:solidFill>
              </a:rPr>
              <a:t>Klinikai-radiológiai megfontolások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BD1E5267-0DD2-404A-9989-325A1FB3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44000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62DB7A31-0EFF-4B8E-83EF-69A54538D5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9552" y="28575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altLang="hu-HU" dirty="0"/>
              <a:t>Köszönöm a figyelmet!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1A433D4-AB1F-4D42-9312-4CCB6973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6"/>
          <a:stretch>
            <a:fillRect/>
          </a:stretch>
        </p:blipFill>
        <p:spPr bwMode="auto">
          <a:xfrm>
            <a:off x="684213" y="116632"/>
            <a:ext cx="7721600" cy="590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1" name="Szövegdoboz 1">
            <a:extLst>
              <a:ext uri="{FF2B5EF4-FFF2-40B4-BE49-F238E27FC236}">
                <a16:creationId xmlns:a16="http://schemas.microsoft.com/office/drawing/2014/main" id="{04FD9C7C-8DC8-4BB0-9D0A-DC8125A9F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021288"/>
            <a:ext cx="83529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/>
              <a:t>A </a:t>
            </a:r>
            <a:r>
              <a:rPr lang="hu-HU" altLang="hu-HU" sz="2400" b="1" dirty="0" err="1"/>
              <a:t>maxilla</a:t>
            </a:r>
            <a:r>
              <a:rPr lang="hu-HU" altLang="hu-HU" sz="2400" b="1" dirty="0"/>
              <a:t> ürege: a sinus </a:t>
            </a:r>
            <a:r>
              <a:rPr lang="hu-HU" altLang="hu-HU" sz="2400" b="1" dirty="0" err="1"/>
              <a:t>maxillaris</a:t>
            </a:r>
            <a:endParaRPr lang="hu-HU" altLang="hu-HU" sz="2400" b="1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 err="1"/>
              <a:t>Infraorbitalis</a:t>
            </a:r>
            <a:r>
              <a:rPr lang="hu-HU" altLang="hu-HU" sz="2000" dirty="0"/>
              <a:t>, </a:t>
            </a:r>
            <a:r>
              <a:rPr lang="hu-HU" altLang="hu-HU" sz="2000" dirty="0" err="1"/>
              <a:t>zygomaticus</a:t>
            </a:r>
            <a:r>
              <a:rPr lang="hu-HU" altLang="hu-HU" sz="2000" dirty="0"/>
              <a:t> és </a:t>
            </a:r>
            <a:r>
              <a:rPr lang="hu-HU" altLang="hu-HU" sz="2000" dirty="0" err="1"/>
              <a:t>alveolaris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recessusok</a:t>
            </a:r>
            <a:r>
              <a:rPr lang="hu-HU" altLang="hu-HU" sz="2000" dirty="0"/>
              <a:t> különíthetők el.</a:t>
            </a:r>
          </a:p>
        </p:txBody>
      </p:sp>
      <p:pic>
        <p:nvPicPr>
          <p:cNvPr id="7172" name="Kép 3">
            <a:extLst>
              <a:ext uri="{FF2B5EF4-FFF2-40B4-BE49-F238E27FC236}">
                <a16:creationId xmlns:a16="http://schemas.microsoft.com/office/drawing/2014/main" id="{4BD6DD10-2A5D-4BA1-BC45-8205B0E9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661248"/>
            <a:ext cx="69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1">
            <a:extLst>
              <a:ext uri="{FF2B5EF4-FFF2-40B4-BE49-F238E27FC236}">
                <a16:creationId xmlns:a16="http://schemas.microsoft.com/office/drawing/2014/main" id="{9FFFE5D5-48B2-4085-86C3-18EF3C181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"/>
          <a:stretch>
            <a:fillRect/>
          </a:stretch>
        </p:blipFill>
        <p:spPr bwMode="auto">
          <a:xfrm>
            <a:off x="203200" y="836613"/>
            <a:ext cx="8737600" cy="477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Szövegdoboz 2">
            <a:extLst>
              <a:ext uri="{FF2B5EF4-FFF2-40B4-BE49-F238E27FC236}">
                <a16:creationId xmlns:a16="http://schemas.microsoft.com/office/drawing/2014/main" id="{EDEE6FF1-6C55-4CB0-920F-1471C9105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5645150"/>
            <a:ext cx="873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A </a:t>
            </a:r>
            <a:r>
              <a:rPr lang="hu-HU" altLang="hu-HU" sz="2000" dirty="0" err="1"/>
              <a:t>concha</a:t>
            </a:r>
            <a:r>
              <a:rPr lang="hu-HU" altLang="hu-HU" sz="2000" dirty="0"/>
              <a:t> </a:t>
            </a:r>
            <a:r>
              <a:rPr lang="hu-HU" altLang="hu-HU" sz="2000" dirty="0" err="1"/>
              <a:t>nasalis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media</a:t>
            </a:r>
            <a:r>
              <a:rPr lang="hu-HU" altLang="hu-HU" sz="2000" dirty="0"/>
              <a:t> alatt, a bulla </a:t>
            </a:r>
            <a:r>
              <a:rPr lang="hu-HU" altLang="hu-HU" sz="2000" dirty="0" err="1"/>
              <a:t>ethmoidalis</a:t>
            </a:r>
            <a:r>
              <a:rPr lang="hu-HU" altLang="hu-HU" sz="2000" dirty="0"/>
              <a:t> és </a:t>
            </a:r>
            <a:r>
              <a:rPr lang="hu-HU" altLang="hu-HU" sz="2000" dirty="0" err="1"/>
              <a:t>proc</a:t>
            </a:r>
            <a:r>
              <a:rPr lang="hu-HU" altLang="hu-HU" sz="2000" dirty="0"/>
              <a:t>. </a:t>
            </a:r>
            <a:r>
              <a:rPr lang="hu-HU" altLang="hu-HU" sz="2000" dirty="0" err="1"/>
              <a:t>uncinatus</a:t>
            </a:r>
            <a:r>
              <a:rPr lang="hu-HU" altLang="hu-HU" sz="2000" dirty="0"/>
              <a:t> között található a </a:t>
            </a:r>
            <a:r>
              <a:rPr lang="hu-HU" altLang="hu-HU" sz="2000" dirty="0" err="1"/>
              <a:t>hiatus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semilunaris</a:t>
            </a:r>
            <a:r>
              <a:rPr lang="hu-HU" altLang="hu-HU" sz="2000" dirty="0"/>
              <a:t>, ennek hátsó harmada közlekedik a sinus </a:t>
            </a:r>
            <a:r>
              <a:rPr lang="hu-HU" altLang="hu-HU" sz="2000" dirty="0" err="1"/>
              <a:t>maxillarisszal</a:t>
            </a:r>
            <a:r>
              <a:rPr lang="hu-HU" altLang="hu-HU" sz="2000" dirty="0"/>
              <a:t>.</a:t>
            </a:r>
          </a:p>
        </p:txBody>
      </p:sp>
      <p:sp>
        <p:nvSpPr>
          <p:cNvPr id="8196" name="Szövegdoboz 3">
            <a:extLst>
              <a:ext uri="{FF2B5EF4-FFF2-40B4-BE49-F238E27FC236}">
                <a16:creationId xmlns:a16="http://schemas.microsoft.com/office/drawing/2014/main" id="{589EC322-A70B-4BF2-B8DB-E1401B07C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66688"/>
            <a:ext cx="6119813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/>
              <a:t>A sinus </a:t>
            </a:r>
            <a:r>
              <a:rPr lang="hu-HU" altLang="hu-HU" sz="2400" b="1" dirty="0" err="1"/>
              <a:t>maxillaris</a:t>
            </a:r>
            <a:r>
              <a:rPr lang="hu-HU" altLang="hu-HU" sz="2400" b="1" dirty="0"/>
              <a:t> nyílása - </a:t>
            </a:r>
            <a:r>
              <a:rPr lang="hu-HU" altLang="hu-HU" sz="2400" b="1" dirty="0" err="1"/>
              <a:t>hiatus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semilunaris</a:t>
            </a:r>
            <a:endParaRPr lang="hu-HU" altLang="hu-HU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5EF7AFE-3565-4516-9EB0-0EF41C28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56"/>
          <a:stretch>
            <a:fillRect/>
          </a:stretch>
        </p:blipFill>
        <p:spPr bwMode="auto">
          <a:xfrm>
            <a:off x="323850" y="765175"/>
            <a:ext cx="4824413" cy="5989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3" name="Szövegdoboz 1">
            <a:extLst>
              <a:ext uri="{FF2B5EF4-FFF2-40B4-BE49-F238E27FC236}">
                <a16:creationId xmlns:a16="http://schemas.microsoft.com/office/drawing/2014/main" id="{5C11FBA8-DEA7-42E8-A38B-E77D61407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573463"/>
            <a:ext cx="2808287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4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1 év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400" b="1" dirty="0">
                <a:solidFill>
                  <a:srgbClr val="C00000"/>
                </a:solidFill>
              </a:rPr>
              <a:t>4 év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400" b="1" dirty="0">
                <a:solidFill>
                  <a:srgbClr val="9933FF"/>
                </a:solidFill>
              </a:rPr>
              <a:t>8 év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400" b="1" dirty="0">
                <a:solidFill>
                  <a:srgbClr val="0033CC"/>
                </a:solidFill>
              </a:rPr>
              <a:t>12 év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400" b="1" dirty="0">
                <a:solidFill>
                  <a:srgbClr val="6699FF"/>
                </a:solidFill>
              </a:rPr>
              <a:t>20 év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400" b="1" dirty="0">
                <a:solidFill>
                  <a:srgbClr val="6699FF"/>
                </a:solidFill>
              </a:rPr>
              <a:t>60 év</a:t>
            </a:r>
          </a:p>
        </p:txBody>
      </p:sp>
      <p:sp>
        <p:nvSpPr>
          <p:cNvPr id="9220" name="Szövegdoboz 1">
            <a:extLst>
              <a:ext uri="{FF2B5EF4-FFF2-40B4-BE49-F238E27FC236}">
                <a16:creationId xmlns:a16="http://schemas.microsoft.com/office/drawing/2014/main" id="{B3A9C5D4-B0D2-44A9-A7F8-11A0B1510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538" y="1125538"/>
            <a:ext cx="3527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dirty="0"/>
              <a:t>A </a:t>
            </a:r>
            <a:r>
              <a:rPr lang="hu-HU" altLang="hu-HU" sz="2400" dirty="0" err="1"/>
              <a:t>paranasalis</a:t>
            </a:r>
            <a:r>
              <a:rPr lang="hu-HU" altLang="hu-HU" sz="2400" dirty="0"/>
              <a:t> sinusok szinte jelen sincsenek a születés időpontjában, csak később alakulnak ki.</a:t>
            </a:r>
          </a:p>
        </p:txBody>
      </p:sp>
      <p:sp>
        <p:nvSpPr>
          <p:cNvPr id="9221" name="Szövegdoboz 1">
            <a:extLst>
              <a:ext uri="{FF2B5EF4-FFF2-40B4-BE49-F238E27FC236}">
                <a16:creationId xmlns:a16="http://schemas.microsoft.com/office/drawing/2014/main" id="{BA9B9C7D-269B-4C37-AE2C-F245A7AD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3188"/>
            <a:ext cx="4824413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/>
              <a:t>A sinus </a:t>
            </a:r>
            <a:r>
              <a:rPr lang="hu-HU" altLang="hu-HU" sz="2400" b="1" dirty="0" err="1"/>
              <a:t>maxilaris</a:t>
            </a:r>
            <a:r>
              <a:rPr lang="hu-HU" altLang="hu-HU" sz="2400" b="1" dirty="0"/>
              <a:t> fejlődése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1A433D4-AB1F-4D42-9312-4CCB6973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6"/>
          <a:stretch>
            <a:fillRect/>
          </a:stretch>
        </p:blipFill>
        <p:spPr bwMode="auto">
          <a:xfrm>
            <a:off x="684213" y="116632"/>
            <a:ext cx="7721600" cy="590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1" name="Szövegdoboz 1">
            <a:extLst>
              <a:ext uri="{FF2B5EF4-FFF2-40B4-BE49-F238E27FC236}">
                <a16:creationId xmlns:a16="http://schemas.microsoft.com/office/drawing/2014/main" id="{04FD9C7C-8DC8-4BB0-9D0A-DC8125A9F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4" y="6021288"/>
            <a:ext cx="80277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hu-HU" altLang="hu-HU" sz="2000" dirty="0"/>
              <a:t>- </a:t>
            </a:r>
            <a:r>
              <a:rPr lang="hu-HU" altLang="hu-HU" sz="2000" dirty="0" err="1"/>
              <a:t>Anatómiailag</a:t>
            </a:r>
            <a:r>
              <a:rPr lang="hu-HU" altLang="hu-HU" sz="2000" dirty="0"/>
              <a:t> szerencsétlen az </a:t>
            </a:r>
            <a:r>
              <a:rPr lang="hu-HU" altLang="hu-HU" sz="2000" dirty="0" err="1"/>
              <a:t>apertura</a:t>
            </a:r>
            <a:r>
              <a:rPr lang="hu-HU" altLang="hu-HU" sz="2000" dirty="0"/>
              <a:t> sinus </a:t>
            </a:r>
            <a:r>
              <a:rPr lang="hu-HU" altLang="hu-HU" sz="2000" dirty="0" err="1"/>
              <a:t>maxillaris</a:t>
            </a:r>
            <a:r>
              <a:rPr lang="hu-HU" altLang="hu-HU" sz="2000" dirty="0"/>
              <a:t> ”túlfolyó” jellege.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hu-HU" altLang="hu-HU" sz="2000" dirty="0"/>
              <a:t>- A felső fogak gyökere a </a:t>
            </a:r>
            <a:r>
              <a:rPr lang="hu-HU" altLang="hu-HU" sz="2000" dirty="0" err="1"/>
              <a:t>sinux</a:t>
            </a:r>
            <a:r>
              <a:rPr lang="hu-HU" altLang="hu-HU" sz="2000" dirty="0"/>
              <a:t> </a:t>
            </a:r>
            <a:r>
              <a:rPr lang="hu-HU" altLang="hu-HU" sz="2000" dirty="0" err="1"/>
              <a:t>maxillarisig</a:t>
            </a:r>
            <a:r>
              <a:rPr lang="hu-HU" altLang="hu-HU" sz="2000" dirty="0"/>
              <a:t> terjed.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hu-HU" altLang="hu-HU" sz="2000" dirty="0"/>
          </a:p>
        </p:txBody>
      </p:sp>
      <p:pic>
        <p:nvPicPr>
          <p:cNvPr id="7172" name="Kép 3">
            <a:extLst>
              <a:ext uri="{FF2B5EF4-FFF2-40B4-BE49-F238E27FC236}">
                <a16:creationId xmlns:a16="http://schemas.microsoft.com/office/drawing/2014/main" id="{4BD6DD10-2A5D-4BA1-BC45-8205B0E9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661248"/>
            <a:ext cx="69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3D64E1A6-6BBA-4D63-BF99-974EC3D66B9A}"/>
              </a:ext>
            </a:extLst>
          </p:cNvPr>
          <p:cNvSpPr/>
          <p:nvPr/>
        </p:nvSpPr>
        <p:spPr>
          <a:xfrm>
            <a:off x="2555776" y="4509120"/>
            <a:ext cx="936104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F82E64A2-B748-46B9-AFD5-6B4F58B7D9C3}"/>
              </a:ext>
            </a:extLst>
          </p:cNvPr>
          <p:cNvCxnSpPr>
            <a:cxnSpLocks/>
          </p:cNvCxnSpPr>
          <p:nvPr/>
        </p:nvCxnSpPr>
        <p:spPr>
          <a:xfrm>
            <a:off x="3347864" y="3295391"/>
            <a:ext cx="864096" cy="50405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04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ép 1">
            <a:extLst>
              <a:ext uri="{FF2B5EF4-FFF2-40B4-BE49-F238E27FC236}">
                <a16:creationId xmlns:a16="http://schemas.microsoft.com/office/drawing/2014/main" id="{03DB9E35-2F38-47B1-8519-16618B1C8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757737" cy="432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Kép 2">
            <a:extLst>
              <a:ext uri="{FF2B5EF4-FFF2-40B4-BE49-F238E27FC236}">
                <a16:creationId xmlns:a16="http://schemas.microsoft.com/office/drawing/2014/main" id="{CC368D91-7FAB-42A6-9522-C72EB7EC6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5109" r="10869"/>
          <a:stretch>
            <a:fillRect/>
          </a:stretch>
        </p:blipFill>
        <p:spPr bwMode="auto">
          <a:xfrm>
            <a:off x="4140200" y="2432050"/>
            <a:ext cx="4779963" cy="431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Szövegdoboz 3">
            <a:extLst>
              <a:ext uri="{FF2B5EF4-FFF2-40B4-BE49-F238E27FC236}">
                <a16:creationId xmlns:a16="http://schemas.microsoft.com/office/drawing/2014/main" id="{ABA282E7-EF74-411B-9B42-3EA512679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763" y="962025"/>
            <a:ext cx="4059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hu-HU" altLang="hu-HU" sz="2000" dirty="0"/>
              <a:t>Bal oldalon megőrzött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     transzparencia, jobb oldalon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/>
              <a:t>     </a:t>
            </a:r>
            <a:r>
              <a:rPr lang="hu-HU" altLang="hu-HU" sz="2000" dirty="0" err="1"/>
              <a:t>acut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sinusitisre</a:t>
            </a:r>
            <a:r>
              <a:rPr lang="hu-HU" altLang="hu-HU" sz="2000" dirty="0"/>
              <a:t> utaló folyadéknívó.</a:t>
            </a:r>
          </a:p>
        </p:txBody>
      </p:sp>
      <p:sp>
        <p:nvSpPr>
          <p:cNvPr id="10245" name="Szövegdoboz 5">
            <a:extLst>
              <a:ext uri="{FF2B5EF4-FFF2-40B4-BE49-F238E27FC236}">
                <a16:creationId xmlns:a16="http://schemas.microsoft.com/office/drawing/2014/main" id="{42369E64-C14B-4E79-9113-68248A8FD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66" y="5528538"/>
            <a:ext cx="34523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 err="1">
                <a:latin typeface="+mj-lt"/>
                <a:cs typeface="Arial" panose="020B0604020202020204" pitchFamily="34" charset="0"/>
              </a:rPr>
              <a:t>S</a:t>
            </a:r>
            <a:r>
              <a:rPr lang="hu-HU" altLang="hu-HU" sz="2000" dirty="0" err="1">
                <a:latin typeface="+mj-lt"/>
              </a:rPr>
              <a:t>inusitis</a:t>
            </a:r>
            <a:r>
              <a:rPr lang="hu-HU" altLang="hu-HU" sz="2000" dirty="0">
                <a:latin typeface="+mj-lt"/>
              </a:rPr>
              <a:t> miatt a jobb sinus </a:t>
            </a:r>
            <a:r>
              <a:rPr lang="hu-HU" altLang="hu-HU" sz="2000" dirty="0" err="1">
                <a:latin typeface="+mj-lt"/>
              </a:rPr>
              <a:t>maxillaris</a:t>
            </a:r>
            <a:r>
              <a:rPr lang="hu-HU" altLang="hu-HU" sz="2000" dirty="0">
                <a:latin typeface="+mj-lt"/>
              </a:rPr>
              <a:t> fedettsége látható. </a:t>
            </a:r>
            <a:r>
              <a:rPr lang="hu-HU" altLang="hu-HU" sz="2000" dirty="0">
                <a:latin typeface="+mj-lt"/>
                <a:cs typeface="Arial" panose="020B0604020202020204" pitchFamily="34" charset="0"/>
              </a:rPr>
              <a:t>→</a:t>
            </a:r>
            <a:endParaRPr lang="hu-HU" altLang="hu-HU" sz="2000" dirty="0">
              <a:latin typeface="+mj-lt"/>
            </a:endParaRPr>
          </a:p>
        </p:txBody>
      </p:sp>
      <p:sp>
        <p:nvSpPr>
          <p:cNvPr id="10246" name="Szövegdoboz 5">
            <a:extLst>
              <a:ext uri="{FF2B5EF4-FFF2-40B4-BE49-F238E27FC236}">
                <a16:creationId xmlns:a16="http://schemas.microsoft.com/office/drawing/2014/main" id="{78B4A009-0B46-4419-A131-643707D94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06363"/>
            <a:ext cx="2803674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 err="1"/>
              <a:t>Sinusitis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maxillaris</a:t>
            </a:r>
            <a:endParaRPr lang="hu-HU" altLang="hu-HU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0" name="Text Box 6">
            <a:extLst>
              <a:ext uri="{FF2B5EF4-FFF2-40B4-BE49-F238E27FC236}">
                <a16:creationId xmlns:a16="http://schemas.microsoft.com/office/drawing/2014/main" id="{51A43154-60E0-45AC-80A1-A308D8B2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9" y="188913"/>
            <a:ext cx="367253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/>
              <a:t>Arcüreg öblítés:</a:t>
            </a:r>
            <a:endParaRPr lang="hu-HU" altLang="hu-HU" sz="2000" dirty="0"/>
          </a:p>
          <a:p>
            <a:pPr>
              <a:spcBef>
                <a:spcPct val="50000"/>
              </a:spcBef>
            </a:pPr>
            <a:r>
              <a:rPr lang="hu-HU" altLang="hu-HU" sz="2000" dirty="0"/>
              <a:t>Az alsó orrkagyló alatt jutnak be az arcüregbe, s meleg fiziológiás sóoldattal átöblítik.</a:t>
            </a:r>
          </a:p>
        </p:txBody>
      </p:sp>
      <p:pic>
        <p:nvPicPr>
          <p:cNvPr id="4098" name="Picture 2" descr="KÃ©ptalÃ¡lat a kÃ¶vetkezÅre: âantral lavageâ">
            <a:extLst>
              <a:ext uri="{FF2B5EF4-FFF2-40B4-BE49-F238E27FC236}">
                <a16:creationId xmlns:a16="http://schemas.microsoft.com/office/drawing/2014/main" id="{8D2DF396-69AE-4C7A-843C-5E41E177B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1"/>
          <a:stretch/>
        </p:blipFill>
        <p:spPr bwMode="auto">
          <a:xfrm>
            <a:off x="3995936" y="156255"/>
            <a:ext cx="4664396" cy="29847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8E5AAA2-5E6A-4A69-B07F-BCD085F1E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11808"/>
            <a:ext cx="367253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/>
              <a:t>Ballonos tágítás:</a:t>
            </a:r>
          </a:p>
          <a:p>
            <a:pPr>
              <a:spcBef>
                <a:spcPct val="50000"/>
              </a:spcBef>
            </a:pPr>
            <a:r>
              <a:rPr lang="hu-HU" altLang="hu-HU" sz="2000" dirty="0"/>
              <a:t>A gyulladás miatt beszűkült sinus </a:t>
            </a:r>
            <a:r>
              <a:rPr lang="hu-HU" altLang="hu-HU" sz="2000" dirty="0" err="1"/>
              <a:t>maxillaris</a:t>
            </a:r>
            <a:r>
              <a:rPr lang="hu-HU" altLang="hu-HU" sz="2000" dirty="0"/>
              <a:t> nyílást próbálják meg kitágítani.</a:t>
            </a:r>
          </a:p>
        </p:txBody>
      </p:sp>
      <p:pic>
        <p:nvPicPr>
          <p:cNvPr id="4102" name="Picture 6" descr="https://www.bakersfieldsinus.com/img/balloon_restore_drainage_web_maxillary.jpg">
            <a:extLst>
              <a:ext uri="{FF2B5EF4-FFF2-40B4-BE49-F238E27FC236}">
                <a16:creationId xmlns:a16="http://schemas.microsoft.com/office/drawing/2014/main" id="{58F46447-F3D7-4656-94BF-BA3B6310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96" y="3311808"/>
            <a:ext cx="4664397" cy="34143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tak">
  <a:themeElements>
    <a:clrScheme name="Patak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2179</TotalTime>
  <Words>1213</Words>
  <Application>Microsoft Office PowerPoint</Application>
  <PresentationFormat>Diavetítés a képernyőre (4:3 oldalarány)</PresentationFormat>
  <Paragraphs>130</Paragraphs>
  <Slides>37</Slides>
  <Notes>1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3" baseType="lpstr">
      <vt:lpstr>Arial</vt:lpstr>
      <vt:lpstr>Calibri</vt:lpstr>
      <vt:lpstr>Garamond</vt:lpstr>
      <vt:lpstr>Times New Roman</vt:lpstr>
      <vt:lpstr>Wingdings</vt:lpstr>
      <vt:lpstr>Patak</vt:lpstr>
      <vt:lpstr>Maxilla, mandibula, TMI. Rágóizmok, a rágás mechanizmusa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>család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Kozsurek-IBM-T42</dc:creator>
  <cp:lastModifiedBy>Márk Kozsurek</cp:lastModifiedBy>
  <cp:revision>140</cp:revision>
  <dcterms:created xsi:type="dcterms:W3CDTF">2012-04-06T21:43:56Z</dcterms:created>
  <dcterms:modified xsi:type="dcterms:W3CDTF">2020-02-05T12:48:12Z</dcterms:modified>
</cp:coreProperties>
</file>