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378" r:id="rId2"/>
    <p:sldId id="449" r:id="rId3"/>
    <p:sldId id="392" r:id="rId4"/>
    <p:sldId id="381" r:id="rId5"/>
    <p:sldId id="382" r:id="rId6"/>
    <p:sldId id="301" r:id="rId7"/>
    <p:sldId id="302" r:id="rId8"/>
    <p:sldId id="365" r:id="rId9"/>
    <p:sldId id="366" r:id="rId10"/>
    <p:sldId id="367" r:id="rId11"/>
    <p:sldId id="465" r:id="rId12"/>
    <p:sldId id="393" r:id="rId13"/>
    <p:sldId id="464" r:id="rId14"/>
    <p:sldId id="364" r:id="rId15"/>
    <p:sldId id="330" r:id="rId16"/>
    <p:sldId id="331" r:id="rId17"/>
    <p:sldId id="332" r:id="rId18"/>
    <p:sldId id="466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467" r:id="rId27"/>
    <p:sldId id="340" r:id="rId28"/>
    <p:sldId id="341" r:id="rId29"/>
    <p:sldId id="342" r:id="rId30"/>
    <p:sldId id="343" r:id="rId31"/>
    <p:sldId id="344" r:id="rId32"/>
    <p:sldId id="468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469" r:id="rId42"/>
    <p:sldId id="470" r:id="rId43"/>
    <p:sldId id="420" r:id="rId44"/>
    <p:sldId id="394" r:id="rId45"/>
    <p:sldId id="374" r:id="rId46"/>
    <p:sldId id="373" r:id="rId47"/>
    <p:sldId id="471" r:id="rId48"/>
    <p:sldId id="313" r:id="rId49"/>
    <p:sldId id="396" r:id="rId50"/>
    <p:sldId id="308" r:id="rId51"/>
    <p:sldId id="403" r:id="rId52"/>
    <p:sldId id="472" r:id="rId53"/>
    <p:sldId id="370" r:id="rId54"/>
    <p:sldId id="401" r:id="rId55"/>
    <p:sldId id="310" r:id="rId56"/>
    <p:sldId id="473" r:id="rId57"/>
    <p:sldId id="474" r:id="rId58"/>
    <p:sldId id="421" r:id="rId59"/>
    <p:sldId id="371" r:id="rId60"/>
    <p:sldId id="402" r:id="rId61"/>
    <p:sldId id="407" r:id="rId62"/>
    <p:sldId id="475" r:id="rId63"/>
    <p:sldId id="312" r:id="rId64"/>
    <p:sldId id="413" r:id="rId65"/>
    <p:sldId id="414" r:id="rId66"/>
    <p:sldId id="377" r:id="rId67"/>
    <p:sldId id="405" r:id="rId68"/>
    <p:sldId id="406" r:id="rId69"/>
    <p:sldId id="395" r:id="rId70"/>
    <p:sldId id="272" r:id="rId71"/>
    <p:sldId id="418" r:id="rId72"/>
    <p:sldId id="422" r:id="rId73"/>
    <p:sldId id="316" r:id="rId74"/>
    <p:sldId id="317" r:id="rId75"/>
    <p:sldId id="389" r:id="rId76"/>
    <p:sldId id="390" r:id="rId77"/>
    <p:sldId id="391" r:id="rId78"/>
    <p:sldId id="397" r:id="rId79"/>
    <p:sldId id="398" r:id="rId80"/>
    <p:sldId id="477" r:id="rId81"/>
    <p:sldId id="321" r:id="rId82"/>
    <p:sldId id="412" r:id="rId83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4C2"/>
    <a:srgbClr val="FFFFA7"/>
    <a:srgbClr val="FF9900"/>
    <a:srgbClr val="FFFF00"/>
    <a:srgbClr val="990000"/>
    <a:srgbClr val="CCFF66"/>
    <a:srgbClr val="CC99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2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8586E2C1-B16F-4687-96F0-174F353F4D5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80962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05D846-17C5-4FFC-BFE2-D225C2746DDA}" type="slidenum">
              <a:rPr lang="hu-HU" altLang="hu-HU"/>
              <a:pPr>
                <a:spcBef>
                  <a:spcPct val="0"/>
                </a:spcBef>
              </a:pPr>
              <a:t>51</a:t>
            </a:fld>
            <a:endParaRPr lang="hu-HU" altLang="hu-HU"/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9B53C52-DD36-4834-BAA3-2BE1C08A948D}" type="slidenum">
              <a:rPr lang="en-US" altLang="hu-HU" b="0"/>
              <a:pPr algn="r" eaLnBrk="1" hangingPunct="1">
                <a:spcBef>
                  <a:spcPct val="0"/>
                </a:spcBef>
              </a:pPr>
              <a:t>51</a:t>
            </a:fld>
            <a:endParaRPr lang="en-US" altLang="hu-HU" b="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26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56E1F1-5691-4B7B-A05D-997D3CBCF7CE}" type="slidenum">
              <a:rPr lang="hu-HU" altLang="hu-HU"/>
              <a:pPr>
                <a:spcBef>
                  <a:spcPct val="0"/>
                </a:spcBef>
              </a:pPr>
              <a:t>54</a:t>
            </a:fld>
            <a:endParaRPr lang="hu-HU" altLang="hu-HU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0A4DC2-4DF5-405E-AB94-E89E60B23817}" type="slidenum">
              <a:rPr lang="en-US" altLang="hu-HU" b="0"/>
              <a:pPr algn="r" eaLnBrk="1" hangingPunct="1">
                <a:spcBef>
                  <a:spcPct val="0"/>
                </a:spcBef>
              </a:pPr>
              <a:t>54</a:t>
            </a:fld>
            <a:endParaRPr lang="en-US" altLang="hu-HU" b="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55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E7F8AB-F2AA-40CB-A104-6421A9D1BAD4}" type="slidenum">
              <a:rPr lang="hu-HU" altLang="hu-HU"/>
              <a:pPr>
                <a:spcBef>
                  <a:spcPct val="0"/>
                </a:spcBef>
              </a:pPr>
              <a:t>60</a:t>
            </a:fld>
            <a:endParaRPr lang="hu-HU" altLang="hu-HU"/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E75C87D-4F31-49C6-8953-C5024D02E32A}" type="slidenum">
              <a:rPr lang="en-US" altLang="hu-HU" b="0"/>
              <a:pPr algn="r" eaLnBrk="1" hangingPunct="1">
                <a:spcBef>
                  <a:spcPct val="0"/>
                </a:spcBef>
              </a:pPr>
              <a:t>60</a:t>
            </a:fld>
            <a:endParaRPr lang="en-US" altLang="hu-HU" b="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27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9E7CE6-CBF9-430A-9472-618CCE92C8AC}" type="slidenum">
              <a:rPr lang="hu-HU" altLang="hu-HU"/>
              <a:pPr>
                <a:spcBef>
                  <a:spcPct val="0"/>
                </a:spcBef>
              </a:pPr>
              <a:t>65</a:t>
            </a:fld>
            <a:endParaRPr lang="hu-HU" altLang="hu-HU"/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2350103-861C-4011-999D-49AF6C5AF9A6}" type="slidenum">
              <a:rPr lang="en-US" altLang="hu-HU" b="0"/>
              <a:pPr algn="r" eaLnBrk="1" hangingPunct="1">
                <a:spcBef>
                  <a:spcPct val="0"/>
                </a:spcBef>
              </a:pPr>
              <a:t>65</a:t>
            </a:fld>
            <a:endParaRPr lang="en-US" altLang="hu-HU" b="0"/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6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E38B32-8903-42E2-AA35-00682F5710D7}" type="slidenum">
              <a:rPr lang="hu-HU" altLang="hu-HU"/>
              <a:pPr>
                <a:spcBef>
                  <a:spcPct val="0"/>
                </a:spcBef>
              </a:pPr>
              <a:t>70</a:t>
            </a:fld>
            <a:endParaRPr lang="hu-HU" altLang="hu-HU"/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F14B81-2B7A-42C5-A93E-2A7A692640D2}" type="slidenum">
              <a:rPr lang="en-US" altLang="hu-HU" b="0"/>
              <a:pPr algn="r" eaLnBrk="1" hangingPunct="1">
                <a:spcBef>
                  <a:spcPct val="0"/>
                </a:spcBef>
              </a:pPr>
              <a:t>70</a:t>
            </a:fld>
            <a:endParaRPr lang="en-US" altLang="hu-HU" b="0"/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 altLang="hu-H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6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EC2CD-1445-4B42-8858-5EEB8F7817B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781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85D17-F19C-46F5-A2DF-32ADF58CD9E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648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FA246-442C-473B-A2D6-03D7463C281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8327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812D7-513C-4F4C-A4E6-D4C1454E4F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171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2EBC6-48C6-4F88-A3C1-A575FD0967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51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32A8C-CDFF-4C56-A2A3-92E44DD9A8E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291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B30C-A4A6-4EEF-AA31-C8219077776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0652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53E57-6453-4EE6-9852-11F24A4DE04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0649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8462B-856F-448F-9273-19486A74C02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950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580E7-9340-4EE4-95C6-09D8415676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2340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063AE-E763-4822-BC08-B5049E6909F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41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/>
            </a:lvl1pPr>
          </a:lstStyle>
          <a:p>
            <a:pPr>
              <a:defRPr/>
            </a:pPr>
            <a:fld id="{9F5F5F94-6B35-4904-8DFB-9803ECAE17E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hyperlink" Target="http://www.emodovi.hu/image/kep_26_vitorlazas_nagy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Text Box 3"/>
          <p:cNvSpPr txBox="1">
            <a:spLocks noChangeArrowheads="1"/>
          </p:cNvSpPr>
          <p:nvPr/>
        </p:nvSpPr>
        <p:spPr bwMode="auto">
          <a:xfrm>
            <a:off x="493713" y="3498850"/>
            <a:ext cx="83058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Semmelweis Egyetem, </a:t>
            </a:r>
          </a:p>
          <a:p>
            <a:pPr algn="ctr" eaLnBrk="1" hangingPunct="1">
              <a:defRPr/>
            </a:pPr>
            <a:r>
              <a:rPr lang="hu-HU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Általános Orvostudományi </a:t>
            </a:r>
            <a:r>
              <a:rPr lang="hu-HU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Kar</a:t>
            </a:r>
          </a:p>
          <a:p>
            <a:pPr algn="ctr" eaLnBrk="1" hangingPunct="1">
              <a:defRPr/>
            </a:pPr>
            <a:r>
              <a:rPr lang="hu-HU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Makroszkópos anatómia </a:t>
            </a:r>
            <a:r>
              <a:rPr lang="hu-HU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II</a:t>
            </a:r>
            <a:r>
              <a:rPr lang="hu-HU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.</a:t>
            </a:r>
          </a:p>
          <a:p>
            <a:pPr algn="ctr" eaLnBrk="1" hangingPunct="1">
              <a:defRPr/>
            </a:pPr>
            <a:r>
              <a:rPr lang="hu-HU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Anatómiai, Szövet- és Fejlődéstani Intézet</a:t>
            </a:r>
          </a:p>
          <a:p>
            <a:pPr algn="ctr" eaLnBrk="1" hangingPunct="1">
              <a:defRPr/>
            </a:pPr>
            <a:endParaRPr lang="en-GB" sz="2800" dirty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algn="ctr" eaLnBrk="1" hangingPunct="1">
              <a:defRPr/>
            </a:pPr>
            <a:r>
              <a:rPr lang="hu-HU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Dr. Kocsis Katalin</a:t>
            </a:r>
          </a:p>
          <a:p>
            <a:pPr algn="ctr" eaLnBrk="1" hangingPunct="1">
              <a:defRPr/>
            </a:pPr>
            <a:r>
              <a:rPr lang="hu-HU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2020.02.04.</a:t>
            </a:r>
            <a:endParaRPr lang="hu-HU" sz="2800" dirty="0"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96253"/>
            <a:ext cx="9144000" cy="3402597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hu-HU" sz="3600" b="1" dirty="0" smtClean="0"/>
              <a:t>A szív anatómiája 1.</a:t>
            </a:r>
            <a:br>
              <a:rPr lang="hu-HU" sz="3600" b="1" dirty="0" smtClean="0"/>
            </a:br>
            <a:r>
              <a:rPr lang="hu-HU" sz="3600" b="1" dirty="0" smtClean="0"/>
              <a:t>A </a:t>
            </a:r>
            <a:r>
              <a:rPr lang="hu-HU" sz="3600" b="1" dirty="0"/>
              <a:t>szív felszíne, falszerkezete, üregei, rostos váza, billentyűi.</a:t>
            </a:r>
            <a:endParaRPr lang="hu-HU" sz="36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63"/>
            <a:ext cx="9144000" cy="1143001"/>
          </a:xfrm>
          <a:noFill/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Szív: hátulsó felszín (facies mediastinalis)</a:t>
            </a:r>
          </a:p>
        </p:txBody>
      </p:sp>
      <p:grpSp>
        <p:nvGrpSpPr>
          <p:cNvPr id="17411" name="Group 3"/>
          <p:cNvGrpSpPr>
            <a:grpSpLocks/>
          </p:cNvGrpSpPr>
          <p:nvPr/>
        </p:nvGrpSpPr>
        <p:grpSpPr bwMode="auto">
          <a:xfrm>
            <a:off x="304800" y="962025"/>
            <a:ext cx="8675688" cy="5616575"/>
            <a:chOff x="107" y="618"/>
            <a:chExt cx="5465" cy="3538"/>
          </a:xfrm>
        </p:grpSpPr>
        <p:pic>
          <p:nvPicPr>
            <p:cNvPr id="17412" name="Picture 4" descr="szívelölnéze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618"/>
              <a:ext cx="2377" cy="3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Rectangle 5"/>
            <p:cNvSpPr>
              <a:spLocks noChangeArrowheads="1"/>
            </p:cNvSpPr>
            <p:nvPr/>
          </p:nvSpPr>
          <p:spPr bwMode="auto">
            <a:xfrm>
              <a:off x="4030" y="981"/>
              <a:ext cx="1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Vena cava superior</a:t>
              </a:r>
            </a:p>
          </p:txBody>
        </p:sp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3985" y="3703"/>
              <a:ext cx="12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Vena cava inferior</a:t>
              </a:r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4166" y="3068"/>
              <a:ext cx="117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Jobb pitvar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(atrium dextrum)</a:t>
              </a:r>
            </a:p>
          </p:txBody>
        </p:sp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946" y="3839"/>
              <a:ext cx="86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Apex cordis</a:t>
              </a:r>
            </a:p>
          </p:txBody>
        </p:sp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583" y="1979"/>
              <a:ext cx="13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Truncus pulmonalis</a:t>
              </a:r>
            </a:p>
          </p:txBody>
        </p:sp>
        <p:sp>
          <p:nvSpPr>
            <p:cNvPr id="17418" name="Rectangle 10"/>
            <p:cNvSpPr>
              <a:spLocks noChangeArrowheads="1"/>
            </p:cNvSpPr>
            <p:nvPr/>
          </p:nvSpPr>
          <p:spPr bwMode="auto">
            <a:xfrm>
              <a:off x="1383" y="1117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Aortaív</a:t>
              </a:r>
            </a:p>
          </p:txBody>
        </p:sp>
        <p:sp>
          <p:nvSpPr>
            <p:cNvPr id="17419" name="Rectangle 11"/>
            <p:cNvSpPr>
              <a:spLocks noChangeArrowheads="1"/>
            </p:cNvSpPr>
            <p:nvPr/>
          </p:nvSpPr>
          <p:spPr bwMode="auto">
            <a:xfrm>
              <a:off x="107" y="3117"/>
              <a:ext cx="170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Bal kamra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(ventriculus sinister)</a:t>
              </a:r>
            </a:p>
          </p:txBody>
        </p:sp>
        <p:sp>
          <p:nvSpPr>
            <p:cNvPr id="17420" name="Rectangle 12"/>
            <p:cNvSpPr>
              <a:spLocks noChangeArrowheads="1"/>
            </p:cNvSpPr>
            <p:nvPr/>
          </p:nvSpPr>
          <p:spPr bwMode="auto">
            <a:xfrm>
              <a:off x="186" y="2618"/>
              <a:ext cx="175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Sulcus interventricularis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posterior</a:t>
              </a:r>
            </a:p>
          </p:txBody>
        </p:sp>
        <p:sp>
          <p:nvSpPr>
            <p:cNvPr id="17421" name="Text Box 13"/>
            <p:cNvSpPr txBox="1">
              <a:spLocks noChangeArrowheads="1"/>
            </p:cNvSpPr>
            <p:nvPr/>
          </p:nvSpPr>
          <p:spPr bwMode="auto">
            <a:xfrm>
              <a:off x="4166" y="2527"/>
              <a:ext cx="12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Bal pitvar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(atrium sinistrum)</a:t>
              </a:r>
            </a:p>
          </p:txBody>
        </p:sp>
        <p:sp>
          <p:nvSpPr>
            <p:cNvPr id="17422" name="Text Box 14"/>
            <p:cNvSpPr txBox="1">
              <a:spLocks noChangeArrowheads="1"/>
            </p:cNvSpPr>
            <p:nvPr/>
          </p:nvSpPr>
          <p:spPr bwMode="auto">
            <a:xfrm>
              <a:off x="4166" y="1888"/>
              <a:ext cx="140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Venae pulmonales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(tüdővénák)</a:t>
              </a:r>
            </a:p>
          </p:txBody>
        </p:sp>
        <p:sp>
          <p:nvSpPr>
            <p:cNvPr id="17423" name="Line 15"/>
            <p:cNvSpPr>
              <a:spLocks noChangeShapeType="1"/>
            </p:cNvSpPr>
            <p:nvPr/>
          </p:nvSpPr>
          <p:spPr bwMode="auto">
            <a:xfrm>
              <a:off x="1973" y="1253"/>
              <a:ext cx="105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24" name="Line 16"/>
            <p:cNvSpPr>
              <a:spLocks noChangeShapeType="1"/>
            </p:cNvSpPr>
            <p:nvPr/>
          </p:nvSpPr>
          <p:spPr bwMode="auto">
            <a:xfrm flipV="1">
              <a:off x="1944" y="1979"/>
              <a:ext cx="998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25" name="Line 17"/>
            <p:cNvSpPr>
              <a:spLocks noChangeShapeType="1"/>
            </p:cNvSpPr>
            <p:nvPr/>
          </p:nvSpPr>
          <p:spPr bwMode="auto">
            <a:xfrm>
              <a:off x="1898" y="2841"/>
              <a:ext cx="998" cy="7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26" name="Line 18"/>
            <p:cNvSpPr>
              <a:spLocks noChangeShapeType="1"/>
            </p:cNvSpPr>
            <p:nvPr/>
          </p:nvSpPr>
          <p:spPr bwMode="auto">
            <a:xfrm>
              <a:off x="1762" y="3340"/>
              <a:ext cx="635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27" name="Line 19"/>
            <p:cNvSpPr>
              <a:spLocks noChangeShapeType="1"/>
            </p:cNvSpPr>
            <p:nvPr/>
          </p:nvSpPr>
          <p:spPr bwMode="auto">
            <a:xfrm>
              <a:off x="3486" y="3567"/>
              <a:ext cx="635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28" name="Line 20"/>
            <p:cNvSpPr>
              <a:spLocks noChangeShapeType="1"/>
            </p:cNvSpPr>
            <p:nvPr/>
          </p:nvSpPr>
          <p:spPr bwMode="auto">
            <a:xfrm>
              <a:off x="4030" y="3204"/>
              <a:ext cx="182" cy="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29" name="Line 21"/>
            <p:cNvSpPr>
              <a:spLocks noChangeShapeType="1"/>
            </p:cNvSpPr>
            <p:nvPr/>
          </p:nvSpPr>
          <p:spPr bwMode="auto">
            <a:xfrm>
              <a:off x="3214" y="2705"/>
              <a:ext cx="998" cy="4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30" name="Line 22"/>
            <p:cNvSpPr>
              <a:spLocks noChangeShapeType="1"/>
            </p:cNvSpPr>
            <p:nvPr/>
          </p:nvSpPr>
          <p:spPr bwMode="auto">
            <a:xfrm flipV="1">
              <a:off x="2942" y="2025"/>
              <a:ext cx="1224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31" name="Line 23"/>
            <p:cNvSpPr>
              <a:spLocks noChangeShapeType="1"/>
            </p:cNvSpPr>
            <p:nvPr/>
          </p:nvSpPr>
          <p:spPr bwMode="auto">
            <a:xfrm flipV="1">
              <a:off x="2942" y="2024"/>
              <a:ext cx="1224" cy="40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32" name="Line 24"/>
            <p:cNvSpPr>
              <a:spLocks noChangeShapeType="1"/>
            </p:cNvSpPr>
            <p:nvPr/>
          </p:nvSpPr>
          <p:spPr bwMode="auto">
            <a:xfrm flipV="1">
              <a:off x="3803" y="2115"/>
              <a:ext cx="36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33" name="Line 25"/>
            <p:cNvSpPr>
              <a:spLocks noChangeShapeType="1"/>
            </p:cNvSpPr>
            <p:nvPr/>
          </p:nvSpPr>
          <p:spPr bwMode="auto">
            <a:xfrm flipV="1">
              <a:off x="3667" y="2115"/>
              <a:ext cx="499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34" name="Line 26"/>
            <p:cNvSpPr>
              <a:spLocks noChangeShapeType="1"/>
            </p:cNvSpPr>
            <p:nvPr/>
          </p:nvSpPr>
          <p:spPr bwMode="auto">
            <a:xfrm flipV="1">
              <a:off x="3803" y="1162"/>
              <a:ext cx="273" cy="1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7435" name="Rectangle 27"/>
            <p:cNvSpPr>
              <a:spLocks noChangeArrowheads="1"/>
            </p:cNvSpPr>
            <p:nvPr/>
          </p:nvSpPr>
          <p:spPr bwMode="auto">
            <a:xfrm>
              <a:off x="583" y="2342"/>
              <a:ext cx="126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Sulcus coronarius</a:t>
              </a:r>
            </a:p>
          </p:txBody>
        </p:sp>
        <p:sp>
          <p:nvSpPr>
            <p:cNvPr id="17436" name="Line 28"/>
            <p:cNvSpPr>
              <a:spLocks noChangeShapeType="1"/>
            </p:cNvSpPr>
            <p:nvPr/>
          </p:nvSpPr>
          <p:spPr bwMode="auto">
            <a:xfrm>
              <a:off x="1808" y="2478"/>
              <a:ext cx="952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27000"/>
            <a:ext cx="4999037" cy="662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463550" y="3317875"/>
            <a:ext cx="200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Sulcus</a:t>
            </a:r>
            <a:r>
              <a:rPr lang="hu-HU" altLang="hu-HU" sz="1800" dirty="0"/>
              <a:t> </a:t>
            </a:r>
            <a:r>
              <a:rPr lang="hu-HU" altLang="hu-HU" sz="1800" dirty="0" err="1"/>
              <a:t>coronarius</a:t>
            </a:r>
            <a:endParaRPr lang="hu-HU" altLang="hu-HU" sz="1800" dirty="0"/>
          </a:p>
        </p:txBody>
      </p:sp>
      <p:sp>
        <p:nvSpPr>
          <p:cNvPr id="4" name="Line 28"/>
          <p:cNvSpPr>
            <a:spLocks noChangeShapeType="1"/>
          </p:cNvSpPr>
          <p:nvPr/>
        </p:nvSpPr>
        <p:spPr bwMode="auto">
          <a:xfrm>
            <a:off x="2408238" y="3533775"/>
            <a:ext cx="1511300" cy="2873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553200" y="609600"/>
            <a:ext cx="1941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Left</a:t>
            </a:r>
            <a:r>
              <a:rPr lang="hu-HU" altLang="hu-HU" sz="1800" dirty="0"/>
              <a:t> </a:t>
            </a:r>
            <a:r>
              <a:rPr lang="hu-HU" altLang="hu-HU" sz="1800" dirty="0" err="1"/>
              <a:t>auricle</a:t>
            </a:r>
            <a:endParaRPr lang="hu-HU" altLang="hu-HU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(</a:t>
            </a:r>
            <a:r>
              <a:rPr lang="hu-HU" altLang="hu-HU" sz="1800" dirty="0" err="1"/>
              <a:t>auricula</a:t>
            </a:r>
            <a:r>
              <a:rPr lang="hu-HU" altLang="hu-HU" sz="1800" dirty="0"/>
              <a:t> </a:t>
            </a:r>
            <a:r>
              <a:rPr lang="hu-HU" altLang="hu-HU" sz="1800" dirty="0" err="1"/>
              <a:t>sinistra</a:t>
            </a:r>
            <a:r>
              <a:rPr lang="hu-HU" altLang="hu-HU" sz="1800" dirty="0"/>
              <a:t>)</a:t>
            </a:r>
          </a:p>
        </p:txBody>
      </p:sp>
      <p:sp>
        <p:nvSpPr>
          <p:cNvPr id="6" name="Line 22"/>
          <p:cNvSpPr>
            <a:spLocks noChangeShapeType="1"/>
          </p:cNvSpPr>
          <p:nvPr/>
        </p:nvSpPr>
        <p:spPr bwMode="auto">
          <a:xfrm flipV="1">
            <a:off x="5567363" y="830263"/>
            <a:ext cx="1223962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777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274638"/>
            <a:ext cx="4392613" cy="706437"/>
          </a:xfrm>
          <a:noFill/>
        </p:spPr>
        <p:txBody>
          <a:bodyPr/>
          <a:lstStyle/>
          <a:p>
            <a:pPr eaLnBrk="1" hangingPunct="1"/>
            <a:r>
              <a:rPr lang="hu-HU" altLang="hu-HU" sz="3600" b="1" dirty="0" smtClean="0">
                <a:solidFill>
                  <a:schemeClr val="tx1"/>
                </a:solidFill>
              </a:rPr>
              <a:t>Szív anatómiája 1.</a:t>
            </a:r>
            <a:endParaRPr lang="en-US" altLang="hu-HU" sz="3600" b="1" dirty="0" smtClean="0">
              <a:solidFill>
                <a:schemeClr val="tx1"/>
              </a:solidFill>
            </a:endParaRP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8775" y="1987550"/>
            <a:ext cx="3072817" cy="3629479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Szív üregei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zívsé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38200"/>
            <a:ext cx="4519613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808038" y="1127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hu-HU" altLang="hu-HU" sz="3200" b="1" kern="0" dirty="0" smtClean="0">
                <a:solidFill>
                  <a:schemeClr val="tx1"/>
                </a:solidFill>
              </a:rPr>
              <a:t>A szív üregei</a:t>
            </a:r>
          </a:p>
        </p:txBody>
      </p:sp>
    </p:spTree>
    <p:extLst>
      <p:ext uri="{BB962C8B-B14F-4D97-AF65-F5344CB8AC3E}">
        <p14:creationId xmlns:p14="http://schemas.microsoft.com/office/powerpoint/2010/main" val="83604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8038" y="112713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hu-HU" altLang="hu-HU" sz="3200" b="1" smtClean="0">
                <a:solidFill>
                  <a:schemeClr val="tx1"/>
                </a:solidFill>
              </a:rPr>
              <a:t>A szív üregei, a vér áramlási iránya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133350" y="1054100"/>
            <a:ext cx="8818563" cy="5688013"/>
            <a:chOff x="84" y="618"/>
            <a:chExt cx="5555" cy="3583"/>
          </a:xfrm>
        </p:grpSpPr>
        <p:pic>
          <p:nvPicPr>
            <p:cNvPr id="19460" name="Picture 4" descr="szívüregek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8" y="618"/>
              <a:ext cx="2536" cy="3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1" name="Rectangle 5"/>
            <p:cNvSpPr>
              <a:spLocks noChangeArrowheads="1"/>
            </p:cNvSpPr>
            <p:nvPr/>
          </p:nvSpPr>
          <p:spPr bwMode="auto">
            <a:xfrm>
              <a:off x="567" y="2296"/>
              <a:ext cx="1191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Jobb pitvar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(atrium dextrum)</a:t>
              </a:r>
            </a:p>
          </p:txBody>
        </p:sp>
        <p:sp>
          <p:nvSpPr>
            <p:cNvPr id="19462" name="Rectangle 6"/>
            <p:cNvSpPr>
              <a:spLocks noChangeArrowheads="1"/>
            </p:cNvSpPr>
            <p:nvPr/>
          </p:nvSpPr>
          <p:spPr bwMode="auto">
            <a:xfrm>
              <a:off x="4150" y="3748"/>
              <a:ext cx="148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Bal kamra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(ventriculus sinister)</a:t>
              </a:r>
            </a:p>
          </p:txBody>
        </p:sp>
        <p:sp>
          <p:nvSpPr>
            <p:cNvPr id="19463" name="Rectangle 7"/>
            <p:cNvSpPr>
              <a:spLocks noChangeArrowheads="1"/>
            </p:cNvSpPr>
            <p:nvPr/>
          </p:nvSpPr>
          <p:spPr bwMode="auto">
            <a:xfrm>
              <a:off x="340" y="3752"/>
              <a:ext cx="144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Jobb kamra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(ventriculus dexter)</a:t>
              </a:r>
            </a:p>
          </p:txBody>
        </p:sp>
        <p:sp>
          <p:nvSpPr>
            <p:cNvPr id="19464" name="Rectangle 8"/>
            <p:cNvSpPr>
              <a:spLocks noChangeArrowheads="1"/>
            </p:cNvSpPr>
            <p:nvPr/>
          </p:nvSpPr>
          <p:spPr bwMode="auto">
            <a:xfrm>
              <a:off x="4105" y="2205"/>
              <a:ext cx="127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Bal pitvar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(atrium sinistrum)</a:t>
              </a:r>
            </a:p>
          </p:txBody>
        </p:sp>
        <p:sp>
          <p:nvSpPr>
            <p:cNvPr id="19465" name="Rectangle 9"/>
            <p:cNvSpPr>
              <a:spLocks noChangeArrowheads="1"/>
            </p:cNvSpPr>
            <p:nvPr/>
          </p:nvSpPr>
          <p:spPr bwMode="auto">
            <a:xfrm>
              <a:off x="4150" y="981"/>
              <a:ext cx="5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Aortaív</a:t>
              </a:r>
            </a:p>
          </p:txBody>
        </p:sp>
        <p:sp>
          <p:nvSpPr>
            <p:cNvPr id="19466" name="Rectangle 10"/>
            <p:cNvSpPr>
              <a:spLocks noChangeArrowheads="1"/>
            </p:cNvSpPr>
            <p:nvPr/>
          </p:nvSpPr>
          <p:spPr bwMode="auto">
            <a:xfrm>
              <a:off x="4150" y="1339"/>
              <a:ext cx="13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Truncus pulmonalis</a:t>
              </a:r>
            </a:p>
          </p:txBody>
        </p:sp>
        <p:sp>
          <p:nvSpPr>
            <p:cNvPr id="19467" name="Text Box 11"/>
            <p:cNvSpPr txBox="1">
              <a:spLocks noChangeArrowheads="1"/>
            </p:cNvSpPr>
            <p:nvPr/>
          </p:nvSpPr>
          <p:spPr bwMode="auto">
            <a:xfrm>
              <a:off x="612" y="3385"/>
              <a:ext cx="14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 u="sng"/>
                <a:t>Tricuspidalis billentyű</a:t>
              </a:r>
            </a:p>
          </p:txBody>
        </p:sp>
        <p:sp>
          <p:nvSpPr>
            <p:cNvPr id="19468" name="Text Box 12"/>
            <p:cNvSpPr txBox="1">
              <a:spLocks noChangeArrowheads="1"/>
            </p:cNvSpPr>
            <p:nvPr/>
          </p:nvSpPr>
          <p:spPr bwMode="auto">
            <a:xfrm>
              <a:off x="84" y="3022"/>
              <a:ext cx="20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 u="sng"/>
                <a:t>Pulmonalis billentyű (zsebes)</a:t>
              </a:r>
              <a:r>
                <a:rPr lang="hu-HU" altLang="hu-HU" sz="1800" b="0"/>
                <a:t> </a:t>
              </a:r>
            </a:p>
          </p:txBody>
        </p:sp>
        <p:sp>
          <p:nvSpPr>
            <p:cNvPr id="19469" name="Text Box 13"/>
            <p:cNvSpPr txBox="1">
              <a:spLocks noChangeArrowheads="1"/>
            </p:cNvSpPr>
            <p:nvPr/>
          </p:nvSpPr>
          <p:spPr bwMode="auto">
            <a:xfrm>
              <a:off x="4059" y="1797"/>
              <a:ext cx="15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 u="sng"/>
                <a:t>Aortabillentyű (zsebes)</a:t>
              </a:r>
            </a:p>
          </p:txBody>
        </p:sp>
        <p:sp>
          <p:nvSpPr>
            <p:cNvPr id="19470" name="Text Box 14"/>
            <p:cNvSpPr txBox="1">
              <a:spLocks noChangeArrowheads="1"/>
            </p:cNvSpPr>
            <p:nvPr/>
          </p:nvSpPr>
          <p:spPr bwMode="auto">
            <a:xfrm>
              <a:off x="4105" y="2795"/>
              <a:ext cx="14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b="0" u="sng"/>
                <a:t>Bicuspidalis billentyű</a:t>
              </a:r>
            </a:p>
          </p:txBody>
        </p:sp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>
              <a:off x="1701" y="2478"/>
              <a:ext cx="680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472" name="Line 16"/>
            <p:cNvSpPr>
              <a:spLocks noChangeShapeType="1"/>
            </p:cNvSpPr>
            <p:nvPr/>
          </p:nvSpPr>
          <p:spPr bwMode="auto">
            <a:xfrm flipV="1">
              <a:off x="2018" y="2659"/>
              <a:ext cx="1043" cy="4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473" name="Line 17"/>
            <p:cNvSpPr>
              <a:spLocks noChangeShapeType="1"/>
            </p:cNvSpPr>
            <p:nvPr/>
          </p:nvSpPr>
          <p:spPr bwMode="auto">
            <a:xfrm flipV="1">
              <a:off x="2109" y="3430"/>
              <a:ext cx="590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474" name="Line 18"/>
            <p:cNvSpPr>
              <a:spLocks noChangeShapeType="1"/>
            </p:cNvSpPr>
            <p:nvPr/>
          </p:nvSpPr>
          <p:spPr bwMode="auto">
            <a:xfrm flipV="1">
              <a:off x="1746" y="3612"/>
              <a:ext cx="1452" cy="3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475" name="Line 19"/>
            <p:cNvSpPr>
              <a:spLocks noChangeShapeType="1"/>
            </p:cNvSpPr>
            <p:nvPr/>
          </p:nvSpPr>
          <p:spPr bwMode="auto">
            <a:xfrm flipH="1" flipV="1">
              <a:off x="3787" y="3430"/>
              <a:ext cx="363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476" name="Line 20"/>
            <p:cNvSpPr>
              <a:spLocks noChangeShapeType="1"/>
            </p:cNvSpPr>
            <p:nvPr/>
          </p:nvSpPr>
          <p:spPr bwMode="auto">
            <a:xfrm flipH="1" flipV="1">
              <a:off x="3606" y="2750"/>
              <a:ext cx="544" cy="1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477" name="Line 21"/>
            <p:cNvSpPr>
              <a:spLocks noChangeShapeType="1"/>
            </p:cNvSpPr>
            <p:nvPr/>
          </p:nvSpPr>
          <p:spPr bwMode="auto">
            <a:xfrm flipH="1">
              <a:off x="3651" y="2341"/>
              <a:ext cx="499" cy="2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478" name="Line 22"/>
            <p:cNvSpPr>
              <a:spLocks noChangeShapeType="1"/>
            </p:cNvSpPr>
            <p:nvPr/>
          </p:nvSpPr>
          <p:spPr bwMode="auto">
            <a:xfrm flipH="1">
              <a:off x="3379" y="2024"/>
              <a:ext cx="771" cy="68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479" name="Line 23"/>
            <p:cNvSpPr>
              <a:spLocks noChangeShapeType="1"/>
            </p:cNvSpPr>
            <p:nvPr/>
          </p:nvSpPr>
          <p:spPr bwMode="auto">
            <a:xfrm flipH="1">
              <a:off x="3334" y="1480"/>
              <a:ext cx="861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9480" name="Line 24"/>
            <p:cNvSpPr>
              <a:spLocks noChangeShapeType="1"/>
            </p:cNvSpPr>
            <p:nvPr/>
          </p:nvSpPr>
          <p:spPr bwMode="auto">
            <a:xfrm flipH="1">
              <a:off x="3061" y="1071"/>
              <a:ext cx="1134" cy="36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017588"/>
            <a:ext cx="4170363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ATRIUM DEXTRUM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20487" name="AutoShape 7"/>
          <p:cNvSpPr>
            <a:spLocks/>
          </p:cNvSpPr>
          <p:nvPr/>
        </p:nvSpPr>
        <p:spPr bwMode="auto">
          <a:xfrm>
            <a:off x="374650" y="3683000"/>
            <a:ext cx="1984375" cy="609600"/>
          </a:xfrm>
          <a:prstGeom prst="callout1">
            <a:avLst>
              <a:gd name="adj1" fmla="val 18750"/>
              <a:gd name="adj2" fmla="val 103838"/>
              <a:gd name="adj3" fmla="val 19792"/>
              <a:gd name="adj4" fmla="val 17272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Auricula dextra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ATRIUM</a:t>
            </a:r>
            <a:r>
              <a:rPr lang="hu-HU" altLang="hu-HU" sz="2800"/>
              <a:t> </a:t>
            </a:r>
            <a:r>
              <a:rPr lang="hu-HU" altLang="hu-HU" sz="2400"/>
              <a:t>DEXTRUM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21511" name="AutoShape 7"/>
          <p:cNvSpPr>
            <a:spLocks/>
          </p:cNvSpPr>
          <p:nvPr/>
        </p:nvSpPr>
        <p:spPr bwMode="auto">
          <a:xfrm>
            <a:off x="6040438" y="1227138"/>
            <a:ext cx="2984500" cy="620712"/>
          </a:xfrm>
          <a:prstGeom prst="callout1">
            <a:avLst>
              <a:gd name="adj1" fmla="val 18412"/>
              <a:gd name="adj2" fmla="val -2551"/>
              <a:gd name="adj3" fmla="val 126856"/>
              <a:gd name="adj4" fmla="val -47764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Auricula dextra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(Atrium dextrum proprium)</a:t>
            </a:r>
          </a:p>
        </p:txBody>
      </p:sp>
      <p:sp>
        <p:nvSpPr>
          <p:cNvPr id="21512" name="AutoShape 8"/>
          <p:cNvSpPr>
            <a:spLocks/>
          </p:cNvSpPr>
          <p:nvPr/>
        </p:nvSpPr>
        <p:spPr bwMode="auto">
          <a:xfrm>
            <a:off x="339725" y="1908175"/>
            <a:ext cx="1984375" cy="609600"/>
          </a:xfrm>
          <a:prstGeom prst="callout1">
            <a:avLst>
              <a:gd name="adj1" fmla="val 18750"/>
              <a:gd name="adj2" fmla="val 103838"/>
              <a:gd name="adj3" fmla="val 161458"/>
              <a:gd name="adj4" fmla="val 17680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Sinus venarum cavarum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ATRIUM DEXTRUM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22535" name="AutoShape 7"/>
          <p:cNvSpPr>
            <a:spLocks/>
          </p:cNvSpPr>
          <p:nvPr/>
        </p:nvSpPr>
        <p:spPr bwMode="auto">
          <a:xfrm>
            <a:off x="6354763" y="2457450"/>
            <a:ext cx="1984375" cy="609600"/>
          </a:xfrm>
          <a:prstGeom prst="callout1">
            <a:avLst>
              <a:gd name="adj1" fmla="val 18750"/>
              <a:gd name="adj2" fmla="val -3838"/>
              <a:gd name="adj3" fmla="val -9375"/>
              <a:gd name="adj4" fmla="val -13239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Crista terminalis</a:t>
            </a:r>
          </a:p>
        </p:txBody>
      </p:sp>
      <p:sp>
        <p:nvSpPr>
          <p:cNvPr id="22536" name="AutoShape 8"/>
          <p:cNvSpPr>
            <a:spLocks/>
          </p:cNvSpPr>
          <p:nvPr/>
        </p:nvSpPr>
        <p:spPr bwMode="auto">
          <a:xfrm>
            <a:off x="5980113" y="1314450"/>
            <a:ext cx="1984375" cy="609600"/>
          </a:xfrm>
          <a:prstGeom prst="callout1">
            <a:avLst>
              <a:gd name="adj1" fmla="val 18750"/>
              <a:gd name="adj2" fmla="val -3838"/>
              <a:gd name="adj3" fmla="val 101824"/>
              <a:gd name="adj4" fmla="val -5951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Musculi pectinati</a:t>
            </a:r>
          </a:p>
        </p:txBody>
      </p:sp>
      <p:sp>
        <p:nvSpPr>
          <p:cNvPr id="22537" name="AutoShape 9"/>
          <p:cNvSpPr>
            <a:spLocks/>
          </p:cNvSpPr>
          <p:nvPr/>
        </p:nvSpPr>
        <p:spPr bwMode="auto">
          <a:xfrm>
            <a:off x="401638" y="1733550"/>
            <a:ext cx="1984375" cy="609600"/>
          </a:xfrm>
          <a:prstGeom prst="callout1">
            <a:avLst>
              <a:gd name="adj1" fmla="val 18750"/>
              <a:gd name="adj2" fmla="val 103838"/>
              <a:gd name="adj3" fmla="val 187241"/>
              <a:gd name="adj4" fmla="val 17856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Septum interatriale</a:t>
            </a:r>
          </a:p>
        </p:txBody>
      </p:sp>
      <p:sp>
        <p:nvSpPr>
          <p:cNvPr id="22538" name="AutoShape 10"/>
          <p:cNvSpPr>
            <a:spLocks/>
          </p:cNvSpPr>
          <p:nvPr/>
        </p:nvSpPr>
        <p:spPr bwMode="auto">
          <a:xfrm>
            <a:off x="182563" y="2489200"/>
            <a:ext cx="1984375" cy="609600"/>
          </a:xfrm>
          <a:prstGeom prst="callout1">
            <a:avLst>
              <a:gd name="adj1" fmla="val 18750"/>
              <a:gd name="adj2" fmla="val 103838"/>
              <a:gd name="adj3" fmla="val 122917"/>
              <a:gd name="adj4" fmla="val 17848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Fossa ovalis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  <p:sp>
        <p:nvSpPr>
          <p:cNvPr id="22541" name="AutoShape 13"/>
          <p:cNvSpPr>
            <a:spLocks/>
          </p:cNvSpPr>
          <p:nvPr/>
        </p:nvSpPr>
        <p:spPr bwMode="auto">
          <a:xfrm>
            <a:off x="6359525" y="2459038"/>
            <a:ext cx="1984375" cy="609600"/>
          </a:xfrm>
          <a:prstGeom prst="callout1">
            <a:avLst>
              <a:gd name="adj1" fmla="val 18750"/>
              <a:gd name="adj2" fmla="val -3838"/>
              <a:gd name="adj3" fmla="val 71093"/>
              <a:gd name="adj4" fmla="val -9424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Crista terminalis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9" y="1"/>
            <a:ext cx="4468811" cy="445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8"/>
          <p:cNvSpPr>
            <a:spLocks/>
          </p:cNvSpPr>
          <p:nvPr/>
        </p:nvSpPr>
        <p:spPr bwMode="auto">
          <a:xfrm>
            <a:off x="3178175" y="2151062"/>
            <a:ext cx="1984375" cy="609600"/>
          </a:xfrm>
          <a:prstGeom prst="callout1">
            <a:avLst>
              <a:gd name="adj1" fmla="val 46382"/>
              <a:gd name="adj2" fmla="val -806"/>
              <a:gd name="adj3" fmla="val 101824"/>
              <a:gd name="adj4" fmla="val -59519"/>
            </a:avLst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lIns="0" tIns="0" rIns="0" bIns="0"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Musculi</a:t>
            </a:r>
            <a:r>
              <a:rPr lang="hu-HU" altLang="hu-HU" sz="1800" dirty="0"/>
              <a:t> </a:t>
            </a:r>
            <a:r>
              <a:rPr lang="hu-HU" altLang="hu-HU" sz="1800" dirty="0" err="1"/>
              <a:t>pectinati</a:t>
            </a:r>
            <a:endParaRPr lang="hu-HU" altLang="hu-HU" sz="1800" dirty="0"/>
          </a:p>
        </p:txBody>
      </p:sp>
      <p:sp>
        <p:nvSpPr>
          <p:cNvPr id="7" name="AutoShape 7"/>
          <p:cNvSpPr>
            <a:spLocks/>
          </p:cNvSpPr>
          <p:nvPr/>
        </p:nvSpPr>
        <p:spPr bwMode="auto">
          <a:xfrm>
            <a:off x="4044950" y="296862"/>
            <a:ext cx="1984375" cy="609600"/>
          </a:xfrm>
          <a:prstGeom prst="callout1">
            <a:avLst>
              <a:gd name="adj1" fmla="val 50001"/>
              <a:gd name="adj2" fmla="val -638"/>
              <a:gd name="adj3" fmla="val 242708"/>
              <a:gd name="adj4" fmla="val -88079"/>
            </a:avLst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lIns="0" tIns="0" rIns="0" bIns="0"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err="1"/>
              <a:t>Crista</a:t>
            </a:r>
            <a:r>
              <a:rPr lang="hu-HU" altLang="hu-HU" sz="1800" dirty="0"/>
              <a:t> </a:t>
            </a:r>
            <a:r>
              <a:rPr lang="hu-HU" altLang="hu-HU" sz="1800" dirty="0" err="1"/>
              <a:t>terminalis</a:t>
            </a:r>
            <a:endParaRPr lang="hu-HU" altLang="hu-HU" sz="18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7" t="6799" r="22392" b="34253"/>
          <a:stretch>
            <a:fillRect/>
          </a:stretch>
        </p:blipFill>
        <p:spPr bwMode="auto">
          <a:xfrm>
            <a:off x="4266940" y="3057523"/>
            <a:ext cx="4629410" cy="349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35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ATRIUM DEXTRUM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24583" name="AutoShape 7"/>
          <p:cNvSpPr>
            <a:spLocks/>
          </p:cNvSpPr>
          <p:nvPr/>
        </p:nvSpPr>
        <p:spPr bwMode="auto">
          <a:xfrm>
            <a:off x="130175" y="5233988"/>
            <a:ext cx="3065463" cy="609600"/>
          </a:xfrm>
          <a:prstGeom prst="callout1">
            <a:avLst>
              <a:gd name="adj1" fmla="val 18750"/>
              <a:gd name="adj2" fmla="val 102486"/>
              <a:gd name="adj3" fmla="val -252606"/>
              <a:gd name="adj4" fmla="val 11279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Valvula venae cavae inferioris (Eustach)</a:t>
            </a:r>
          </a:p>
        </p:txBody>
      </p:sp>
      <p:sp>
        <p:nvSpPr>
          <p:cNvPr id="24584" name="AutoShape 8"/>
          <p:cNvSpPr>
            <a:spLocks noChangeArrowheads="1"/>
          </p:cNvSpPr>
          <p:nvPr/>
        </p:nvSpPr>
        <p:spPr bwMode="auto">
          <a:xfrm rot="-1750741">
            <a:off x="3089275" y="2374900"/>
            <a:ext cx="252413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 rot="-8324040">
            <a:off x="2941638" y="3144838"/>
            <a:ext cx="407987" cy="919162"/>
          </a:xfrm>
          <a:prstGeom prst="downArrow">
            <a:avLst>
              <a:gd name="adj1" fmla="val 50000"/>
              <a:gd name="adj2" fmla="val 56323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24586" name="AutoShape 10"/>
          <p:cNvSpPr>
            <a:spLocks noChangeArrowheads="1"/>
          </p:cNvSpPr>
          <p:nvPr/>
        </p:nvSpPr>
        <p:spPr bwMode="auto">
          <a:xfrm rot="-8324040">
            <a:off x="3908425" y="3673475"/>
            <a:ext cx="144463" cy="220663"/>
          </a:xfrm>
          <a:prstGeom prst="downArrow">
            <a:avLst>
              <a:gd name="adj1" fmla="val 50000"/>
              <a:gd name="adj2" fmla="val 38187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24587" name="AutoShape 11"/>
          <p:cNvSpPr>
            <a:spLocks/>
          </p:cNvSpPr>
          <p:nvPr/>
        </p:nvSpPr>
        <p:spPr bwMode="auto">
          <a:xfrm>
            <a:off x="422275" y="4678363"/>
            <a:ext cx="1984375" cy="609600"/>
          </a:xfrm>
          <a:prstGeom prst="callout1">
            <a:avLst>
              <a:gd name="adj1" fmla="val 18750"/>
              <a:gd name="adj2" fmla="val 103838"/>
              <a:gd name="adj3" fmla="val -131509"/>
              <a:gd name="adj4" fmla="val 12439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Vena cava inferior</a:t>
            </a:r>
          </a:p>
        </p:txBody>
      </p:sp>
      <p:sp>
        <p:nvSpPr>
          <p:cNvPr id="24588" name="AutoShape 12"/>
          <p:cNvSpPr>
            <a:spLocks/>
          </p:cNvSpPr>
          <p:nvPr/>
        </p:nvSpPr>
        <p:spPr bwMode="auto">
          <a:xfrm>
            <a:off x="696913" y="1428750"/>
            <a:ext cx="1984375" cy="609600"/>
          </a:xfrm>
          <a:prstGeom prst="callout1">
            <a:avLst>
              <a:gd name="adj1" fmla="val 18750"/>
              <a:gd name="adj2" fmla="val 103838"/>
              <a:gd name="adj3" fmla="val 176565"/>
              <a:gd name="adj4" fmla="val 12231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Vena cava superior</a:t>
            </a:r>
          </a:p>
        </p:txBody>
      </p:sp>
      <p:sp>
        <p:nvSpPr>
          <p:cNvPr id="24589" name="AutoShape 13"/>
          <p:cNvSpPr>
            <a:spLocks/>
          </p:cNvSpPr>
          <p:nvPr/>
        </p:nvSpPr>
        <p:spPr bwMode="auto">
          <a:xfrm>
            <a:off x="6835775" y="3465513"/>
            <a:ext cx="1984375" cy="609600"/>
          </a:xfrm>
          <a:prstGeom prst="callout1">
            <a:avLst>
              <a:gd name="adj1" fmla="val 18750"/>
              <a:gd name="adj2" fmla="val -3838"/>
              <a:gd name="adj3" fmla="val 58593"/>
              <a:gd name="adj4" fmla="val -14583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Sinus coronarius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  <p:sp>
        <p:nvSpPr>
          <p:cNvPr id="24592" name="AutoShape 16"/>
          <p:cNvSpPr>
            <a:spLocks/>
          </p:cNvSpPr>
          <p:nvPr/>
        </p:nvSpPr>
        <p:spPr bwMode="auto">
          <a:xfrm>
            <a:off x="728663" y="6118225"/>
            <a:ext cx="2741612" cy="609600"/>
          </a:xfrm>
          <a:prstGeom prst="callout1">
            <a:avLst>
              <a:gd name="adj1" fmla="val 18750"/>
              <a:gd name="adj2" fmla="val 102778"/>
              <a:gd name="adj3" fmla="val -359116"/>
              <a:gd name="adj4" fmla="val 11517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Valvula sinus coronarius (Thebesius)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altLang="hu-HU" dirty="0">
                <a:solidFill>
                  <a:schemeClr val="tx1"/>
                </a:solidFill>
              </a:rPr>
              <a:t>The </a:t>
            </a:r>
            <a:r>
              <a:rPr lang="hu-HU" altLang="hu-HU" dirty="0" err="1">
                <a:solidFill>
                  <a:schemeClr val="tx1"/>
                </a:solidFill>
              </a:rPr>
              <a:t>circulatory</a:t>
            </a:r>
            <a:r>
              <a:rPr lang="hu-HU" altLang="hu-HU" dirty="0">
                <a:solidFill>
                  <a:schemeClr val="tx1"/>
                </a:solidFill>
              </a:rPr>
              <a:t> </a:t>
            </a:r>
            <a:r>
              <a:rPr lang="hu-HU" altLang="hu-HU" dirty="0" err="1">
                <a:solidFill>
                  <a:schemeClr val="tx1"/>
                </a:solidFill>
              </a:rPr>
              <a:t>system</a:t>
            </a:r>
            <a:endParaRPr lang="hu-HU" altLang="hu-HU" dirty="0">
              <a:solidFill>
                <a:schemeClr val="tx1"/>
              </a:solidFill>
            </a:endParaRPr>
          </a:p>
        </p:txBody>
      </p:sp>
      <p:pic>
        <p:nvPicPr>
          <p:cNvPr id="59397" name="Picture 5" descr="venous-system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37275"/>
            <a:ext cx="3573433" cy="37713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8" name="Group 15"/>
          <p:cNvGrpSpPr>
            <a:grpSpLocks/>
          </p:cNvGrpSpPr>
          <p:nvPr/>
        </p:nvGrpSpPr>
        <p:grpSpPr bwMode="auto">
          <a:xfrm>
            <a:off x="323850" y="1196975"/>
            <a:ext cx="2519363" cy="5127625"/>
            <a:chOff x="3833" y="845"/>
            <a:chExt cx="1587" cy="3230"/>
          </a:xfrm>
        </p:grpSpPr>
        <p:sp>
          <p:nvSpPr>
            <p:cNvPr id="6149" name="Freeform 6"/>
            <p:cNvSpPr>
              <a:spLocks/>
            </p:cNvSpPr>
            <p:nvPr/>
          </p:nvSpPr>
          <p:spPr bwMode="auto">
            <a:xfrm>
              <a:off x="4573" y="981"/>
              <a:ext cx="798" cy="3042"/>
            </a:xfrm>
            <a:custGeom>
              <a:avLst/>
              <a:gdLst>
                <a:gd name="T0" fmla="*/ 0 w 798"/>
                <a:gd name="T1" fmla="*/ 0 h 3042"/>
                <a:gd name="T2" fmla="*/ 393 w 798"/>
                <a:gd name="T3" fmla="*/ 128 h 3042"/>
                <a:gd name="T4" fmla="*/ 421 w 798"/>
                <a:gd name="T5" fmla="*/ 549 h 3042"/>
                <a:gd name="T6" fmla="*/ 64 w 798"/>
                <a:gd name="T7" fmla="*/ 1097 h 3042"/>
                <a:gd name="T8" fmla="*/ 705 w 798"/>
                <a:gd name="T9" fmla="*/ 2059 h 3042"/>
                <a:gd name="T10" fmla="*/ 623 w 798"/>
                <a:gd name="T11" fmla="*/ 2841 h 3042"/>
                <a:gd name="T12" fmla="*/ 83 w 798"/>
                <a:gd name="T13" fmla="*/ 3042 h 30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98" h="3042">
                  <a:moveTo>
                    <a:pt x="0" y="0"/>
                  </a:moveTo>
                  <a:cubicBezTo>
                    <a:pt x="66" y="21"/>
                    <a:pt x="323" y="37"/>
                    <a:pt x="393" y="128"/>
                  </a:cubicBezTo>
                  <a:cubicBezTo>
                    <a:pt x="463" y="219"/>
                    <a:pt x="476" y="387"/>
                    <a:pt x="421" y="549"/>
                  </a:cubicBezTo>
                  <a:cubicBezTo>
                    <a:pt x="366" y="711"/>
                    <a:pt x="17" y="845"/>
                    <a:pt x="64" y="1097"/>
                  </a:cubicBezTo>
                  <a:cubicBezTo>
                    <a:pt x="111" y="1349"/>
                    <a:pt x="612" y="1768"/>
                    <a:pt x="705" y="2059"/>
                  </a:cubicBezTo>
                  <a:cubicBezTo>
                    <a:pt x="798" y="2350"/>
                    <a:pt x="727" y="2677"/>
                    <a:pt x="623" y="2841"/>
                  </a:cubicBezTo>
                  <a:cubicBezTo>
                    <a:pt x="519" y="3005"/>
                    <a:pt x="196" y="3000"/>
                    <a:pt x="83" y="3042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" name="Freeform 8"/>
            <p:cNvSpPr>
              <a:spLocks/>
            </p:cNvSpPr>
            <p:nvPr/>
          </p:nvSpPr>
          <p:spPr bwMode="auto">
            <a:xfrm>
              <a:off x="3833" y="981"/>
              <a:ext cx="751" cy="3042"/>
            </a:xfrm>
            <a:custGeom>
              <a:avLst/>
              <a:gdLst>
                <a:gd name="T0" fmla="*/ 720 w 751"/>
                <a:gd name="T1" fmla="*/ 0 h 3042"/>
                <a:gd name="T2" fmla="*/ 363 w 751"/>
                <a:gd name="T3" fmla="*/ 137 h 3042"/>
                <a:gd name="T4" fmla="*/ 308 w 751"/>
                <a:gd name="T5" fmla="*/ 521 h 3042"/>
                <a:gd name="T6" fmla="*/ 715 w 751"/>
                <a:gd name="T7" fmla="*/ 1027 h 3042"/>
                <a:gd name="T8" fmla="*/ 90 w 751"/>
                <a:gd name="T9" fmla="*/ 2059 h 3042"/>
                <a:gd name="T10" fmla="*/ 175 w 751"/>
                <a:gd name="T11" fmla="*/ 2841 h 3042"/>
                <a:gd name="T12" fmla="*/ 729 w 751"/>
                <a:gd name="T13" fmla="*/ 3042 h 30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1" h="3042">
                  <a:moveTo>
                    <a:pt x="720" y="0"/>
                  </a:moveTo>
                  <a:cubicBezTo>
                    <a:pt x="661" y="21"/>
                    <a:pt x="432" y="50"/>
                    <a:pt x="363" y="137"/>
                  </a:cubicBezTo>
                  <a:cubicBezTo>
                    <a:pt x="294" y="224"/>
                    <a:pt x="249" y="373"/>
                    <a:pt x="308" y="521"/>
                  </a:cubicBezTo>
                  <a:cubicBezTo>
                    <a:pt x="367" y="669"/>
                    <a:pt x="751" y="771"/>
                    <a:pt x="715" y="1027"/>
                  </a:cubicBezTo>
                  <a:cubicBezTo>
                    <a:pt x="679" y="1283"/>
                    <a:pt x="181" y="1757"/>
                    <a:pt x="90" y="2059"/>
                  </a:cubicBezTo>
                  <a:cubicBezTo>
                    <a:pt x="0" y="2361"/>
                    <a:pt x="68" y="2677"/>
                    <a:pt x="175" y="2841"/>
                  </a:cubicBezTo>
                  <a:cubicBezTo>
                    <a:pt x="281" y="3005"/>
                    <a:pt x="613" y="3000"/>
                    <a:pt x="729" y="3042"/>
                  </a:cubicBezTo>
                </a:path>
              </a:pathLst>
            </a:cu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1" name="AutoShape 9"/>
            <p:cNvSpPr>
              <a:spLocks noChangeArrowheads="1"/>
            </p:cNvSpPr>
            <p:nvPr/>
          </p:nvSpPr>
          <p:spPr bwMode="auto">
            <a:xfrm>
              <a:off x="4286" y="1797"/>
              <a:ext cx="635" cy="589"/>
            </a:xfrm>
            <a:custGeom>
              <a:avLst/>
              <a:gdLst>
                <a:gd name="T0" fmla="*/ 9 w 21600"/>
                <a:gd name="T1" fmla="*/ 2 h 21600"/>
                <a:gd name="T2" fmla="*/ 3 w 21600"/>
                <a:gd name="T3" fmla="*/ 8 h 21600"/>
                <a:gd name="T4" fmla="*/ 9 w 21600"/>
                <a:gd name="T5" fmla="*/ 16 h 21600"/>
                <a:gd name="T6" fmla="*/ 16 w 21600"/>
                <a:gd name="T7" fmla="*/ 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4 w 21600"/>
                <a:gd name="T13" fmla="*/ 2274 h 21600"/>
                <a:gd name="T14" fmla="*/ 16566 w 21600"/>
                <a:gd name="T15" fmla="*/ 1367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" name="Text Box 10"/>
            <p:cNvSpPr txBox="1">
              <a:spLocks noChangeArrowheads="1"/>
            </p:cNvSpPr>
            <p:nvPr/>
          </p:nvSpPr>
          <p:spPr bwMode="auto">
            <a:xfrm>
              <a:off x="4332" y="3838"/>
              <a:ext cx="589" cy="2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800" b="1"/>
                <a:t>BODY</a:t>
              </a:r>
            </a:p>
          </p:txBody>
        </p:sp>
        <p:sp>
          <p:nvSpPr>
            <p:cNvPr id="6153" name="Text Box 11"/>
            <p:cNvSpPr txBox="1">
              <a:spLocks noChangeArrowheads="1"/>
            </p:cNvSpPr>
            <p:nvPr/>
          </p:nvSpPr>
          <p:spPr bwMode="auto">
            <a:xfrm>
              <a:off x="4286" y="845"/>
              <a:ext cx="589" cy="23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800" b="1"/>
                <a:t>LUNG</a:t>
              </a:r>
            </a:p>
          </p:txBody>
        </p:sp>
        <p:sp>
          <p:nvSpPr>
            <p:cNvPr id="6154" name="Text Box 12"/>
            <p:cNvSpPr txBox="1">
              <a:spLocks noChangeArrowheads="1"/>
            </p:cNvSpPr>
            <p:nvPr/>
          </p:nvSpPr>
          <p:spPr bwMode="auto">
            <a:xfrm>
              <a:off x="4286" y="1888"/>
              <a:ext cx="68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800" b="1"/>
                <a:t>HEART</a:t>
              </a:r>
            </a:p>
          </p:txBody>
        </p:sp>
        <p:sp>
          <p:nvSpPr>
            <p:cNvPr id="6155" name="Text Box 13"/>
            <p:cNvSpPr txBox="1">
              <a:spLocks noChangeArrowheads="1"/>
            </p:cNvSpPr>
            <p:nvPr/>
          </p:nvSpPr>
          <p:spPr bwMode="auto">
            <a:xfrm>
              <a:off x="3833" y="1298"/>
              <a:ext cx="158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800" b="1"/>
                <a:t>Pulmonary/respiratory circulation</a:t>
              </a:r>
            </a:p>
          </p:txBody>
        </p:sp>
        <p:sp>
          <p:nvSpPr>
            <p:cNvPr id="6156" name="Text Box 14"/>
            <p:cNvSpPr txBox="1">
              <a:spLocks noChangeArrowheads="1"/>
            </p:cNvSpPr>
            <p:nvPr/>
          </p:nvSpPr>
          <p:spPr bwMode="auto">
            <a:xfrm>
              <a:off x="3833" y="2704"/>
              <a:ext cx="158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Garamond" panose="02020404030301010803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Garamond" panose="02020404030301010803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Garamond" panose="02020404030301010803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Garamond" panose="02020404030301010803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altLang="hu-HU" sz="1800" b="1"/>
                <a:t>Systemic/general circulation</a:t>
              </a:r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349" y="1470819"/>
            <a:ext cx="2310352" cy="373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7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ATRIUM DEXTRUM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 rot="-2636873">
            <a:off x="4486275" y="3478213"/>
            <a:ext cx="558800" cy="1035050"/>
          </a:xfrm>
          <a:prstGeom prst="downArrow">
            <a:avLst>
              <a:gd name="adj1" fmla="val 50000"/>
              <a:gd name="adj2" fmla="val 46307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25608" name="AutoShape 8"/>
          <p:cNvSpPr>
            <a:spLocks/>
          </p:cNvSpPr>
          <p:nvPr/>
        </p:nvSpPr>
        <p:spPr bwMode="auto">
          <a:xfrm>
            <a:off x="6235700" y="1757363"/>
            <a:ext cx="2552700" cy="609600"/>
          </a:xfrm>
          <a:prstGeom prst="callout1">
            <a:avLst>
              <a:gd name="adj1" fmla="val 18750"/>
              <a:gd name="adj2" fmla="val -2986"/>
              <a:gd name="adj3" fmla="val 244273"/>
              <a:gd name="adj4" fmla="val -6156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Ostium atrioventriculare dextrum 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4537075" y="4443413"/>
            <a:ext cx="1470025" cy="5492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 b="0"/>
              <a:t>Ventriculus dexter</a:t>
            </a:r>
          </a:p>
        </p:txBody>
      </p:sp>
      <p:sp>
        <p:nvSpPr>
          <p:cNvPr id="25612" name="AutoShape 12"/>
          <p:cNvSpPr>
            <a:spLocks/>
          </p:cNvSpPr>
          <p:nvPr/>
        </p:nvSpPr>
        <p:spPr bwMode="auto">
          <a:xfrm>
            <a:off x="6237288" y="1751013"/>
            <a:ext cx="2552700" cy="609600"/>
          </a:xfrm>
          <a:prstGeom prst="callout1">
            <a:avLst>
              <a:gd name="adj1" fmla="val 18750"/>
              <a:gd name="adj2" fmla="val -2986"/>
              <a:gd name="adj3" fmla="val 396093"/>
              <a:gd name="adj4" fmla="val -8581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Ostium atrioventriculare dextrum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017588"/>
            <a:ext cx="4170363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VENTRICULUS DEXTER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26631" name="AutoShape 7"/>
          <p:cNvSpPr>
            <a:spLocks/>
          </p:cNvSpPr>
          <p:nvPr/>
        </p:nvSpPr>
        <p:spPr bwMode="auto">
          <a:xfrm>
            <a:off x="6543675" y="3717925"/>
            <a:ext cx="1984375" cy="609600"/>
          </a:xfrm>
          <a:prstGeom prst="callout1">
            <a:avLst>
              <a:gd name="adj1" fmla="val 18750"/>
              <a:gd name="adj2" fmla="val -3838"/>
              <a:gd name="adj3" fmla="val 90366"/>
              <a:gd name="adj4" fmla="val -9072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Conus arteriosus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  <p:sp>
        <p:nvSpPr>
          <p:cNvPr id="26634" name="AutoShape 10"/>
          <p:cNvSpPr>
            <a:spLocks/>
          </p:cNvSpPr>
          <p:nvPr/>
        </p:nvSpPr>
        <p:spPr bwMode="auto">
          <a:xfrm>
            <a:off x="6315075" y="2011363"/>
            <a:ext cx="2333625" cy="609600"/>
          </a:xfrm>
          <a:prstGeom prst="callout1">
            <a:avLst>
              <a:gd name="adj1" fmla="val 18750"/>
              <a:gd name="adj2" fmla="val -3264"/>
              <a:gd name="adj3" fmla="val 187759"/>
              <a:gd name="adj4" fmla="val -6795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Truncus pulmonalis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VENTRICULUS DEXTER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27655" name="AutoShape 7"/>
          <p:cNvSpPr>
            <a:spLocks/>
          </p:cNvSpPr>
          <p:nvPr/>
        </p:nvSpPr>
        <p:spPr bwMode="auto">
          <a:xfrm>
            <a:off x="904875" y="5711825"/>
            <a:ext cx="2843213" cy="609600"/>
          </a:xfrm>
          <a:prstGeom prst="callout1">
            <a:avLst>
              <a:gd name="adj1" fmla="val 18750"/>
              <a:gd name="adj2" fmla="val 102681"/>
              <a:gd name="adj3" fmla="val -95574"/>
              <a:gd name="adj4" fmla="val 15778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Trabeculae carneae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VENTRICULUS DEXTER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28679" name="AutoShape 7"/>
          <p:cNvSpPr>
            <a:spLocks/>
          </p:cNvSpPr>
          <p:nvPr/>
        </p:nvSpPr>
        <p:spPr bwMode="auto">
          <a:xfrm>
            <a:off x="517525" y="5257800"/>
            <a:ext cx="2843213" cy="609600"/>
          </a:xfrm>
          <a:prstGeom prst="callout1">
            <a:avLst>
              <a:gd name="adj1" fmla="val 18750"/>
              <a:gd name="adj2" fmla="val 102681"/>
              <a:gd name="adj3" fmla="val -240106"/>
              <a:gd name="adj4" fmla="val 138023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Ostium atrioventriculare dextrum</a:t>
            </a:r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 rot="-2636873">
            <a:off x="4395788" y="3513138"/>
            <a:ext cx="558800" cy="1035050"/>
          </a:xfrm>
          <a:prstGeom prst="downArrow">
            <a:avLst>
              <a:gd name="adj1" fmla="val 50000"/>
              <a:gd name="adj2" fmla="val 46307"/>
            </a:avLst>
          </a:prstGeom>
          <a:solidFill>
            <a:srgbClr val="0000FF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3189288" y="3219450"/>
            <a:ext cx="1584325" cy="274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 b="0"/>
              <a:t>Atrium dextrum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1038225"/>
            <a:ext cx="5160962" cy="571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29702" name="AutoShape 7"/>
          <p:cNvSpPr>
            <a:spLocks/>
          </p:cNvSpPr>
          <p:nvPr/>
        </p:nvSpPr>
        <p:spPr bwMode="auto">
          <a:xfrm>
            <a:off x="6392863" y="2438400"/>
            <a:ext cx="1984375" cy="609600"/>
          </a:xfrm>
          <a:prstGeom prst="callout1">
            <a:avLst>
              <a:gd name="adj1" fmla="val 18750"/>
              <a:gd name="adj2" fmla="val -3838"/>
              <a:gd name="adj3" fmla="val 149741"/>
              <a:gd name="adj4" fmla="val -4392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Cuspis anterior </a:t>
            </a:r>
          </a:p>
        </p:txBody>
      </p:sp>
      <p:sp>
        <p:nvSpPr>
          <p:cNvPr id="29703" name="AutoShape 8"/>
          <p:cNvSpPr>
            <a:spLocks/>
          </p:cNvSpPr>
          <p:nvPr/>
        </p:nvSpPr>
        <p:spPr bwMode="auto">
          <a:xfrm>
            <a:off x="488950" y="4851400"/>
            <a:ext cx="1984375" cy="609600"/>
          </a:xfrm>
          <a:prstGeom prst="callout1">
            <a:avLst>
              <a:gd name="adj1" fmla="val 18750"/>
              <a:gd name="adj2" fmla="val 103838"/>
              <a:gd name="adj3" fmla="val -139843"/>
              <a:gd name="adj4" fmla="val 21048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Cuspis septalis</a:t>
            </a:r>
          </a:p>
        </p:txBody>
      </p:sp>
      <p:sp>
        <p:nvSpPr>
          <p:cNvPr id="29704" name="AutoShape 9"/>
          <p:cNvSpPr>
            <a:spLocks/>
          </p:cNvSpPr>
          <p:nvPr/>
        </p:nvSpPr>
        <p:spPr bwMode="auto">
          <a:xfrm>
            <a:off x="1216025" y="5419725"/>
            <a:ext cx="1984375" cy="609600"/>
          </a:xfrm>
          <a:prstGeom prst="callout1">
            <a:avLst>
              <a:gd name="adj1" fmla="val 18750"/>
              <a:gd name="adj2" fmla="val 103838"/>
              <a:gd name="adj3" fmla="val -126301"/>
              <a:gd name="adj4" fmla="val 14848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Cuspis posterior</a:t>
            </a:r>
          </a:p>
        </p:txBody>
      </p:sp>
      <p:sp>
        <p:nvSpPr>
          <p:cNvPr id="29705" name="AutoShape 10"/>
          <p:cNvSpPr>
            <a:spLocks/>
          </p:cNvSpPr>
          <p:nvPr/>
        </p:nvSpPr>
        <p:spPr bwMode="auto">
          <a:xfrm>
            <a:off x="6894513" y="3438525"/>
            <a:ext cx="1466850" cy="609600"/>
          </a:xfrm>
          <a:prstGeom prst="callout1">
            <a:avLst>
              <a:gd name="adj1" fmla="val 18750"/>
              <a:gd name="adj2" fmla="val -5194"/>
              <a:gd name="adj3" fmla="val 56250"/>
              <a:gd name="adj4" fmla="val -7196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Chordae tendineae</a:t>
            </a:r>
          </a:p>
        </p:txBody>
      </p:sp>
      <p:sp>
        <p:nvSpPr>
          <p:cNvPr id="29706" name="AutoShape 11"/>
          <p:cNvSpPr>
            <a:spLocks/>
          </p:cNvSpPr>
          <p:nvPr/>
        </p:nvSpPr>
        <p:spPr bwMode="auto">
          <a:xfrm>
            <a:off x="2144713" y="6091238"/>
            <a:ext cx="2270125" cy="609600"/>
          </a:xfrm>
          <a:prstGeom prst="callout1">
            <a:avLst>
              <a:gd name="adj1" fmla="val 18750"/>
              <a:gd name="adj2" fmla="val 103356"/>
              <a:gd name="adj3" fmla="val -295051"/>
              <a:gd name="adj4" fmla="val 17258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Musculus papillaris anterior</a:t>
            </a:r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  <p:sp>
        <p:nvSpPr>
          <p:cNvPr id="29708" name="Text Box 13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  <p:sp>
        <p:nvSpPr>
          <p:cNvPr id="29709" name="AutoShape 14"/>
          <p:cNvSpPr>
            <a:spLocks/>
          </p:cNvSpPr>
          <p:nvPr/>
        </p:nvSpPr>
        <p:spPr bwMode="auto">
          <a:xfrm>
            <a:off x="7027863" y="4476750"/>
            <a:ext cx="2270125" cy="609600"/>
          </a:xfrm>
          <a:prstGeom prst="callout1">
            <a:avLst>
              <a:gd name="adj1" fmla="val 18750"/>
              <a:gd name="adj2" fmla="val -3356"/>
              <a:gd name="adj3" fmla="val 258856"/>
              <a:gd name="adj4" fmla="val -32306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Trabecula septomarginalis</a:t>
            </a:r>
          </a:p>
        </p:txBody>
      </p:sp>
      <p:sp>
        <p:nvSpPr>
          <p:cNvPr id="29710" name="AutoShape 15"/>
          <p:cNvSpPr>
            <a:spLocks/>
          </p:cNvSpPr>
          <p:nvPr/>
        </p:nvSpPr>
        <p:spPr bwMode="auto">
          <a:xfrm>
            <a:off x="6011863" y="1436688"/>
            <a:ext cx="2578100" cy="609600"/>
          </a:xfrm>
          <a:prstGeom prst="callout1">
            <a:avLst>
              <a:gd name="adj1" fmla="val 18750"/>
              <a:gd name="adj2" fmla="val -2954"/>
              <a:gd name="adj3" fmla="val 342708"/>
              <a:gd name="adj4" fmla="val -6281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Septum interventriculare, pars membranacea </a:t>
            </a:r>
          </a:p>
        </p:txBody>
      </p:sp>
      <p:sp>
        <p:nvSpPr>
          <p:cNvPr id="29711" name="Rectangle 16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VENTRICULUS DEXTER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017588"/>
            <a:ext cx="4170363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VÉRÁRAMLÁS IRÁNYA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 rot="-2850135">
            <a:off x="3588544" y="4152106"/>
            <a:ext cx="409575" cy="1541463"/>
          </a:xfrm>
          <a:prstGeom prst="downArrow">
            <a:avLst>
              <a:gd name="adj1" fmla="val 50000"/>
              <a:gd name="adj2" fmla="val 94089"/>
            </a:avLst>
          </a:prstGeom>
          <a:solidFill>
            <a:srgbClr val="0000FF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 rot="10800000">
            <a:off x="4471988" y="3543300"/>
            <a:ext cx="409575" cy="1541463"/>
          </a:xfrm>
          <a:prstGeom prst="downArrow">
            <a:avLst>
              <a:gd name="adj1" fmla="val 50000"/>
              <a:gd name="adj2" fmla="val 94089"/>
            </a:avLst>
          </a:prstGeom>
          <a:solidFill>
            <a:srgbClr val="0000FF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5935663" y="1173163"/>
            <a:ext cx="2565400" cy="823912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920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20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20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20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 b="0"/>
              <a:t>Crista supraventricularis: 	szétválasztja a be- és kifolyó vér útját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7650" r="16667"/>
          <a:stretch>
            <a:fillRect/>
          </a:stretch>
        </p:blipFill>
        <p:spPr bwMode="auto">
          <a:xfrm>
            <a:off x="266700" y="457200"/>
            <a:ext cx="821619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2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39813"/>
            <a:ext cx="382905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ATRIUM SINISTRUM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31751" name="AutoShape 7"/>
          <p:cNvSpPr>
            <a:spLocks/>
          </p:cNvSpPr>
          <p:nvPr/>
        </p:nvSpPr>
        <p:spPr bwMode="auto">
          <a:xfrm>
            <a:off x="506413" y="3662363"/>
            <a:ext cx="2749550" cy="609600"/>
          </a:xfrm>
          <a:prstGeom prst="callout1">
            <a:avLst>
              <a:gd name="adj1" fmla="val 18750"/>
              <a:gd name="adj2" fmla="val 102773"/>
              <a:gd name="adj3" fmla="val 38801"/>
              <a:gd name="adj4" fmla="val 13371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Auricula sinistra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ATRIUM SINISTRUM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32775" name="AutoShape 7"/>
          <p:cNvSpPr>
            <a:spLocks/>
          </p:cNvSpPr>
          <p:nvPr/>
        </p:nvSpPr>
        <p:spPr bwMode="auto">
          <a:xfrm>
            <a:off x="6599238" y="1765300"/>
            <a:ext cx="2843212" cy="609600"/>
          </a:xfrm>
          <a:prstGeom prst="callout1">
            <a:avLst>
              <a:gd name="adj1" fmla="val 18750"/>
              <a:gd name="adj2" fmla="val -2681"/>
              <a:gd name="adj3" fmla="val 114065"/>
              <a:gd name="adj4" fmla="val -3925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sima felszín</a:t>
            </a:r>
          </a:p>
        </p:txBody>
      </p:sp>
      <p:sp>
        <p:nvSpPr>
          <p:cNvPr id="32776" name="AutoShape 8"/>
          <p:cNvSpPr>
            <a:spLocks/>
          </p:cNvSpPr>
          <p:nvPr/>
        </p:nvSpPr>
        <p:spPr bwMode="auto">
          <a:xfrm>
            <a:off x="150813" y="1489075"/>
            <a:ext cx="2843212" cy="609600"/>
          </a:xfrm>
          <a:prstGeom prst="callout1">
            <a:avLst>
              <a:gd name="adj1" fmla="val 18750"/>
              <a:gd name="adj2" fmla="val 102681"/>
              <a:gd name="adj3" fmla="val 113023"/>
              <a:gd name="adj4" fmla="val 12462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Auricula sinistra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ATRIUM SINISTRUM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33799" name="AutoShape 7"/>
          <p:cNvSpPr>
            <a:spLocks/>
          </p:cNvSpPr>
          <p:nvPr/>
        </p:nvSpPr>
        <p:spPr bwMode="auto">
          <a:xfrm>
            <a:off x="6654800" y="4010025"/>
            <a:ext cx="2843213" cy="609600"/>
          </a:xfrm>
          <a:prstGeom prst="callout1">
            <a:avLst>
              <a:gd name="adj1" fmla="val 18750"/>
              <a:gd name="adj2" fmla="val -2681"/>
              <a:gd name="adj3" fmla="val -189065"/>
              <a:gd name="adj4" fmla="val -4835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Valvula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foraminis ovalis</a:t>
            </a:r>
          </a:p>
        </p:txBody>
      </p:sp>
      <p:sp>
        <p:nvSpPr>
          <p:cNvPr id="33800" name="AutoShape 8"/>
          <p:cNvSpPr>
            <a:spLocks/>
          </p:cNvSpPr>
          <p:nvPr/>
        </p:nvSpPr>
        <p:spPr bwMode="auto">
          <a:xfrm>
            <a:off x="157163" y="1500188"/>
            <a:ext cx="2843212" cy="609600"/>
          </a:xfrm>
          <a:prstGeom prst="callout1">
            <a:avLst>
              <a:gd name="adj1" fmla="val 18750"/>
              <a:gd name="adj2" fmla="val 102681"/>
              <a:gd name="adj3" fmla="val 195833"/>
              <a:gd name="adj4" fmla="val 158514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Septum interatriale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274638"/>
            <a:ext cx="4392613" cy="706437"/>
          </a:xfrm>
          <a:noFill/>
        </p:spPr>
        <p:txBody>
          <a:bodyPr/>
          <a:lstStyle/>
          <a:p>
            <a:pPr eaLnBrk="1" hangingPunct="1"/>
            <a:r>
              <a:rPr lang="hu-HU" altLang="hu-HU" sz="3600" b="1" dirty="0" smtClean="0">
                <a:solidFill>
                  <a:schemeClr val="tx1"/>
                </a:solidFill>
              </a:rPr>
              <a:t>Szív anatómiája 1.</a:t>
            </a:r>
            <a:endParaRPr lang="en-US" altLang="hu-HU" sz="3600" b="1" dirty="0" smtClean="0">
              <a:solidFill>
                <a:schemeClr val="tx1"/>
              </a:solidFill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8776" y="1987550"/>
            <a:ext cx="3054156" cy="3778768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Szív felszínei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ATRIUM SINISTRUM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34823" name="AutoShape 7"/>
          <p:cNvSpPr>
            <a:spLocks/>
          </p:cNvSpPr>
          <p:nvPr/>
        </p:nvSpPr>
        <p:spPr bwMode="auto">
          <a:xfrm>
            <a:off x="6505575" y="1054100"/>
            <a:ext cx="2843213" cy="609600"/>
          </a:xfrm>
          <a:prstGeom prst="callout1">
            <a:avLst>
              <a:gd name="adj1" fmla="val 18750"/>
              <a:gd name="adj2" fmla="val -2681"/>
              <a:gd name="adj3" fmla="val 60676"/>
              <a:gd name="adj4" fmla="val -79176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Venae pulmonales</a:t>
            </a:r>
          </a:p>
        </p:txBody>
      </p:sp>
      <p:sp>
        <p:nvSpPr>
          <p:cNvPr id="34824" name="AutoShape 8"/>
          <p:cNvSpPr>
            <a:spLocks/>
          </p:cNvSpPr>
          <p:nvPr/>
        </p:nvSpPr>
        <p:spPr bwMode="auto">
          <a:xfrm>
            <a:off x="6496050" y="1081088"/>
            <a:ext cx="2843213" cy="609600"/>
          </a:xfrm>
          <a:prstGeom prst="callout1">
            <a:avLst>
              <a:gd name="adj1" fmla="val 18750"/>
              <a:gd name="adj2" fmla="val -2681"/>
              <a:gd name="adj3" fmla="val 173958"/>
              <a:gd name="adj4" fmla="val -4075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 b="0"/>
          </a:p>
        </p:txBody>
      </p:sp>
      <p:sp>
        <p:nvSpPr>
          <p:cNvPr id="34825" name="AutoShape 9"/>
          <p:cNvSpPr>
            <a:spLocks/>
          </p:cNvSpPr>
          <p:nvPr/>
        </p:nvSpPr>
        <p:spPr bwMode="auto">
          <a:xfrm>
            <a:off x="6494463" y="1116013"/>
            <a:ext cx="2843212" cy="609600"/>
          </a:xfrm>
          <a:prstGeom prst="callout1">
            <a:avLst>
              <a:gd name="adj1" fmla="val 18750"/>
              <a:gd name="adj2" fmla="val -2681"/>
              <a:gd name="adj3" fmla="val 227083"/>
              <a:gd name="adj4" fmla="val -1875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 b="0"/>
          </a:p>
        </p:txBody>
      </p:sp>
      <p:sp>
        <p:nvSpPr>
          <p:cNvPr id="34826" name="AutoShape 10"/>
          <p:cNvSpPr>
            <a:spLocks/>
          </p:cNvSpPr>
          <p:nvPr/>
        </p:nvSpPr>
        <p:spPr bwMode="auto">
          <a:xfrm>
            <a:off x="3521075" y="1138238"/>
            <a:ext cx="2843213" cy="609600"/>
          </a:xfrm>
          <a:prstGeom prst="callout1">
            <a:avLst>
              <a:gd name="adj1" fmla="val 18750"/>
              <a:gd name="adj2" fmla="val 102681"/>
              <a:gd name="adj3" fmla="val 319009"/>
              <a:gd name="adj4" fmla="val 10737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hu-HU" altLang="hu-HU" sz="1800" b="0"/>
          </a:p>
        </p:txBody>
      </p:sp>
      <p:sp>
        <p:nvSpPr>
          <p:cNvPr id="34827" name="AutoShape 11"/>
          <p:cNvSpPr>
            <a:spLocks noChangeArrowheads="1"/>
          </p:cNvSpPr>
          <p:nvPr/>
        </p:nvSpPr>
        <p:spPr bwMode="auto">
          <a:xfrm rot="-1113245">
            <a:off x="4187825" y="1350963"/>
            <a:ext cx="252413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 rot="1538029">
            <a:off x="5124450" y="2046288"/>
            <a:ext cx="252413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 rot="1918868">
            <a:off x="5756275" y="2373313"/>
            <a:ext cx="252413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34830" name="AutoShape 14"/>
          <p:cNvSpPr>
            <a:spLocks noChangeArrowheads="1"/>
          </p:cNvSpPr>
          <p:nvPr/>
        </p:nvSpPr>
        <p:spPr bwMode="auto">
          <a:xfrm rot="5400000">
            <a:off x="6303170" y="2837656"/>
            <a:ext cx="252412" cy="568325"/>
          </a:xfrm>
          <a:prstGeom prst="downArrow">
            <a:avLst>
              <a:gd name="adj1" fmla="val 50000"/>
              <a:gd name="adj2" fmla="val 56289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ATRIUM SINISTRUM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35847" name="AutoShape 7"/>
          <p:cNvSpPr>
            <a:spLocks/>
          </p:cNvSpPr>
          <p:nvPr/>
        </p:nvSpPr>
        <p:spPr bwMode="auto">
          <a:xfrm>
            <a:off x="6557963" y="4287838"/>
            <a:ext cx="2132012" cy="609600"/>
          </a:xfrm>
          <a:prstGeom prst="callout1">
            <a:avLst>
              <a:gd name="adj1" fmla="val 18750"/>
              <a:gd name="adj2" fmla="val -3574"/>
              <a:gd name="adj3" fmla="val -117708"/>
              <a:gd name="adj4" fmla="val -9374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Ostium atrioventriculare sinistrum</a:t>
            </a:r>
          </a:p>
        </p:txBody>
      </p:sp>
      <p:sp>
        <p:nvSpPr>
          <p:cNvPr id="35848" name="AutoShape 8"/>
          <p:cNvSpPr>
            <a:spLocks noChangeArrowheads="1"/>
          </p:cNvSpPr>
          <p:nvPr/>
        </p:nvSpPr>
        <p:spPr bwMode="auto">
          <a:xfrm rot="1755333">
            <a:off x="4076700" y="3282950"/>
            <a:ext cx="563563" cy="1268413"/>
          </a:xfrm>
          <a:prstGeom prst="downArrow">
            <a:avLst>
              <a:gd name="adj1" fmla="val 50000"/>
              <a:gd name="adj2" fmla="val 56268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3387725" y="4533900"/>
            <a:ext cx="1303338" cy="5492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 b="0"/>
              <a:t>Ventriculus sinister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82"/>
          <a:stretch>
            <a:fillRect/>
          </a:stretch>
        </p:blipFill>
        <p:spPr bwMode="auto">
          <a:xfrm>
            <a:off x="914400" y="1689099"/>
            <a:ext cx="7353300" cy="466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LEFT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ATRIUM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view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from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left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03531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39813"/>
            <a:ext cx="382905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VENTRICULUS SINISTER</a:t>
            </a: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VENTRICULUS SINISTER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37895" name="AutoShape 7"/>
          <p:cNvSpPr>
            <a:spLocks/>
          </p:cNvSpPr>
          <p:nvPr/>
        </p:nvSpPr>
        <p:spPr bwMode="auto">
          <a:xfrm>
            <a:off x="5865813" y="5737225"/>
            <a:ext cx="2132012" cy="609600"/>
          </a:xfrm>
          <a:prstGeom prst="callout1">
            <a:avLst>
              <a:gd name="adj1" fmla="val 18750"/>
              <a:gd name="adj2" fmla="val -3574"/>
              <a:gd name="adj3" fmla="val -91667"/>
              <a:gd name="adj4" fmla="val -8600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Trabeculae carneae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VENTRICULUS SINISTER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  <p:sp>
        <p:nvSpPr>
          <p:cNvPr id="38920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  <p:sp>
        <p:nvSpPr>
          <p:cNvPr id="38921" name="Text Box 10"/>
          <p:cNvSpPr txBox="1">
            <a:spLocks noChangeArrowheads="1"/>
          </p:cNvSpPr>
          <p:nvPr/>
        </p:nvSpPr>
        <p:spPr bwMode="auto">
          <a:xfrm>
            <a:off x="4133850" y="2949575"/>
            <a:ext cx="1773238" cy="274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 b="0"/>
              <a:t>Atrium sinistrum</a:t>
            </a:r>
          </a:p>
        </p:txBody>
      </p:sp>
      <p:sp>
        <p:nvSpPr>
          <p:cNvPr id="38922" name="AutoShape 11"/>
          <p:cNvSpPr>
            <a:spLocks noChangeArrowheads="1"/>
          </p:cNvSpPr>
          <p:nvPr/>
        </p:nvSpPr>
        <p:spPr bwMode="auto">
          <a:xfrm rot="1755333">
            <a:off x="4076700" y="3282950"/>
            <a:ext cx="563563" cy="1268413"/>
          </a:xfrm>
          <a:prstGeom prst="downArrow">
            <a:avLst>
              <a:gd name="adj1" fmla="val 50000"/>
              <a:gd name="adj2" fmla="val 56268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38923" name="AutoShape 12"/>
          <p:cNvSpPr>
            <a:spLocks/>
          </p:cNvSpPr>
          <p:nvPr/>
        </p:nvSpPr>
        <p:spPr bwMode="auto">
          <a:xfrm>
            <a:off x="6557963" y="4287838"/>
            <a:ext cx="2132012" cy="609600"/>
          </a:xfrm>
          <a:prstGeom prst="callout1">
            <a:avLst>
              <a:gd name="adj1" fmla="val 18750"/>
              <a:gd name="adj2" fmla="val -3574"/>
              <a:gd name="adj3" fmla="val -117708"/>
              <a:gd name="adj4" fmla="val -9374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Ostium atrioventriculare sinistrum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35050"/>
            <a:ext cx="5113337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VALVA MITRALIS</a:t>
            </a: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39943" name="AutoShape 7"/>
          <p:cNvSpPr>
            <a:spLocks/>
          </p:cNvSpPr>
          <p:nvPr/>
        </p:nvSpPr>
        <p:spPr bwMode="auto">
          <a:xfrm>
            <a:off x="6594475" y="1863725"/>
            <a:ext cx="2132013" cy="609600"/>
          </a:xfrm>
          <a:prstGeom prst="callout1">
            <a:avLst>
              <a:gd name="adj1" fmla="val 18750"/>
              <a:gd name="adj2" fmla="val -3574"/>
              <a:gd name="adj3" fmla="val 313801"/>
              <a:gd name="adj4" fmla="val -10163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Cuspis anterior</a:t>
            </a:r>
          </a:p>
        </p:txBody>
      </p:sp>
      <p:sp>
        <p:nvSpPr>
          <p:cNvPr id="39944" name="AutoShape 8"/>
          <p:cNvSpPr>
            <a:spLocks/>
          </p:cNvSpPr>
          <p:nvPr/>
        </p:nvSpPr>
        <p:spPr bwMode="auto">
          <a:xfrm>
            <a:off x="6135688" y="5330825"/>
            <a:ext cx="2132012" cy="609600"/>
          </a:xfrm>
          <a:prstGeom prst="callout1">
            <a:avLst>
              <a:gd name="adj1" fmla="val 18750"/>
              <a:gd name="adj2" fmla="val -3574"/>
              <a:gd name="adj3" fmla="val -92449"/>
              <a:gd name="adj4" fmla="val -5368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Musculus papillaris posterior</a:t>
            </a:r>
          </a:p>
        </p:txBody>
      </p:sp>
      <p:sp>
        <p:nvSpPr>
          <p:cNvPr id="39945" name="AutoShape 9"/>
          <p:cNvSpPr>
            <a:spLocks/>
          </p:cNvSpPr>
          <p:nvPr/>
        </p:nvSpPr>
        <p:spPr bwMode="auto">
          <a:xfrm>
            <a:off x="239713" y="2374900"/>
            <a:ext cx="2132012" cy="609600"/>
          </a:xfrm>
          <a:prstGeom prst="callout1">
            <a:avLst>
              <a:gd name="adj1" fmla="val 18750"/>
              <a:gd name="adj2" fmla="val 103574"/>
              <a:gd name="adj3" fmla="val 189065"/>
              <a:gd name="adj4" fmla="val 14281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Musculus papillaris anterior</a:t>
            </a:r>
          </a:p>
        </p:txBody>
      </p:sp>
      <p:sp>
        <p:nvSpPr>
          <p:cNvPr id="39946" name="AutoShape 10"/>
          <p:cNvSpPr>
            <a:spLocks/>
          </p:cNvSpPr>
          <p:nvPr/>
        </p:nvSpPr>
        <p:spPr bwMode="auto">
          <a:xfrm>
            <a:off x="6524625" y="4373563"/>
            <a:ext cx="2132013" cy="609600"/>
          </a:xfrm>
          <a:prstGeom prst="callout1">
            <a:avLst>
              <a:gd name="adj1" fmla="val 18750"/>
              <a:gd name="adj2" fmla="val -3574"/>
              <a:gd name="adj3" fmla="val -17190"/>
              <a:gd name="adj4" fmla="val -61356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Chordae tendineae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Anterior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Posterior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033463"/>
            <a:ext cx="5127625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40966" name="AutoShape 6"/>
          <p:cNvSpPr>
            <a:spLocks/>
          </p:cNvSpPr>
          <p:nvPr/>
        </p:nvSpPr>
        <p:spPr bwMode="auto">
          <a:xfrm>
            <a:off x="5753100" y="2111375"/>
            <a:ext cx="2132013" cy="609600"/>
          </a:xfrm>
          <a:prstGeom prst="callout1">
            <a:avLst>
              <a:gd name="adj1" fmla="val 18750"/>
              <a:gd name="adj2" fmla="val -3574"/>
              <a:gd name="adj3" fmla="val 260417"/>
              <a:gd name="adj4" fmla="val -4631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Cuspis anterior</a:t>
            </a:r>
          </a:p>
        </p:txBody>
      </p:sp>
      <p:sp>
        <p:nvSpPr>
          <p:cNvPr id="40967" name="AutoShape 7"/>
          <p:cNvSpPr>
            <a:spLocks/>
          </p:cNvSpPr>
          <p:nvPr/>
        </p:nvSpPr>
        <p:spPr bwMode="auto">
          <a:xfrm>
            <a:off x="6386513" y="4930775"/>
            <a:ext cx="2132012" cy="609600"/>
          </a:xfrm>
          <a:prstGeom prst="callout1">
            <a:avLst>
              <a:gd name="adj1" fmla="val 18750"/>
              <a:gd name="adj2" fmla="val -3574"/>
              <a:gd name="adj3" fmla="val -181250"/>
              <a:gd name="adj4" fmla="val -2784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Musculus papillaris anterior</a:t>
            </a:r>
          </a:p>
        </p:txBody>
      </p:sp>
      <p:sp>
        <p:nvSpPr>
          <p:cNvPr id="40968" name="AutoShape 8"/>
          <p:cNvSpPr>
            <a:spLocks/>
          </p:cNvSpPr>
          <p:nvPr/>
        </p:nvSpPr>
        <p:spPr bwMode="auto">
          <a:xfrm>
            <a:off x="6210300" y="5878513"/>
            <a:ext cx="2132013" cy="609600"/>
          </a:xfrm>
          <a:prstGeom prst="callout1">
            <a:avLst>
              <a:gd name="adj1" fmla="val 18750"/>
              <a:gd name="adj2" fmla="val -3574"/>
              <a:gd name="adj3" fmla="val -116926"/>
              <a:gd name="adj4" fmla="val -56889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Musculus papillaris posterior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VALVA MITRALIS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033463"/>
            <a:ext cx="5127625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VENTRICULUS SINISTER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43015" name="AutoShape 7"/>
          <p:cNvSpPr>
            <a:spLocks/>
          </p:cNvSpPr>
          <p:nvPr/>
        </p:nvSpPr>
        <p:spPr bwMode="auto">
          <a:xfrm>
            <a:off x="5600700" y="2071688"/>
            <a:ext cx="2132013" cy="609600"/>
          </a:xfrm>
          <a:prstGeom prst="callout1">
            <a:avLst>
              <a:gd name="adj1" fmla="val 18750"/>
              <a:gd name="adj2" fmla="val -3574"/>
              <a:gd name="adj3" fmla="val 202083"/>
              <a:gd name="adj4" fmla="val -74014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Ostium aortae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  <p:sp>
        <p:nvSpPr>
          <p:cNvPr id="43018" name="AutoShape 10"/>
          <p:cNvSpPr>
            <a:spLocks noChangeArrowheads="1"/>
          </p:cNvSpPr>
          <p:nvPr/>
        </p:nvSpPr>
        <p:spPr bwMode="auto">
          <a:xfrm rot="9341453">
            <a:off x="3546475" y="2378075"/>
            <a:ext cx="563563" cy="1268413"/>
          </a:xfrm>
          <a:prstGeom prst="downArrow">
            <a:avLst>
              <a:gd name="adj1" fmla="val 50000"/>
              <a:gd name="adj2" fmla="val 56268"/>
            </a:avLst>
          </a:prstGeom>
          <a:solidFill>
            <a:srgbClr val="FF0000">
              <a:alpha val="25098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3205163" y="2095500"/>
            <a:ext cx="563562" cy="27463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 b="0"/>
              <a:t>Aorta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1033463"/>
            <a:ext cx="5127625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VALVA AORTAE</a:t>
            </a: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44039" name="AutoShape 7"/>
          <p:cNvSpPr>
            <a:spLocks/>
          </p:cNvSpPr>
          <p:nvPr/>
        </p:nvSpPr>
        <p:spPr bwMode="auto">
          <a:xfrm>
            <a:off x="4948238" y="1706563"/>
            <a:ext cx="2132012" cy="609600"/>
          </a:xfrm>
          <a:prstGeom prst="callout1">
            <a:avLst>
              <a:gd name="adj1" fmla="val 18750"/>
              <a:gd name="adj2" fmla="val -3574"/>
              <a:gd name="adj3" fmla="val 180208"/>
              <a:gd name="adj4" fmla="val -2546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Valvula sinistra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  <p:sp>
        <p:nvSpPr>
          <p:cNvPr id="44042" name="AutoShape 10"/>
          <p:cNvSpPr>
            <a:spLocks/>
          </p:cNvSpPr>
          <p:nvPr/>
        </p:nvSpPr>
        <p:spPr bwMode="auto">
          <a:xfrm>
            <a:off x="6143625" y="5013325"/>
            <a:ext cx="2132013" cy="609600"/>
          </a:xfrm>
          <a:prstGeom prst="callout1">
            <a:avLst>
              <a:gd name="adj1" fmla="val 18750"/>
              <a:gd name="adj2" fmla="val -3574"/>
              <a:gd name="adj3" fmla="val -273958"/>
              <a:gd name="adj4" fmla="val -9709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Valvula posterior</a:t>
            </a:r>
          </a:p>
        </p:txBody>
      </p:sp>
      <p:sp>
        <p:nvSpPr>
          <p:cNvPr id="44043" name="AutoShape 11"/>
          <p:cNvSpPr>
            <a:spLocks/>
          </p:cNvSpPr>
          <p:nvPr/>
        </p:nvSpPr>
        <p:spPr bwMode="auto">
          <a:xfrm>
            <a:off x="188913" y="2400300"/>
            <a:ext cx="2132012" cy="609600"/>
          </a:xfrm>
          <a:prstGeom prst="callout1">
            <a:avLst>
              <a:gd name="adj1" fmla="val 18750"/>
              <a:gd name="adj2" fmla="val 103574"/>
              <a:gd name="adj3" fmla="val 180208"/>
              <a:gd name="adj4" fmla="val 15443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Valvula dextra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017588"/>
            <a:ext cx="4170363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SZÍV FELSZÍNEI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elölnézet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grpSp>
        <p:nvGrpSpPr>
          <p:cNvPr id="11271" name="Group 7"/>
          <p:cNvGrpSpPr>
            <a:grpSpLocks/>
          </p:cNvGrpSpPr>
          <p:nvPr/>
        </p:nvGrpSpPr>
        <p:grpSpPr bwMode="auto">
          <a:xfrm>
            <a:off x="2986088" y="3014663"/>
            <a:ext cx="6119812" cy="3519487"/>
            <a:chOff x="1881" y="1899"/>
            <a:chExt cx="3855" cy="2217"/>
          </a:xfrm>
        </p:grpSpPr>
        <p:sp>
          <p:nvSpPr>
            <p:cNvPr id="11283" name="Freeform 8"/>
            <p:cNvSpPr>
              <a:spLocks/>
            </p:cNvSpPr>
            <p:nvPr/>
          </p:nvSpPr>
          <p:spPr bwMode="auto">
            <a:xfrm>
              <a:off x="1881" y="2277"/>
              <a:ext cx="2091" cy="1839"/>
            </a:xfrm>
            <a:custGeom>
              <a:avLst/>
              <a:gdLst>
                <a:gd name="T0" fmla="*/ 1758 w 2091"/>
                <a:gd name="T1" fmla="*/ 1839 h 1839"/>
                <a:gd name="T2" fmla="*/ 1557 w 2091"/>
                <a:gd name="T3" fmla="*/ 1833 h 1839"/>
                <a:gd name="T4" fmla="*/ 1326 w 2091"/>
                <a:gd name="T5" fmla="*/ 1815 h 1839"/>
                <a:gd name="T6" fmla="*/ 1155 w 2091"/>
                <a:gd name="T7" fmla="*/ 1782 h 1839"/>
                <a:gd name="T8" fmla="*/ 990 w 2091"/>
                <a:gd name="T9" fmla="*/ 1737 h 1839"/>
                <a:gd name="T10" fmla="*/ 732 w 2091"/>
                <a:gd name="T11" fmla="*/ 1656 h 1839"/>
                <a:gd name="T12" fmla="*/ 573 w 2091"/>
                <a:gd name="T13" fmla="*/ 1605 h 1839"/>
                <a:gd name="T14" fmla="*/ 441 w 2091"/>
                <a:gd name="T15" fmla="*/ 1527 h 1839"/>
                <a:gd name="T16" fmla="*/ 279 w 2091"/>
                <a:gd name="T17" fmla="*/ 1419 h 1839"/>
                <a:gd name="T18" fmla="*/ 144 w 2091"/>
                <a:gd name="T19" fmla="*/ 1296 h 1839"/>
                <a:gd name="T20" fmla="*/ 51 w 2091"/>
                <a:gd name="T21" fmla="*/ 1131 h 1839"/>
                <a:gd name="T22" fmla="*/ 6 w 2091"/>
                <a:gd name="T23" fmla="*/ 948 h 1839"/>
                <a:gd name="T24" fmla="*/ 0 w 2091"/>
                <a:gd name="T25" fmla="*/ 765 h 1839"/>
                <a:gd name="T26" fmla="*/ 21 w 2091"/>
                <a:gd name="T27" fmla="*/ 588 h 1839"/>
                <a:gd name="T28" fmla="*/ 39 w 2091"/>
                <a:gd name="T29" fmla="*/ 423 h 1839"/>
                <a:gd name="T30" fmla="*/ 66 w 2091"/>
                <a:gd name="T31" fmla="*/ 252 h 1839"/>
                <a:gd name="T32" fmla="*/ 129 w 2091"/>
                <a:gd name="T33" fmla="*/ 156 h 1839"/>
                <a:gd name="T34" fmla="*/ 201 w 2091"/>
                <a:gd name="T35" fmla="*/ 108 h 1839"/>
                <a:gd name="T36" fmla="*/ 312 w 2091"/>
                <a:gd name="T37" fmla="*/ 45 h 1839"/>
                <a:gd name="T38" fmla="*/ 459 w 2091"/>
                <a:gd name="T39" fmla="*/ 45 h 1839"/>
                <a:gd name="T40" fmla="*/ 594 w 2091"/>
                <a:gd name="T41" fmla="*/ 60 h 1839"/>
                <a:gd name="T42" fmla="*/ 753 w 2091"/>
                <a:gd name="T43" fmla="*/ 69 h 1839"/>
                <a:gd name="T44" fmla="*/ 921 w 2091"/>
                <a:gd name="T45" fmla="*/ 63 h 1839"/>
                <a:gd name="T46" fmla="*/ 1149 w 2091"/>
                <a:gd name="T47" fmla="*/ 39 h 1839"/>
                <a:gd name="T48" fmla="*/ 1347 w 2091"/>
                <a:gd name="T49" fmla="*/ 33 h 1839"/>
                <a:gd name="T50" fmla="*/ 1485 w 2091"/>
                <a:gd name="T51" fmla="*/ 0 h 1839"/>
                <a:gd name="T52" fmla="*/ 1596 w 2091"/>
                <a:gd name="T53" fmla="*/ 21 h 1839"/>
                <a:gd name="T54" fmla="*/ 1656 w 2091"/>
                <a:gd name="T55" fmla="*/ 72 h 1839"/>
                <a:gd name="T56" fmla="*/ 1752 w 2091"/>
                <a:gd name="T57" fmla="*/ 189 h 1839"/>
                <a:gd name="T58" fmla="*/ 1848 w 2091"/>
                <a:gd name="T59" fmla="*/ 315 h 1839"/>
                <a:gd name="T60" fmla="*/ 1938 w 2091"/>
                <a:gd name="T61" fmla="*/ 465 h 1839"/>
                <a:gd name="T62" fmla="*/ 2010 w 2091"/>
                <a:gd name="T63" fmla="*/ 618 h 1839"/>
                <a:gd name="T64" fmla="*/ 2055 w 2091"/>
                <a:gd name="T65" fmla="*/ 777 h 1839"/>
                <a:gd name="T66" fmla="*/ 2085 w 2091"/>
                <a:gd name="T67" fmla="*/ 948 h 1839"/>
                <a:gd name="T68" fmla="*/ 2091 w 2091"/>
                <a:gd name="T69" fmla="*/ 1242 h 1839"/>
                <a:gd name="T70" fmla="*/ 2061 w 2091"/>
                <a:gd name="T71" fmla="*/ 1494 h 1839"/>
                <a:gd name="T72" fmla="*/ 1977 w 2091"/>
                <a:gd name="T73" fmla="*/ 1725 h 1839"/>
                <a:gd name="T74" fmla="*/ 1881 w 2091"/>
                <a:gd name="T75" fmla="*/ 1821 h 1839"/>
                <a:gd name="T76" fmla="*/ 1758 w 2091"/>
                <a:gd name="T77" fmla="*/ 1839 h 183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91"/>
                <a:gd name="T118" fmla="*/ 0 h 1839"/>
                <a:gd name="T119" fmla="*/ 2091 w 2091"/>
                <a:gd name="T120" fmla="*/ 1839 h 183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91" h="1839">
                  <a:moveTo>
                    <a:pt x="1758" y="1839"/>
                  </a:moveTo>
                  <a:lnTo>
                    <a:pt x="1557" y="1833"/>
                  </a:lnTo>
                  <a:lnTo>
                    <a:pt x="1326" y="1815"/>
                  </a:lnTo>
                  <a:lnTo>
                    <a:pt x="1155" y="1782"/>
                  </a:lnTo>
                  <a:lnTo>
                    <a:pt x="990" y="1737"/>
                  </a:lnTo>
                  <a:lnTo>
                    <a:pt x="732" y="1656"/>
                  </a:lnTo>
                  <a:lnTo>
                    <a:pt x="573" y="1605"/>
                  </a:lnTo>
                  <a:lnTo>
                    <a:pt x="441" y="1527"/>
                  </a:lnTo>
                  <a:lnTo>
                    <a:pt x="279" y="1419"/>
                  </a:lnTo>
                  <a:lnTo>
                    <a:pt x="144" y="1296"/>
                  </a:lnTo>
                  <a:lnTo>
                    <a:pt x="51" y="1131"/>
                  </a:lnTo>
                  <a:lnTo>
                    <a:pt x="6" y="948"/>
                  </a:lnTo>
                  <a:lnTo>
                    <a:pt x="0" y="765"/>
                  </a:lnTo>
                  <a:lnTo>
                    <a:pt x="21" y="588"/>
                  </a:lnTo>
                  <a:lnTo>
                    <a:pt x="39" y="423"/>
                  </a:lnTo>
                  <a:lnTo>
                    <a:pt x="66" y="252"/>
                  </a:lnTo>
                  <a:lnTo>
                    <a:pt x="129" y="156"/>
                  </a:lnTo>
                  <a:lnTo>
                    <a:pt x="201" y="108"/>
                  </a:lnTo>
                  <a:lnTo>
                    <a:pt x="312" y="45"/>
                  </a:lnTo>
                  <a:lnTo>
                    <a:pt x="459" y="45"/>
                  </a:lnTo>
                  <a:lnTo>
                    <a:pt x="594" y="60"/>
                  </a:lnTo>
                  <a:lnTo>
                    <a:pt x="753" y="69"/>
                  </a:lnTo>
                  <a:lnTo>
                    <a:pt x="921" y="63"/>
                  </a:lnTo>
                  <a:lnTo>
                    <a:pt x="1149" y="39"/>
                  </a:lnTo>
                  <a:lnTo>
                    <a:pt x="1347" y="33"/>
                  </a:lnTo>
                  <a:lnTo>
                    <a:pt x="1485" y="0"/>
                  </a:lnTo>
                  <a:lnTo>
                    <a:pt x="1596" y="21"/>
                  </a:lnTo>
                  <a:lnTo>
                    <a:pt x="1656" y="72"/>
                  </a:lnTo>
                  <a:lnTo>
                    <a:pt x="1752" y="189"/>
                  </a:lnTo>
                  <a:lnTo>
                    <a:pt x="1848" y="315"/>
                  </a:lnTo>
                  <a:lnTo>
                    <a:pt x="1938" y="465"/>
                  </a:lnTo>
                  <a:lnTo>
                    <a:pt x="2010" y="618"/>
                  </a:lnTo>
                  <a:lnTo>
                    <a:pt x="2055" y="777"/>
                  </a:lnTo>
                  <a:lnTo>
                    <a:pt x="2085" y="948"/>
                  </a:lnTo>
                  <a:lnTo>
                    <a:pt x="2091" y="1242"/>
                  </a:lnTo>
                  <a:lnTo>
                    <a:pt x="2061" y="1494"/>
                  </a:lnTo>
                  <a:lnTo>
                    <a:pt x="1977" y="1725"/>
                  </a:lnTo>
                  <a:lnTo>
                    <a:pt x="1881" y="1821"/>
                  </a:lnTo>
                  <a:lnTo>
                    <a:pt x="1758" y="1839"/>
                  </a:lnTo>
                  <a:close/>
                </a:path>
              </a:pathLst>
            </a:custGeom>
            <a:solidFill>
              <a:srgbClr val="FFFF00">
                <a:alpha val="30196"/>
              </a:srgbClr>
            </a:solidFill>
            <a:ln w="1587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284" name="AutoShape 9"/>
            <p:cNvSpPr>
              <a:spLocks/>
            </p:cNvSpPr>
            <p:nvPr/>
          </p:nvSpPr>
          <p:spPr bwMode="auto">
            <a:xfrm>
              <a:off x="4004" y="1899"/>
              <a:ext cx="1732" cy="384"/>
            </a:xfrm>
            <a:prstGeom prst="callout1">
              <a:avLst>
                <a:gd name="adj1" fmla="val 18750"/>
                <a:gd name="adj2" fmla="val -2773"/>
                <a:gd name="adj3" fmla="val 187241"/>
                <a:gd name="adj4" fmla="val -46824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facies sternocostalis</a:t>
              </a:r>
            </a:p>
          </p:txBody>
        </p:sp>
      </p:grpSp>
      <p:grpSp>
        <p:nvGrpSpPr>
          <p:cNvPr id="11272" name="Group 10"/>
          <p:cNvGrpSpPr>
            <a:grpSpLocks/>
          </p:cNvGrpSpPr>
          <p:nvPr/>
        </p:nvGrpSpPr>
        <p:grpSpPr bwMode="auto">
          <a:xfrm>
            <a:off x="5776913" y="3676650"/>
            <a:ext cx="2517775" cy="2886075"/>
            <a:chOff x="3639" y="2316"/>
            <a:chExt cx="1586" cy="1818"/>
          </a:xfrm>
        </p:grpSpPr>
        <p:sp>
          <p:nvSpPr>
            <p:cNvPr id="11281" name="Freeform 11"/>
            <p:cNvSpPr>
              <a:spLocks/>
            </p:cNvSpPr>
            <p:nvPr/>
          </p:nvSpPr>
          <p:spPr bwMode="auto">
            <a:xfrm>
              <a:off x="3639" y="2316"/>
              <a:ext cx="471" cy="1818"/>
            </a:xfrm>
            <a:custGeom>
              <a:avLst/>
              <a:gdLst>
                <a:gd name="T0" fmla="*/ 0 w 471"/>
                <a:gd name="T1" fmla="*/ 48 h 1818"/>
                <a:gd name="T2" fmla="*/ 102 w 471"/>
                <a:gd name="T3" fmla="*/ 207 h 1818"/>
                <a:gd name="T4" fmla="*/ 177 w 471"/>
                <a:gd name="T5" fmla="*/ 330 h 1818"/>
                <a:gd name="T6" fmla="*/ 243 w 471"/>
                <a:gd name="T7" fmla="*/ 468 h 1818"/>
                <a:gd name="T8" fmla="*/ 297 w 471"/>
                <a:gd name="T9" fmla="*/ 615 h 1818"/>
                <a:gd name="T10" fmla="*/ 360 w 471"/>
                <a:gd name="T11" fmla="*/ 885 h 1818"/>
                <a:gd name="T12" fmla="*/ 363 w 471"/>
                <a:gd name="T13" fmla="*/ 1086 h 1818"/>
                <a:gd name="T14" fmla="*/ 354 w 471"/>
                <a:gd name="T15" fmla="*/ 1305 h 1818"/>
                <a:gd name="T16" fmla="*/ 315 w 471"/>
                <a:gd name="T17" fmla="*/ 1530 h 1818"/>
                <a:gd name="T18" fmla="*/ 246 w 471"/>
                <a:gd name="T19" fmla="*/ 1764 h 1818"/>
                <a:gd name="T20" fmla="*/ 273 w 471"/>
                <a:gd name="T21" fmla="*/ 1818 h 1818"/>
                <a:gd name="T22" fmla="*/ 342 w 471"/>
                <a:gd name="T23" fmla="*/ 1770 h 1818"/>
                <a:gd name="T24" fmla="*/ 393 w 471"/>
                <a:gd name="T25" fmla="*/ 1656 h 1818"/>
                <a:gd name="T26" fmla="*/ 444 w 471"/>
                <a:gd name="T27" fmla="*/ 1512 h 1818"/>
                <a:gd name="T28" fmla="*/ 468 w 471"/>
                <a:gd name="T29" fmla="*/ 1386 h 1818"/>
                <a:gd name="T30" fmla="*/ 468 w 471"/>
                <a:gd name="T31" fmla="*/ 1278 h 1818"/>
                <a:gd name="T32" fmla="*/ 471 w 471"/>
                <a:gd name="T33" fmla="*/ 1104 h 1818"/>
                <a:gd name="T34" fmla="*/ 465 w 471"/>
                <a:gd name="T35" fmla="*/ 918 h 1818"/>
                <a:gd name="T36" fmla="*/ 444 w 471"/>
                <a:gd name="T37" fmla="*/ 726 h 1818"/>
                <a:gd name="T38" fmla="*/ 408 w 471"/>
                <a:gd name="T39" fmla="*/ 531 h 1818"/>
                <a:gd name="T40" fmla="*/ 360 w 471"/>
                <a:gd name="T41" fmla="*/ 396 h 1818"/>
                <a:gd name="T42" fmla="*/ 321 w 471"/>
                <a:gd name="T43" fmla="*/ 270 h 1818"/>
                <a:gd name="T44" fmla="*/ 264 w 471"/>
                <a:gd name="T45" fmla="*/ 162 h 1818"/>
                <a:gd name="T46" fmla="*/ 204 w 471"/>
                <a:gd name="T47" fmla="*/ 51 h 1818"/>
                <a:gd name="T48" fmla="*/ 150 w 471"/>
                <a:gd name="T49" fmla="*/ 6 h 1818"/>
                <a:gd name="T50" fmla="*/ 81 w 471"/>
                <a:gd name="T51" fmla="*/ 0 h 1818"/>
                <a:gd name="T52" fmla="*/ 18 w 471"/>
                <a:gd name="T53" fmla="*/ 21 h 1818"/>
                <a:gd name="T54" fmla="*/ 0 w 471"/>
                <a:gd name="T55" fmla="*/ 48 h 181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71"/>
                <a:gd name="T85" fmla="*/ 0 h 1818"/>
                <a:gd name="T86" fmla="*/ 471 w 471"/>
                <a:gd name="T87" fmla="*/ 1818 h 181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71" h="1818">
                  <a:moveTo>
                    <a:pt x="0" y="48"/>
                  </a:moveTo>
                  <a:lnTo>
                    <a:pt x="102" y="207"/>
                  </a:lnTo>
                  <a:lnTo>
                    <a:pt x="177" y="330"/>
                  </a:lnTo>
                  <a:lnTo>
                    <a:pt x="243" y="468"/>
                  </a:lnTo>
                  <a:lnTo>
                    <a:pt x="297" y="615"/>
                  </a:lnTo>
                  <a:lnTo>
                    <a:pt x="360" y="885"/>
                  </a:lnTo>
                  <a:lnTo>
                    <a:pt x="363" y="1086"/>
                  </a:lnTo>
                  <a:lnTo>
                    <a:pt x="354" y="1305"/>
                  </a:lnTo>
                  <a:lnTo>
                    <a:pt x="315" y="1530"/>
                  </a:lnTo>
                  <a:lnTo>
                    <a:pt x="246" y="1764"/>
                  </a:lnTo>
                  <a:lnTo>
                    <a:pt x="273" y="1818"/>
                  </a:lnTo>
                  <a:lnTo>
                    <a:pt x="342" y="1770"/>
                  </a:lnTo>
                  <a:lnTo>
                    <a:pt x="393" y="1656"/>
                  </a:lnTo>
                  <a:lnTo>
                    <a:pt x="444" y="1512"/>
                  </a:lnTo>
                  <a:lnTo>
                    <a:pt x="468" y="1386"/>
                  </a:lnTo>
                  <a:lnTo>
                    <a:pt x="468" y="1278"/>
                  </a:lnTo>
                  <a:lnTo>
                    <a:pt x="471" y="1104"/>
                  </a:lnTo>
                  <a:lnTo>
                    <a:pt x="465" y="918"/>
                  </a:lnTo>
                  <a:lnTo>
                    <a:pt x="444" y="726"/>
                  </a:lnTo>
                  <a:lnTo>
                    <a:pt x="408" y="531"/>
                  </a:lnTo>
                  <a:lnTo>
                    <a:pt x="360" y="396"/>
                  </a:lnTo>
                  <a:lnTo>
                    <a:pt x="321" y="270"/>
                  </a:lnTo>
                  <a:lnTo>
                    <a:pt x="264" y="162"/>
                  </a:lnTo>
                  <a:lnTo>
                    <a:pt x="204" y="51"/>
                  </a:lnTo>
                  <a:lnTo>
                    <a:pt x="150" y="6"/>
                  </a:lnTo>
                  <a:lnTo>
                    <a:pt x="81" y="0"/>
                  </a:lnTo>
                  <a:lnTo>
                    <a:pt x="18" y="21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FFFF">
                <a:alpha val="30196"/>
              </a:srgbClr>
            </a:solidFill>
            <a:ln w="1587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282" name="AutoShape 12"/>
            <p:cNvSpPr>
              <a:spLocks/>
            </p:cNvSpPr>
            <p:nvPr/>
          </p:nvSpPr>
          <p:spPr bwMode="auto">
            <a:xfrm>
              <a:off x="4321" y="2517"/>
              <a:ext cx="904" cy="384"/>
            </a:xfrm>
            <a:prstGeom prst="callout1">
              <a:avLst>
                <a:gd name="adj1" fmla="val 18750"/>
                <a:gd name="adj2" fmla="val -2773"/>
                <a:gd name="adj3" fmla="val 63023"/>
                <a:gd name="adj4" fmla="val -21477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margo sinister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(obtusus)</a:t>
              </a:r>
            </a:p>
          </p:txBody>
        </p:sp>
      </p:grpSp>
      <p:grpSp>
        <p:nvGrpSpPr>
          <p:cNvPr id="11273" name="Group 13"/>
          <p:cNvGrpSpPr>
            <a:grpSpLocks/>
          </p:cNvGrpSpPr>
          <p:nvPr/>
        </p:nvGrpSpPr>
        <p:grpSpPr bwMode="auto">
          <a:xfrm>
            <a:off x="447675" y="6018213"/>
            <a:ext cx="5548313" cy="825500"/>
            <a:chOff x="282" y="3791"/>
            <a:chExt cx="3495" cy="520"/>
          </a:xfrm>
        </p:grpSpPr>
        <p:sp>
          <p:nvSpPr>
            <p:cNvPr id="11279" name="Freeform 14"/>
            <p:cNvSpPr>
              <a:spLocks/>
            </p:cNvSpPr>
            <p:nvPr/>
          </p:nvSpPr>
          <p:spPr bwMode="auto">
            <a:xfrm>
              <a:off x="2065" y="3791"/>
              <a:ext cx="1712" cy="402"/>
            </a:xfrm>
            <a:custGeom>
              <a:avLst/>
              <a:gdLst>
                <a:gd name="T0" fmla="*/ 0 w 1712"/>
                <a:gd name="T1" fmla="*/ 0 h 402"/>
                <a:gd name="T2" fmla="*/ 181 w 1712"/>
                <a:gd name="T3" fmla="*/ 126 h 402"/>
                <a:gd name="T4" fmla="*/ 450 w 1712"/>
                <a:gd name="T5" fmla="*/ 236 h 402"/>
                <a:gd name="T6" fmla="*/ 703 w 1712"/>
                <a:gd name="T7" fmla="*/ 290 h 402"/>
                <a:gd name="T8" fmla="*/ 1081 w 1712"/>
                <a:gd name="T9" fmla="*/ 384 h 402"/>
                <a:gd name="T10" fmla="*/ 1416 w 1712"/>
                <a:gd name="T11" fmla="*/ 400 h 402"/>
                <a:gd name="T12" fmla="*/ 1712 w 1712"/>
                <a:gd name="T13" fmla="*/ 395 h 4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12"/>
                <a:gd name="T22" fmla="*/ 0 h 402"/>
                <a:gd name="T23" fmla="*/ 1712 w 1712"/>
                <a:gd name="T24" fmla="*/ 402 h 40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12" h="402">
                  <a:moveTo>
                    <a:pt x="0" y="0"/>
                  </a:moveTo>
                  <a:cubicBezTo>
                    <a:pt x="53" y="43"/>
                    <a:pt x="106" y="87"/>
                    <a:pt x="181" y="126"/>
                  </a:cubicBezTo>
                  <a:cubicBezTo>
                    <a:pt x="256" y="165"/>
                    <a:pt x="363" y="209"/>
                    <a:pt x="450" y="236"/>
                  </a:cubicBezTo>
                  <a:cubicBezTo>
                    <a:pt x="537" y="263"/>
                    <a:pt x="598" y="265"/>
                    <a:pt x="703" y="290"/>
                  </a:cubicBezTo>
                  <a:cubicBezTo>
                    <a:pt x="808" y="315"/>
                    <a:pt x="962" y="366"/>
                    <a:pt x="1081" y="384"/>
                  </a:cubicBezTo>
                  <a:cubicBezTo>
                    <a:pt x="1200" y="402"/>
                    <a:pt x="1311" y="398"/>
                    <a:pt x="1416" y="400"/>
                  </a:cubicBezTo>
                  <a:cubicBezTo>
                    <a:pt x="1521" y="402"/>
                    <a:pt x="1616" y="398"/>
                    <a:pt x="1712" y="395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1280" name="AutoShape 15"/>
            <p:cNvSpPr>
              <a:spLocks/>
            </p:cNvSpPr>
            <p:nvPr/>
          </p:nvSpPr>
          <p:spPr bwMode="auto">
            <a:xfrm>
              <a:off x="282" y="3927"/>
              <a:ext cx="1732" cy="384"/>
            </a:xfrm>
            <a:prstGeom prst="callout1">
              <a:avLst>
                <a:gd name="adj1" fmla="val 18750"/>
                <a:gd name="adj2" fmla="val 102773"/>
                <a:gd name="adj3" fmla="val 11199"/>
                <a:gd name="adj4" fmla="val 119167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margo inferior</a:t>
              </a:r>
            </a:p>
          </p:txBody>
        </p:sp>
      </p:grpSp>
      <p:grpSp>
        <p:nvGrpSpPr>
          <p:cNvPr id="11274" name="Group 16"/>
          <p:cNvGrpSpPr>
            <a:grpSpLocks/>
          </p:cNvGrpSpPr>
          <p:nvPr/>
        </p:nvGrpSpPr>
        <p:grpSpPr bwMode="auto">
          <a:xfrm>
            <a:off x="590550" y="3643313"/>
            <a:ext cx="2433638" cy="1971675"/>
            <a:chOff x="372" y="2295"/>
            <a:chExt cx="1533" cy="1242"/>
          </a:xfrm>
        </p:grpSpPr>
        <p:sp>
          <p:nvSpPr>
            <p:cNvPr id="11277" name="Freeform 17"/>
            <p:cNvSpPr>
              <a:spLocks/>
            </p:cNvSpPr>
            <p:nvPr/>
          </p:nvSpPr>
          <p:spPr bwMode="auto">
            <a:xfrm>
              <a:off x="1683" y="2295"/>
              <a:ext cx="222" cy="1242"/>
            </a:xfrm>
            <a:custGeom>
              <a:avLst/>
              <a:gdLst>
                <a:gd name="T0" fmla="*/ 210 w 222"/>
                <a:gd name="T1" fmla="*/ 1140 h 1242"/>
                <a:gd name="T2" fmla="*/ 156 w 222"/>
                <a:gd name="T3" fmla="*/ 948 h 1242"/>
                <a:gd name="T4" fmla="*/ 144 w 222"/>
                <a:gd name="T5" fmla="*/ 798 h 1242"/>
                <a:gd name="T6" fmla="*/ 144 w 222"/>
                <a:gd name="T7" fmla="*/ 642 h 1242"/>
                <a:gd name="T8" fmla="*/ 156 w 222"/>
                <a:gd name="T9" fmla="*/ 507 h 1242"/>
                <a:gd name="T10" fmla="*/ 174 w 222"/>
                <a:gd name="T11" fmla="*/ 339 h 1242"/>
                <a:gd name="T12" fmla="*/ 192 w 222"/>
                <a:gd name="T13" fmla="*/ 210 h 1242"/>
                <a:gd name="T14" fmla="*/ 216 w 222"/>
                <a:gd name="T15" fmla="*/ 75 h 1242"/>
                <a:gd name="T16" fmla="*/ 198 w 222"/>
                <a:gd name="T17" fmla="*/ 15 h 1242"/>
                <a:gd name="T18" fmla="*/ 150 w 222"/>
                <a:gd name="T19" fmla="*/ 0 h 1242"/>
                <a:gd name="T20" fmla="*/ 96 w 222"/>
                <a:gd name="T21" fmla="*/ 21 h 1242"/>
                <a:gd name="T22" fmla="*/ 33 w 222"/>
                <a:gd name="T23" fmla="*/ 114 h 1242"/>
                <a:gd name="T24" fmla="*/ 12 w 222"/>
                <a:gd name="T25" fmla="*/ 318 h 1242"/>
                <a:gd name="T26" fmla="*/ 9 w 222"/>
                <a:gd name="T27" fmla="*/ 480 h 1242"/>
                <a:gd name="T28" fmla="*/ 3 w 222"/>
                <a:gd name="T29" fmla="*/ 627 h 1242"/>
                <a:gd name="T30" fmla="*/ 0 w 222"/>
                <a:gd name="T31" fmla="*/ 750 h 1242"/>
                <a:gd name="T32" fmla="*/ 21 w 222"/>
                <a:gd name="T33" fmla="*/ 912 h 1242"/>
                <a:gd name="T34" fmla="*/ 72 w 222"/>
                <a:gd name="T35" fmla="*/ 1062 h 1242"/>
                <a:gd name="T36" fmla="*/ 123 w 222"/>
                <a:gd name="T37" fmla="*/ 1143 h 1242"/>
                <a:gd name="T38" fmla="*/ 201 w 222"/>
                <a:gd name="T39" fmla="*/ 1242 h 1242"/>
                <a:gd name="T40" fmla="*/ 222 w 222"/>
                <a:gd name="T41" fmla="*/ 1188 h 1242"/>
                <a:gd name="T42" fmla="*/ 210 w 222"/>
                <a:gd name="T43" fmla="*/ 1140 h 12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2"/>
                <a:gd name="T67" fmla="*/ 0 h 1242"/>
                <a:gd name="T68" fmla="*/ 222 w 222"/>
                <a:gd name="T69" fmla="*/ 1242 h 124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2" h="1242">
                  <a:moveTo>
                    <a:pt x="210" y="1140"/>
                  </a:moveTo>
                  <a:lnTo>
                    <a:pt x="156" y="948"/>
                  </a:lnTo>
                  <a:lnTo>
                    <a:pt x="144" y="798"/>
                  </a:lnTo>
                  <a:lnTo>
                    <a:pt x="144" y="642"/>
                  </a:lnTo>
                  <a:lnTo>
                    <a:pt x="156" y="507"/>
                  </a:lnTo>
                  <a:lnTo>
                    <a:pt x="174" y="339"/>
                  </a:lnTo>
                  <a:lnTo>
                    <a:pt x="192" y="210"/>
                  </a:lnTo>
                  <a:lnTo>
                    <a:pt x="216" y="75"/>
                  </a:lnTo>
                  <a:lnTo>
                    <a:pt x="198" y="15"/>
                  </a:lnTo>
                  <a:lnTo>
                    <a:pt x="150" y="0"/>
                  </a:lnTo>
                  <a:lnTo>
                    <a:pt x="96" y="21"/>
                  </a:lnTo>
                  <a:lnTo>
                    <a:pt x="33" y="114"/>
                  </a:lnTo>
                  <a:lnTo>
                    <a:pt x="12" y="318"/>
                  </a:lnTo>
                  <a:lnTo>
                    <a:pt x="9" y="480"/>
                  </a:lnTo>
                  <a:lnTo>
                    <a:pt x="3" y="627"/>
                  </a:lnTo>
                  <a:lnTo>
                    <a:pt x="0" y="750"/>
                  </a:lnTo>
                  <a:lnTo>
                    <a:pt x="21" y="912"/>
                  </a:lnTo>
                  <a:lnTo>
                    <a:pt x="72" y="1062"/>
                  </a:lnTo>
                  <a:lnTo>
                    <a:pt x="123" y="1143"/>
                  </a:lnTo>
                  <a:lnTo>
                    <a:pt x="201" y="1242"/>
                  </a:lnTo>
                  <a:lnTo>
                    <a:pt x="222" y="1188"/>
                  </a:lnTo>
                  <a:lnTo>
                    <a:pt x="210" y="1140"/>
                  </a:lnTo>
                  <a:close/>
                </a:path>
              </a:pathLst>
            </a:custGeom>
            <a:solidFill>
              <a:srgbClr val="FF00FF">
                <a:alpha val="30196"/>
              </a:srgbClr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1278" name="AutoShape 18"/>
            <p:cNvSpPr>
              <a:spLocks/>
            </p:cNvSpPr>
            <p:nvPr/>
          </p:nvSpPr>
          <p:spPr bwMode="auto">
            <a:xfrm>
              <a:off x="372" y="2507"/>
              <a:ext cx="1124" cy="384"/>
            </a:xfrm>
            <a:prstGeom prst="callout1">
              <a:avLst>
                <a:gd name="adj1" fmla="val 18750"/>
                <a:gd name="adj2" fmla="val 102773"/>
                <a:gd name="adj3" fmla="val 37241"/>
                <a:gd name="adj4" fmla="val 115648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margo dexter</a:t>
              </a:r>
            </a:p>
            <a:p>
              <a:pPr algn="r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(acutus)</a:t>
              </a:r>
            </a:p>
          </p:txBody>
        </p:sp>
      </p:grpSp>
      <p:sp>
        <p:nvSpPr>
          <p:cNvPr id="11275" name="Text Box 19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  <p:sp>
        <p:nvSpPr>
          <p:cNvPr id="11276" name="Text Box 20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023938"/>
            <a:ext cx="46863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VÉRÁRAMLÁS IRÁNYA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46087" name="AutoShape 7"/>
          <p:cNvSpPr>
            <a:spLocks/>
          </p:cNvSpPr>
          <p:nvPr/>
        </p:nvSpPr>
        <p:spPr bwMode="auto">
          <a:xfrm>
            <a:off x="5875338" y="1693863"/>
            <a:ext cx="2132012" cy="609600"/>
          </a:xfrm>
          <a:prstGeom prst="callout1">
            <a:avLst>
              <a:gd name="adj1" fmla="val 18750"/>
              <a:gd name="adj2" fmla="val -3574"/>
              <a:gd name="adj3" fmla="val 224481"/>
              <a:gd name="adj4" fmla="val -6090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Cuspis anterior</a:t>
            </a: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 rot="-1692607">
            <a:off x="4887913" y="2892425"/>
            <a:ext cx="563562" cy="1268413"/>
          </a:xfrm>
          <a:prstGeom prst="downArrow">
            <a:avLst>
              <a:gd name="adj1" fmla="val 50000"/>
              <a:gd name="adj2" fmla="val 56268"/>
            </a:avLst>
          </a:prstGeom>
          <a:solidFill>
            <a:srgbClr val="FF0000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 rot="8758527">
            <a:off x="4208463" y="2841625"/>
            <a:ext cx="563562" cy="1268413"/>
          </a:xfrm>
          <a:prstGeom prst="downArrow">
            <a:avLst>
              <a:gd name="adj1" fmla="val 50000"/>
              <a:gd name="adj2" fmla="val 56268"/>
            </a:avLst>
          </a:prstGeom>
          <a:solidFill>
            <a:srgbClr val="FF0000">
              <a:alpha val="50195"/>
            </a:srgb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  <p:sp>
        <p:nvSpPr>
          <p:cNvPr id="46091" name="Text Box 11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12725"/>
            <a:ext cx="3757612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1438275"/>
            <a:ext cx="485140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708400" y="85725"/>
            <a:ext cx="543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LEFT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VENTRICLE</a:t>
            </a:r>
            <a:r>
              <a:rPr lang="hu-HU" altLang="hu-HU" sz="2400" b="1" dirty="0" smtClean="0"/>
              <a:t>, </a:t>
            </a:r>
            <a:r>
              <a:rPr lang="hu-HU" altLang="hu-HU" sz="2400" b="1" dirty="0" err="1" smtClean="0"/>
              <a:t>LEFT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ATRIUM</a:t>
            </a:r>
            <a:r>
              <a:rPr lang="hu-HU" altLang="hu-HU" sz="2400" b="1" dirty="0" smtClean="0"/>
              <a:t>, </a:t>
            </a:r>
            <a:r>
              <a:rPr lang="hu-HU" altLang="hu-HU" sz="2400" b="1" dirty="0" err="1" smtClean="0"/>
              <a:t>MITRAL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VALVE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view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from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left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65590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7" r="13208"/>
          <a:stretch>
            <a:fillRect/>
          </a:stretch>
        </p:blipFill>
        <p:spPr bwMode="auto">
          <a:xfrm>
            <a:off x="101600" y="114300"/>
            <a:ext cx="4260138" cy="287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19460"/>
          <a:stretch>
            <a:fillRect/>
          </a:stretch>
        </p:blipFill>
        <p:spPr bwMode="auto">
          <a:xfrm>
            <a:off x="4241800" y="2987674"/>
            <a:ext cx="4802918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0" y="796925"/>
            <a:ext cx="4660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LEFT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VENTRICLE</a:t>
            </a:r>
            <a:r>
              <a:rPr lang="hu-HU" altLang="hu-HU" sz="2400" b="1" dirty="0" smtClean="0"/>
              <a:t>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 smtClean="0"/>
              <a:t>MITRAL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VALVE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view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from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left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0365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166688"/>
            <a:ext cx="5383212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274638"/>
            <a:ext cx="4392613" cy="706437"/>
          </a:xfrm>
          <a:noFill/>
        </p:spPr>
        <p:txBody>
          <a:bodyPr/>
          <a:lstStyle/>
          <a:p>
            <a:pPr eaLnBrk="1" hangingPunct="1"/>
            <a:r>
              <a:rPr lang="hu-HU" altLang="hu-HU" sz="3600" b="1" dirty="0" smtClean="0">
                <a:solidFill>
                  <a:schemeClr val="tx1"/>
                </a:solidFill>
              </a:rPr>
              <a:t>Szív anatómiája 1.</a:t>
            </a:r>
            <a:endParaRPr lang="en-US" altLang="hu-HU" sz="3600" b="1" dirty="0" smtClean="0">
              <a:solidFill>
                <a:schemeClr val="tx1"/>
              </a:solidFill>
            </a:endParaRP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8775" y="1987550"/>
            <a:ext cx="3184784" cy="3592156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Anulus</a:t>
            </a:r>
            <a:r>
              <a:rPr lang="hu-H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sz="28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fibrosus</a:t>
            </a:r>
            <a:endParaRPr lang="hu-HU" sz="2800" b="1" dirty="0" smtClean="0">
              <a:solidFill>
                <a:srgbClr val="99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anulus fibrosus valv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349500"/>
            <a:ext cx="36004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3" name="Rectangle 3"/>
          <p:cNvSpPr>
            <a:spLocks noGrp="1" noChangeArrowheads="1"/>
          </p:cNvSpPr>
          <p:nvPr>
            <p:ph type="title"/>
          </p:nvPr>
        </p:nvSpPr>
        <p:spPr>
          <a:xfrm>
            <a:off x="446088" y="2698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szív rostos váza: anulus fibrosus</a:t>
            </a:r>
            <a:br>
              <a:rPr lang="hu-HU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hu-HU" sz="3200" b="1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8132" name="Picture 4" descr="cuspisok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221163"/>
            <a:ext cx="1928812" cy="2306637"/>
          </a:xfrm>
          <a:noFill/>
        </p:spPr>
      </p:pic>
      <p:pic>
        <p:nvPicPr>
          <p:cNvPr id="48133" name="Picture 5" descr="zsebesbil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7313" y="1268413"/>
            <a:ext cx="2238375" cy="2176462"/>
          </a:xfrm>
          <a:noFill/>
        </p:spPr>
      </p:pic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6286500" y="3724275"/>
            <a:ext cx="27495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zsebes (semilunaris) </a:t>
            </a:r>
          </a:p>
          <a:p>
            <a:pPr algn="ctr"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billentyű</a:t>
            </a:r>
          </a:p>
          <a:p>
            <a:pPr algn="ctr" eaLnBrk="1" hangingPunct="1">
              <a:defRPr/>
            </a:pPr>
            <a:endParaRPr lang="hu-HU" sz="2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algn="ctr" eaLnBrk="1" hangingPunct="1">
              <a:buFontTx/>
              <a:buChar char="•"/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Aorta</a:t>
            </a:r>
          </a:p>
          <a:p>
            <a:pPr algn="ctr" eaLnBrk="1" hangingPunct="1">
              <a:buFontTx/>
              <a:buChar char="•"/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Truncus pulmonalis</a:t>
            </a:r>
          </a:p>
          <a:p>
            <a:pPr algn="ctr"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(arteriás szájadékok)</a:t>
            </a:r>
          </a:p>
          <a:p>
            <a:pPr algn="ctr" eaLnBrk="1" hangingPunct="1">
              <a:defRPr/>
            </a:pPr>
            <a:endParaRPr lang="hu-HU" sz="2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48487" name="Text Box 7"/>
          <p:cNvSpPr txBox="1">
            <a:spLocks noChangeArrowheads="1"/>
          </p:cNvSpPr>
          <p:nvPr/>
        </p:nvSpPr>
        <p:spPr bwMode="auto">
          <a:xfrm>
            <a:off x="263525" y="2317750"/>
            <a:ext cx="2565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vitorlás (cuspidalis)</a:t>
            </a:r>
          </a:p>
          <a:p>
            <a:pPr algn="ctr"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billentyű</a:t>
            </a:r>
          </a:p>
          <a:p>
            <a:pPr algn="ctr" eaLnBrk="1" hangingPunct="1">
              <a:defRPr/>
            </a:pPr>
            <a:endParaRPr lang="hu-HU" sz="2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jobb és bal vénás</a:t>
            </a:r>
          </a:p>
          <a:p>
            <a:pPr algn="ctr"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szájadékok</a:t>
            </a:r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4787900" y="2324100"/>
            <a:ext cx="1765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aortaszájadék</a:t>
            </a:r>
          </a:p>
        </p:txBody>
      </p:sp>
      <p:sp>
        <p:nvSpPr>
          <p:cNvPr id="148489" name="Text Box 9"/>
          <p:cNvSpPr txBox="1">
            <a:spLocks noChangeArrowheads="1"/>
          </p:cNvSpPr>
          <p:nvPr/>
        </p:nvSpPr>
        <p:spPr bwMode="auto">
          <a:xfrm>
            <a:off x="4067175" y="1484313"/>
            <a:ext cx="1400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hu-HU" sz="20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pulmonalis</a:t>
            </a:r>
          </a:p>
          <a:p>
            <a:pPr algn="ctr" eaLnBrk="1" hangingPunct="1">
              <a:defRPr/>
            </a:pPr>
            <a:r>
              <a:rPr lang="hu-HU" sz="20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szájadék</a:t>
            </a:r>
          </a:p>
        </p:txBody>
      </p:sp>
      <p:sp>
        <p:nvSpPr>
          <p:cNvPr id="148490" name="Text Box 10"/>
          <p:cNvSpPr txBox="1">
            <a:spLocks noChangeArrowheads="1"/>
          </p:cNvSpPr>
          <p:nvPr/>
        </p:nvSpPr>
        <p:spPr bwMode="auto">
          <a:xfrm>
            <a:off x="4859338" y="5876925"/>
            <a:ext cx="1273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jobb oldal</a:t>
            </a:r>
            <a:endParaRPr lang="hu-HU" sz="1600" b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148491" name="Text Box 11"/>
          <p:cNvSpPr txBox="1">
            <a:spLocks noChangeArrowheads="1"/>
          </p:cNvSpPr>
          <p:nvPr/>
        </p:nvSpPr>
        <p:spPr bwMode="auto">
          <a:xfrm>
            <a:off x="2339975" y="5661025"/>
            <a:ext cx="1131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bal oldal</a:t>
            </a:r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 flipV="1">
            <a:off x="2987675" y="4652963"/>
            <a:ext cx="504825" cy="8636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>
            <a:off x="5076825" y="4724400"/>
            <a:ext cx="431800" cy="122555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 flipH="1">
            <a:off x="3779838" y="1989138"/>
            <a:ext cx="360362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 flipH="1">
            <a:off x="4356100" y="2708275"/>
            <a:ext cx="863600" cy="8651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hu-HU" sz="2400" b="1" u="sng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szív rostos váza: anulus fibrosus</a:t>
            </a:r>
            <a:r>
              <a:rPr lang="hu-HU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 </a:t>
            </a:r>
            <a:r>
              <a:rPr lang="hu-HU" sz="20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rostos gyűrű, amely körülveszi az atrioventricularis szájadékokat, valamint az aorta és a tr. pulmonalis nyílását</a:t>
            </a:r>
            <a:r>
              <a:rPr lang="hu-HU" sz="36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pic>
        <p:nvPicPr>
          <p:cNvPr id="49155" name="Picture 3" descr="anulusfibrosusO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557338"/>
            <a:ext cx="4157663" cy="4959350"/>
          </a:xfrm>
          <a:noFill/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1044575" y="1628775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18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v. cava superior</a:t>
            </a:r>
          </a:p>
        </p:txBody>
      </p:sp>
      <p:sp>
        <p:nvSpPr>
          <p:cNvPr id="147461" name="Rectangle 5"/>
          <p:cNvSpPr>
            <a:spLocks noChangeArrowheads="1"/>
          </p:cNvSpPr>
          <p:nvPr/>
        </p:nvSpPr>
        <p:spPr bwMode="auto">
          <a:xfrm>
            <a:off x="1331913" y="429260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18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v. cava inferior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1331913" y="2709863"/>
            <a:ext cx="1238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18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jobb pitvar</a:t>
            </a:r>
          </a:p>
        </p:txBody>
      </p:sp>
      <p:sp>
        <p:nvSpPr>
          <p:cNvPr id="147463" name="Rectangle 7"/>
          <p:cNvSpPr>
            <a:spLocks noChangeArrowheads="1"/>
          </p:cNvSpPr>
          <p:nvPr/>
        </p:nvSpPr>
        <p:spPr bwMode="auto">
          <a:xfrm>
            <a:off x="4645025" y="1557338"/>
            <a:ext cx="1111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18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bal pitvar</a:t>
            </a:r>
          </a:p>
        </p:txBody>
      </p:sp>
      <p:sp>
        <p:nvSpPr>
          <p:cNvPr id="147464" name="Rectangle 8"/>
          <p:cNvSpPr>
            <a:spLocks noChangeArrowheads="1"/>
          </p:cNvSpPr>
          <p:nvPr/>
        </p:nvSpPr>
        <p:spPr bwMode="auto">
          <a:xfrm>
            <a:off x="2989263" y="6094413"/>
            <a:ext cx="1314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18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jobb kamra</a:t>
            </a:r>
          </a:p>
        </p:txBody>
      </p:sp>
      <p:sp>
        <p:nvSpPr>
          <p:cNvPr id="147465" name="Rectangle 9"/>
          <p:cNvSpPr>
            <a:spLocks noChangeArrowheads="1"/>
          </p:cNvSpPr>
          <p:nvPr/>
        </p:nvSpPr>
        <p:spPr bwMode="auto">
          <a:xfrm>
            <a:off x="6516688" y="522922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18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bal kamra</a:t>
            </a:r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1044575" y="5603875"/>
            <a:ext cx="2792413" cy="3460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/>
              <a:t>nyílás a His-köteg számára</a:t>
            </a:r>
          </a:p>
        </p:txBody>
      </p:sp>
      <p:sp>
        <p:nvSpPr>
          <p:cNvPr id="49163" name="Rectangle 11"/>
          <p:cNvSpPr>
            <a:spLocks noChangeArrowheads="1"/>
          </p:cNvSpPr>
          <p:nvPr/>
        </p:nvSpPr>
        <p:spPr bwMode="auto">
          <a:xfrm>
            <a:off x="900113" y="4868863"/>
            <a:ext cx="2286000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/>
              <a:t>jobb vénás szájadék: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/>
              <a:t>tricuspidalis billentyű</a:t>
            </a:r>
          </a:p>
        </p:txBody>
      </p:sp>
      <p:sp>
        <p:nvSpPr>
          <p:cNvPr id="49164" name="Rectangle 12"/>
          <p:cNvSpPr>
            <a:spLocks noChangeArrowheads="1"/>
          </p:cNvSpPr>
          <p:nvPr/>
        </p:nvSpPr>
        <p:spPr bwMode="auto">
          <a:xfrm>
            <a:off x="5292725" y="2205038"/>
            <a:ext cx="2447925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/>
              <a:t>pulmonalis szájadék: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/>
              <a:t>semilunaris billentyű</a:t>
            </a:r>
          </a:p>
        </p:txBody>
      </p:sp>
      <p:sp>
        <p:nvSpPr>
          <p:cNvPr id="49165" name="Rectangle 13"/>
          <p:cNvSpPr>
            <a:spLocks noChangeArrowheads="1"/>
          </p:cNvSpPr>
          <p:nvPr/>
        </p:nvSpPr>
        <p:spPr bwMode="auto">
          <a:xfrm>
            <a:off x="5795963" y="2997200"/>
            <a:ext cx="2232025" cy="590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/>
              <a:t>aorta-szájadék: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/>
              <a:t>semilunaris billentyű</a:t>
            </a:r>
          </a:p>
        </p:txBody>
      </p:sp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6156325" y="3702050"/>
            <a:ext cx="2376488" cy="8350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/>
              <a:t>ostium atrioventriculare sin.: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600"/>
              <a:t>bicuspidalis billentyű</a:t>
            </a:r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 flipV="1">
            <a:off x="3708400" y="4076700"/>
            <a:ext cx="431800" cy="151288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168" name="Line 16"/>
          <p:cNvSpPr>
            <a:spLocks noChangeShapeType="1"/>
          </p:cNvSpPr>
          <p:nvPr/>
        </p:nvSpPr>
        <p:spPr bwMode="auto">
          <a:xfrm flipV="1">
            <a:off x="3205163" y="4078288"/>
            <a:ext cx="576262" cy="1008062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169" name="Line 17"/>
          <p:cNvSpPr>
            <a:spLocks noChangeShapeType="1"/>
          </p:cNvSpPr>
          <p:nvPr/>
        </p:nvSpPr>
        <p:spPr bwMode="auto">
          <a:xfrm flipV="1">
            <a:off x="4932363" y="2781300"/>
            <a:ext cx="433387" cy="5048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170" name="Line 18"/>
          <p:cNvSpPr>
            <a:spLocks noChangeShapeType="1"/>
          </p:cNvSpPr>
          <p:nvPr/>
        </p:nvSpPr>
        <p:spPr bwMode="auto">
          <a:xfrm flipV="1">
            <a:off x="4500563" y="3284538"/>
            <a:ext cx="1223962" cy="2889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9171" name="Line 19"/>
          <p:cNvSpPr>
            <a:spLocks noChangeShapeType="1"/>
          </p:cNvSpPr>
          <p:nvPr/>
        </p:nvSpPr>
        <p:spPr bwMode="auto">
          <a:xfrm flipV="1">
            <a:off x="4932363" y="3862388"/>
            <a:ext cx="1152525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41432"/>
            <a:ext cx="8559800" cy="5853607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3700" y="-127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hu-HU" sz="3200" b="1" kern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Anulus</a:t>
            </a:r>
            <a:r>
              <a:rPr lang="hu-HU" sz="32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3200" b="1" kern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fibrosus</a:t>
            </a:r>
            <a:r>
              <a:rPr lang="hu-HU" sz="32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hu-HU" sz="3200" b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hu-HU" sz="3200" b="1" kern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094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anulusfibrúj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692150"/>
            <a:ext cx="440690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4" descr="anulusfibrú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21163"/>
            <a:ext cx="36004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 descr="anfi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3744913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274638"/>
            <a:ext cx="4392613" cy="706437"/>
          </a:xfrm>
          <a:noFill/>
        </p:spPr>
        <p:txBody>
          <a:bodyPr/>
          <a:lstStyle/>
          <a:p>
            <a:pPr eaLnBrk="1" hangingPunct="1"/>
            <a:r>
              <a:rPr lang="hu-HU" altLang="hu-HU" sz="3600" b="1" smtClean="0">
                <a:solidFill>
                  <a:schemeClr val="tx1"/>
                </a:solidFill>
              </a:rPr>
              <a:t>Szív anatómiája</a:t>
            </a:r>
            <a:endParaRPr lang="en-US" altLang="hu-HU" sz="3600" b="1" smtClean="0">
              <a:solidFill>
                <a:schemeClr val="tx1"/>
              </a:solidFill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8775" y="1987550"/>
            <a:ext cx="3147462" cy="3872074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Szív helyzete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Szív felszínei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Szív üregei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Anulus</a:t>
            </a:r>
            <a:r>
              <a:rPr lang="hu-H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fibrosus</a:t>
            </a:r>
            <a:endParaRPr lang="hu-HU" sz="28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 eaLnBrk="1" hangingPunct="1">
              <a:buFontTx/>
              <a:buNone/>
              <a:defRPr/>
            </a:pPr>
            <a:r>
              <a:rPr lang="hu-HU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Szívbillentyűk</a:t>
            </a:r>
          </a:p>
          <a:p>
            <a:pPr marL="609600" indent="-609600" eaLnBrk="1" hangingPunct="1">
              <a:buFontTx/>
              <a:buNone/>
              <a:defRPr/>
            </a:pPr>
            <a:r>
              <a:rPr lang="hu-HU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Myocardium</a:t>
            </a:r>
            <a:endParaRPr lang="hu-HU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609600" indent="-609600" eaLnBrk="1" hangingPunct="1">
              <a:buNone/>
              <a:defRPr/>
            </a:pPr>
            <a:r>
              <a:rPr lang="hu-H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Pericardium</a:t>
            </a:r>
            <a:endParaRPr lang="hu-HU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1039813"/>
            <a:ext cx="3829050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grpSp>
        <p:nvGrpSpPr>
          <p:cNvPr id="12294" name="Group 7"/>
          <p:cNvGrpSpPr>
            <a:grpSpLocks/>
          </p:cNvGrpSpPr>
          <p:nvPr/>
        </p:nvGrpSpPr>
        <p:grpSpPr bwMode="auto">
          <a:xfrm>
            <a:off x="474663" y="4086225"/>
            <a:ext cx="3475037" cy="2357438"/>
            <a:chOff x="143" y="2574"/>
            <a:chExt cx="2189" cy="1485"/>
          </a:xfrm>
        </p:grpSpPr>
        <p:sp>
          <p:nvSpPr>
            <p:cNvPr id="12310" name="Freeform 8"/>
            <p:cNvSpPr>
              <a:spLocks/>
            </p:cNvSpPr>
            <p:nvPr/>
          </p:nvSpPr>
          <p:spPr bwMode="auto">
            <a:xfrm>
              <a:off x="1540" y="2574"/>
              <a:ext cx="792" cy="1485"/>
            </a:xfrm>
            <a:custGeom>
              <a:avLst/>
              <a:gdLst>
                <a:gd name="T0" fmla="*/ 792 w 792"/>
                <a:gd name="T1" fmla="*/ 96 h 1485"/>
                <a:gd name="T2" fmla="*/ 708 w 792"/>
                <a:gd name="T3" fmla="*/ 18 h 1485"/>
                <a:gd name="T4" fmla="*/ 636 w 792"/>
                <a:gd name="T5" fmla="*/ 0 h 1485"/>
                <a:gd name="T6" fmla="*/ 552 w 792"/>
                <a:gd name="T7" fmla="*/ 24 h 1485"/>
                <a:gd name="T8" fmla="*/ 465 w 792"/>
                <a:gd name="T9" fmla="*/ 114 h 1485"/>
                <a:gd name="T10" fmla="*/ 384 w 792"/>
                <a:gd name="T11" fmla="*/ 219 h 1485"/>
                <a:gd name="T12" fmla="*/ 288 w 792"/>
                <a:gd name="T13" fmla="*/ 330 h 1485"/>
                <a:gd name="T14" fmla="*/ 174 w 792"/>
                <a:gd name="T15" fmla="*/ 462 h 1485"/>
                <a:gd name="T16" fmla="*/ 99 w 792"/>
                <a:gd name="T17" fmla="*/ 603 h 1485"/>
                <a:gd name="T18" fmla="*/ 57 w 792"/>
                <a:gd name="T19" fmla="*/ 759 h 1485"/>
                <a:gd name="T20" fmla="*/ 0 w 792"/>
                <a:gd name="T21" fmla="*/ 1032 h 1485"/>
                <a:gd name="T22" fmla="*/ 9 w 792"/>
                <a:gd name="T23" fmla="*/ 1296 h 1485"/>
                <a:gd name="T24" fmla="*/ 69 w 792"/>
                <a:gd name="T25" fmla="*/ 1422 h 1485"/>
                <a:gd name="T26" fmla="*/ 138 w 792"/>
                <a:gd name="T27" fmla="*/ 1485 h 1485"/>
                <a:gd name="T28" fmla="*/ 201 w 792"/>
                <a:gd name="T29" fmla="*/ 1458 h 1485"/>
                <a:gd name="T30" fmla="*/ 204 w 792"/>
                <a:gd name="T31" fmla="*/ 1344 h 1485"/>
                <a:gd name="T32" fmla="*/ 180 w 792"/>
                <a:gd name="T33" fmla="*/ 1146 h 1485"/>
                <a:gd name="T34" fmla="*/ 183 w 792"/>
                <a:gd name="T35" fmla="*/ 993 h 1485"/>
                <a:gd name="T36" fmla="*/ 213 w 792"/>
                <a:gd name="T37" fmla="*/ 855 h 1485"/>
                <a:gd name="T38" fmla="*/ 261 w 792"/>
                <a:gd name="T39" fmla="*/ 702 h 1485"/>
                <a:gd name="T40" fmla="*/ 336 w 792"/>
                <a:gd name="T41" fmla="*/ 546 h 1485"/>
                <a:gd name="T42" fmla="*/ 444 w 792"/>
                <a:gd name="T43" fmla="*/ 414 h 1485"/>
                <a:gd name="T44" fmla="*/ 582 w 792"/>
                <a:gd name="T45" fmla="*/ 294 h 1485"/>
                <a:gd name="T46" fmla="*/ 714 w 792"/>
                <a:gd name="T47" fmla="*/ 180 h 1485"/>
                <a:gd name="T48" fmla="*/ 786 w 792"/>
                <a:gd name="T49" fmla="*/ 117 h 1485"/>
                <a:gd name="T50" fmla="*/ 792 w 792"/>
                <a:gd name="T51" fmla="*/ 96 h 148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2"/>
                <a:gd name="T79" fmla="*/ 0 h 1485"/>
                <a:gd name="T80" fmla="*/ 792 w 792"/>
                <a:gd name="T81" fmla="*/ 1485 h 148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2" h="1485">
                  <a:moveTo>
                    <a:pt x="792" y="96"/>
                  </a:moveTo>
                  <a:lnTo>
                    <a:pt x="708" y="18"/>
                  </a:lnTo>
                  <a:lnTo>
                    <a:pt x="636" y="0"/>
                  </a:lnTo>
                  <a:lnTo>
                    <a:pt x="552" y="24"/>
                  </a:lnTo>
                  <a:lnTo>
                    <a:pt x="465" y="114"/>
                  </a:lnTo>
                  <a:lnTo>
                    <a:pt x="384" y="219"/>
                  </a:lnTo>
                  <a:lnTo>
                    <a:pt x="288" y="330"/>
                  </a:lnTo>
                  <a:lnTo>
                    <a:pt x="174" y="462"/>
                  </a:lnTo>
                  <a:lnTo>
                    <a:pt x="99" y="603"/>
                  </a:lnTo>
                  <a:lnTo>
                    <a:pt x="57" y="759"/>
                  </a:lnTo>
                  <a:lnTo>
                    <a:pt x="0" y="1032"/>
                  </a:lnTo>
                  <a:lnTo>
                    <a:pt x="9" y="1296"/>
                  </a:lnTo>
                  <a:lnTo>
                    <a:pt x="69" y="1422"/>
                  </a:lnTo>
                  <a:lnTo>
                    <a:pt x="138" y="1485"/>
                  </a:lnTo>
                  <a:lnTo>
                    <a:pt x="201" y="1458"/>
                  </a:lnTo>
                  <a:lnTo>
                    <a:pt x="204" y="1344"/>
                  </a:lnTo>
                  <a:lnTo>
                    <a:pt x="180" y="1146"/>
                  </a:lnTo>
                  <a:lnTo>
                    <a:pt x="183" y="993"/>
                  </a:lnTo>
                  <a:lnTo>
                    <a:pt x="213" y="855"/>
                  </a:lnTo>
                  <a:lnTo>
                    <a:pt x="261" y="702"/>
                  </a:lnTo>
                  <a:lnTo>
                    <a:pt x="336" y="546"/>
                  </a:lnTo>
                  <a:lnTo>
                    <a:pt x="444" y="414"/>
                  </a:lnTo>
                  <a:lnTo>
                    <a:pt x="582" y="294"/>
                  </a:lnTo>
                  <a:lnTo>
                    <a:pt x="714" y="180"/>
                  </a:lnTo>
                  <a:lnTo>
                    <a:pt x="786" y="117"/>
                  </a:lnTo>
                  <a:lnTo>
                    <a:pt x="792" y="96"/>
                  </a:lnTo>
                  <a:close/>
                </a:path>
              </a:pathLst>
            </a:custGeom>
            <a:solidFill>
              <a:srgbClr val="00FFFF">
                <a:alpha val="30196"/>
              </a:srgbClr>
            </a:solidFill>
            <a:ln w="1587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311" name="AutoShape 9"/>
            <p:cNvSpPr>
              <a:spLocks/>
            </p:cNvSpPr>
            <p:nvPr/>
          </p:nvSpPr>
          <p:spPr bwMode="auto">
            <a:xfrm>
              <a:off x="143" y="3608"/>
              <a:ext cx="1147" cy="384"/>
            </a:xfrm>
            <a:prstGeom prst="callout1">
              <a:avLst>
                <a:gd name="adj1" fmla="val 18750"/>
                <a:gd name="adj2" fmla="val 102773"/>
                <a:gd name="adj3" fmla="val -1301"/>
                <a:gd name="adj4" fmla="val 120324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margo sinister</a:t>
              </a:r>
            </a:p>
            <a:p>
              <a:pPr algn="r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(obtusus)</a:t>
              </a:r>
            </a:p>
          </p:txBody>
        </p:sp>
      </p:grpSp>
      <p:grpSp>
        <p:nvGrpSpPr>
          <p:cNvPr id="12295" name="Group 10"/>
          <p:cNvGrpSpPr>
            <a:grpSpLocks/>
          </p:cNvGrpSpPr>
          <p:nvPr/>
        </p:nvGrpSpPr>
        <p:grpSpPr bwMode="auto">
          <a:xfrm>
            <a:off x="4178300" y="3533775"/>
            <a:ext cx="5553075" cy="2252663"/>
            <a:chOff x="2632" y="2226"/>
            <a:chExt cx="3498" cy="1419"/>
          </a:xfrm>
        </p:grpSpPr>
        <p:sp>
          <p:nvSpPr>
            <p:cNvPr id="12308" name="Freeform 11"/>
            <p:cNvSpPr>
              <a:spLocks/>
            </p:cNvSpPr>
            <p:nvPr/>
          </p:nvSpPr>
          <p:spPr bwMode="auto">
            <a:xfrm>
              <a:off x="2632" y="2226"/>
              <a:ext cx="1122" cy="1419"/>
            </a:xfrm>
            <a:custGeom>
              <a:avLst/>
              <a:gdLst>
                <a:gd name="T0" fmla="*/ 603 w 1122"/>
                <a:gd name="T1" fmla="*/ 1315 h 1491"/>
                <a:gd name="T2" fmla="*/ 630 w 1122"/>
                <a:gd name="T3" fmla="*/ 1191 h 1491"/>
                <a:gd name="T4" fmla="*/ 792 w 1122"/>
                <a:gd name="T5" fmla="*/ 1074 h 1491"/>
                <a:gd name="T6" fmla="*/ 945 w 1122"/>
                <a:gd name="T7" fmla="*/ 986 h 1491"/>
                <a:gd name="T8" fmla="*/ 1032 w 1122"/>
                <a:gd name="T9" fmla="*/ 908 h 1491"/>
                <a:gd name="T10" fmla="*/ 1065 w 1122"/>
                <a:gd name="T11" fmla="*/ 756 h 1491"/>
                <a:gd name="T12" fmla="*/ 1080 w 1122"/>
                <a:gd name="T13" fmla="*/ 592 h 1491"/>
                <a:gd name="T14" fmla="*/ 1080 w 1122"/>
                <a:gd name="T15" fmla="*/ 479 h 1491"/>
                <a:gd name="T16" fmla="*/ 1086 w 1122"/>
                <a:gd name="T17" fmla="*/ 397 h 1491"/>
                <a:gd name="T18" fmla="*/ 1122 w 1122"/>
                <a:gd name="T19" fmla="*/ 324 h 1491"/>
                <a:gd name="T20" fmla="*/ 1122 w 1122"/>
                <a:gd name="T21" fmla="*/ 255 h 1491"/>
                <a:gd name="T22" fmla="*/ 1107 w 1122"/>
                <a:gd name="T23" fmla="*/ 179 h 1491"/>
                <a:gd name="T24" fmla="*/ 1044 w 1122"/>
                <a:gd name="T25" fmla="*/ 152 h 1491"/>
                <a:gd name="T26" fmla="*/ 936 w 1122"/>
                <a:gd name="T27" fmla="*/ 136 h 1491"/>
                <a:gd name="T28" fmla="*/ 819 w 1122"/>
                <a:gd name="T29" fmla="*/ 125 h 1491"/>
                <a:gd name="T30" fmla="*/ 603 w 1122"/>
                <a:gd name="T31" fmla="*/ 68 h 1491"/>
                <a:gd name="T32" fmla="*/ 438 w 1122"/>
                <a:gd name="T33" fmla="*/ 10 h 1491"/>
                <a:gd name="T34" fmla="*/ 246 w 1122"/>
                <a:gd name="T35" fmla="*/ 0 h 1491"/>
                <a:gd name="T36" fmla="*/ 120 w 1122"/>
                <a:gd name="T37" fmla="*/ 0 h 1491"/>
                <a:gd name="T38" fmla="*/ 39 w 1122"/>
                <a:gd name="T39" fmla="*/ 63 h 1491"/>
                <a:gd name="T40" fmla="*/ 0 w 1122"/>
                <a:gd name="T41" fmla="*/ 160 h 1491"/>
                <a:gd name="T42" fmla="*/ 12 w 1122"/>
                <a:gd name="T43" fmla="*/ 288 h 1491"/>
                <a:gd name="T44" fmla="*/ 63 w 1122"/>
                <a:gd name="T45" fmla="*/ 441 h 1491"/>
                <a:gd name="T46" fmla="*/ 159 w 1122"/>
                <a:gd name="T47" fmla="*/ 603 h 1491"/>
                <a:gd name="T48" fmla="*/ 222 w 1122"/>
                <a:gd name="T49" fmla="*/ 706 h 1491"/>
                <a:gd name="T50" fmla="*/ 306 w 1122"/>
                <a:gd name="T51" fmla="*/ 842 h 1491"/>
                <a:gd name="T52" fmla="*/ 408 w 1122"/>
                <a:gd name="T53" fmla="*/ 1065 h 1491"/>
                <a:gd name="T54" fmla="*/ 504 w 1122"/>
                <a:gd name="T55" fmla="*/ 1236 h 1491"/>
                <a:gd name="T56" fmla="*/ 567 w 1122"/>
                <a:gd name="T57" fmla="*/ 1350 h 1491"/>
                <a:gd name="T58" fmla="*/ 597 w 1122"/>
                <a:gd name="T59" fmla="*/ 1342 h 149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22"/>
                <a:gd name="T91" fmla="*/ 0 h 1491"/>
                <a:gd name="T92" fmla="*/ 1122 w 1122"/>
                <a:gd name="T93" fmla="*/ 1491 h 149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22" h="1491">
                  <a:moveTo>
                    <a:pt x="603" y="1452"/>
                  </a:moveTo>
                  <a:lnTo>
                    <a:pt x="630" y="1314"/>
                  </a:lnTo>
                  <a:lnTo>
                    <a:pt x="792" y="1185"/>
                  </a:lnTo>
                  <a:lnTo>
                    <a:pt x="945" y="1089"/>
                  </a:lnTo>
                  <a:lnTo>
                    <a:pt x="1032" y="1002"/>
                  </a:lnTo>
                  <a:lnTo>
                    <a:pt x="1065" y="834"/>
                  </a:lnTo>
                  <a:lnTo>
                    <a:pt x="1080" y="654"/>
                  </a:lnTo>
                  <a:lnTo>
                    <a:pt x="1080" y="528"/>
                  </a:lnTo>
                  <a:lnTo>
                    <a:pt x="1086" y="438"/>
                  </a:lnTo>
                  <a:lnTo>
                    <a:pt x="1122" y="357"/>
                  </a:lnTo>
                  <a:lnTo>
                    <a:pt x="1122" y="282"/>
                  </a:lnTo>
                  <a:lnTo>
                    <a:pt x="1107" y="198"/>
                  </a:lnTo>
                  <a:lnTo>
                    <a:pt x="1044" y="168"/>
                  </a:lnTo>
                  <a:lnTo>
                    <a:pt x="936" y="150"/>
                  </a:lnTo>
                  <a:lnTo>
                    <a:pt x="819" y="138"/>
                  </a:lnTo>
                  <a:lnTo>
                    <a:pt x="603" y="75"/>
                  </a:lnTo>
                  <a:lnTo>
                    <a:pt x="438" y="12"/>
                  </a:lnTo>
                  <a:lnTo>
                    <a:pt x="246" y="0"/>
                  </a:lnTo>
                  <a:lnTo>
                    <a:pt x="120" y="0"/>
                  </a:lnTo>
                  <a:lnTo>
                    <a:pt x="39" y="69"/>
                  </a:lnTo>
                  <a:lnTo>
                    <a:pt x="0" y="177"/>
                  </a:lnTo>
                  <a:lnTo>
                    <a:pt x="12" y="318"/>
                  </a:lnTo>
                  <a:lnTo>
                    <a:pt x="63" y="486"/>
                  </a:lnTo>
                  <a:lnTo>
                    <a:pt x="159" y="666"/>
                  </a:lnTo>
                  <a:lnTo>
                    <a:pt x="222" y="780"/>
                  </a:lnTo>
                  <a:lnTo>
                    <a:pt x="306" y="930"/>
                  </a:lnTo>
                  <a:lnTo>
                    <a:pt x="408" y="1176"/>
                  </a:lnTo>
                  <a:lnTo>
                    <a:pt x="504" y="1365"/>
                  </a:lnTo>
                  <a:lnTo>
                    <a:pt x="567" y="1491"/>
                  </a:lnTo>
                  <a:lnTo>
                    <a:pt x="597" y="1482"/>
                  </a:lnTo>
                </a:path>
              </a:pathLst>
            </a:custGeom>
            <a:solidFill>
              <a:srgbClr val="FF0000">
                <a:alpha val="30196"/>
              </a:srgbClr>
            </a:solidFill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309" name="AutoShape 12"/>
            <p:cNvSpPr>
              <a:spLocks/>
            </p:cNvSpPr>
            <p:nvPr/>
          </p:nvSpPr>
          <p:spPr bwMode="auto">
            <a:xfrm>
              <a:off x="4200" y="2362"/>
              <a:ext cx="1930" cy="384"/>
            </a:xfrm>
            <a:prstGeom prst="callout1">
              <a:avLst>
                <a:gd name="adj1" fmla="val 18750"/>
                <a:gd name="adj2" fmla="val -2486"/>
                <a:gd name="adj3" fmla="val 67968"/>
                <a:gd name="adj4" fmla="val -35546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facies mediastinalis</a:t>
              </a:r>
            </a:p>
          </p:txBody>
        </p:sp>
      </p:grpSp>
      <p:grpSp>
        <p:nvGrpSpPr>
          <p:cNvPr id="12296" name="Group 13"/>
          <p:cNvGrpSpPr>
            <a:grpSpLocks/>
          </p:cNvGrpSpPr>
          <p:nvPr/>
        </p:nvGrpSpPr>
        <p:grpSpPr bwMode="auto">
          <a:xfrm>
            <a:off x="5797550" y="4319588"/>
            <a:ext cx="2655888" cy="1762125"/>
            <a:chOff x="3496" y="2721"/>
            <a:chExt cx="1673" cy="1110"/>
          </a:xfrm>
        </p:grpSpPr>
        <p:sp>
          <p:nvSpPr>
            <p:cNvPr id="12306" name="Freeform 14"/>
            <p:cNvSpPr>
              <a:spLocks/>
            </p:cNvSpPr>
            <p:nvPr/>
          </p:nvSpPr>
          <p:spPr bwMode="auto">
            <a:xfrm>
              <a:off x="3496" y="2721"/>
              <a:ext cx="366" cy="1110"/>
            </a:xfrm>
            <a:custGeom>
              <a:avLst/>
              <a:gdLst>
                <a:gd name="T0" fmla="*/ 42 w 366"/>
                <a:gd name="T1" fmla="*/ 993 h 1110"/>
                <a:gd name="T2" fmla="*/ 102 w 366"/>
                <a:gd name="T3" fmla="*/ 861 h 1110"/>
                <a:gd name="T4" fmla="*/ 126 w 366"/>
                <a:gd name="T5" fmla="*/ 705 h 1110"/>
                <a:gd name="T6" fmla="*/ 135 w 366"/>
                <a:gd name="T7" fmla="*/ 522 h 1110"/>
                <a:gd name="T8" fmla="*/ 141 w 366"/>
                <a:gd name="T9" fmla="*/ 351 h 1110"/>
                <a:gd name="T10" fmla="*/ 135 w 366"/>
                <a:gd name="T11" fmla="*/ 147 h 1110"/>
                <a:gd name="T12" fmla="*/ 138 w 366"/>
                <a:gd name="T13" fmla="*/ 69 h 1110"/>
                <a:gd name="T14" fmla="*/ 177 w 366"/>
                <a:gd name="T15" fmla="*/ 0 h 1110"/>
                <a:gd name="T16" fmla="*/ 204 w 366"/>
                <a:gd name="T17" fmla="*/ 0 h 1110"/>
                <a:gd name="T18" fmla="*/ 234 w 366"/>
                <a:gd name="T19" fmla="*/ 72 h 1110"/>
                <a:gd name="T20" fmla="*/ 276 w 366"/>
                <a:gd name="T21" fmla="*/ 210 h 1110"/>
                <a:gd name="T22" fmla="*/ 327 w 366"/>
                <a:gd name="T23" fmla="*/ 369 h 1110"/>
                <a:gd name="T24" fmla="*/ 363 w 366"/>
                <a:gd name="T25" fmla="*/ 516 h 1110"/>
                <a:gd name="T26" fmla="*/ 366 w 366"/>
                <a:gd name="T27" fmla="*/ 660 h 1110"/>
                <a:gd name="T28" fmla="*/ 315 w 366"/>
                <a:gd name="T29" fmla="*/ 855 h 1110"/>
                <a:gd name="T30" fmla="*/ 201 w 366"/>
                <a:gd name="T31" fmla="*/ 996 h 1110"/>
                <a:gd name="T32" fmla="*/ 102 w 366"/>
                <a:gd name="T33" fmla="*/ 1080 h 1110"/>
                <a:gd name="T34" fmla="*/ 27 w 366"/>
                <a:gd name="T35" fmla="*/ 1110 h 1110"/>
                <a:gd name="T36" fmla="*/ 0 w 366"/>
                <a:gd name="T37" fmla="*/ 1065 h 1110"/>
                <a:gd name="T38" fmla="*/ 21 w 366"/>
                <a:gd name="T39" fmla="*/ 1014 h 11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66"/>
                <a:gd name="T61" fmla="*/ 0 h 1110"/>
                <a:gd name="T62" fmla="*/ 366 w 366"/>
                <a:gd name="T63" fmla="*/ 1110 h 11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66" h="1110">
                  <a:moveTo>
                    <a:pt x="42" y="993"/>
                  </a:moveTo>
                  <a:lnTo>
                    <a:pt x="102" y="861"/>
                  </a:lnTo>
                  <a:lnTo>
                    <a:pt x="126" y="705"/>
                  </a:lnTo>
                  <a:lnTo>
                    <a:pt x="135" y="522"/>
                  </a:lnTo>
                  <a:lnTo>
                    <a:pt x="141" y="351"/>
                  </a:lnTo>
                  <a:lnTo>
                    <a:pt x="135" y="147"/>
                  </a:lnTo>
                  <a:lnTo>
                    <a:pt x="138" y="69"/>
                  </a:lnTo>
                  <a:lnTo>
                    <a:pt x="177" y="0"/>
                  </a:lnTo>
                  <a:lnTo>
                    <a:pt x="204" y="0"/>
                  </a:lnTo>
                  <a:lnTo>
                    <a:pt x="234" y="72"/>
                  </a:lnTo>
                  <a:lnTo>
                    <a:pt x="276" y="210"/>
                  </a:lnTo>
                  <a:lnTo>
                    <a:pt x="327" y="369"/>
                  </a:lnTo>
                  <a:lnTo>
                    <a:pt x="363" y="516"/>
                  </a:lnTo>
                  <a:lnTo>
                    <a:pt x="366" y="660"/>
                  </a:lnTo>
                  <a:lnTo>
                    <a:pt x="315" y="855"/>
                  </a:lnTo>
                  <a:lnTo>
                    <a:pt x="201" y="996"/>
                  </a:lnTo>
                  <a:lnTo>
                    <a:pt x="102" y="1080"/>
                  </a:lnTo>
                  <a:lnTo>
                    <a:pt x="27" y="1110"/>
                  </a:lnTo>
                  <a:lnTo>
                    <a:pt x="0" y="1065"/>
                  </a:lnTo>
                  <a:lnTo>
                    <a:pt x="21" y="1014"/>
                  </a:lnTo>
                </a:path>
              </a:pathLst>
            </a:custGeom>
            <a:solidFill>
              <a:srgbClr val="FF00FF">
                <a:alpha val="30196"/>
              </a:srgbClr>
            </a:solidFill>
            <a:ln w="15875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307" name="AutoShape 15"/>
            <p:cNvSpPr>
              <a:spLocks/>
            </p:cNvSpPr>
            <p:nvPr/>
          </p:nvSpPr>
          <p:spPr bwMode="auto">
            <a:xfrm>
              <a:off x="4045" y="3244"/>
              <a:ext cx="1124" cy="384"/>
            </a:xfrm>
            <a:prstGeom prst="callout1">
              <a:avLst>
                <a:gd name="adj1" fmla="val 18750"/>
                <a:gd name="adj2" fmla="val -2801"/>
                <a:gd name="adj3" fmla="val 9375"/>
                <a:gd name="adj4" fmla="val -17968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margo dexter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(acutus)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  </a:t>
              </a:r>
            </a:p>
          </p:txBody>
        </p:sp>
      </p:grpSp>
      <p:grpSp>
        <p:nvGrpSpPr>
          <p:cNvPr id="12297" name="Group 16"/>
          <p:cNvGrpSpPr>
            <a:grpSpLocks/>
          </p:cNvGrpSpPr>
          <p:nvPr/>
        </p:nvGrpSpPr>
        <p:grpSpPr bwMode="auto">
          <a:xfrm>
            <a:off x="3111500" y="6243638"/>
            <a:ext cx="6351588" cy="788987"/>
            <a:chOff x="1804" y="3933"/>
            <a:chExt cx="4001" cy="497"/>
          </a:xfrm>
        </p:grpSpPr>
        <p:sp>
          <p:nvSpPr>
            <p:cNvPr id="12304" name="Freeform 17"/>
            <p:cNvSpPr>
              <a:spLocks/>
            </p:cNvSpPr>
            <p:nvPr/>
          </p:nvSpPr>
          <p:spPr bwMode="auto">
            <a:xfrm>
              <a:off x="1804" y="3933"/>
              <a:ext cx="1509" cy="252"/>
            </a:xfrm>
            <a:custGeom>
              <a:avLst/>
              <a:gdLst>
                <a:gd name="T0" fmla="*/ 0 w 1509"/>
                <a:gd name="T1" fmla="*/ 207 h 252"/>
                <a:gd name="T2" fmla="*/ 138 w 1509"/>
                <a:gd name="T3" fmla="*/ 246 h 252"/>
                <a:gd name="T4" fmla="*/ 276 w 1509"/>
                <a:gd name="T5" fmla="*/ 243 h 252"/>
                <a:gd name="T6" fmla="*/ 423 w 1509"/>
                <a:gd name="T7" fmla="*/ 228 h 252"/>
                <a:gd name="T8" fmla="*/ 567 w 1509"/>
                <a:gd name="T9" fmla="*/ 219 h 252"/>
                <a:gd name="T10" fmla="*/ 726 w 1509"/>
                <a:gd name="T11" fmla="*/ 198 h 252"/>
                <a:gd name="T12" fmla="*/ 1005 w 1509"/>
                <a:gd name="T13" fmla="*/ 174 h 252"/>
                <a:gd name="T14" fmla="*/ 1224 w 1509"/>
                <a:gd name="T15" fmla="*/ 129 h 252"/>
                <a:gd name="T16" fmla="*/ 1428 w 1509"/>
                <a:gd name="T17" fmla="*/ 66 h 252"/>
                <a:gd name="T18" fmla="*/ 1509 w 1509"/>
                <a:gd name="T19" fmla="*/ 0 h 2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09"/>
                <a:gd name="T31" fmla="*/ 0 h 252"/>
                <a:gd name="T32" fmla="*/ 1509 w 1509"/>
                <a:gd name="T33" fmla="*/ 252 h 2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09" h="252">
                  <a:moveTo>
                    <a:pt x="0" y="207"/>
                  </a:moveTo>
                  <a:cubicBezTo>
                    <a:pt x="46" y="223"/>
                    <a:pt x="92" y="240"/>
                    <a:pt x="138" y="246"/>
                  </a:cubicBezTo>
                  <a:cubicBezTo>
                    <a:pt x="184" y="252"/>
                    <a:pt x="229" y="246"/>
                    <a:pt x="276" y="243"/>
                  </a:cubicBezTo>
                  <a:cubicBezTo>
                    <a:pt x="323" y="240"/>
                    <a:pt x="375" y="232"/>
                    <a:pt x="423" y="228"/>
                  </a:cubicBezTo>
                  <a:cubicBezTo>
                    <a:pt x="471" y="224"/>
                    <a:pt x="517" y="224"/>
                    <a:pt x="567" y="219"/>
                  </a:cubicBezTo>
                  <a:cubicBezTo>
                    <a:pt x="617" y="214"/>
                    <a:pt x="653" y="205"/>
                    <a:pt x="726" y="198"/>
                  </a:cubicBezTo>
                  <a:cubicBezTo>
                    <a:pt x="799" y="191"/>
                    <a:pt x="922" y="185"/>
                    <a:pt x="1005" y="174"/>
                  </a:cubicBezTo>
                  <a:cubicBezTo>
                    <a:pt x="1088" y="163"/>
                    <a:pt x="1154" y="147"/>
                    <a:pt x="1224" y="129"/>
                  </a:cubicBezTo>
                  <a:cubicBezTo>
                    <a:pt x="1294" y="111"/>
                    <a:pt x="1381" y="87"/>
                    <a:pt x="1428" y="66"/>
                  </a:cubicBezTo>
                  <a:cubicBezTo>
                    <a:pt x="1475" y="45"/>
                    <a:pt x="1492" y="22"/>
                    <a:pt x="1509" y="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305" name="AutoShape 18"/>
            <p:cNvSpPr>
              <a:spLocks/>
            </p:cNvSpPr>
            <p:nvPr/>
          </p:nvSpPr>
          <p:spPr bwMode="auto">
            <a:xfrm>
              <a:off x="3443" y="4046"/>
              <a:ext cx="2362" cy="384"/>
            </a:xfrm>
            <a:prstGeom prst="callout1">
              <a:avLst>
                <a:gd name="adj1" fmla="val 18750"/>
                <a:gd name="adj2" fmla="val -2032"/>
                <a:gd name="adj3" fmla="val 17190"/>
                <a:gd name="adj4" fmla="val -28958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margo inferior</a:t>
              </a:r>
            </a:p>
          </p:txBody>
        </p:sp>
      </p:grpSp>
      <p:grpSp>
        <p:nvGrpSpPr>
          <p:cNvPr id="12298" name="Group 19"/>
          <p:cNvGrpSpPr>
            <a:grpSpLocks/>
          </p:cNvGrpSpPr>
          <p:nvPr/>
        </p:nvGrpSpPr>
        <p:grpSpPr bwMode="auto">
          <a:xfrm>
            <a:off x="-3175" y="4079875"/>
            <a:ext cx="5257800" cy="2406650"/>
            <a:chOff x="-158" y="2570"/>
            <a:chExt cx="3312" cy="1516"/>
          </a:xfrm>
        </p:grpSpPr>
        <p:sp>
          <p:nvSpPr>
            <p:cNvPr id="12302" name="Freeform 20"/>
            <p:cNvSpPr>
              <a:spLocks/>
            </p:cNvSpPr>
            <p:nvPr/>
          </p:nvSpPr>
          <p:spPr bwMode="auto">
            <a:xfrm>
              <a:off x="1756" y="2709"/>
              <a:ext cx="1398" cy="1377"/>
            </a:xfrm>
            <a:custGeom>
              <a:avLst/>
              <a:gdLst>
                <a:gd name="T0" fmla="*/ 1317 w 1398"/>
                <a:gd name="T1" fmla="*/ 1203 h 1377"/>
                <a:gd name="T2" fmla="*/ 1053 w 1398"/>
                <a:gd name="T3" fmla="*/ 1275 h 1377"/>
                <a:gd name="T4" fmla="*/ 693 w 1398"/>
                <a:gd name="T5" fmla="*/ 1353 h 1377"/>
                <a:gd name="T6" fmla="*/ 456 w 1398"/>
                <a:gd name="T7" fmla="*/ 1377 h 1377"/>
                <a:gd name="T8" fmla="*/ 174 w 1398"/>
                <a:gd name="T9" fmla="*/ 1371 h 1377"/>
                <a:gd name="T10" fmla="*/ 78 w 1398"/>
                <a:gd name="T11" fmla="*/ 1329 h 1377"/>
                <a:gd name="T12" fmla="*/ 15 w 1398"/>
                <a:gd name="T13" fmla="*/ 1227 h 1377"/>
                <a:gd name="T14" fmla="*/ 0 w 1398"/>
                <a:gd name="T15" fmla="*/ 1035 h 1377"/>
                <a:gd name="T16" fmla="*/ 18 w 1398"/>
                <a:gd name="T17" fmla="*/ 819 h 1377"/>
                <a:gd name="T18" fmla="*/ 90 w 1398"/>
                <a:gd name="T19" fmla="*/ 534 h 1377"/>
                <a:gd name="T20" fmla="*/ 189 w 1398"/>
                <a:gd name="T21" fmla="*/ 372 h 1377"/>
                <a:gd name="T22" fmla="*/ 315 w 1398"/>
                <a:gd name="T23" fmla="*/ 246 h 1377"/>
                <a:gd name="T24" fmla="*/ 492 w 1398"/>
                <a:gd name="T25" fmla="*/ 96 h 1377"/>
                <a:gd name="T26" fmla="*/ 678 w 1398"/>
                <a:gd name="T27" fmla="*/ 0 h 1377"/>
                <a:gd name="T28" fmla="*/ 747 w 1398"/>
                <a:gd name="T29" fmla="*/ 0 h 1377"/>
                <a:gd name="T30" fmla="*/ 831 w 1398"/>
                <a:gd name="T31" fmla="*/ 135 h 1377"/>
                <a:gd name="T32" fmla="*/ 912 w 1398"/>
                <a:gd name="T33" fmla="*/ 339 h 1377"/>
                <a:gd name="T34" fmla="*/ 993 w 1398"/>
                <a:gd name="T35" fmla="*/ 522 h 1377"/>
                <a:gd name="T36" fmla="*/ 1071 w 1398"/>
                <a:gd name="T37" fmla="*/ 684 h 1377"/>
                <a:gd name="T38" fmla="*/ 1173 w 1398"/>
                <a:gd name="T39" fmla="*/ 843 h 1377"/>
                <a:gd name="T40" fmla="*/ 1269 w 1398"/>
                <a:gd name="T41" fmla="*/ 996 h 1377"/>
                <a:gd name="T42" fmla="*/ 1368 w 1398"/>
                <a:gd name="T43" fmla="*/ 1128 h 1377"/>
                <a:gd name="T44" fmla="*/ 1398 w 1398"/>
                <a:gd name="T45" fmla="*/ 1197 h 1377"/>
                <a:gd name="T46" fmla="*/ 1317 w 1398"/>
                <a:gd name="T47" fmla="*/ 1203 h 13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398"/>
                <a:gd name="T73" fmla="*/ 0 h 1377"/>
                <a:gd name="T74" fmla="*/ 1398 w 1398"/>
                <a:gd name="T75" fmla="*/ 1377 h 137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398" h="1377">
                  <a:moveTo>
                    <a:pt x="1317" y="1203"/>
                  </a:moveTo>
                  <a:lnTo>
                    <a:pt x="1053" y="1275"/>
                  </a:lnTo>
                  <a:lnTo>
                    <a:pt x="693" y="1353"/>
                  </a:lnTo>
                  <a:lnTo>
                    <a:pt x="456" y="1377"/>
                  </a:lnTo>
                  <a:lnTo>
                    <a:pt x="174" y="1371"/>
                  </a:lnTo>
                  <a:lnTo>
                    <a:pt x="78" y="1329"/>
                  </a:lnTo>
                  <a:lnTo>
                    <a:pt x="15" y="1227"/>
                  </a:lnTo>
                  <a:lnTo>
                    <a:pt x="0" y="1035"/>
                  </a:lnTo>
                  <a:lnTo>
                    <a:pt x="18" y="819"/>
                  </a:lnTo>
                  <a:lnTo>
                    <a:pt x="90" y="534"/>
                  </a:lnTo>
                  <a:lnTo>
                    <a:pt x="189" y="372"/>
                  </a:lnTo>
                  <a:lnTo>
                    <a:pt x="315" y="246"/>
                  </a:lnTo>
                  <a:lnTo>
                    <a:pt x="492" y="96"/>
                  </a:lnTo>
                  <a:lnTo>
                    <a:pt x="678" y="0"/>
                  </a:lnTo>
                  <a:lnTo>
                    <a:pt x="747" y="0"/>
                  </a:lnTo>
                  <a:lnTo>
                    <a:pt x="831" y="135"/>
                  </a:lnTo>
                  <a:lnTo>
                    <a:pt x="912" y="339"/>
                  </a:lnTo>
                  <a:lnTo>
                    <a:pt x="993" y="522"/>
                  </a:lnTo>
                  <a:lnTo>
                    <a:pt x="1071" y="684"/>
                  </a:lnTo>
                  <a:lnTo>
                    <a:pt x="1173" y="843"/>
                  </a:lnTo>
                  <a:lnTo>
                    <a:pt x="1269" y="996"/>
                  </a:lnTo>
                  <a:lnTo>
                    <a:pt x="1368" y="1128"/>
                  </a:lnTo>
                  <a:lnTo>
                    <a:pt x="1398" y="1197"/>
                  </a:lnTo>
                  <a:lnTo>
                    <a:pt x="1317" y="1203"/>
                  </a:lnTo>
                  <a:close/>
                </a:path>
              </a:pathLst>
            </a:custGeom>
            <a:solidFill>
              <a:srgbClr val="FF6600">
                <a:alpha val="30196"/>
              </a:srgbClr>
            </a:solidFill>
            <a:ln w="15875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303" name="AutoShape 21"/>
            <p:cNvSpPr>
              <a:spLocks/>
            </p:cNvSpPr>
            <p:nvPr/>
          </p:nvSpPr>
          <p:spPr bwMode="auto">
            <a:xfrm>
              <a:off x="-158" y="2570"/>
              <a:ext cx="1732" cy="384"/>
            </a:xfrm>
            <a:prstGeom prst="callout1">
              <a:avLst>
                <a:gd name="adj1" fmla="val 18750"/>
                <a:gd name="adj2" fmla="val 102773"/>
                <a:gd name="adj3" fmla="val 134375"/>
                <a:gd name="adj4" fmla="val 144745"/>
              </a:avLst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hu-HU" altLang="hu-HU" sz="1800" b="0"/>
                <a:t>facies diaphragmatica</a:t>
              </a:r>
            </a:p>
          </p:txBody>
        </p:sp>
      </p:grpSp>
      <p:sp>
        <p:nvSpPr>
          <p:cNvPr id="12299" name="Text Box 22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  <p:sp>
        <p:nvSpPr>
          <p:cNvPr id="12300" name="Text Box 23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  <p:sp>
        <p:nvSpPr>
          <p:cNvPr id="12301" name="Rectangle 2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SZÍV FELSZÍNEI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hátsó nézet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leonardoszívbi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225" y="3217863"/>
            <a:ext cx="4208463" cy="3141662"/>
          </a:xfrm>
          <a:noFill/>
        </p:spPr>
      </p:pic>
      <p:pic>
        <p:nvPicPr>
          <p:cNvPr id="52227" name="Picture 4" descr="billentyű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8188" y="2270125"/>
            <a:ext cx="4321175" cy="3810000"/>
          </a:xfrm>
          <a:noFill/>
        </p:spPr>
      </p:pic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227013" y="609600"/>
            <a:ext cx="69850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2000"/>
              <a:t>Atrioventricularis szájadék – vitorlás billentyűk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2000"/>
              <a:t>Arteriás szájedékok – semilunaris billentyűk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hu-HU" altLang="hu-HU" sz="2000"/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hu-HU" altLang="hu-HU" sz="2000"/>
              <a:t>az anulus fibrosusról erednek</a:t>
            </a:r>
            <a:endParaRPr lang="en-US" altLang="hu-H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átum helye 1"/>
          <p:cNvSpPr txBox="1">
            <a:spLocks noGrp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B436ED2-95A5-4C34-BCD9-51BA83B10ECB}" type="datetime1">
              <a:rPr lang="en-US" altLang="hu-HU" sz="1400" b="0"/>
              <a:pPr eaLnBrk="1" hangingPunct="1">
                <a:spcBef>
                  <a:spcPct val="0"/>
                </a:spcBef>
                <a:buFontTx/>
                <a:buNone/>
              </a:pPr>
              <a:t>2/3/2020</a:t>
            </a:fld>
            <a:endParaRPr lang="en-US" altLang="hu-HU" sz="1400" b="0"/>
          </a:p>
        </p:txBody>
      </p:sp>
      <p:sp>
        <p:nvSpPr>
          <p:cNvPr id="53251" name="Élőláb helye 2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 sz="1400" b="0"/>
              <a:t>Shina Alagia</a:t>
            </a:r>
          </a:p>
        </p:txBody>
      </p:sp>
      <p:sp>
        <p:nvSpPr>
          <p:cNvPr id="53252" name="Dia számának helye 3"/>
          <p:cNvSpPr txBox="1">
            <a:spLocks noGrp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EC3C23E-914C-43A2-8ADE-EE682F083376}" type="slidenum">
              <a:rPr lang="en-US" altLang="hu-HU" sz="1400" b="0"/>
              <a:pPr algn="r"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hu-HU" sz="1400" b="0"/>
          </a:p>
        </p:txBody>
      </p:sp>
      <p:sp>
        <p:nvSpPr>
          <p:cNvPr id="53253" name="Rectangle 2"/>
          <p:cNvSpPr>
            <a:spLocks noChangeArrowheads="1"/>
          </p:cNvSpPr>
          <p:nvPr/>
        </p:nvSpPr>
        <p:spPr bwMode="auto">
          <a:xfrm>
            <a:off x="533400" y="10541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 </a:t>
            </a:r>
            <a:br>
              <a:rPr lang="hu-HU" altLang="hu-HU" sz="1800" b="0"/>
            </a:br>
            <a:endParaRPr lang="hu-HU" altLang="hu-HU" sz="1800" b="0"/>
          </a:p>
        </p:txBody>
      </p:sp>
      <p:pic>
        <p:nvPicPr>
          <p:cNvPr id="5325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3" y="1776413"/>
            <a:ext cx="5181600" cy="47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SZÍVBILLENTYŰK</a:t>
            </a:r>
          </a:p>
        </p:txBody>
      </p:sp>
      <p:sp>
        <p:nvSpPr>
          <p:cNvPr id="53256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>
              <a:solidFill>
                <a:srgbClr val="FFFF00"/>
              </a:solidFill>
            </a:endParaRPr>
          </a:p>
        </p:txBody>
      </p:sp>
      <p:sp>
        <p:nvSpPr>
          <p:cNvPr id="53257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>
              <a:solidFill>
                <a:srgbClr val="FFFF00"/>
              </a:solidFill>
            </a:endParaRPr>
          </a:p>
        </p:txBody>
      </p:sp>
      <p:sp>
        <p:nvSpPr>
          <p:cNvPr id="53258" name="AutoShape 7"/>
          <p:cNvSpPr>
            <a:spLocks/>
          </p:cNvSpPr>
          <p:nvPr/>
        </p:nvSpPr>
        <p:spPr bwMode="auto">
          <a:xfrm>
            <a:off x="733425" y="5824538"/>
            <a:ext cx="1290638" cy="609600"/>
          </a:xfrm>
          <a:prstGeom prst="callout1">
            <a:avLst>
              <a:gd name="adj1" fmla="val 18750"/>
              <a:gd name="adj2" fmla="val 105903"/>
              <a:gd name="adj3" fmla="val -127083"/>
              <a:gd name="adj4" fmla="val 18991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Valva mitralis</a:t>
            </a:r>
          </a:p>
        </p:txBody>
      </p:sp>
      <p:sp>
        <p:nvSpPr>
          <p:cNvPr id="53259" name="AutoShape 8"/>
          <p:cNvSpPr>
            <a:spLocks/>
          </p:cNvSpPr>
          <p:nvPr/>
        </p:nvSpPr>
        <p:spPr bwMode="auto">
          <a:xfrm>
            <a:off x="6815138" y="5892800"/>
            <a:ext cx="1743075" cy="609600"/>
          </a:xfrm>
          <a:prstGeom prst="callout1">
            <a:avLst>
              <a:gd name="adj1" fmla="val 18750"/>
              <a:gd name="adj2" fmla="val -4370"/>
              <a:gd name="adj3" fmla="val -116667"/>
              <a:gd name="adj4" fmla="val -42806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Valva tricuspidalis</a:t>
            </a:r>
          </a:p>
        </p:txBody>
      </p:sp>
      <p:sp>
        <p:nvSpPr>
          <p:cNvPr id="53260" name="AutoShape 9"/>
          <p:cNvSpPr>
            <a:spLocks/>
          </p:cNvSpPr>
          <p:nvPr/>
        </p:nvSpPr>
        <p:spPr bwMode="auto">
          <a:xfrm>
            <a:off x="1022350" y="1652588"/>
            <a:ext cx="1724025" cy="609600"/>
          </a:xfrm>
          <a:prstGeom prst="callout1">
            <a:avLst>
              <a:gd name="adj1" fmla="val 18750"/>
              <a:gd name="adj2" fmla="val 104421"/>
              <a:gd name="adj3" fmla="val 101824"/>
              <a:gd name="adj4" fmla="val 14217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Valva trunci pulmonalis</a:t>
            </a:r>
          </a:p>
        </p:txBody>
      </p:sp>
      <p:sp>
        <p:nvSpPr>
          <p:cNvPr id="53261" name="AutoShape 10"/>
          <p:cNvSpPr>
            <a:spLocks/>
          </p:cNvSpPr>
          <p:nvPr/>
        </p:nvSpPr>
        <p:spPr bwMode="auto">
          <a:xfrm>
            <a:off x="5840413" y="2163763"/>
            <a:ext cx="1724025" cy="609600"/>
          </a:xfrm>
          <a:prstGeom prst="callout1">
            <a:avLst>
              <a:gd name="adj1" fmla="val 18750"/>
              <a:gd name="adj2" fmla="val -4421"/>
              <a:gd name="adj3" fmla="val 150259"/>
              <a:gd name="adj4" fmla="val -6105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Valva aortae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109"/>
            <a:ext cx="9144000" cy="5464182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CARDIAC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VALVES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5100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bill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"/>
          <a:stretch>
            <a:fillRect/>
          </a:stretch>
        </p:blipFill>
        <p:spPr>
          <a:xfrm>
            <a:off x="533400" y="2444750"/>
            <a:ext cx="4038600" cy="3910013"/>
          </a:xfrm>
          <a:noFill/>
        </p:spPr>
      </p:pic>
      <p:sp>
        <p:nvSpPr>
          <p:cNvPr id="55299" name="Line 4"/>
          <p:cNvSpPr>
            <a:spLocks noChangeShapeType="1"/>
          </p:cNvSpPr>
          <p:nvPr/>
        </p:nvSpPr>
        <p:spPr bwMode="auto">
          <a:xfrm>
            <a:off x="2268538" y="4868863"/>
            <a:ext cx="0" cy="1728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00" name="Line 5"/>
          <p:cNvSpPr>
            <a:spLocks noChangeShapeType="1"/>
          </p:cNvSpPr>
          <p:nvPr/>
        </p:nvSpPr>
        <p:spPr bwMode="auto">
          <a:xfrm>
            <a:off x="2268538" y="6597650"/>
            <a:ext cx="32400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01" name="Line 6"/>
          <p:cNvSpPr>
            <a:spLocks noChangeShapeType="1"/>
          </p:cNvSpPr>
          <p:nvPr/>
        </p:nvSpPr>
        <p:spPr bwMode="auto">
          <a:xfrm flipV="1">
            <a:off x="2655888" y="1700213"/>
            <a:ext cx="0" cy="2376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02" name="Line 7"/>
          <p:cNvSpPr>
            <a:spLocks noChangeShapeType="1"/>
          </p:cNvSpPr>
          <p:nvPr/>
        </p:nvSpPr>
        <p:spPr bwMode="auto">
          <a:xfrm flipV="1">
            <a:off x="2247900" y="1700213"/>
            <a:ext cx="11113" cy="2055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5303" name="Line 8"/>
          <p:cNvSpPr>
            <a:spLocks noChangeShapeType="1"/>
          </p:cNvSpPr>
          <p:nvPr/>
        </p:nvSpPr>
        <p:spPr bwMode="auto">
          <a:xfrm>
            <a:off x="2238375" y="1700213"/>
            <a:ext cx="20462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55304" name="Picture 9" descr="cuspisok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89638" y="1196975"/>
            <a:ext cx="2830512" cy="3384550"/>
          </a:xfrm>
          <a:noFill/>
        </p:spPr>
      </p:pic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5430838" y="4318000"/>
            <a:ext cx="1804987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papilláris izom</a:t>
            </a:r>
          </a:p>
        </p:txBody>
      </p:sp>
      <p:sp>
        <p:nvSpPr>
          <p:cNvPr id="55306" name="Line 11"/>
          <p:cNvSpPr>
            <a:spLocks noChangeShapeType="1"/>
          </p:cNvSpPr>
          <p:nvPr/>
        </p:nvSpPr>
        <p:spPr bwMode="auto">
          <a:xfrm flipV="1">
            <a:off x="5508625" y="4797425"/>
            <a:ext cx="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4396" name="Text Box 12"/>
          <p:cNvSpPr txBox="1">
            <a:spLocks noChangeArrowheads="1"/>
          </p:cNvSpPr>
          <p:nvPr/>
        </p:nvSpPr>
        <p:spPr bwMode="auto">
          <a:xfrm>
            <a:off x="6372225" y="3429000"/>
            <a:ext cx="7715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ínhúr</a:t>
            </a:r>
          </a:p>
        </p:txBody>
      </p:sp>
      <p:sp>
        <p:nvSpPr>
          <p:cNvPr id="55308" name="Line 13"/>
          <p:cNvSpPr>
            <a:spLocks noChangeShapeType="1"/>
          </p:cNvSpPr>
          <p:nvPr/>
        </p:nvSpPr>
        <p:spPr bwMode="auto">
          <a:xfrm>
            <a:off x="4284663" y="1700213"/>
            <a:ext cx="194310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4398" name="Text Box 14"/>
          <p:cNvSpPr txBox="1">
            <a:spLocks noChangeArrowheads="1"/>
          </p:cNvSpPr>
          <p:nvPr/>
        </p:nvSpPr>
        <p:spPr bwMode="auto">
          <a:xfrm>
            <a:off x="5508625" y="2276475"/>
            <a:ext cx="87153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 b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vitorla</a:t>
            </a:r>
          </a:p>
        </p:txBody>
      </p:sp>
      <p:sp>
        <p:nvSpPr>
          <p:cNvPr id="144399" name="Text Box 15"/>
          <p:cNvSpPr txBox="1">
            <a:spLocks noChangeArrowheads="1"/>
          </p:cNvSpPr>
          <p:nvPr/>
        </p:nvSpPr>
        <p:spPr bwMode="auto">
          <a:xfrm>
            <a:off x="6102350" y="4724400"/>
            <a:ext cx="27908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jobb oldal:</a:t>
            </a:r>
          </a:p>
          <a:p>
            <a:pPr algn="r"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tricuspidalis billentyű</a:t>
            </a:r>
          </a:p>
          <a:p>
            <a:pPr algn="r" eaLnBrk="1" hangingPunct="1">
              <a:defRPr/>
            </a:pPr>
            <a:endParaRPr lang="hu-HU" sz="20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algn="r"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bal oldal:</a:t>
            </a:r>
          </a:p>
          <a:p>
            <a:pPr algn="r"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bicuspidalis</a:t>
            </a:r>
          </a:p>
          <a:p>
            <a:pPr algn="r"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(mitralis) billentyű</a:t>
            </a:r>
          </a:p>
        </p:txBody>
      </p:sp>
      <p:sp>
        <p:nvSpPr>
          <p:cNvPr id="55311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SZÍVBILLENTYŰK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vitorlás billentyűk</a:t>
            </a:r>
          </a:p>
        </p:txBody>
      </p:sp>
      <p:pic>
        <p:nvPicPr>
          <p:cNvPr id="55312" name="Picture 6" descr="Pillanatképek óvodánkbó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01"/>
          <a:stretch>
            <a:fillRect/>
          </a:stretch>
        </p:blipFill>
        <p:spPr bwMode="auto">
          <a:xfrm>
            <a:off x="0" y="127000"/>
            <a:ext cx="16541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valve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025591"/>
            <a:ext cx="5549900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SZÍVBILLENTYŰK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vitorlás billentyűk</a:t>
            </a:r>
          </a:p>
        </p:txBody>
      </p:sp>
      <p:sp>
        <p:nvSpPr>
          <p:cNvPr id="56324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>
              <a:solidFill>
                <a:srgbClr val="FFFF00"/>
              </a:solidFill>
            </a:endParaRPr>
          </a:p>
        </p:txBody>
      </p:sp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>
              <a:solidFill>
                <a:srgbClr val="FFFF00"/>
              </a:solidFill>
            </a:endParaRPr>
          </a:p>
        </p:txBody>
      </p:sp>
      <p:sp>
        <p:nvSpPr>
          <p:cNvPr id="56326" name="AutoShape 7"/>
          <p:cNvSpPr>
            <a:spLocks/>
          </p:cNvSpPr>
          <p:nvPr/>
        </p:nvSpPr>
        <p:spPr bwMode="auto">
          <a:xfrm>
            <a:off x="190500" y="3975166"/>
            <a:ext cx="1971675" cy="473075"/>
          </a:xfrm>
          <a:prstGeom prst="callout1">
            <a:avLst>
              <a:gd name="adj1" fmla="val 24162"/>
              <a:gd name="adj2" fmla="val 103866"/>
              <a:gd name="adj3" fmla="val -180870"/>
              <a:gd name="adj4" fmla="val 146537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Musculus papillaris</a:t>
            </a:r>
          </a:p>
        </p:txBody>
      </p:sp>
      <p:sp>
        <p:nvSpPr>
          <p:cNvPr id="56327" name="AutoShape 8"/>
          <p:cNvSpPr>
            <a:spLocks/>
          </p:cNvSpPr>
          <p:nvPr/>
        </p:nvSpPr>
        <p:spPr bwMode="auto">
          <a:xfrm>
            <a:off x="842963" y="331853"/>
            <a:ext cx="1138237" cy="609600"/>
          </a:xfrm>
          <a:prstGeom prst="callout1">
            <a:avLst>
              <a:gd name="adj1" fmla="val 18750"/>
              <a:gd name="adj2" fmla="val 106694"/>
              <a:gd name="adj3" fmla="val 226042"/>
              <a:gd name="adj4" fmla="val 175037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Cuspis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(2 vagy 3)</a:t>
            </a:r>
          </a:p>
        </p:txBody>
      </p:sp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4805363" y="2555941"/>
            <a:ext cx="1123950" cy="2746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 b="0"/>
              <a:t>Zárt</a:t>
            </a:r>
          </a:p>
        </p:txBody>
      </p:sp>
      <p:sp>
        <p:nvSpPr>
          <p:cNvPr id="56329" name="Text Box 10"/>
          <p:cNvSpPr txBox="1">
            <a:spLocks noChangeArrowheads="1"/>
          </p:cNvSpPr>
          <p:nvPr/>
        </p:nvSpPr>
        <p:spPr bwMode="auto">
          <a:xfrm>
            <a:off x="5976938" y="2574991"/>
            <a:ext cx="1123950" cy="2746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 b="0"/>
              <a:t>Nyitott</a:t>
            </a:r>
          </a:p>
        </p:txBody>
      </p:sp>
      <p:sp>
        <p:nvSpPr>
          <p:cNvPr id="56330" name="AutoShape 11"/>
          <p:cNvSpPr>
            <a:spLocks/>
          </p:cNvSpPr>
          <p:nvPr/>
        </p:nvSpPr>
        <p:spPr bwMode="auto">
          <a:xfrm>
            <a:off x="833438" y="377891"/>
            <a:ext cx="1138237" cy="609600"/>
          </a:xfrm>
          <a:prstGeom prst="callout1">
            <a:avLst>
              <a:gd name="adj1" fmla="val 18750"/>
              <a:gd name="adj2" fmla="val 106694"/>
              <a:gd name="adj3" fmla="val 250259"/>
              <a:gd name="adj4" fmla="val 129287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hu-HU" altLang="hu-HU" sz="1800" b="0"/>
          </a:p>
        </p:txBody>
      </p:sp>
      <p:sp>
        <p:nvSpPr>
          <p:cNvPr id="56331" name="AutoShape 12"/>
          <p:cNvSpPr>
            <a:spLocks/>
          </p:cNvSpPr>
          <p:nvPr/>
        </p:nvSpPr>
        <p:spPr bwMode="auto">
          <a:xfrm>
            <a:off x="-1082676" y="2345614"/>
            <a:ext cx="2749551" cy="609600"/>
          </a:xfrm>
          <a:prstGeom prst="callout1">
            <a:avLst>
              <a:gd name="adj1" fmla="val 18750"/>
              <a:gd name="adj2" fmla="val 102773"/>
              <a:gd name="adj3" fmla="val 1824"/>
              <a:gd name="adj4" fmla="val 135509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 dirty="0" err="1"/>
              <a:t>Chordae</a:t>
            </a:r>
            <a:r>
              <a:rPr lang="hu-HU" altLang="hu-HU" sz="1800" b="0" dirty="0"/>
              <a:t>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 dirty="0" err="1"/>
              <a:t>tendineae</a:t>
            </a:r>
            <a:endParaRPr lang="hu-HU" altLang="hu-HU" sz="1800" b="0" dirty="0"/>
          </a:p>
        </p:txBody>
      </p:sp>
      <p:pic>
        <p:nvPicPr>
          <p:cNvPr id="56332" name="Picture 16" descr="pic05_3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4" r="20000" b="31429"/>
          <a:stretch>
            <a:fillRect/>
          </a:stretch>
        </p:blipFill>
        <p:spPr bwMode="auto">
          <a:xfrm>
            <a:off x="7239000" y="152400"/>
            <a:ext cx="190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2817" y="4360731"/>
            <a:ext cx="2216750" cy="241323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4831" y="4489420"/>
            <a:ext cx="4200351" cy="2284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-188913" y="174625"/>
            <a:ext cx="4824413" cy="633413"/>
          </a:xfrm>
          <a:noFill/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Valva tricuspidalis</a:t>
            </a:r>
            <a:endParaRPr lang="en-US" altLang="hu-HU" sz="2400" b="1" smtClean="0">
              <a:solidFill>
                <a:schemeClr val="tx1"/>
              </a:solidFill>
            </a:endParaRPr>
          </a:p>
        </p:txBody>
      </p:sp>
      <p:pic>
        <p:nvPicPr>
          <p:cNvPr id="58371" name="Picture 3" descr="tricuspbillsze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663" y="998538"/>
            <a:ext cx="3225800" cy="3684587"/>
          </a:xfrm>
          <a:noFill/>
        </p:spPr>
      </p:pic>
      <p:sp>
        <p:nvSpPr>
          <p:cNvPr id="58372" name="Rectangle 7"/>
          <p:cNvSpPr>
            <a:spLocks noChangeArrowheads="1"/>
          </p:cNvSpPr>
          <p:nvPr/>
        </p:nvSpPr>
        <p:spPr bwMode="auto">
          <a:xfrm>
            <a:off x="4676775" y="0"/>
            <a:ext cx="446722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Valva bicuspidalis (mitralis)</a:t>
            </a:r>
            <a:endParaRPr lang="en-US" altLang="hu-HU" sz="2400"/>
          </a:p>
        </p:txBody>
      </p:sp>
      <p:pic>
        <p:nvPicPr>
          <p:cNvPr id="58373" name="Picture 8" descr="bicuspidalissz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715963"/>
            <a:ext cx="2435225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 descr="bicuspidali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75325" y="2990850"/>
            <a:ext cx="2646363" cy="36274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0" y="1225080"/>
            <a:ext cx="7315200" cy="547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9685"/>
            <a:ext cx="7696200" cy="572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4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87325"/>
            <a:ext cx="7793038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bill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005263"/>
            <a:ext cx="4535487" cy="2703512"/>
          </a:xfrm>
          <a:noFill/>
        </p:spPr>
      </p:pic>
      <p:pic>
        <p:nvPicPr>
          <p:cNvPr id="60419" name="Picture 4" descr="zsebesbil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7338" y="1341438"/>
            <a:ext cx="5046662" cy="2559050"/>
          </a:xfrm>
          <a:noFill/>
        </p:spPr>
      </p:pic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179388" y="4005263"/>
            <a:ext cx="958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nyitott</a:t>
            </a:r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2751138" y="3968750"/>
            <a:ext cx="63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zárt</a:t>
            </a:r>
          </a:p>
        </p:txBody>
      </p:sp>
      <p:sp>
        <p:nvSpPr>
          <p:cNvPr id="145415" name="Rectangle 7"/>
          <p:cNvSpPr>
            <a:spLocks noChangeArrowheads="1"/>
          </p:cNvSpPr>
          <p:nvPr/>
        </p:nvSpPr>
        <p:spPr bwMode="auto">
          <a:xfrm>
            <a:off x="4067175" y="1308100"/>
            <a:ext cx="958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nyitott</a:t>
            </a:r>
          </a:p>
        </p:txBody>
      </p:sp>
      <p:sp>
        <p:nvSpPr>
          <p:cNvPr id="145416" name="Rectangle 8"/>
          <p:cNvSpPr>
            <a:spLocks noChangeArrowheads="1"/>
          </p:cNvSpPr>
          <p:nvPr/>
        </p:nvSpPr>
        <p:spPr bwMode="auto">
          <a:xfrm>
            <a:off x="6732588" y="1308100"/>
            <a:ext cx="63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zárt</a:t>
            </a:r>
          </a:p>
        </p:txBody>
      </p:sp>
      <p:sp>
        <p:nvSpPr>
          <p:cNvPr id="145417" name="Rectangle 9"/>
          <p:cNvSpPr>
            <a:spLocks noChangeArrowheads="1"/>
          </p:cNvSpPr>
          <p:nvPr/>
        </p:nvSpPr>
        <p:spPr bwMode="auto">
          <a:xfrm>
            <a:off x="5795963" y="4724400"/>
            <a:ext cx="2717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1" hangingPunct="1">
              <a:lnSpc>
                <a:spcPct val="150000"/>
              </a:lnSpc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aorta szájadék és </a:t>
            </a:r>
          </a:p>
          <a:p>
            <a:pPr algn="r" eaLnBrk="1" hangingPunct="1">
              <a:lnSpc>
                <a:spcPct val="150000"/>
              </a:lnSpc>
              <a:defRPr/>
            </a:pPr>
            <a:r>
              <a:rPr lang="hu-HU" sz="20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pulmonális szájadék</a:t>
            </a:r>
          </a:p>
        </p:txBody>
      </p:sp>
      <p:pic>
        <p:nvPicPr>
          <p:cNvPr id="60425" name="Picture 2" descr="anulus fibrosus valvu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890588"/>
            <a:ext cx="3162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SZÍVBILLENTYŰK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(semilunaris billentyűk)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5"/>
          <p:cNvGrpSpPr>
            <a:grpSpLocks noChangeAspect="1"/>
          </p:cNvGrpSpPr>
          <p:nvPr/>
        </p:nvGrpSpPr>
        <p:grpSpPr bwMode="auto">
          <a:xfrm>
            <a:off x="1411288" y="0"/>
            <a:ext cx="6291262" cy="6867525"/>
            <a:chOff x="68" y="710"/>
            <a:chExt cx="3130" cy="3416"/>
          </a:xfrm>
        </p:grpSpPr>
        <p:pic>
          <p:nvPicPr>
            <p:cNvPr id="13315" name="Picture 3" descr="yokoszív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981"/>
              <a:ext cx="2903" cy="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16" name="Text Box 6"/>
            <p:cNvSpPr txBox="1">
              <a:spLocks noChangeAspect="1" noChangeArrowheads="1"/>
            </p:cNvSpPr>
            <p:nvPr/>
          </p:nvSpPr>
          <p:spPr bwMode="auto">
            <a:xfrm>
              <a:off x="558" y="710"/>
              <a:ext cx="4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/>
                <a:t>auriculae</a:t>
              </a:r>
            </a:p>
          </p:txBody>
        </p:sp>
        <p:sp>
          <p:nvSpPr>
            <p:cNvPr id="13317" name="Line 7"/>
            <p:cNvSpPr>
              <a:spLocks noChangeAspect="1" noChangeShapeType="1"/>
            </p:cNvSpPr>
            <p:nvPr/>
          </p:nvSpPr>
          <p:spPr bwMode="auto">
            <a:xfrm flipH="1">
              <a:off x="793" y="935"/>
              <a:ext cx="227" cy="1406"/>
            </a:xfrm>
            <a:prstGeom prst="line">
              <a:avLst/>
            </a:prstGeom>
            <a:noFill/>
            <a:ln w="38100">
              <a:solidFill>
                <a:srgbClr val="E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318" name="Line 8"/>
            <p:cNvSpPr>
              <a:spLocks noChangeAspect="1" noChangeShapeType="1"/>
            </p:cNvSpPr>
            <p:nvPr/>
          </p:nvSpPr>
          <p:spPr bwMode="auto">
            <a:xfrm>
              <a:off x="1020" y="935"/>
              <a:ext cx="907" cy="953"/>
            </a:xfrm>
            <a:prstGeom prst="line">
              <a:avLst/>
            </a:prstGeom>
            <a:noFill/>
            <a:ln w="38100">
              <a:solidFill>
                <a:srgbClr val="E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319" name="Text Box 9"/>
            <p:cNvSpPr txBox="1">
              <a:spLocks noChangeAspect="1" noChangeArrowheads="1"/>
            </p:cNvSpPr>
            <p:nvPr/>
          </p:nvSpPr>
          <p:spPr bwMode="auto">
            <a:xfrm>
              <a:off x="2562" y="3974"/>
              <a:ext cx="36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/>
                <a:t>apex</a:t>
              </a:r>
            </a:p>
          </p:txBody>
        </p:sp>
        <p:sp>
          <p:nvSpPr>
            <p:cNvPr id="13320" name="Line 10"/>
            <p:cNvSpPr>
              <a:spLocks noChangeAspect="1" noChangeShapeType="1"/>
            </p:cNvSpPr>
            <p:nvPr/>
          </p:nvSpPr>
          <p:spPr bwMode="auto">
            <a:xfrm flipH="1" flipV="1">
              <a:off x="2562" y="3612"/>
              <a:ext cx="182" cy="272"/>
            </a:xfrm>
            <a:prstGeom prst="line">
              <a:avLst/>
            </a:prstGeom>
            <a:noFill/>
            <a:ln w="38100">
              <a:solidFill>
                <a:srgbClr val="E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321" name="Freeform 11"/>
            <p:cNvSpPr>
              <a:spLocks noChangeAspect="1"/>
            </p:cNvSpPr>
            <p:nvPr/>
          </p:nvSpPr>
          <p:spPr bwMode="auto">
            <a:xfrm>
              <a:off x="521" y="2392"/>
              <a:ext cx="543" cy="358"/>
            </a:xfrm>
            <a:custGeom>
              <a:avLst/>
              <a:gdLst>
                <a:gd name="T0" fmla="*/ 0 w 522"/>
                <a:gd name="T1" fmla="*/ 324 h 384"/>
                <a:gd name="T2" fmla="*/ 190 w 522"/>
                <a:gd name="T3" fmla="*/ 301 h 384"/>
                <a:gd name="T4" fmla="*/ 293 w 522"/>
                <a:gd name="T5" fmla="*/ 248 h 384"/>
                <a:gd name="T6" fmla="*/ 352 w 522"/>
                <a:gd name="T7" fmla="*/ 206 h 384"/>
                <a:gd name="T8" fmla="*/ 418 w 522"/>
                <a:gd name="T9" fmla="*/ 188 h 384"/>
                <a:gd name="T10" fmla="*/ 477 w 522"/>
                <a:gd name="T11" fmla="*/ 147 h 384"/>
                <a:gd name="T12" fmla="*/ 507 w 522"/>
                <a:gd name="T13" fmla="*/ 112 h 384"/>
                <a:gd name="T14" fmla="*/ 565 w 522"/>
                <a:gd name="T15" fmla="*/ 0 h 3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2"/>
                <a:gd name="T25" fmla="*/ 0 h 384"/>
                <a:gd name="T26" fmla="*/ 522 w 522"/>
                <a:gd name="T27" fmla="*/ 384 h 3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2" h="384">
                  <a:moveTo>
                    <a:pt x="0" y="373"/>
                  </a:moveTo>
                  <a:cubicBezTo>
                    <a:pt x="87" y="369"/>
                    <a:pt x="118" y="384"/>
                    <a:pt x="176" y="346"/>
                  </a:cubicBezTo>
                  <a:cubicBezTo>
                    <a:pt x="200" y="309"/>
                    <a:pt x="231" y="297"/>
                    <a:pt x="271" y="285"/>
                  </a:cubicBezTo>
                  <a:cubicBezTo>
                    <a:pt x="292" y="271"/>
                    <a:pt x="302" y="247"/>
                    <a:pt x="325" y="237"/>
                  </a:cubicBezTo>
                  <a:cubicBezTo>
                    <a:pt x="345" y="228"/>
                    <a:pt x="366" y="224"/>
                    <a:pt x="386" y="217"/>
                  </a:cubicBezTo>
                  <a:cubicBezTo>
                    <a:pt x="402" y="194"/>
                    <a:pt x="418" y="185"/>
                    <a:pt x="441" y="170"/>
                  </a:cubicBezTo>
                  <a:cubicBezTo>
                    <a:pt x="450" y="156"/>
                    <a:pt x="461" y="144"/>
                    <a:pt x="468" y="129"/>
                  </a:cubicBezTo>
                  <a:cubicBezTo>
                    <a:pt x="487" y="87"/>
                    <a:pt x="488" y="34"/>
                    <a:pt x="522" y="0"/>
                  </a:cubicBezTo>
                </a:path>
              </a:pathLst>
            </a:custGeom>
            <a:noFill/>
            <a:ln w="57150">
              <a:solidFill>
                <a:srgbClr val="E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322" name="Freeform 12"/>
            <p:cNvSpPr>
              <a:spLocks noChangeAspect="1"/>
            </p:cNvSpPr>
            <p:nvPr/>
          </p:nvSpPr>
          <p:spPr bwMode="auto">
            <a:xfrm>
              <a:off x="1870" y="1877"/>
              <a:ext cx="217" cy="254"/>
            </a:xfrm>
            <a:custGeom>
              <a:avLst/>
              <a:gdLst>
                <a:gd name="T0" fmla="*/ 217 w 217"/>
                <a:gd name="T1" fmla="*/ 0 h 254"/>
                <a:gd name="T2" fmla="*/ 176 w 217"/>
                <a:gd name="T3" fmla="*/ 122 h 254"/>
                <a:gd name="T4" fmla="*/ 163 w 217"/>
                <a:gd name="T5" fmla="*/ 169 h 254"/>
                <a:gd name="T6" fmla="*/ 122 w 217"/>
                <a:gd name="T7" fmla="*/ 197 h 254"/>
                <a:gd name="T8" fmla="*/ 41 w 217"/>
                <a:gd name="T9" fmla="*/ 251 h 254"/>
                <a:gd name="T10" fmla="*/ 0 w 217"/>
                <a:gd name="T11" fmla="*/ 251 h 2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7"/>
                <a:gd name="T19" fmla="*/ 0 h 254"/>
                <a:gd name="T20" fmla="*/ 217 w 217"/>
                <a:gd name="T21" fmla="*/ 254 h 2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7" h="254">
                  <a:moveTo>
                    <a:pt x="217" y="0"/>
                  </a:moveTo>
                  <a:cubicBezTo>
                    <a:pt x="192" y="39"/>
                    <a:pt x="203" y="83"/>
                    <a:pt x="176" y="122"/>
                  </a:cubicBezTo>
                  <a:cubicBezTo>
                    <a:pt x="171" y="138"/>
                    <a:pt x="174" y="157"/>
                    <a:pt x="163" y="169"/>
                  </a:cubicBezTo>
                  <a:cubicBezTo>
                    <a:pt x="152" y="181"/>
                    <a:pt x="136" y="188"/>
                    <a:pt x="122" y="197"/>
                  </a:cubicBezTo>
                  <a:cubicBezTo>
                    <a:pt x="108" y="207"/>
                    <a:pt x="56" y="248"/>
                    <a:pt x="41" y="251"/>
                  </a:cubicBezTo>
                  <a:cubicBezTo>
                    <a:pt x="28" y="254"/>
                    <a:pt x="14" y="251"/>
                    <a:pt x="0" y="251"/>
                  </a:cubicBezTo>
                </a:path>
              </a:pathLst>
            </a:custGeom>
            <a:noFill/>
            <a:ln w="57150">
              <a:solidFill>
                <a:srgbClr val="E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323" name="Text Box 13"/>
            <p:cNvSpPr txBox="1">
              <a:spLocks noChangeAspect="1" noChangeArrowheads="1"/>
            </p:cNvSpPr>
            <p:nvPr/>
          </p:nvSpPr>
          <p:spPr bwMode="auto">
            <a:xfrm>
              <a:off x="242" y="3913"/>
              <a:ext cx="988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/>
                <a:t>-sulcus coronarius</a:t>
              </a:r>
            </a:p>
          </p:txBody>
        </p:sp>
        <p:sp>
          <p:nvSpPr>
            <p:cNvPr id="13324" name="Line 14"/>
            <p:cNvSpPr>
              <a:spLocks noChangeAspect="1" noChangeShapeType="1"/>
            </p:cNvSpPr>
            <p:nvPr/>
          </p:nvSpPr>
          <p:spPr bwMode="auto">
            <a:xfrm flipV="1">
              <a:off x="770" y="2704"/>
              <a:ext cx="69" cy="1231"/>
            </a:xfrm>
            <a:prstGeom prst="line">
              <a:avLst/>
            </a:prstGeom>
            <a:noFill/>
            <a:ln w="38100">
              <a:solidFill>
                <a:srgbClr val="E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325" name="Line 15"/>
            <p:cNvSpPr>
              <a:spLocks noChangeAspect="1" noChangeShapeType="1"/>
            </p:cNvSpPr>
            <p:nvPr/>
          </p:nvSpPr>
          <p:spPr bwMode="auto">
            <a:xfrm flipV="1">
              <a:off x="754" y="2115"/>
              <a:ext cx="1173" cy="1826"/>
            </a:xfrm>
            <a:prstGeom prst="line">
              <a:avLst/>
            </a:prstGeom>
            <a:noFill/>
            <a:ln w="38100">
              <a:solidFill>
                <a:srgbClr val="E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326" name="Text Box 16"/>
            <p:cNvSpPr txBox="1">
              <a:spLocks noChangeAspect="1" noChangeArrowheads="1"/>
            </p:cNvSpPr>
            <p:nvPr/>
          </p:nvSpPr>
          <p:spPr bwMode="auto">
            <a:xfrm>
              <a:off x="1429" y="2931"/>
              <a:ext cx="453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/>
                <a:t>ventr. dext.</a:t>
              </a:r>
            </a:p>
          </p:txBody>
        </p:sp>
        <p:sp>
          <p:nvSpPr>
            <p:cNvPr id="13327" name="Text Box 17"/>
            <p:cNvSpPr txBox="1">
              <a:spLocks noChangeAspect="1" noChangeArrowheads="1"/>
            </p:cNvSpPr>
            <p:nvPr/>
          </p:nvSpPr>
          <p:spPr bwMode="auto">
            <a:xfrm>
              <a:off x="2381" y="2704"/>
              <a:ext cx="399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/>
                <a:t>ventr. sin.</a:t>
              </a:r>
            </a:p>
          </p:txBody>
        </p:sp>
        <p:sp>
          <p:nvSpPr>
            <p:cNvPr id="13328" name="Freeform 18"/>
            <p:cNvSpPr>
              <a:spLocks noChangeAspect="1"/>
            </p:cNvSpPr>
            <p:nvPr/>
          </p:nvSpPr>
          <p:spPr bwMode="auto">
            <a:xfrm>
              <a:off x="1958" y="2121"/>
              <a:ext cx="305" cy="1613"/>
            </a:xfrm>
            <a:custGeom>
              <a:avLst/>
              <a:gdLst>
                <a:gd name="T0" fmla="*/ 305 w 305"/>
                <a:gd name="T1" fmla="*/ 1613 h 1613"/>
                <a:gd name="T2" fmla="*/ 271 w 305"/>
                <a:gd name="T3" fmla="*/ 1532 h 1613"/>
                <a:gd name="T4" fmla="*/ 265 w 305"/>
                <a:gd name="T5" fmla="*/ 800 h 1613"/>
                <a:gd name="T6" fmla="*/ 224 w 305"/>
                <a:gd name="T7" fmla="*/ 441 h 1613"/>
                <a:gd name="T8" fmla="*/ 183 w 305"/>
                <a:gd name="T9" fmla="*/ 298 h 1613"/>
                <a:gd name="T10" fmla="*/ 149 w 305"/>
                <a:gd name="T11" fmla="*/ 237 h 1613"/>
                <a:gd name="T12" fmla="*/ 75 w 305"/>
                <a:gd name="T13" fmla="*/ 81 h 1613"/>
                <a:gd name="T14" fmla="*/ 41 w 305"/>
                <a:gd name="T15" fmla="*/ 20 h 1613"/>
                <a:gd name="T16" fmla="*/ 0 w 305"/>
                <a:gd name="T17" fmla="*/ 0 h 16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5"/>
                <a:gd name="T28" fmla="*/ 0 h 1613"/>
                <a:gd name="T29" fmla="*/ 305 w 305"/>
                <a:gd name="T30" fmla="*/ 1613 h 16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5" h="1613">
                  <a:moveTo>
                    <a:pt x="305" y="1613"/>
                  </a:moveTo>
                  <a:cubicBezTo>
                    <a:pt x="295" y="1582"/>
                    <a:pt x="281" y="1562"/>
                    <a:pt x="271" y="1532"/>
                  </a:cubicBezTo>
                  <a:cubicBezTo>
                    <a:pt x="282" y="1137"/>
                    <a:pt x="281" y="1347"/>
                    <a:pt x="265" y="800"/>
                  </a:cubicBezTo>
                  <a:cubicBezTo>
                    <a:pt x="261" y="667"/>
                    <a:pt x="256" y="564"/>
                    <a:pt x="224" y="441"/>
                  </a:cubicBezTo>
                  <a:cubicBezTo>
                    <a:pt x="211" y="390"/>
                    <a:pt x="213" y="343"/>
                    <a:pt x="183" y="298"/>
                  </a:cubicBezTo>
                  <a:cubicBezTo>
                    <a:pt x="176" y="276"/>
                    <a:pt x="149" y="237"/>
                    <a:pt x="149" y="237"/>
                  </a:cubicBezTo>
                  <a:cubicBezTo>
                    <a:pt x="141" y="146"/>
                    <a:pt x="144" y="129"/>
                    <a:pt x="75" y="81"/>
                  </a:cubicBezTo>
                  <a:cubicBezTo>
                    <a:pt x="63" y="46"/>
                    <a:pt x="72" y="67"/>
                    <a:pt x="41" y="20"/>
                  </a:cubicBezTo>
                  <a:cubicBezTo>
                    <a:pt x="33" y="7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3329" name="Text Box 22"/>
            <p:cNvSpPr txBox="1">
              <a:spLocks noChangeAspect="1" noChangeArrowheads="1"/>
            </p:cNvSpPr>
            <p:nvPr/>
          </p:nvSpPr>
          <p:spPr bwMode="auto">
            <a:xfrm>
              <a:off x="1248" y="1842"/>
              <a:ext cx="679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600"/>
                <a:t>Tr. pulm.</a:t>
              </a:r>
            </a:p>
          </p:txBody>
        </p:sp>
        <p:sp>
          <p:nvSpPr>
            <p:cNvPr id="13330" name="Line 24"/>
            <p:cNvSpPr>
              <a:spLocks noChangeAspect="1" noChangeShapeType="1"/>
            </p:cNvSpPr>
            <p:nvPr/>
          </p:nvSpPr>
          <p:spPr bwMode="auto">
            <a:xfrm flipH="1" flipV="1">
              <a:off x="2245" y="3249"/>
              <a:ext cx="953" cy="4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valve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2468563"/>
            <a:ext cx="6053138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SZÍVBILLENTYŰK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(semilunaris billentyűk)</a:t>
            </a: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>
              <a:solidFill>
                <a:srgbClr val="FFFF00"/>
              </a:solidFill>
            </a:endParaRP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>
              <a:solidFill>
                <a:srgbClr val="FFFF00"/>
              </a:solidFill>
            </a:endParaRPr>
          </a:p>
        </p:txBody>
      </p:sp>
      <p:sp>
        <p:nvSpPr>
          <p:cNvPr id="61446" name="AutoShape 7"/>
          <p:cNvSpPr>
            <a:spLocks/>
          </p:cNvSpPr>
          <p:nvPr/>
        </p:nvSpPr>
        <p:spPr bwMode="auto">
          <a:xfrm>
            <a:off x="973138" y="1812925"/>
            <a:ext cx="1138237" cy="609600"/>
          </a:xfrm>
          <a:prstGeom prst="callout1">
            <a:avLst>
              <a:gd name="adj1" fmla="val 18750"/>
              <a:gd name="adj2" fmla="val 106694"/>
              <a:gd name="adj3" fmla="val 191667"/>
              <a:gd name="adj4" fmla="val 153694"/>
            </a:avLst>
          </a:prstGeom>
          <a:noFill/>
          <a:ln w="1587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Valvulae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(3)</a:t>
            </a:r>
          </a:p>
        </p:txBody>
      </p:sp>
      <p:sp>
        <p:nvSpPr>
          <p:cNvPr id="61447" name="Text Box 8"/>
          <p:cNvSpPr txBox="1">
            <a:spLocks noChangeArrowheads="1"/>
          </p:cNvSpPr>
          <p:nvPr/>
        </p:nvSpPr>
        <p:spPr bwMode="auto">
          <a:xfrm>
            <a:off x="2189163" y="5395913"/>
            <a:ext cx="854075" cy="274637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 b="0"/>
              <a:t>Zárt</a:t>
            </a:r>
          </a:p>
        </p:txBody>
      </p:sp>
      <p:sp>
        <p:nvSpPr>
          <p:cNvPr id="61448" name="Text Box 9"/>
          <p:cNvSpPr txBox="1">
            <a:spLocks noChangeArrowheads="1"/>
          </p:cNvSpPr>
          <p:nvPr/>
        </p:nvSpPr>
        <p:spPr bwMode="auto">
          <a:xfrm>
            <a:off x="5521325" y="5454650"/>
            <a:ext cx="1123950" cy="274638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800" b="0"/>
              <a:t>Nyitott</a:t>
            </a:r>
          </a:p>
        </p:txBody>
      </p:sp>
      <p:sp>
        <p:nvSpPr>
          <p:cNvPr id="61449" name="Freeform 13"/>
          <p:cNvSpPr>
            <a:spLocks/>
          </p:cNvSpPr>
          <p:nvPr/>
        </p:nvSpPr>
        <p:spPr bwMode="auto">
          <a:xfrm>
            <a:off x="6299200" y="3181350"/>
            <a:ext cx="315913" cy="250825"/>
          </a:xfrm>
          <a:custGeom>
            <a:avLst/>
            <a:gdLst>
              <a:gd name="T0" fmla="*/ 2147483646 w 199"/>
              <a:gd name="T1" fmla="*/ 0 h 158"/>
              <a:gd name="T2" fmla="*/ 2147483646 w 199"/>
              <a:gd name="T3" fmla="*/ 2147483646 h 158"/>
              <a:gd name="T4" fmla="*/ 2147483646 w 199"/>
              <a:gd name="T5" fmla="*/ 2147483646 h 158"/>
              <a:gd name="T6" fmla="*/ 2147483646 w 199"/>
              <a:gd name="T7" fmla="*/ 2147483646 h 158"/>
              <a:gd name="T8" fmla="*/ 2147483646 w 199"/>
              <a:gd name="T9" fmla="*/ 2147483646 h 158"/>
              <a:gd name="T10" fmla="*/ 2147483646 w 199"/>
              <a:gd name="T11" fmla="*/ 2147483646 h 158"/>
              <a:gd name="T12" fmla="*/ 2147483646 w 199"/>
              <a:gd name="T13" fmla="*/ 2147483646 h 158"/>
              <a:gd name="T14" fmla="*/ 2147483646 w 199"/>
              <a:gd name="T15" fmla="*/ 2147483646 h 158"/>
              <a:gd name="T16" fmla="*/ 2147483646 w 199"/>
              <a:gd name="T17" fmla="*/ 2147483646 h 158"/>
              <a:gd name="T18" fmla="*/ 2147483646 w 199"/>
              <a:gd name="T19" fmla="*/ 2147483646 h 158"/>
              <a:gd name="T20" fmla="*/ 2147483646 w 199"/>
              <a:gd name="T21" fmla="*/ 2147483646 h 158"/>
              <a:gd name="T22" fmla="*/ 2147483646 w 199"/>
              <a:gd name="T23" fmla="*/ 2147483646 h 158"/>
              <a:gd name="T24" fmla="*/ 2147483646 w 199"/>
              <a:gd name="T25" fmla="*/ 2147483646 h 158"/>
              <a:gd name="T26" fmla="*/ 2147483646 w 199"/>
              <a:gd name="T27" fmla="*/ 2147483646 h 158"/>
              <a:gd name="T28" fmla="*/ 2147483646 w 199"/>
              <a:gd name="T29" fmla="*/ 2147483646 h 158"/>
              <a:gd name="T30" fmla="*/ 2147483646 w 199"/>
              <a:gd name="T31" fmla="*/ 2147483646 h 158"/>
              <a:gd name="T32" fmla="*/ 2147483646 w 199"/>
              <a:gd name="T33" fmla="*/ 2147483646 h 158"/>
              <a:gd name="T34" fmla="*/ 2147483646 w 199"/>
              <a:gd name="T35" fmla="*/ 2147483646 h 158"/>
              <a:gd name="T36" fmla="*/ 2147483646 w 199"/>
              <a:gd name="T37" fmla="*/ 2147483646 h 158"/>
              <a:gd name="T38" fmla="*/ 0 w 199"/>
              <a:gd name="T39" fmla="*/ 2147483646 h 1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99"/>
              <a:gd name="T61" fmla="*/ 0 h 158"/>
              <a:gd name="T62" fmla="*/ 199 w 199"/>
              <a:gd name="T63" fmla="*/ 158 h 15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99" h="158">
                <a:moveTo>
                  <a:pt x="1" y="0"/>
                </a:moveTo>
                <a:lnTo>
                  <a:pt x="1" y="27"/>
                </a:lnTo>
                <a:lnTo>
                  <a:pt x="16" y="51"/>
                </a:lnTo>
                <a:lnTo>
                  <a:pt x="45" y="72"/>
                </a:lnTo>
                <a:lnTo>
                  <a:pt x="72" y="92"/>
                </a:lnTo>
                <a:lnTo>
                  <a:pt x="90" y="96"/>
                </a:lnTo>
                <a:lnTo>
                  <a:pt x="118" y="107"/>
                </a:lnTo>
                <a:lnTo>
                  <a:pt x="147" y="111"/>
                </a:lnTo>
                <a:lnTo>
                  <a:pt x="181" y="116"/>
                </a:lnTo>
                <a:lnTo>
                  <a:pt x="199" y="119"/>
                </a:lnTo>
                <a:lnTo>
                  <a:pt x="178" y="143"/>
                </a:lnTo>
                <a:lnTo>
                  <a:pt x="141" y="158"/>
                </a:lnTo>
                <a:lnTo>
                  <a:pt x="115" y="156"/>
                </a:lnTo>
                <a:lnTo>
                  <a:pt x="91" y="152"/>
                </a:lnTo>
                <a:lnTo>
                  <a:pt x="66" y="144"/>
                </a:lnTo>
                <a:lnTo>
                  <a:pt x="43" y="128"/>
                </a:lnTo>
                <a:lnTo>
                  <a:pt x="28" y="108"/>
                </a:lnTo>
                <a:lnTo>
                  <a:pt x="13" y="81"/>
                </a:lnTo>
                <a:lnTo>
                  <a:pt x="1" y="51"/>
                </a:lnTo>
                <a:lnTo>
                  <a:pt x="0" y="24"/>
                </a:lnTo>
              </a:path>
            </a:pathLst>
          </a:custGeom>
          <a:solidFill>
            <a:schemeClr val="accent1">
              <a:alpha val="50195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61450" name="Freeform 14"/>
          <p:cNvSpPr>
            <a:spLocks/>
          </p:cNvSpPr>
          <p:nvPr/>
        </p:nvSpPr>
        <p:spPr bwMode="auto">
          <a:xfrm>
            <a:off x="5842000" y="3194050"/>
            <a:ext cx="411163" cy="185738"/>
          </a:xfrm>
          <a:custGeom>
            <a:avLst/>
            <a:gdLst>
              <a:gd name="T0" fmla="*/ 2147483646 w 259"/>
              <a:gd name="T1" fmla="*/ 2147483646 h 117"/>
              <a:gd name="T2" fmla="*/ 2147483646 w 259"/>
              <a:gd name="T3" fmla="*/ 2147483646 h 117"/>
              <a:gd name="T4" fmla="*/ 2147483646 w 259"/>
              <a:gd name="T5" fmla="*/ 2147483646 h 117"/>
              <a:gd name="T6" fmla="*/ 2147483646 w 259"/>
              <a:gd name="T7" fmla="*/ 2147483646 h 117"/>
              <a:gd name="T8" fmla="*/ 2147483646 w 259"/>
              <a:gd name="T9" fmla="*/ 2147483646 h 117"/>
              <a:gd name="T10" fmla="*/ 2147483646 w 259"/>
              <a:gd name="T11" fmla="*/ 2147483646 h 117"/>
              <a:gd name="T12" fmla="*/ 2147483646 w 259"/>
              <a:gd name="T13" fmla="*/ 2147483646 h 117"/>
              <a:gd name="T14" fmla="*/ 2147483646 w 259"/>
              <a:gd name="T15" fmla="*/ 2147483646 h 117"/>
              <a:gd name="T16" fmla="*/ 2147483646 w 259"/>
              <a:gd name="T17" fmla="*/ 0 h 117"/>
              <a:gd name="T18" fmla="*/ 2147483646 w 259"/>
              <a:gd name="T19" fmla="*/ 2147483646 h 117"/>
              <a:gd name="T20" fmla="*/ 2147483646 w 259"/>
              <a:gd name="T21" fmla="*/ 2147483646 h 117"/>
              <a:gd name="T22" fmla="*/ 2147483646 w 259"/>
              <a:gd name="T23" fmla="*/ 2147483646 h 117"/>
              <a:gd name="T24" fmla="*/ 2147483646 w 259"/>
              <a:gd name="T25" fmla="*/ 2147483646 h 117"/>
              <a:gd name="T26" fmla="*/ 2147483646 w 259"/>
              <a:gd name="T27" fmla="*/ 2147483646 h 117"/>
              <a:gd name="T28" fmla="*/ 2147483646 w 259"/>
              <a:gd name="T29" fmla="*/ 2147483646 h 117"/>
              <a:gd name="T30" fmla="*/ 2147483646 w 259"/>
              <a:gd name="T31" fmla="*/ 2147483646 h 117"/>
              <a:gd name="T32" fmla="*/ 2147483646 w 259"/>
              <a:gd name="T33" fmla="*/ 2147483646 h 117"/>
              <a:gd name="T34" fmla="*/ 0 w 259"/>
              <a:gd name="T35" fmla="*/ 2147483646 h 11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59"/>
              <a:gd name="T55" fmla="*/ 0 h 117"/>
              <a:gd name="T56" fmla="*/ 259 w 259"/>
              <a:gd name="T57" fmla="*/ 117 h 11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59" h="117">
                <a:moveTo>
                  <a:pt x="4" y="61"/>
                </a:moveTo>
                <a:lnTo>
                  <a:pt x="31" y="66"/>
                </a:lnTo>
                <a:lnTo>
                  <a:pt x="67" y="63"/>
                </a:lnTo>
                <a:lnTo>
                  <a:pt x="108" y="58"/>
                </a:lnTo>
                <a:lnTo>
                  <a:pt x="150" y="51"/>
                </a:lnTo>
                <a:lnTo>
                  <a:pt x="183" y="43"/>
                </a:lnTo>
                <a:lnTo>
                  <a:pt x="214" y="33"/>
                </a:lnTo>
                <a:lnTo>
                  <a:pt x="238" y="16"/>
                </a:lnTo>
                <a:lnTo>
                  <a:pt x="259" y="0"/>
                </a:lnTo>
                <a:lnTo>
                  <a:pt x="249" y="27"/>
                </a:lnTo>
                <a:lnTo>
                  <a:pt x="225" y="61"/>
                </a:lnTo>
                <a:lnTo>
                  <a:pt x="198" y="90"/>
                </a:lnTo>
                <a:lnTo>
                  <a:pt x="156" y="106"/>
                </a:lnTo>
                <a:lnTo>
                  <a:pt x="123" y="114"/>
                </a:lnTo>
                <a:lnTo>
                  <a:pt x="79" y="117"/>
                </a:lnTo>
                <a:lnTo>
                  <a:pt x="52" y="115"/>
                </a:lnTo>
                <a:lnTo>
                  <a:pt x="30" y="102"/>
                </a:lnTo>
                <a:lnTo>
                  <a:pt x="0" y="70"/>
                </a:lnTo>
              </a:path>
            </a:pathLst>
          </a:custGeom>
          <a:solidFill>
            <a:schemeClr val="accent1">
              <a:alpha val="50195"/>
            </a:schemeClr>
          </a:solidFill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10"/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7" t="3404" r="18350" b="13104"/>
          <a:stretch>
            <a:fillRect/>
          </a:stretch>
        </p:blipFill>
        <p:spPr bwMode="auto">
          <a:xfrm>
            <a:off x="0" y="390525"/>
            <a:ext cx="9144000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0" y="571500"/>
            <a:ext cx="41798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SZÍVBILLENTYŰK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(semilunaris billentyűk)</a:t>
            </a:r>
          </a:p>
        </p:txBody>
      </p:sp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555625" y="1879600"/>
            <a:ext cx="3000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/>
              <a:t>pars tensa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/>
              <a:t>pars flaccida (lunula)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0"/>
              <a:t>nodulus</a:t>
            </a:r>
          </a:p>
        </p:txBody>
      </p:sp>
      <p:sp>
        <p:nvSpPr>
          <p:cNvPr id="63493" name="Text Box 7"/>
          <p:cNvSpPr txBox="1">
            <a:spLocks noChangeArrowheads="1"/>
          </p:cNvSpPr>
          <p:nvPr/>
        </p:nvSpPr>
        <p:spPr bwMode="auto">
          <a:xfrm>
            <a:off x="6202363" y="3144838"/>
            <a:ext cx="10620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>
                <a:latin typeface="Arial Narrow" panose="020B0606020202030204" pitchFamily="34" charset="0"/>
              </a:rPr>
              <a:t>pars tensa</a:t>
            </a:r>
          </a:p>
        </p:txBody>
      </p:sp>
      <p:sp>
        <p:nvSpPr>
          <p:cNvPr id="63494" name="Line 8"/>
          <p:cNvSpPr>
            <a:spLocks noChangeShapeType="1"/>
          </p:cNvSpPr>
          <p:nvPr/>
        </p:nvSpPr>
        <p:spPr bwMode="auto">
          <a:xfrm>
            <a:off x="6238875" y="2557463"/>
            <a:ext cx="34925" cy="7985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63495" name="Text Box 9"/>
          <p:cNvSpPr txBox="1">
            <a:spLocks noChangeArrowheads="1"/>
          </p:cNvSpPr>
          <p:nvPr/>
        </p:nvSpPr>
        <p:spPr bwMode="auto">
          <a:xfrm>
            <a:off x="2960688" y="6108700"/>
            <a:ext cx="10620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>
                <a:latin typeface="Arial Narrow" panose="020B0606020202030204" pitchFamily="34" charset="0"/>
              </a:rPr>
              <a:t>pars tensa</a:t>
            </a:r>
          </a:p>
        </p:txBody>
      </p:sp>
      <p:sp>
        <p:nvSpPr>
          <p:cNvPr id="63496" name="Line 10"/>
          <p:cNvSpPr>
            <a:spLocks noChangeShapeType="1"/>
          </p:cNvSpPr>
          <p:nvPr/>
        </p:nvSpPr>
        <p:spPr bwMode="auto">
          <a:xfrm flipH="1">
            <a:off x="3135313" y="5311775"/>
            <a:ext cx="706437" cy="879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314206"/>
            <a:ext cx="7038975" cy="5543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96888" y="196850"/>
            <a:ext cx="83931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CARDIAC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VALVES</a:t>
            </a:r>
            <a:endParaRPr lang="hu-HU" altLang="hu-HU" sz="2400" b="1" dirty="0"/>
          </a:p>
          <a:p>
            <a:pPr algn="ctr">
              <a:spcBef>
                <a:spcPct val="0"/>
              </a:spcBef>
              <a:buNone/>
            </a:pPr>
            <a:r>
              <a:rPr lang="hu-HU" altLang="hu-HU" sz="2400" b="1" dirty="0"/>
              <a:t>(</a:t>
            </a:r>
            <a:r>
              <a:rPr lang="hu-HU" altLang="hu-HU" sz="2400" b="1" dirty="0" err="1"/>
              <a:t>semilunar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valves</a:t>
            </a:r>
            <a:r>
              <a:rPr lang="hu-HU" altLang="hu-HU" sz="2400" b="1" dirty="0" smtClean="0"/>
              <a:t>/</a:t>
            </a:r>
            <a:r>
              <a:rPr lang="hu-HU" altLang="hu-HU" sz="2400" b="1" dirty="0" err="1" smtClean="0"/>
              <a:t>cusps</a:t>
            </a:r>
            <a:r>
              <a:rPr lang="hu-HU" altLang="hu-HU" sz="2400" b="1" dirty="0"/>
              <a:t> - </a:t>
            </a:r>
            <a:r>
              <a:rPr lang="hu-HU" altLang="hu-HU" sz="2400" b="1" dirty="0" err="1"/>
              <a:t>pulmonary</a:t>
            </a:r>
            <a:r>
              <a:rPr lang="hu-HU" altLang="hu-HU" sz="2400" b="1" dirty="0"/>
              <a:t> </a:t>
            </a:r>
            <a:r>
              <a:rPr lang="hu-HU" altLang="hu-HU" sz="2400" b="1" dirty="0" err="1" smtClean="0"/>
              <a:t>valve</a:t>
            </a:r>
            <a:r>
              <a:rPr lang="hu-HU" altLang="hu-HU" sz="2400" b="1" dirty="0" smtClean="0"/>
              <a:t>)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67904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pulmaortabil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1628775"/>
            <a:ext cx="3519487" cy="4824413"/>
          </a:xfrm>
          <a:noFill/>
        </p:spPr>
      </p:pic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1722438" y="1125538"/>
            <a:ext cx="228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/>
              <a:t>-pulmonary valve</a:t>
            </a:r>
            <a:endParaRPr lang="en-US" altLang="hu-HU" sz="1800"/>
          </a:p>
        </p:txBody>
      </p:sp>
      <p:sp>
        <p:nvSpPr>
          <p:cNvPr id="65540" name="Line 5"/>
          <p:cNvSpPr>
            <a:spLocks noChangeShapeType="1"/>
          </p:cNvSpPr>
          <p:nvPr/>
        </p:nvSpPr>
        <p:spPr bwMode="auto">
          <a:xfrm flipH="1">
            <a:off x="3162300" y="1341438"/>
            <a:ext cx="647700" cy="574675"/>
          </a:xfrm>
          <a:prstGeom prst="line">
            <a:avLst/>
          </a:prstGeom>
          <a:noFill/>
          <a:ln w="76200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1454150" y="6416675"/>
            <a:ext cx="151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-aortic valve</a:t>
            </a:r>
            <a:endParaRPr lang="en-US" altLang="hu-HU" sz="1800"/>
          </a:p>
        </p:txBody>
      </p:sp>
      <p:sp>
        <p:nvSpPr>
          <p:cNvPr id="65542" name="Line 7"/>
          <p:cNvSpPr>
            <a:spLocks noChangeShapeType="1"/>
          </p:cNvSpPr>
          <p:nvPr/>
        </p:nvSpPr>
        <p:spPr bwMode="auto">
          <a:xfrm flipV="1">
            <a:off x="2946400" y="5805488"/>
            <a:ext cx="71438" cy="719137"/>
          </a:xfrm>
          <a:prstGeom prst="line">
            <a:avLst/>
          </a:prstGeom>
          <a:noFill/>
          <a:ln w="76200">
            <a:solidFill>
              <a:srgbClr val="E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pic>
        <p:nvPicPr>
          <p:cNvPr id="65543" name="Picture 2" descr="anulus fibrosus valvu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1654175"/>
            <a:ext cx="448310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4" name="Text Box 12"/>
          <p:cNvSpPr txBox="1">
            <a:spLocks noChangeArrowheads="1"/>
          </p:cNvSpPr>
          <p:nvPr/>
        </p:nvSpPr>
        <p:spPr bwMode="auto">
          <a:xfrm>
            <a:off x="5626100" y="17653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A</a:t>
            </a:r>
          </a:p>
        </p:txBody>
      </p:sp>
      <p:sp>
        <p:nvSpPr>
          <p:cNvPr id="65545" name="Text Box 13"/>
          <p:cNvSpPr txBox="1">
            <a:spLocks noChangeArrowheads="1"/>
          </p:cNvSpPr>
          <p:nvPr/>
        </p:nvSpPr>
        <p:spPr bwMode="auto">
          <a:xfrm>
            <a:off x="5578475" y="2274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S</a:t>
            </a:r>
          </a:p>
        </p:txBody>
      </p:sp>
      <p:sp>
        <p:nvSpPr>
          <p:cNvPr id="65546" name="Text Box 14"/>
          <p:cNvSpPr txBox="1">
            <a:spLocks noChangeArrowheads="1"/>
          </p:cNvSpPr>
          <p:nvPr/>
        </p:nvSpPr>
        <p:spPr bwMode="auto">
          <a:xfrm>
            <a:off x="6005513" y="29686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S</a:t>
            </a:r>
          </a:p>
        </p:txBody>
      </p:sp>
      <p:sp>
        <p:nvSpPr>
          <p:cNvPr id="65547" name="Text Box 15"/>
          <p:cNvSpPr txBox="1">
            <a:spLocks noChangeArrowheads="1"/>
          </p:cNvSpPr>
          <p:nvPr/>
        </p:nvSpPr>
        <p:spPr bwMode="auto">
          <a:xfrm>
            <a:off x="6062663" y="2030413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D</a:t>
            </a:r>
          </a:p>
        </p:txBody>
      </p:sp>
      <p:sp>
        <p:nvSpPr>
          <p:cNvPr id="65548" name="Text Box 16"/>
          <p:cNvSpPr txBox="1">
            <a:spLocks noChangeArrowheads="1"/>
          </p:cNvSpPr>
          <p:nvPr/>
        </p:nvSpPr>
        <p:spPr bwMode="auto">
          <a:xfrm>
            <a:off x="6467475" y="287655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D</a:t>
            </a:r>
          </a:p>
        </p:txBody>
      </p:sp>
      <p:sp>
        <p:nvSpPr>
          <p:cNvPr id="65549" name="Text Box 17"/>
          <p:cNvSpPr txBox="1">
            <a:spLocks noChangeArrowheads="1"/>
          </p:cNvSpPr>
          <p:nvPr/>
        </p:nvSpPr>
        <p:spPr bwMode="auto">
          <a:xfrm>
            <a:off x="6502400" y="336391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P</a:t>
            </a:r>
          </a:p>
        </p:txBody>
      </p:sp>
      <p:sp>
        <p:nvSpPr>
          <p:cNvPr id="65550" name="Rectangle 4"/>
          <p:cNvSpPr>
            <a:spLocks noChangeArrowheads="1"/>
          </p:cNvSpPr>
          <p:nvPr/>
        </p:nvSpPr>
        <p:spPr bwMode="auto">
          <a:xfrm>
            <a:off x="2292350" y="144463"/>
            <a:ext cx="41798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SZÍVBILLENTYŰK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(semilunaris billentyűk)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>
              <a:solidFill>
                <a:srgbClr val="FFFF00"/>
              </a:solidFill>
            </a:endParaRP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>
              <a:solidFill>
                <a:srgbClr val="FFFF00"/>
              </a:solidFill>
            </a:endParaRPr>
          </a:p>
        </p:txBody>
      </p:sp>
      <p:pic>
        <p:nvPicPr>
          <p:cNvPr id="66565" name="Picture 5" descr="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2055813"/>
            <a:ext cx="6902450" cy="354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2030413" y="5719763"/>
            <a:ext cx="1085850" cy="27463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 b="0"/>
              <a:t>Diastole</a:t>
            </a:r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5554663" y="5719763"/>
            <a:ext cx="1085850" cy="27463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800" b="0"/>
              <a:t>Systole</a:t>
            </a:r>
          </a:p>
        </p:txBody>
      </p:sp>
      <p:sp>
        <p:nvSpPr>
          <p:cNvPr id="66568" name="Rectangle 2"/>
          <p:cNvSpPr>
            <a:spLocks noChangeArrowheads="1"/>
          </p:cNvSpPr>
          <p:nvPr/>
        </p:nvSpPr>
        <p:spPr bwMode="auto">
          <a:xfrm>
            <a:off x="447675" y="131763"/>
            <a:ext cx="822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chemeClr val="tx2"/>
                </a:solidFill>
              </a:rPr>
              <a:t>SZÍVCIKLUS</a:t>
            </a:r>
            <a:endParaRPr lang="en-US" altLang="hu-HU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Élőláb helye 3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u-HU" sz="1400" b="0"/>
              <a:t>Shina Alagia</a:t>
            </a: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7675" y="131763"/>
            <a:ext cx="8229600" cy="646112"/>
          </a:xfrm>
        </p:spPr>
        <p:txBody>
          <a:bodyPr/>
          <a:lstStyle/>
          <a:p>
            <a:pPr eaLnBrk="1" hangingPunct="1"/>
            <a:r>
              <a:rPr lang="hu-HU" altLang="hu-HU" sz="2400" b="1" smtClean="0"/>
              <a:t>SZÍVCIKLUS</a:t>
            </a:r>
            <a:endParaRPr lang="en-US" altLang="hu-HU" sz="2400" b="1" smtClean="0"/>
          </a:p>
        </p:txBody>
      </p:sp>
      <p:grpSp>
        <p:nvGrpSpPr>
          <p:cNvPr id="67588" name="Group 3"/>
          <p:cNvGrpSpPr>
            <a:grpSpLocks/>
          </p:cNvGrpSpPr>
          <p:nvPr/>
        </p:nvGrpSpPr>
        <p:grpSpPr bwMode="auto">
          <a:xfrm>
            <a:off x="228600" y="838200"/>
            <a:ext cx="2133600" cy="2667000"/>
            <a:chOff x="1505" y="93"/>
            <a:chExt cx="931" cy="1154"/>
          </a:xfrm>
        </p:grpSpPr>
        <p:sp>
          <p:nvSpPr>
            <p:cNvPr id="68015" name="Freeform 4"/>
            <p:cNvSpPr>
              <a:spLocks/>
            </p:cNvSpPr>
            <p:nvPr/>
          </p:nvSpPr>
          <p:spPr bwMode="auto">
            <a:xfrm>
              <a:off x="2056" y="532"/>
              <a:ext cx="107" cy="101"/>
            </a:xfrm>
            <a:custGeom>
              <a:avLst/>
              <a:gdLst>
                <a:gd name="T0" fmla="*/ 200 w 99"/>
                <a:gd name="T1" fmla="*/ 332 h 87"/>
                <a:gd name="T2" fmla="*/ 83 w 99"/>
                <a:gd name="T3" fmla="*/ 109 h 87"/>
                <a:gd name="T4" fmla="*/ 2 w 99"/>
                <a:gd name="T5" fmla="*/ 0 h 87"/>
                <a:gd name="T6" fmla="*/ 0 w 99"/>
                <a:gd name="T7" fmla="*/ 42 h 87"/>
                <a:gd name="T8" fmla="*/ 103 w 99"/>
                <a:gd name="T9" fmla="*/ 183 h 87"/>
                <a:gd name="T10" fmla="*/ 54 w 99"/>
                <a:gd name="T11" fmla="*/ 171 h 87"/>
                <a:gd name="T12" fmla="*/ 107 w 99"/>
                <a:gd name="T13" fmla="*/ 225 h 87"/>
                <a:gd name="T14" fmla="*/ 200 w 99"/>
                <a:gd name="T15" fmla="*/ 332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87"/>
                <a:gd name="T26" fmla="*/ 99 w 99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87">
                  <a:moveTo>
                    <a:pt x="99" y="87"/>
                  </a:moveTo>
                  <a:cubicBezTo>
                    <a:pt x="98" y="55"/>
                    <a:pt x="54" y="36"/>
                    <a:pt x="41" y="29"/>
                  </a:cubicBezTo>
                  <a:cubicBezTo>
                    <a:pt x="29" y="22"/>
                    <a:pt x="17" y="17"/>
                    <a:pt x="2" y="0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12" y="25"/>
                    <a:pt x="56" y="40"/>
                    <a:pt x="51" y="48"/>
                  </a:cubicBezTo>
                  <a:cubicBezTo>
                    <a:pt x="45" y="58"/>
                    <a:pt x="31" y="51"/>
                    <a:pt x="27" y="45"/>
                  </a:cubicBezTo>
                  <a:cubicBezTo>
                    <a:pt x="35" y="58"/>
                    <a:pt x="38" y="60"/>
                    <a:pt x="54" y="59"/>
                  </a:cubicBezTo>
                  <a:cubicBezTo>
                    <a:pt x="72" y="57"/>
                    <a:pt x="76" y="51"/>
                    <a:pt x="99" y="87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16" name="Freeform 5"/>
            <p:cNvSpPr>
              <a:spLocks/>
            </p:cNvSpPr>
            <p:nvPr/>
          </p:nvSpPr>
          <p:spPr bwMode="auto">
            <a:xfrm>
              <a:off x="1814" y="480"/>
              <a:ext cx="16" cy="23"/>
            </a:xfrm>
            <a:custGeom>
              <a:avLst/>
              <a:gdLst>
                <a:gd name="T0" fmla="*/ 7 w 15"/>
                <a:gd name="T1" fmla="*/ 3 h 20"/>
                <a:gd name="T2" fmla="*/ 4 w 15"/>
                <a:gd name="T3" fmla="*/ 52 h 20"/>
                <a:gd name="T4" fmla="*/ 22 w 15"/>
                <a:gd name="T5" fmla="*/ 28 h 20"/>
                <a:gd name="T6" fmla="*/ 0 60000 65536"/>
                <a:gd name="T7" fmla="*/ 0 60000 65536"/>
                <a:gd name="T8" fmla="*/ 0 60000 65536"/>
                <a:gd name="T9" fmla="*/ 0 w 15"/>
                <a:gd name="T10" fmla="*/ 0 h 20"/>
                <a:gd name="T11" fmla="*/ 15 w 15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20">
                  <a:moveTo>
                    <a:pt x="7" y="3"/>
                  </a:moveTo>
                  <a:cubicBezTo>
                    <a:pt x="0" y="0"/>
                    <a:pt x="1" y="12"/>
                    <a:pt x="4" y="15"/>
                  </a:cubicBezTo>
                  <a:cubicBezTo>
                    <a:pt x="9" y="20"/>
                    <a:pt x="15" y="14"/>
                    <a:pt x="13" y="8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17" name="Freeform 6"/>
            <p:cNvSpPr>
              <a:spLocks/>
            </p:cNvSpPr>
            <p:nvPr/>
          </p:nvSpPr>
          <p:spPr bwMode="auto">
            <a:xfrm>
              <a:off x="1680" y="938"/>
              <a:ext cx="141" cy="233"/>
            </a:xfrm>
            <a:custGeom>
              <a:avLst/>
              <a:gdLst>
                <a:gd name="T0" fmla="*/ 119 w 130"/>
                <a:gd name="T1" fmla="*/ 188 h 201"/>
                <a:gd name="T2" fmla="*/ 117 w 130"/>
                <a:gd name="T3" fmla="*/ 188 h 201"/>
                <a:gd name="T4" fmla="*/ 0 w 130"/>
                <a:gd name="T5" fmla="*/ 0 h 201"/>
                <a:gd name="T6" fmla="*/ 16 w 130"/>
                <a:gd name="T7" fmla="*/ 227 h 201"/>
                <a:gd name="T8" fmla="*/ 18 w 130"/>
                <a:gd name="T9" fmla="*/ 702 h 201"/>
                <a:gd name="T10" fmla="*/ 18 w 130"/>
                <a:gd name="T11" fmla="*/ 702 h 201"/>
                <a:gd name="T12" fmla="*/ 18 w 130"/>
                <a:gd name="T13" fmla="*/ 707 h 201"/>
                <a:gd name="T14" fmla="*/ 145 w 130"/>
                <a:gd name="T15" fmla="*/ 760 h 201"/>
                <a:gd name="T16" fmla="*/ 269 w 130"/>
                <a:gd name="T17" fmla="*/ 707 h 201"/>
                <a:gd name="T18" fmla="*/ 269 w 130"/>
                <a:gd name="T19" fmla="*/ 702 h 201"/>
                <a:gd name="T20" fmla="*/ 269 w 130"/>
                <a:gd name="T21" fmla="*/ 702 h 201"/>
                <a:gd name="T22" fmla="*/ 269 w 130"/>
                <a:gd name="T23" fmla="*/ 383 h 201"/>
                <a:gd name="T24" fmla="*/ 247 w 130"/>
                <a:gd name="T25" fmla="*/ 365 h 201"/>
                <a:gd name="T26" fmla="*/ 119 w 130"/>
                <a:gd name="T27" fmla="*/ 188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7" y="50"/>
                  </a:moveTo>
                  <a:cubicBezTo>
                    <a:pt x="57" y="50"/>
                    <a:pt x="57" y="50"/>
                    <a:pt x="56" y="50"/>
                  </a:cubicBezTo>
                  <a:cubicBezTo>
                    <a:pt x="34" y="56"/>
                    <a:pt x="15" y="35"/>
                    <a:pt x="0" y="0"/>
                  </a:cubicBezTo>
                  <a:cubicBezTo>
                    <a:pt x="4" y="21"/>
                    <a:pt x="7" y="43"/>
                    <a:pt x="7" y="60"/>
                  </a:cubicBezTo>
                  <a:cubicBezTo>
                    <a:pt x="7" y="122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5"/>
                    <a:pt x="36" y="201"/>
                    <a:pt x="70" y="201"/>
                  </a:cubicBezTo>
                  <a:cubicBezTo>
                    <a:pt x="103" y="201"/>
                    <a:pt x="130" y="195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7" y="100"/>
                    <a:pt x="123" y="98"/>
                    <a:pt x="119" y="97"/>
                  </a:cubicBezTo>
                  <a:cubicBezTo>
                    <a:pt x="99" y="87"/>
                    <a:pt x="77" y="72"/>
                    <a:pt x="57" y="5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18" name="Freeform 7"/>
            <p:cNvSpPr>
              <a:spLocks/>
            </p:cNvSpPr>
            <p:nvPr/>
          </p:nvSpPr>
          <p:spPr bwMode="auto">
            <a:xfrm>
              <a:off x="1687" y="950"/>
              <a:ext cx="135" cy="219"/>
            </a:xfrm>
            <a:custGeom>
              <a:avLst/>
              <a:gdLst>
                <a:gd name="T0" fmla="*/ 259 w 124"/>
                <a:gd name="T1" fmla="*/ 333 h 190"/>
                <a:gd name="T2" fmla="*/ 249 w 124"/>
                <a:gd name="T3" fmla="*/ 633 h 190"/>
                <a:gd name="T4" fmla="*/ 89 w 124"/>
                <a:gd name="T5" fmla="*/ 651 h 190"/>
                <a:gd name="T6" fmla="*/ 218 w 124"/>
                <a:gd name="T7" fmla="*/ 543 h 190"/>
                <a:gd name="T8" fmla="*/ 186 w 124"/>
                <a:gd name="T9" fmla="*/ 350 h 190"/>
                <a:gd name="T10" fmla="*/ 0 w 124"/>
                <a:gd name="T11" fmla="*/ 0 h 190"/>
                <a:gd name="T12" fmla="*/ 147 w 124"/>
                <a:gd name="T13" fmla="*/ 210 h 190"/>
                <a:gd name="T14" fmla="*/ 259 w 124"/>
                <a:gd name="T15" fmla="*/ 333 h 1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190"/>
                <a:gd name="T26" fmla="*/ 124 w 124"/>
                <a:gd name="T27" fmla="*/ 190 h 1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190">
                  <a:moveTo>
                    <a:pt x="120" y="93"/>
                  </a:moveTo>
                  <a:cubicBezTo>
                    <a:pt x="118" y="112"/>
                    <a:pt x="124" y="165"/>
                    <a:pt x="117" y="176"/>
                  </a:cubicBezTo>
                  <a:cubicBezTo>
                    <a:pt x="107" y="190"/>
                    <a:pt x="55" y="185"/>
                    <a:pt x="41" y="181"/>
                  </a:cubicBezTo>
                  <a:cubicBezTo>
                    <a:pt x="59" y="184"/>
                    <a:pt x="91" y="167"/>
                    <a:pt x="100" y="151"/>
                  </a:cubicBezTo>
                  <a:cubicBezTo>
                    <a:pt x="110" y="132"/>
                    <a:pt x="99" y="113"/>
                    <a:pt x="86" y="98"/>
                  </a:cubicBezTo>
                  <a:cubicBezTo>
                    <a:pt x="65" y="74"/>
                    <a:pt x="6" y="36"/>
                    <a:pt x="0" y="0"/>
                  </a:cubicBezTo>
                  <a:cubicBezTo>
                    <a:pt x="12" y="17"/>
                    <a:pt x="52" y="44"/>
                    <a:pt x="68" y="58"/>
                  </a:cubicBezTo>
                  <a:cubicBezTo>
                    <a:pt x="81" y="70"/>
                    <a:pt x="100" y="95"/>
                    <a:pt x="120" y="9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19" name="Freeform 8"/>
            <p:cNvSpPr>
              <a:spLocks noEditPoints="1"/>
            </p:cNvSpPr>
            <p:nvPr/>
          </p:nvSpPr>
          <p:spPr bwMode="auto">
            <a:xfrm>
              <a:off x="2235" y="435"/>
              <a:ext cx="103" cy="153"/>
            </a:xfrm>
            <a:custGeom>
              <a:avLst/>
              <a:gdLst>
                <a:gd name="T0" fmla="*/ 152 w 95"/>
                <a:gd name="T1" fmla="*/ 183 h 132"/>
                <a:gd name="T2" fmla="*/ 81 w 95"/>
                <a:gd name="T3" fmla="*/ 212 h 132"/>
                <a:gd name="T4" fmla="*/ 103 w 95"/>
                <a:gd name="T5" fmla="*/ 314 h 132"/>
                <a:gd name="T6" fmla="*/ 129 w 95"/>
                <a:gd name="T7" fmla="*/ 498 h 132"/>
                <a:gd name="T8" fmla="*/ 129 w 95"/>
                <a:gd name="T9" fmla="*/ 498 h 132"/>
                <a:gd name="T10" fmla="*/ 172 w 95"/>
                <a:gd name="T11" fmla="*/ 306 h 132"/>
                <a:gd name="T12" fmla="*/ 152 w 95"/>
                <a:gd name="T13" fmla="*/ 183 h 132"/>
                <a:gd name="T14" fmla="*/ 117 w 95"/>
                <a:gd name="T15" fmla="*/ 0 h 132"/>
                <a:gd name="T16" fmla="*/ 0 w 95"/>
                <a:gd name="T17" fmla="*/ 52 h 132"/>
                <a:gd name="T18" fmla="*/ 72 w 95"/>
                <a:gd name="T19" fmla="*/ 188 h 132"/>
                <a:gd name="T20" fmla="*/ 131 w 95"/>
                <a:gd name="T21" fmla="*/ 121 h 132"/>
                <a:gd name="T22" fmla="*/ 117 w 95"/>
                <a:gd name="T23" fmla="*/ 0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32"/>
                <a:gd name="T38" fmla="*/ 95 w 95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32">
                  <a:moveTo>
                    <a:pt x="73" y="48"/>
                  </a:moveTo>
                  <a:cubicBezTo>
                    <a:pt x="65" y="47"/>
                    <a:pt x="59" y="48"/>
                    <a:pt x="39" y="56"/>
                  </a:cubicBezTo>
                  <a:cubicBezTo>
                    <a:pt x="44" y="64"/>
                    <a:pt x="48" y="73"/>
                    <a:pt x="50" y="83"/>
                  </a:cubicBezTo>
                  <a:cubicBezTo>
                    <a:pt x="57" y="107"/>
                    <a:pt x="55" y="113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57" y="111"/>
                    <a:pt x="72" y="89"/>
                    <a:pt x="83" y="82"/>
                  </a:cubicBezTo>
                  <a:cubicBezTo>
                    <a:pt x="95" y="75"/>
                    <a:pt x="85" y="49"/>
                    <a:pt x="73" y="48"/>
                  </a:cubicBezTo>
                  <a:close/>
                  <a:moveTo>
                    <a:pt x="56" y="0"/>
                  </a:moveTo>
                  <a:cubicBezTo>
                    <a:pt x="56" y="0"/>
                    <a:pt x="21" y="1"/>
                    <a:pt x="0" y="14"/>
                  </a:cubicBezTo>
                  <a:cubicBezTo>
                    <a:pt x="10" y="21"/>
                    <a:pt x="24" y="33"/>
                    <a:pt x="35" y="50"/>
                  </a:cubicBezTo>
                  <a:cubicBezTo>
                    <a:pt x="39" y="45"/>
                    <a:pt x="49" y="40"/>
                    <a:pt x="64" y="32"/>
                  </a:cubicBezTo>
                  <a:cubicBezTo>
                    <a:pt x="70" y="26"/>
                    <a:pt x="70" y="6"/>
                    <a:pt x="56" y="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20" name="Freeform 9"/>
            <p:cNvSpPr>
              <a:spLocks/>
            </p:cNvSpPr>
            <p:nvPr/>
          </p:nvSpPr>
          <p:spPr bwMode="auto">
            <a:xfrm>
              <a:off x="1927" y="281"/>
              <a:ext cx="353" cy="374"/>
            </a:xfrm>
            <a:custGeom>
              <a:avLst/>
              <a:gdLst>
                <a:gd name="T0" fmla="*/ 239 w 326"/>
                <a:gd name="T1" fmla="*/ 873 h 323"/>
                <a:gd name="T2" fmla="*/ 272 w 326"/>
                <a:gd name="T3" fmla="*/ 676 h 323"/>
                <a:gd name="T4" fmla="*/ 631 w 326"/>
                <a:gd name="T5" fmla="*/ 354 h 323"/>
                <a:gd name="T6" fmla="*/ 640 w 326"/>
                <a:gd name="T7" fmla="*/ 213 h 323"/>
                <a:gd name="T8" fmla="*/ 533 w 326"/>
                <a:gd name="T9" fmla="*/ 197 h 323"/>
                <a:gd name="T10" fmla="*/ 640 w 326"/>
                <a:gd name="T11" fmla="*/ 176 h 323"/>
                <a:gd name="T12" fmla="*/ 641 w 326"/>
                <a:gd name="T13" fmla="*/ 19 h 323"/>
                <a:gd name="T14" fmla="*/ 278 w 326"/>
                <a:gd name="T15" fmla="*/ 16 h 323"/>
                <a:gd name="T16" fmla="*/ 193 w 326"/>
                <a:gd name="T17" fmla="*/ 22 h 323"/>
                <a:gd name="T18" fmla="*/ 193 w 326"/>
                <a:gd name="T19" fmla="*/ 22 h 323"/>
                <a:gd name="T20" fmla="*/ 193 w 326"/>
                <a:gd name="T21" fmla="*/ 22 h 323"/>
                <a:gd name="T22" fmla="*/ 121 w 326"/>
                <a:gd name="T23" fmla="*/ 1 h 323"/>
                <a:gd name="T24" fmla="*/ 119 w 326"/>
                <a:gd name="T25" fmla="*/ 0 h 323"/>
                <a:gd name="T26" fmla="*/ 67 w 326"/>
                <a:gd name="T27" fmla="*/ 372 h 323"/>
                <a:gd name="T28" fmla="*/ 71 w 326"/>
                <a:gd name="T29" fmla="*/ 373 h 323"/>
                <a:gd name="T30" fmla="*/ 79 w 326"/>
                <a:gd name="T31" fmla="*/ 459 h 323"/>
                <a:gd name="T32" fmla="*/ 79 w 326"/>
                <a:gd name="T33" fmla="*/ 459 h 323"/>
                <a:gd name="T34" fmla="*/ 79 w 326"/>
                <a:gd name="T35" fmla="*/ 459 h 323"/>
                <a:gd name="T36" fmla="*/ 51 w 326"/>
                <a:gd name="T37" fmla="*/ 600 h 323"/>
                <a:gd name="T38" fmla="*/ 2 w 326"/>
                <a:gd name="T39" fmla="*/ 1066 h 323"/>
                <a:gd name="T40" fmla="*/ 0 w 326"/>
                <a:gd name="T41" fmla="*/ 1208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6"/>
                <a:gd name="T64" fmla="*/ 0 h 323"/>
                <a:gd name="T65" fmla="*/ 326 w 326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6" h="323">
                  <a:moveTo>
                    <a:pt x="117" y="233"/>
                  </a:moveTo>
                  <a:cubicBezTo>
                    <a:pt x="120" y="214"/>
                    <a:pt x="127" y="199"/>
                    <a:pt x="133" y="181"/>
                  </a:cubicBezTo>
                  <a:cubicBezTo>
                    <a:pt x="172" y="62"/>
                    <a:pt x="256" y="98"/>
                    <a:pt x="308" y="95"/>
                  </a:cubicBezTo>
                  <a:cubicBezTo>
                    <a:pt x="321" y="92"/>
                    <a:pt x="323" y="60"/>
                    <a:pt x="312" y="57"/>
                  </a:cubicBezTo>
                  <a:cubicBezTo>
                    <a:pt x="312" y="57"/>
                    <a:pt x="301" y="55"/>
                    <a:pt x="260" y="53"/>
                  </a:cubicBezTo>
                  <a:cubicBezTo>
                    <a:pt x="260" y="53"/>
                    <a:pt x="289" y="49"/>
                    <a:pt x="312" y="47"/>
                  </a:cubicBezTo>
                  <a:cubicBezTo>
                    <a:pt x="325" y="45"/>
                    <a:pt x="326" y="9"/>
                    <a:pt x="313" y="5"/>
                  </a:cubicBezTo>
                  <a:cubicBezTo>
                    <a:pt x="264" y="5"/>
                    <a:pt x="189" y="0"/>
                    <a:pt x="137" y="4"/>
                  </a:cubicBezTo>
                  <a:cubicBezTo>
                    <a:pt x="120" y="5"/>
                    <a:pt x="105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78" y="5"/>
                    <a:pt x="67" y="4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9"/>
                    <a:pt x="19" y="38"/>
                    <a:pt x="33" y="99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40" y="103"/>
                    <a:pt x="43" y="109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7" y="132"/>
                    <a:pt x="33" y="144"/>
                    <a:pt x="25" y="161"/>
                  </a:cubicBezTo>
                  <a:cubicBezTo>
                    <a:pt x="7" y="202"/>
                    <a:pt x="0" y="248"/>
                    <a:pt x="2" y="285"/>
                  </a:cubicBezTo>
                  <a:cubicBezTo>
                    <a:pt x="2" y="285"/>
                    <a:pt x="2" y="313"/>
                    <a:pt x="0" y="323"/>
                  </a:cubicBezTo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21" name="Freeform 10"/>
            <p:cNvSpPr>
              <a:spLocks/>
            </p:cNvSpPr>
            <p:nvPr/>
          </p:nvSpPr>
          <p:spPr bwMode="auto">
            <a:xfrm>
              <a:off x="1928" y="435"/>
              <a:ext cx="162" cy="198"/>
            </a:xfrm>
            <a:custGeom>
              <a:avLst/>
              <a:gdLst>
                <a:gd name="T0" fmla="*/ 84 w 150"/>
                <a:gd name="T1" fmla="*/ 262 h 171"/>
                <a:gd name="T2" fmla="*/ 172 w 150"/>
                <a:gd name="T3" fmla="*/ 273 h 171"/>
                <a:gd name="T4" fmla="*/ 205 w 150"/>
                <a:gd name="T5" fmla="*/ 315 h 171"/>
                <a:gd name="T6" fmla="*/ 232 w 150"/>
                <a:gd name="T7" fmla="*/ 333 h 171"/>
                <a:gd name="T8" fmla="*/ 239 w 150"/>
                <a:gd name="T9" fmla="*/ 262 h 171"/>
                <a:gd name="T10" fmla="*/ 258 w 150"/>
                <a:gd name="T11" fmla="*/ 170 h 171"/>
                <a:gd name="T12" fmla="*/ 300 w 150"/>
                <a:gd name="T13" fmla="*/ 0 h 171"/>
                <a:gd name="T14" fmla="*/ 191 w 150"/>
                <a:gd name="T15" fmla="*/ 186 h 171"/>
                <a:gd name="T16" fmla="*/ 52 w 150"/>
                <a:gd name="T17" fmla="*/ 247 h 171"/>
                <a:gd name="T18" fmla="*/ 6 w 150"/>
                <a:gd name="T19" fmla="*/ 396 h 171"/>
                <a:gd name="T20" fmla="*/ 5 w 150"/>
                <a:gd name="T21" fmla="*/ 513 h 171"/>
                <a:gd name="T22" fmla="*/ 5 w 150"/>
                <a:gd name="T23" fmla="*/ 638 h 171"/>
                <a:gd name="T24" fmla="*/ 21 w 150"/>
                <a:gd name="T25" fmla="*/ 513 h 171"/>
                <a:gd name="T26" fmla="*/ 29 w 150"/>
                <a:gd name="T27" fmla="*/ 443 h 171"/>
                <a:gd name="T28" fmla="*/ 33 w 150"/>
                <a:gd name="T29" fmla="*/ 346 h 1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0"/>
                <a:gd name="T46" fmla="*/ 0 h 171"/>
                <a:gd name="T47" fmla="*/ 150 w 150"/>
                <a:gd name="T48" fmla="*/ 171 h 1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0" h="171">
                  <a:moveTo>
                    <a:pt x="42" y="69"/>
                  </a:moveTo>
                  <a:cubicBezTo>
                    <a:pt x="57" y="66"/>
                    <a:pt x="72" y="67"/>
                    <a:pt x="86" y="73"/>
                  </a:cubicBezTo>
                  <a:cubicBezTo>
                    <a:pt x="93" y="76"/>
                    <a:pt x="98" y="79"/>
                    <a:pt x="103" y="84"/>
                  </a:cubicBezTo>
                  <a:cubicBezTo>
                    <a:pt x="107" y="88"/>
                    <a:pt x="111" y="96"/>
                    <a:pt x="115" y="90"/>
                  </a:cubicBezTo>
                  <a:cubicBezTo>
                    <a:pt x="118" y="87"/>
                    <a:pt x="119" y="74"/>
                    <a:pt x="120" y="69"/>
                  </a:cubicBezTo>
                  <a:cubicBezTo>
                    <a:pt x="123" y="61"/>
                    <a:pt x="127" y="54"/>
                    <a:pt x="130" y="46"/>
                  </a:cubicBezTo>
                  <a:cubicBezTo>
                    <a:pt x="136" y="31"/>
                    <a:pt x="147" y="16"/>
                    <a:pt x="150" y="0"/>
                  </a:cubicBezTo>
                  <a:cubicBezTo>
                    <a:pt x="132" y="21"/>
                    <a:pt x="128" y="45"/>
                    <a:pt x="96" y="50"/>
                  </a:cubicBezTo>
                  <a:cubicBezTo>
                    <a:pt x="73" y="54"/>
                    <a:pt x="46" y="51"/>
                    <a:pt x="26" y="66"/>
                  </a:cubicBezTo>
                  <a:cubicBezTo>
                    <a:pt x="15" y="75"/>
                    <a:pt x="9" y="91"/>
                    <a:pt x="6" y="106"/>
                  </a:cubicBezTo>
                  <a:cubicBezTo>
                    <a:pt x="5" y="116"/>
                    <a:pt x="6" y="126"/>
                    <a:pt x="5" y="137"/>
                  </a:cubicBezTo>
                  <a:cubicBezTo>
                    <a:pt x="4" y="146"/>
                    <a:pt x="0" y="162"/>
                    <a:pt x="5" y="171"/>
                  </a:cubicBezTo>
                  <a:cubicBezTo>
                    <a:pt x="10" y="159"/>
                    <a:pt x="10" y="149"/>
                    <a:pt x="11" y="137"/>
                  </a:cubicBezTo>
                  <a:cubicBezTo>
                    <a:pt x="12" y="131"/>
                    <a:pt x="14" y="125"/>
                    <a:pt x="15" y="118"/>
                  </a:cubicBezTo>
                  <a:cubicBezTo>
                    <a:pt x="17" y="109"/>
                    <a:pt x="15" y="100"/>
                    <a:pt x="17" y="92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22" name="Freeform 11"/>
            <p:cNvSpPr>
              <a:spLocks/>
            </p:cNvSpPr>
            <p:nvPr/>
          </p:nvSpPr>
          <p:spPr bwMode="auto">
            <a:xfrm>
              <a:off x="1659" y="223"/>
              <a:ext cx="164" cy="301"/>
            </a:xfrm>
            <a:custGeom>
              <a:avLst/>
              <a:gdLst>
                <a:gd name="T0" fmla="*/ 0 w 151"/>
                <a:gd name="T1" fmla="*/ 971 h 260"/>
                <a:gd name="T2" fmla="*/ 55 w 151"/>
                <a:gd name="T3" fmla="*/ 839 h 260"/>
                <a:gd name="T4" fmla="*/ 131 w 151"/>
                <a:gd name="T5" fmla="*/ 776 h 260"/>
                <a:gd name="T6" fmla="*/ 214 w 151"/>
                <a:gd name="T7" fmla="*/ 764 h 260"/>
                <a:gd name="T8" fmla="*/ 274 w 151"/>
                <a:gd name="T9" fmla="*/ 796 h 260"/>
                <a:gd name="T10" fmla="*/ 286 w 151"/>
                <a:gd name="T11" fmla="*/ 809 h 260"/>
                <a:gd name="T12" fmla="*/ 288 w 151"/>
                <a:gd name="T13" fmla="*/ 814 h 260"/>
                <a:gd name="T14" fmla="*/ 293 w 151"/>
                <a:gd name="T15" fmla="*/ 823 h 260"/>
                <a:gd name="T16" fmla="*/ 295 w 151"/>
                <a:gd name="T17" fmla="*/ 830 h 260"/>
                <a:gd name="T18" fmla="*/ 302 w 151"/>
                <a:gd name="T19" fmla="*/ 839 h 260"/>
                <a:gd name="T20" fmla="*/ 304 w 151"/>
                <a:gd name="T21" fmla="*/ 844 h 260"/>
                <a:gd name="T22" fmla="*/ 313 w 151"/>
                <a:gd name="T23" fmla="*/ 858 h 260"/>
                <a:gd name="T24" fmla="*/ 317 w 151"/>
                <a:gd name="T25" fmla="*/ 844 h 260"/>
                <a:gd name="T26" fmla="*/ 295 w 151"/>
                <a:gd name="T27" fmla="*/ 125 h 260"/>
                <a:gd name="T28" fmla="*/ 293 w 151"/>
                <a:gd name="T29" fmla="*/ 2 h 260"/>
                <a:gd name="T30" fmla="*/ 175 w 151"/>
                <a:gd name="T31" fmla="*/ 52 h 260"/>
                <a:gd name="T32" fmla="*/ 54 w 151"/>
                <a:gd name="T33" fmla="*/ 0 h 260"/>
                <a:gd name="T34" fmla="*/ 51 w 151"/>
                <a:gd name="T35" fmla="*/ 3 h 260"/>
                <a:gd name="T36" fmla="*/ 47 w 151"/>
                <a:gd name="T37" fmla="*/ 118 h 260"/>
                <a:gd name="T38" fmla="*/ 50 w 151"/>
                <a:gd name="T39" fmla="*/ 585 h 260"/>
                <a:gd name="T40" fmla="*/ 0 w 151"/>
                <a:gd name="T41" fmla="*/ 971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260"/>
                <a:gd name="T65" fmla="*/ 151 w 151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260">
                  <a:moveTo>
                    <a:pt x="0" y="260"/>
                  </a:moveTo>
                  <a:cubicBezTo>
                    <a:pt x="9" y="241"/>
                    <a:pt x="19" y="233"/>
                    <a:pt x="27" y="225"/>
                  </a:cubicBezTo>
                  <a:cubicBezTo>
                    <a:pt x="36" y="215"/>
                    <a:pt x="50" y="207"/>
                    <a:pt x="63" y="207"/>
                  </a:cubicBezTo>
                  <a:cubicBezTo>
                    <a:pt x="75" y="206"/>
                    <a:pt x="93" y="203"/>
                    <a:pt x="102" y="205"/>
                  </a:cubicBezTo>
                  <a:cubicBezTo>
                    <a:pt x="110" y="207"/>
                    <a:pt x="123" y="208"/>
                    <a:pt x="131" y="213"/>
                  </a:cubicBezTo>
                  <a:cubicBezTo>
                    <a:pt x="132" y="214"/>
                    <a:pt x="134" y="215"/>
                    <a:pt x="135" y="217"/>
                  </a:cubicBezTo>
                  <a:cubicBezTo>
                    <a:pt x="136" y="217"/>
                    <a:pt x="136" y="217"/>
                    <a:pt x="137" y="218"/>
                  </a:cubicBezTo>
                  <a:cubicBezTo>
                    <a:pt x="138" y="219"/>
                    <a:pt x="139" y="219"/>
                    <a:pt x="140" y="220"/>
                  </a:cubicBezTo>
                  <a:cubicBezTo>
                    <a:pt x="140" y="221"/>
                    <a:pt x="141" y="221"/>
                    <a:pt x="141" y="222"/>
                  </a:cubicBezTo>
                  <a:cubicBezTo>
                    <a:pt x="142" y="223"/>
                    <a:pt x="143" y="224"/>
                    <a:pt x="144" y="225"/>
                  </a:cubicBezTo>
                  <a:cubicBezTo>
                    <a:pt x="144" y="225"/>
                    <a:pt x="145" y="225"/>
                    <a:pt x="145" y="226"/>
                  </a:cubicBezTo>
                  <a:cubicBezTo>
                    <a:pt x="146" y="227"/>
                    <a:pt x="147" y="229"/>
                    <a:pt x="149" y="230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45" y="210"/>
                    <a:pt x="142" y="100"/>
                    <a:pt x="141" y="34"/>
                  </a:cubicBezTo>
                  <a:cubicBezTo>
                    <a:pt x="140" y="14"/>
                    <a:pt x="140" y="10"/>
                    <a:pt x="140" y="2"/>
                  </a:cubicBezTo>
                  <a:cubicBezTo>
                    <a:pt x="136" y="9"/>
                    <a:pt x="112" y="14"/>
                    <a:pt x="83" y="14"/>
                  </a:cubicBezTo>
                  <a:cubicBezTo>
                    <a:pt x="52" y="14"/>
                    <a:pt x="26" y="8"/>
                    <a:pt x="26" y="0"/>
                  </a:cubicBezTo>
                  <a:cubicBezTo>
                    <a:pt x="26" y="0"/>
                    <a:pt x="26" y="2"/>
                    <a:pt x="25" y="3"/>
                  </a:cubicBezTo>
                  <a:cubicBezTo>
                    <a:pt x="24" y="13"/>
                    <a:pt x="24" y="15"/>
                    <a:pt x="23" y="31"/>
                  </a:cubicBezTo>
                  <a:cubicBezTo>
                    <a:pt x="22" y="68"/>
                    <a:pt x="23" y="117"/>
                    <a:pt x="24" y="157"/>
                  </a:cubicBezTo>
                  <a:cubicBezTo>
                    <a:pt x="25" y="186"/>
                    <a:pt x="17" y="222"/>
                    <a:pt x="0" y="26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23" name="Freeform 12"/>
            <p:cNvSpPr>
              <a:spLocks/>
            </p:cNvSpPr>
            <p:nvPr/>
          </p:nvSpPr>
          <p:spPr bwMode="auto">
            <a:xfrm>
              <a:off x="2052" y="1130"/>
              <a:ext cx="136" cy="53"/>
            </a:xfrm>
            <a:custGeom>
              <a:avLst/>
              <a:gdLst>
                <a:gd name="T0" fmla="*/ 86 w 125"/>
                <a:gd name="T1" fmla="*/ 32 h 46"/>
                <a:gd name="T2" fmla="*/ 0 w 125"/>
                <a:gd name="T3" fmla="*/ 0 h 46"/>
                <a:gd name="T4" fmla="*/ 0 w 125"/>
                <a:gd name="T5" fmla="*/ 107 h 46"/>
                <a:gd name="T6" fmla="*/ 0 w 125"/>
                <a:gd name="T7" fmla="*/ 123 h 46"/>
                <a:gd name="T8" fmla="*/ 132 w 125"/>
                <a:gd name="T9" fmla="*/ 164 h 46"/>
                <a:gd name="T10" fmla="*/ 264 w 125"/>
                <a:gd name="T11" fmla="*/ 124 h 46"/>
                <a:gd name="T12" fmla="*/ 267 w 125"/>
                <a:gd name="T13" fmla="*/ 120 h 46"/>
                <a:gd name="T14" fmla="*/ 267 w 125"/>
                <a:gd name="T15" fmla="*/ 77 h 46"/>
                <a:gd name="T16" fmla="*/ 86 w 125"/>
                <a:gd name="T17" fmla="*/ 32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6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0" y="35"/>
                  </a:cubicBezTo>
                  <a:cubicBezTo>
                    <a:pt x="6" y="41"/>
                    <a:pt x="31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1"/>
                    <a:pt x="73" y="17"/>
                    <a:pt x="40" y="9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24" name="Freeform 13"/>
            <p:cNvSpPr>
              <a:spLocks/>
            </p:cNvSpPr>
            <p:nvPr/>
          </p:nvSpPr>
          <p:spPr bwMode="auto">
            <a:xfrm>
              <a:off x="1594" y="484"/>
              <a:ext cx="79" cy="47"/>
            </a:xfrm>
            <a:custGeom>
              <a:avLst/>
              <a:gdLst>
                <a:gd name="T0" fmla="*/ 21 w 73"/>
                <a:gd name="T1" fmla="*/ 1 h 41"/>
                <a:gd name="T2" fmla="*/ 27 w 73"/>
                <a:gd name="T3" fmla="*/ 136 h 41"/>
                <a:gd name="T4" fmla="*/ 117 w 73"/>
                <a:gd name="T5" fmla="*/ 141 h 41"/>
                <a:gd name="T6" fmla="*/ 122 w 73"/>
                <a:gd name="T7" fmla="*/ 120 h 41"/>
                <a:gd name="T8" fmla="*/ 122 w 73"/>
                <a:gd name="T9" fmla="*/ 120 h 41"/>
                <a:gd name="T10" fmla="*/ 148 w 73"/>
                <a:gd name="T11" fmla="*/ 0 h 41"/>
                <a:gd name="T12" fmla="*/ 21 w 73"/>
                <a:gd name="T13" fmla="*/ 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1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1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69" y="11"/>
                    <a:pt x="73" y="0"/>
                  </a:cubicBezTo>
                  <a:cubicBezTo>
                    <a:pt x="50" y="0"/>
                    <a:pt x="22" y="0"/>
                    <a:pt x="11" y="1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25" name="Freeform 14"/>
            <p:cNvSpPr>
              <a:spLocks/>
            </p:cNvSpPr>
            <p:nvPr/>
          </p:nvSpPr>
          <p:spPr bwMode="auto">
            <a:xfrm>
              <a:off x="1735" y="234"/>
              <a:ext cx="33" cy="1"/>
            </a:xfrm>
            <a:custGeom>
              <a:avLst/>
              <a:gdLst>
                <a:gd name="T0" fmla="*/ 0 w 31"/>
                <a:gd name="T1" fmla="*/ 1 h 1"/>
                <a:gd name="T2" fmla="*/ 54 w 31"/>
                <a:gd name="T3" fmla="*/ 0 h 1"/>
                <a:gd name="T4" fmla="*/ 0 60000 65536"/>
                <a:gd name="T5" fmla="*/ 0 60000 65536"/>
                <a:gd name="T6" fmla="*/ 0 w 31"/>
                <a:gd name="T7" fmla="*/ 0 h 1"/>
                <a:gd name="T8" fmla="*/ 31 w 3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" h="1">
                  <a:moveTo>
                    <a:pt x="0" y="1"/>
                  </a:moveTo>
                  <a:cubicBezTo>
                    <a:pt x="5" y="1"/>
                    <a:pt x="26" y="1"/>
                    <a:pt x="31" y="0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26" name="Freeform 15"/>
            <p:cNvSpPr>
              <a:spLocks/>
            </p:cNvSpPr>
            <p:nvPr/>
          </p:nvSpPr>
          <p:spPr bwMode="auto">
            <a:xfrm>
              <a:off x="1694" y="530"/>
              <a:ext cx="453" cy="506"/>
            </a:xfrm>
            <a:custGeom>
              <a:avLst/>
              <a:gdLst>
                <a:gd name="T0" fmla="*/ 643 w 418"/>
                <a:gd name="T1" fmla="*/ 566 h 438"/>
                <a:gd name="T2" fmla="*/ 675 w 418"/>
                <a:gd name="T3" fmla="*/ 916 h 438"/>
                <a:gd name="T4" fmla="*/ 748 w 418"/>
                <a:gd name="T5" fmla="*/ 1205 h 438"/>
                <a:gd name="T6" fmla="*/ 804 w 418"/>
                <a:gd name="T7" fmla="*/ 1387 h 438"/>
                <a:gd name="T8" fmla="*/ 854 w 418"/>
                <a:gd name="T9" fmla="*/ 1503 h 438"/>
                <a:gd name="T10" fmla="*/ 821 w 418"/>
                <a:gd name="T11" fmla="*/ 1576 h 438"/>
                <a:gd name="T12" fmla="*/ 730 w 418"/>
                <a:gd name="T13" fmla="*/ 1513 h 438"/>
                <a:gd name="T14" fmla="*/ 696 w 418"/>
                <a:gd name="T15" fmla="*/ 1456 h 438"/>
                <a:gd name="T16" fmla="*/ 639 w 418"/>
                <a:gd name="T17" fmla="*/ 1482 h 438"/>
                <a:gd name="T18" fmla="*/ 606 w 418"/>
                <a:gd name="T19" fmla="*/ 1413 h 438"/>
                <a:gd name="T20" fmla="*/ 542 w 418"/>
                <a:gd name="T21" fmla="*/ 1368 h 438"/>
                <a:gd name="T22" fmla="*/ 502 w 418"/>
                <a:gd name="T23" fmla="*/ 1250 h 438"/>
                <a:gd name="T24" fmla="*/ 446 w 418"/>
                <a:gd name="T25" fmla="*/ 1204 h 438"/>
                <a:gd name="T26" fmla="*/ 406 w 418"/>
                <a:gd name="T27" fmla="*/ 1180 h 438"/>
                <a:gd name="T28" fmla="*/ 351 w 418"/>
                <a:gd name="T29" fmla="*/ 1099 h 438"/>
                <a:gd name="T30" fmla="*/ 322 w 418"/>
                <a:gd name="T31" fmla="*/ 1043 h 438"/>
                <a:gd name="T32" fmla="*/ 288 w 418"/>
                <a:gd name="T33" fmla="*/ 937 h 438"/>
                <a:gd name="T34" fmla="*/ 255 w 418"/>
                <a:gd name="T35" fmla="*/ 841 h 438"/>
                <a:gd name="T36" fmla="*/ 231 w 418"/>
                <a:gd name="T37" fmla="*/ 693 h 438"/>
                <a:gd name="T38" fmla="*/ 279 w 418"/>
                <a:gd name="T39" fmla="*/ 719 h 438"/>
                <a:gd name="T40" fmla="*/ 127 w 418"/>
                <a:gd name="T41" fmla="*/ 745 h 438"/>
                <a:gd name="T42" fmla="*/ 76 w 418"/>
                <a:gd name="T43" fmla="*/ 662 h 438"/>
                <a:gd name="T44" fmla="*/ 40 w 418"/>
                <a:gd name="T45" fmla="*/ 538 h 438"/>
                <a:gd name="T46" fmla="*/ 16 w 418"/>
                <a:gd name="T47" fmla="*/ 447 h 438"/>
                <a:gd name="T48" fmla="*/ 3 w 418"/>
                <a:gd name="T49" fmla="*/ 341 h 438"/>
                <a:gd name="T50" fmla="*/ 47 w 418"/>
                <a:gd name="T51" fmla="*/ 188 h 438"/>
                <a:gd name="T52" fmla="*/ 164 w 418"/>
                <a:gd name="T53" fmla="*/ 140 h 438"/>
                <a:gd name="T54" fmla="*/ 238 w 418"/>
                <a:gd name="T55" fmla="*/ 163 h 438"/>
                <a:gd name="T56" fmla="*/ 333 w 418"/>
                <a:gd name="T57" fmla="*/ 369 h 438"/>
                <a:gd name="T58" fmla="*/ 392 w 418"/>
                <a:gd name="T59" fmla="*/ 474 h 438"/>
                <a:gd name="T60" fmla="*/ 445 w 418"/>
                <a:gd name="T61" fmla="*/ 475 h 438"/>
                <a:gd name="T62" fmla="*/ 446 w 418"/>
                <a:gd name="T63" fmla="*/ 436 h 438"/>
                <a:gd name="T64" fmla="*/ 486 w 418"/>
                <a:gd name="T65" fmla="*/ 332 h 438"/>
                <a:gd name="T66" fmla="*/ 556 w 418"/>
                <a:gd name="T67" fmla="*/ 261 h 438"/>
                <a:gd name="T68" fmla="*/ 501 w 418"/>
                <a:gd name="T69" fmla="*/ 225 h 438"/>
                <a:gd name="T70" fmla="*/ 501 w 418"/>
                <a:gd name="T71" fmla="*/ 148 h 438"/>
                <a:gd name="T72" fmla="*/ 590 w 418"/>
                <a:gd name="T73" fmla="*/ 3 h 438"/>
                <a:gd name="T74" fmla="*/ 644 w 418"/>
                <a:gd name="T75" fmla="*/ 158 h 438"/>
                <a:gd name="T76" fmla="*/ 645 w 418"/>
                <a:gd name="T77" fmla="*/ 251 h 438"/>
                <a:gd name="T78" fmla="*/ 567 w 418"/>
                <a:gd name="T79" fmla="*/ 251 h 4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18"/>
                <a:gd name="T121" fmla="*/ 0 h 438"/>
                <a:gd name="T122" fmla="*/ 418 w 418"/>
                <a:gd name="T123" fmla="*/ 438 h 43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18" h="438">
                  <a:moveTo>
                    <a:pt x="311" y="88"/>
                  </a:moveTo>
                  <a:cubicBezTo>
                    <a:pt x="312" y="104"/>
                    <a:pt x="306" y="140"/>
                    <a:pt x="312" y="154"/>
                  </a:cubicBezTo>
                  <a:cubicBezTo>
                    <a:pt x="319" y="169"/>
                    <a:pt x="319" y="178"/>
                    <a:pt x="322" y="190"/>
                  </a:cubicBezTo>
                  <a:cubicBezTo>
                    <a:pt x="325" y="202"/>
                    <a:pt x="322" y="235"/>
                    <a:pt x="328" y="249"/>
                  </a:cubicBezTo>
                  <a:cubicBezTo>
                    <a:pt x="334" y="264"/>
                    <a:pt x="336" y="271"/>
                    <a:pt x="341" y="279"/>
                  </a:cubicBezTo>
                  <a:cubicBezTo>
                    <a:pt x="345" y="287"/>
                    <a:pt x="353" y="317"/>
                    <a:pt x="363" y="329"/>
                  </a:cubicBezTo>
                  <a:cubicBezTo>
                    <a:pt x="374" y="342"/>
                    <a:pt x="374" y="352"/>
                    <a:pt x="381" y="358"/>
                  </a:cubicBezTo>
                  <a:cubicBezTo>
                    <a:pt x="388" y="365"/>
                    <a:pt x="385" y="372"/>
                    <a:pt x="390" y="378"/>
                  </a:cubicBezTo>
                  <a:cubicBezTo>
                    <a:pt x="396" y="384"/>
                    <a:pt x="399" y="385"/>
                    <a:pt x="403" y="389"/>
                  </a:cubicBezTo>
                  <a:cubicBezTo>
                    <a:pt x="407" y="394"/>
                    <a:pt x="416" y="403"/>
                    <a:pt x="413" y="410"/>
                  </a:cubicBezTo>
                  <a:cubicBezTo>
                    <a:pt x="410" y="417"/>
                    <a:pt x="418" y="434"/>
                    <a:pt x="413" y="436"/>
                  </a:cubicBezTo>
                  <a:cubicBezTo>
                    <a:pt x="408" y="438"/>
                    <a:pt x="409" y="433"/>
                    <a:pt x="399" y="430"/>
                  </a:cubicBezTo>
                  <a:cubicBezTo>
                    <a:pt x="388" y="427"/>
                    <a:pt x="378" y="421"/>
                    <a:pt x="373" y="423"/>
                  </a:cubicBezTo>
                  <a:cubicBezTo>
                    <a:pt x="368" y="425"/>
                    <a:pt x="353" y="419"/>
                    <a:pt x="354" y="413"/>
                  </a:cubicBezTo>
                  <a:cubicBezTo>
                    <a:pt x="355" y="406"/>
                    <a:pt x="350" y="403"/>
                    <a:pt x="350" y="403"/>
                  </a:cubicBezTo>
                  <a:cubicBezTo>
                    <a:pt x="350" y="403"/>
                    <a:pt x="341" y="397"/>
                    <a:pt x="337" y="397"/>
                  </a:cubicBezTo>
                  <a:cubicBezTo>
                    <a:pt x="334" y="397"/>
                    <a:pt x="330" y="394"/>
                    <a:pt x="324" y="396"/>
                  </a:cubicBezTo>
                  <a:cubicBezTo>
                    <a:pt x="318" y="398"/>
                    <a:pt x="314" y="405"/>
                    <a:pt x="310" y="404"/>
                  </a:cubicBezTo>
                  <a:cubicBezTo>
                    <a:pt x="307" y="403"/>
                    <a:pt x="303" y="402"/>
                    <a:pt x="300" y="398"/>
                  </a:cubicBezTo>
                  <a:cubicBezTo>
                    <a:pt x="297" y="394"/>
                    <a:pt x="300" y="390"/>
                    <a:pt x="293" y="386"/>
                  </a:cubicBezTo>
                  <a:cubicBezTo>
                    <a:pt x="285" y="381"/>
                    <a:pt x="293" y="373"/>
                    <a:pt x="281" y="375"/>
                  </a:cubicBezTo>
                  <a:cubicBezTo>
                    <a:pt x="270" y="377"/>
                    <a:pt x="271" y="384"/>
                    <a:pt x="262" y="374"/>
                  </a:cubicBezTo>
                  <a:cubicBezTo>
                    <a:pt x="252" y="364"/>
                    <a:pt x="252" y="358"/>
                    <a:pt x="249" y="355"/>
                  </a:cubicBezTo>
                  <a:cubicBezTo>
                    <a:pt x="246" y="352"/>
                    <a:pt x="249" y="345"/>
                    <a:pt x="244" y="341"/>
                  </a:cubicBezTo>
                  <a:cubicBezTo>
                    <a:pt x="239" y="337"/>
                    <a:pt x="239" y="329"/>
                    <a:pt x="233" y="329"/>
                  </a:cubicBezTo>
                  <a:cubicBezTo>
                    <a:pt x="226" y="329"/>
                    <a:pt x="217" y="328"/>
                    <a:pt x="217" y="328"/>
                  </a:cubicBezTo>
                  <a:cubicBezTo>
                    <a:pt x="217" y="328"/>
                    <a:pt x="218" y="328"/>
                    <a:pt x="208" y="325"/>
                  </a:cubicBezTo>
                  <a:cubicBezTo>
                    <a:pt x="197" y="321"/>
                    <a:pt x="202" y="332"/>
                    <a:pt x="197" y="321"/>
                  </a:cubicBezTo>
                  <a:cubicBezTo>
                    <a:pt x="192" y="309"/>
                    <a:pt x="195" y="298"/>
                    <a:pt x="187" y="298"/>
                  </a:cubicBezTo>
                  <a:cubicBezTo>
                    <a:pt x="179" y="298"/>
                    <a:pt x="171" y="299"/>
                    <a:pt x="171" y="299"/>
                  </a:cubicBezTo>
                  <a:cubicBezTo>
                    <a:pt x="160" y="295"/>
                    <a:pt x="160" y="295"/>
                    <a:pt x="160" y="295"/>
                  </a:cubicBezTo>
                  <a:cubicBezTo>
                    <a:pt x="160" y="295"/>
                    <a:pt x="159" y="290"/>
                    <a:pt x="156" y="285"/>
                  </a:cubicBezTo>
                  <a:cubicBezTo>
                    <a:pt x="153" y="280"/>
                    <a:pt x="157" y="278"/>
                    <a:pt x="152" y="270"/>
                  </a:cubicBezTo>
                  <a:cubicBezTo>
                    <a:pt x="146" y="263"/>
                    <a:pt x="146" y="260"/>
                    <a:pt x="139" y="255"/>
                  </a:cubicBezTo>
                  <a:cubicBezTo>
                    <a:pt x="132" y="250"/>
                    <a:pt x="133" y="243"/>
                    <a:pt x="130" y="240"/>
                  </a:cubicBezTo>
                  <a:cubicBezTo>
                    <a:pt x="127" y="237"/>
                    <a:pt x="128" y="234"/>
                    <a:pt x="125" y="229"/>
                  </a:cubicBezTo>
                  <a:cubicBezTo>
                    <a:pt x="123" y="226"/>
                    <a:pt x="111" y="217"/>
                    <a:pt x="108" y="210"/>
                  </a:cubicBezTo>
                  <a:cubicBezTo>
                    <a:pt x="106" y="205"/>
                    <a:pt x="106" y="189"/>
                    <a:pt x="113" y="190"/>
                  </a:cubicBezTo>
                  <a:cubicBezTo>
                    <a:pt x="136" y="191"/>
                    <a:pt x="121" y="175"/>
                    <a:pt x="140" y="184"/>
                  </a:cubicBezTo>
                  <a:cubicBezTo>
                    <a:pt x="140" y="184"/>
                    <a:pt x="167" y="213"/>
                    <a:pt x="136" y="196"/>
                  </a:cubicBezTo>
                  <a:cubicBezTo>
                    <a:pt x="101" y="177"/>
                    <a:pt x="86" y="206"/>
                    <a:pt x="76" y="205"/>
                  </a:cubicBezTo>
                  <a:cubicBezTo>
                    <a:pt x="68" y="206"/>
                    <a:pt x="67" y="204"/>
                    <a:pt x="61" y="203"/>
                  </a:cubicBezTo>
                  <a:cubicBezTo>
                    <a:pt x="55" y="202"/>
                    <a:pt x="55" y="195"/>
                    <a:pt x="50" y="193"/>
                  </a:cubicBezTo>
                  <a:cubicBezTo>
                    <a:pt x="45" y="191"/>
                    <a:pt x="44" y="189"/>
                    <a:pt x="37" y="181"/>
                  </a:cubicBezTo>
                  <a:cubicBezTo>
                    <a:pt x="31" y="174"/>
                    <a:pt x="26" y="165"/>
                    <a:pt x="22" y="158"/>
                  </a:cubicBezTo>
                  <a:cubicBezTo>
                    <a:pt x="18" y="151"/>
                    <a:pt x="21" y="153"/>
                    <a:pt x="19" y="147"/>
                  </a:cubicBezTo>
                  <a:cubicBezTo>
                    <a:pt x="17" y="142"/>
                    <a:pt x="18" y="142"/>
                    <a:pt x="13" y="136"/>
                  </a:cubicBezTo>
                  <a:cubicBezTo>
                    <a:pt x="9" y="130"/>
                    <a:pt x="7" y="130"/>
                    <a:pt x="7" y="122"/>
                  </a:cubicBezTo>
                  <a:cubicBezTo>
                    <a:pt x="7" y="114"/>
                    <a:pt x="10" y="116"/>
                    <a:pt x="5" y="110"/>
                  </a:cubicBezTo>
                  <a:cubicBezTo>
                    <a:pt x="0" y="103"/>
                    <a:pt x="3" y="99"/>
                    <a:pt x="3" y="93"/>
                  </a:cubicBezTo>
                  <a:cubicBezTo>
                    <a:pt x="3" y="87"/>
                    <a:pt x="1" y="84"/>
                    <a:pt x="1" y="77"/>
                  </a:cubicBezTo>
                  <a:cubicBezTo>
                    <a:pt x="5" y="67"/>
                    <a:pt x="13" y="58"/>
                    <a:pt x="23" y="52"/>
                  </a:cubicBezTo>
                  <a:cubicBezTo>
                    <a:pt x="29" y="49"/>
                    <a:pt x="46" y="46"/>
                    <a:pt x="54" y="44"/>
                  </a:cubicBezTo>
                  <a:cubicBezTo>
                    <a:pt x="63" y="42"/>
                    <a:pt x="69" y="38"/>
                    <a:pt x="79" y="38"/>
                  </a:cubicBezTo>
                  <a:cubicBezTo>
                    <a:pt x="84" y="38"/>
                    <a:pt x="88" y="41"/>
                    <a:pt x="95" y="42"/>
                  </a:cubicBezTo>
                  <a:cubicBezTo>
                    <a:pt x="103" y="43"/>
                    <a:pt x="112" y="43"/>
                    <a:pt x="116" y="45"/>
                  </a:cubicBezTo>
                  <a:cubicBezTo>
                    <a:pt x="136" y="52"/>
                    <a:pt x="138" y="77"/>
                    <a:pt x="151" y="90"/>
                  </a:cubicBezTo>
                  <a:cubicBezTo>
                    <a:pt x="154" y="94"/>
                    <a:pt x="158" y="95"/>
                    <a:pt x="161" y="100"/>
                  </a:cubicBezTo>
                  <a:cubicBezTo>
                    <a:pt x="164" y="104"/>
                    <a:pt x="164" y="109"/>
                    <a:pt x="168" y="113"/>
                  </a:cubicBezTo>
                  <a:cubicBezTo>
                    <a:pt x="173" y="119"/>
                    <a:pt x="192" y="119"/>
                    <a:pt x="190" y="129"/>
                  </a:cubicBezTo>
                  <a:cubicBezTo>
                    <a:pt x="193" y="140"/>
                    <a:pt x="186" y="157"/>
                    <a:pt x="198" y="141"/>
                  </a:cubicBezTo>
                  <a:cubicBezTo>
                    <a:pt x="209" y="126"/>
                    <a:pt x="212" y="139"/>
                    <a:pt x="216" y="130"/>
                  </a:cubicBezTo>
                  <a:cubicBezTo>
                    <a:pt x="215" y="132"/>
                    <a:pt x="215" y="132"/>
                    <a:pt x="215" y="132"/>
                  </a:cubicBezTo>
                  <a:cubicBezTo>
                    <a:pt x="215" y="129"/>
                    <a:pt x="215" y="122"/>
                    <a:pt x="217" y="119"/>
                  </a:cubicBezTo>
                  <a:cubicBezTo>
                    <a:pt x="220" y="115"/>
                    <a:pt x="226" y="116"/>
                    <a:pt x="228" y="112"/>
                  </a:cubicBezTo>
                  <a:cubicBezTo>
                    <a:pt x="233" y="104"/>
                    <a:pt x="228" y="97"/>
                    <a:pt x="236" y="90"/>
                  </a:cubicBezTo>
                  <a:cubicBezTo>
                    <a:pt x="235" y="91"/>
                    <a:pt x="235" y="91"/>
                    <a:pt x="235" y="91"/>
                  </a:cubicBezTo>
                  <a:cubicBezTo>
                    <a:pt x="247" y="85"/>
                    <a:pt x="269" y="81"/>
                    <a:pt x="269" y="71"/>
                  </a:cubicBezTo>
                  <a:cubicBezTo>
                    <a:pt x="262" y="86"/>
                    <a:pt x="247" y="73"/>
                    <a:pt x="242" y="68"/>
                  </a:cubicBezTo>
                  <a:cubicBezTo>
                    <a:pt x="239" y="67"/>
                    <a:pt x="243" y="61"/>
                    <a:pt x="243" y="61"/>
                  </a:cubicBezTo>
                  <a:cubicBezTo>
                    <a:pt x="241" y="58"/>
                    <a:pt x="246" y="55"/>
                    <a:pt x="245" y="53"/>
                  </a:cubicBezTo>
                  <a:cubicBezTo>
                    <a:pt x="244" y="50"/>
                    <a:pt x="244" y="46"/>
                    <a:pt x="243" y="41"/>
                  </a:cubicBezTo>
                  <a:cubicBezTo>
                    <a:pt x="245" y="28"/>
                    <a:pt x="247" y="13"/>
                    <a:pt x="249" y="7"/>
                  </a:cubicBezTo>
                  <a:cubicBezTo>
                    <a:pt x="258" y="2"/>
                    <a:pt x="272" y="0"/>
                    <a:pt x="286" y="3"/>
                  </a:cubicBezTo>
                  <a:cubicBezTo>
                    <a:pt x="299" y="5"/>
                    <a:pt x="309" y="11"/>
                    <a:pt x="316" y="19"/>
                  </a:cubicBezTo>
                  <a:cubicBezTo>
                    <a:pt x="315" y="25"/>
                    <a:pt x="314" y="33"/>
                    <a:pt x="313" y="43"/>
                  </a:cubicBezTo>
                  <a:cubicBezTo>
                    <a:pt x="311" y="45"/>
                    <a:pt x="316" y="51"/>
                    <a:pt x="314" y="55"/>
                  </a:cubicBezTo>
                  <a:cubicBezTo>
                    <a:pt x="311" y="60"/>
                    <a:pt x="315" y="60"/>
                    <a:pt x="314" y="69"/>
                  </a:cubicBezTo>
                  <a:cubicBezTo>
                    <a:pt x="312" y="78"/>
                    <a:pt x="316" y="77"/>
                    <a:pt x="310" y="76"/>
                  </a:cubicBezTo>
                  <a:cubicBezTo>
                    <a:pt x="300" y="76"/>
                    <a:pt x="280" y="83"/>
                    <a:pt x="276" y="69"/>
                  </a:cubicBezTo>
                  <a:cubicBezTo>
                    <a:pt x="275" y="83"/>
                    <a:pt x="295" y="84"/>
                    <a:pt x="311" y="88"/>
                  </a:cubicBezTo>
                  <a:close/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27" name="Freeform 16"/>
            <p:cNvSpPr>
              <a:spLocks/>
            </p:cNvSpPr>
            <p:nvPr/>
          </p:nvSpPr>
          <p:spPr bwMode="auto">
            <a:xfrm>
              <a:off x="1757" y="598"/>
              <a:ext cx="342" cy="376"/>
            </a:xfrm>
            <a:custGeom>
              <a:avLst/>
              <a:gdLst>
                <a:gd name="T0" fmla="*/ 77 w 316"/>
                <a:gd name="T1" fmla="*/ 471 h 325"/>
                <a:gd name="T2" fmla="*/ 21 w 316"/>
                <a:gd name="T3" fmla="*/ 300 h 325"/>
                <a:gd name="T4" fmla="*/ 16 w 316"/>
                <a:gd name="T5" fmla="*/ 158 h 325"/>
                <a:gd name="T6" fmla="*/ 143 w 316"/>
                <a:gd name="T7" fmla="*/ 137 h 325"/>
                <a:gd name="T8" fmla="*/ 162 w 316"/>
                <a:gd name="T9" fmla="*/ 194 h 325"/>
                <a:gd name="T10" fmla="*/ 201 w 316"/>
                <a:gd name="T11" fmla="*/ 238 h 325"/>
                <a:gd name="T12" fmla="*/ 247 w 316"/>
                <a:gd name="T13" fmla="*/ 355 h 325"/>
                <a:gd name="T14" fmla="*/ 327 w 316"/>
                <a:gd name="T15" fmla="*/ 312 h 325"/>
                <a:gd name="T16" fmla="*/ 403 w 316"/>
                <a:gd name="T17" fmla="*/ 108 h 325"/>
                <a:gd name="T18" fmla="*/ 416 w 316"/>
                <a:gd name="T19" fmla="*/ 22 h 325"/>
                <a:gd name="T20" fmla="*/ 466 w 316"/>
                <a:gd name="T21" fmla="*/ 22 h 325"/>
                <a:gd name="T22" fmla="*/ 482 w 316"/>
                <a:gd name="T23" fmla="*/ 69 h 325"/>
                <a:gd name="T24" fmla="*/ 504 w 316"/>
                <a:gd name="T25" fmla="*/ 90 h 325"/>
                <a:gd name="T26" fmla="*/ 527 w 316"/>
                <a:gd name="T27" fmla="*/ 161 h 325"/>
                <a:gd name="T28" fmla="*/ 495 w 316"/>
                <a:gd name="T29" fmla="*/ 88 h 325"/>
                <a:gd name="T30" fmla="*/ 482 w 316"/>
                <a:gd name="T31" fmla="*/ 250 h 325"/>
                <a:gd name="T32" fmla="*/ 510 w 316"/>
                <a:gd name="T33" fmla="*/ 515 h 325"/>
                <a:gd name="T34" fmla="*/ 515 w 316"/>
                <a:gd name="T35" fmla="*/ 752 h 325"/>
                <a:gd name="T36" fmla="*/ 579 w 316"/>
                <a:gd name="T37" fmla="*/ 1015 h 325"/>
                <a:gd name="T38" fmla="*/ 618 w 316"/>
                <a:gd name="T39" fmla="*/ 1118 h 325"/>
                <a:gd name="T40" fmla="*/ 617 w 316"/>
                <a:gd name="T41" fmla="*/ 1187 h 325"/>
                <a:gd name="T42" fmla="*/ 524 w 316"/>
                <a:gd name="T43" fmla="*/ 1131 h 325"/>
                <a:gd name="T44" fmla="*/ 421 w 316"/>
                <a:gd name="T45" fmla="*/ 1026 h 325"/>
                <a:gd name="T46" fmla="*/ 381 w 316"/>
                <a:gd name="T47" fmla="*/ 935 h 325"/>
                <a:gd name="T48" fmla="*/ 325 w 316"/>
                <a:gd name="T49" fmla="*/ 882 h 325"/>
                <a:gd name="T50" fmla="*/ 314 w 316"/>
                <a:gd name="T51" fmla="*/ 836 h 325"/>
                <a:gd name="T52" fmla="*/ 279 w 316"/>
                <a:gd name="T53" fmla="*/ 810 h 325"/>
                <a:gd name="T54" fmla="*/ 248 w 316"/>
                <a:gd name="T55" fmla="*/ 777 h 325"/>
                <a:gd name="T56" fmla="*/ 213 w 316"/>
                <a:gd name="T57" fmla="*/ 753 h 325"/>
                <a:gd name="T58" fmla="*/ 169 w 316"/>
                <a:gd name="T59" fmla="*/ 621 h 325"/>
                <a:gd name="T60" fmla="*/ 105 w 316"/>
                <a:gd name="T61" fmla="*/ 501 h 32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16"/>
                <a:gd name="T94" fmla="*/ 0 h 325"/>
                <a:gd name="T95" fmla="*/ 316 w 316"/>
                <a:gd name="T96" fmla="*/ 325 h 32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16" h="325">
                  <a:moveTo>
                    <a:pt x="38" y="126"/>
                  </a:moveTo>
                  <a:cubicBezTo>
                    <a:pt x="22" y="119"/>
                    <a:pt x="17" y="94"/>
                    <a:pt x="11" y="80"/>
                  </a:cubicBezTo>
                  <a:cubicBezTo>
                    <a:pt x="7" y="67"/>
                    <a:pt x="0" y="55"/>
                    <a:pt x="7" y="42"/>
                  </a:cubicBezTo>
                  <a:cubicBezTo>
                    <a:pt x="18" y="25"/>
                    <a:pt x="57" y="21"/>
                    <a:pt x="70" y="36"/>
                  </a:cubicBezTo>
                  <a:cubicBezTo>
                    <a:pt x="74" y="41"/>
                    <a:pt x="75" y="48"/>
                    <a:pt x="79" y="52"/>
                  </a:cubicBezTo>
                  <a:cubicBezTo>
                    <a:pt x="84" y="57"/>
                    <a:pt x="93" y="59"/>
                    <a:pt x="99" y="64"/>
                  </a:cubicBezTo>
                  <a:cubicBezTo>
                    <a:pt x="109" y="72"/>
                    <a:pt x="116" y="84"/>
                    <a:pt x="120" y="96"/>
                  </a:cubicBezTo>
                  <a:cubicBezTo>
                    <a:pt x="127" y="116"/>
                    <a:pt x="148" y="96"/>
                    <a:pt x="161" y="84"/>
                  </a:cubicBezTo>
                  <a:cubicBezTo>
                    <a:pt x="177" y="69"/>
                    <a:pt x="192" y="51"/>
                    <a:pt x="198" y="29"/>
                  </a:cubicBezTo>
                  <a:cubicBezTo>
                    <a:pt x="199" y="21"/>
                    <a:pt x="197" y="12"/>
                    <a:pt x="204" y="6"/>
                  </a:cubicBezTo>
                  <a:cubicBezTo>
                    <a:pt x="210" y="0"/>
                    <a:pt x="223" y="0"/>
                    <a:pt x="229" y="6"/>
                  </a:cubicBezTo>
                  <a:cubicBezTo>
                    <a:pt x="232" y="10"/>
                    <a:pt x="231" y="15"/>
                    <a:pt x="236" y="19"/>
                  </a:cubicBezTo>
                  <a:cubicBezTo>
                    <a:pt x="239" y="21"/>
                    <a:pt x="245" y="22"/>
                    <a:pt x="248" y="24"/>
                  </a:cubicBezTo>
                  <a:cubicBezTo>
                    <a:pt x="259" y="28"/>
                    <a:pt x="260" y="32"/>
                    <a:pt x="259" y="43"/>
                  </a:cubicBezTo>
                  <a:cubicBezTo>
                    <a:pt x="257" y="30"/>
                    <a:pt x="251" y="30"/>
                    <a:pt x="243" y="23"/>
                  </a:cubicBezTo>
                  <a:cubicBezTo>
                    <a:pt x="248" y="38"/>
                    <a:pt x="238" y="53"/>
                    <a:pt x="236" y="68"/>
                  </a:cubicBezTo>
                  <a:cubicBezTo>
                    <a:pt x="234" y="92"/>
                    <a:pt x="246" y="116"/>
                    <a:pt x="250" y="139"/>
                  </a:cubicBezTo>
                  <a:cubicBezTo>
                    <a:pt x="253" y="161"/>
                    <a:pt x="248" y="181"/>
                    <a:pt x="253" y="202"/>
                  </a:cubicBezTo>
                  <a:cubicBezTo>
                    <a:pt x="260" y="226"/>
                    <a:pt x="270" y="252"/>
                    <a:pt x="284" y="273"/>
                  </a:cubicBezTo>
                  <a:cubicBezTo>
                    <a:pt x="290" y="282"/>
                    <a:pt x="298" y="291"/>
                    <a:pt x="304" y="301"/>
                  </a:cubicBezTo>
                  <a:cubicBezTo>
                    <a:pt x="309" y="309"/>
                    <a:pt x="316" y="317"/>
                    <a:pt x="303" y="320"/>
                  </a:cubicBezTo>
                  <a:cubicBezTo>
                    <a:pt x="284" y="325"/>
                    <a:pt x="276" y="306"/>
                    <a:pt x="257" y="304"/>
                  </a:cubicBezTo>
                  <a:cubicBezTo>
                    <a:pt x="237" y="302"/>
                    <a:pt x="217" y="295"/>
                    <a:pt x="207" y="277"/>
                  </a:cubicBezTo>
                  <a:cubicBezTo>
                    <a:pt x="201" y="266"/>
                    <a:pt x="198" y="257"/>
                    <a:pt x="187" y="251"/>
                  </a:cubicBezTo>
                  <a:cubicBezTo>
                    <a:pt x="177" y="246"/>
                    <a:pt x="166" y="246"/>
                    <a:pt x="160" y="238"/>
                  </a:cubicBezTo>
                  <a:cubicBezTo>
                    <a:pt x="158" y="234"/>
                    <a:pt x="158" y="230"/>
                    <a:pt x="154" y="226"/>
                  </a:cubicBezTo>
                  <a:cubicBezTo>
                    <a:pt x="149" y="222"/>
                    <a:pt x="144" y="221"/>
                    <a:pt x="138" y="218"/>
                  </a:cubicBezTo>
                  <a:cubicBezTo>
                    <a:pt x="133" y="215"/>
                    <a:pt x="127" y="212"/>
                    <a:pt x="121" y="209"/>
                  </a:cubicBezTo>
                  <a:cubicBezTo>
                    <a:pt x="116" y="207"/>
                    <a:pt x="109" y="207"/>
                    <a:pt x="104" y="203"/>
                  </a:cubicBezTo>
                  <a:cubicBezTo>
                    <a:pt x="102" y="201"/>
                    <a:pt x="92" y="186"/>
                    <a:pt x="83" y="168"/>
                  </a:cubicBezTo>
                  <a:cubicBezTo>
                    <a:pt x="74" y="152"/>
                    <a:pt x="67" y="133"/>
                    <a:pt x="52" y="135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28" name="Freeform 17"/>
            <p:cNvSpPr>
              <a:spLocks/>
            </p:cNvSpPr>
            <p:nvPr/>
          </p:nvSpPr>
          <p:spPr bwMode="auto">
            <a:xfrm>
              <a:off x="1817" y="703"/>
              <a:ext cx="93" cy="77"/>
            </a:xfrm>
            <a:custGeom>
              <a:avLst/>
              <a:gdLst>
                <a:gd name="T0" fmla="*/ 41 w 86"/>
                <a:gd name="T1" fmla="*/ 264 h 66"/>
                <a:gd name="T2" fmla="*/ 52 w 86"/>
                <a:gd name="T3" fmla="*/ 165 h 66"/>
                <a:gd name="T4" fmla="*/ 95 w 86"/>
                <a:gd name="T5" fmla="*/ 132 h 66"/>
                <a:gd name="T6" fmla="*/ 140 w 86"/>
                <a:gd name="T7" fmla="*/ 71 h 66"/>
                <a:gd name="T8" fmla="*/ 169 w 86"/>
                <a:gd name="T9" fmla="*/ 1 h 66"/>
                <a:gd name="T10" fmla="*/ 119 w 86"/>
                <a:gd name="T11" fmla="*/ 48 h 66"/>
                <a:gd name="T12" fmla="*/ 83 w 86"/>
                <a:gd name="T13" fmla="*/ 97 h 66"/>
                <a:gd name="T14" fmla="*/ 40 w 86"/>
                <a:gd name="T15" fmla="*/ 121 h 66"/>
                <a:gd name="T16" fmla="*/ 0 w 86"/>
                <a:gd name="T17" fmla="*/ 200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6"/>
                <a:gd name="T28" fmla="*/ 0 h 66"/>
                <a:gd name="T29" fmla="*/ 86 w 86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6" h="66">
                  <a:moveTo>
                    <a:pt x="20" y="66"/>
                  </a:moveTo>
                  <a:cubicBezTo>
                    <a:pt x="17" y="58"/>
                    <a:pt x="18" y="46"/>
                    <a:pt x="26" y="41"/>
                  </a:cubicBezTo>
                  <a:cubicBezTo>
                    <a:pt x="31" y="36"/>
                    <a:pt x="40" y="36"/>
                    <a:pt x="47" y="33"/>
                  </a:cubicBezTo>
                  <a:cubicBezTo>
                    <a:pt x="55" y="29"/>
                    <a:pt x="60" y="23"/>
                    <a:pt x="68" y="18"/>
                  </a:cubicBezTo>
                  <a:cubicBezTo>
                    <a:pt x="72" y="14"/>
                    <a:pt x="86" y="9"/>
                    <a:pt x="83" y="1"/>
                  </a:cubicBezTo>
                  <a:cubicBezTo>
                    <a:pt x="77" y="0"/>
                    <a:pt x="64" y="8"/>
                    <a:pt x="58" y="12"/>
                  </a:cubicBezTo>
                  <a:cubicBezTo>
                    <a:pt x="53" y="15"/>
                    <a:pt x="47" y="22"/>
                    <a:pt x="41" y="24"/>
                  </a:cubicBezTo>
                  <a:cubicBezTo>
                    <a:pt x="35" y="27"/>
                    <a:pt x="26" y="27"/>
                    <a:pt x="19" y="30"/>
                  </a:cubicBezTo>
                  <a:cubicBezTo>
                    <a:pt x="8" y="34"/>
                    <a:pt x="3" y="41"/>
                    <a:pt x="0" y="51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29" name="Freeform 18"/>
            <p:cNvSpPr>
              <a:spLocks/>
            </p:cNvSpPr>
            <p:nvPr/>
          </p:nvSpPr>
          <p:spPr bwMode="auto">
            <a:xfrm>
              <a:off x="2048" y="475"/>
              <a:ext cx="221" cy="495"/>
            </a:xfrm>
            <a:custGeom>
              <a:avLst/>
              <a:gdLst>
                <a:gd name="T0" fmla="*/ 47 w 204"/>
                <a:gd name="T1" fmla="*/ 25 h 428"/>
                <a:gd name="T2" fmla="*/ 87 w 204"/>
                <a:gd name="T3" fmla="*/ 16 h 428"/>
                <a:gd name="T4" fmla="*/ 128 w 204"/>
                <a:gd name="T5" fmla="*/ 1 h 428"/>
                <a:gd name="T6" fmla="*/ 167 w 204"/>
                <a:gd name="T7" fmla="*/ 2 h 428"/>
                <a:gd name="T8" fmla="*/ 192 w 204"/>
                <a:gd name="T9" fmla="*/ 19 h 428"/>
                <a:gd name="T10" fmla="*/ 214 w 204"/>
                <a:gd name="T11" fmla="*/ 34 h 428"/>
                <a:gd name="T12" fmla="*/ 257 w 204"/>
                <a:gd name="T13" fmla="*/ 42 h 428"/>
                <a:gd name="T14" fmla="*/ 293 w 204"/>
                <a:gd name="T15" fmla="*/ 60 h 428"/>
                <a:gd name="T16" fmla="*/ 322 w 204"/>
                <a:gd name="T17" fmla="*/ 93 h 428"/>
                <a:gd name="T18" fmla="*/ 346 w 204"/>
                <a:gd name="T19" fmla="*/ 140 h 428"/>
                <a:gd name="T20" fmla="*/ 378 w 204"/>
                <a:gd name="T21" fmla="*/ 267 h 428"/>
                <a:gd name="T22" fmla="*/ 382 w 204"/>
                <a:gd name="T23" fmla="*/ 331 h 428"/>
                <a:gd name="T24" fmla="*/ 335 w 204"/>
                <a:gd name="T25" fmla="*/ 476 h 428"/>
                <a:gd name="T26" fmla="*/ 362 w 204"/>
                <a:gd name="T27" fmla="*/ 533 h 428"/>
                <a:gd name="T28" fmla="*/ 378 w 204"/>
                <a:gd name="T29" fmla="*/ 551 h 428"/>
                <a:gd name="T30" fmla="*/ 386 w 204"/>
                <a:gd name="T31" fmla="*/ 597 h 428"/>
                <a:gd name="T32" fmla="*/ 386 w 204"/>
                <a:gd name="T33" fmla="*/ 732 h 428"/>
                <a:gd name="T34" fmla="*/ 392 w 204"/>
                <a:gd name="T35" fmla="*/ 801 h 428"/>
                <a:gd name="T36" fmla="*/ 393 w 204"/>
                <a:gd name="T37" fmla="*/ 847 h 428"/>
                <a:gd name="T38" fmla="*/ 395 w 204"/>
                <a:gd name="T39" fmla="*/ 900 h 428"/>
                <a:gd name="T40" fmla="*/ 403 w 204"/>
                <a:gd name="T41" fmla="*/ 980 h 428"/>
                <a:gd name="T42" fmla="*/ 406 w 204"/>
                <a:gd name="T43" fmla="*/ 1043 h 428"/>
                <a:gd name="T44" fmla="*/ 397 w 204"/>
                <a:gd name="T45" fmla="*/ 1071 h 428"/>
                <a:gd name="T46" fmla="*/ 375 w 204"/>
                <a:gd name="T47" fmla="*/ 1066 h 428"/>
                <a:gd name="T48" fmla="*/ 360 w 204"/>
                <a:gd name="T49" fmla="*/ 1110 h 428"/>
                <a:gd name="T50" fmla="*/ 386 w 204"/>
                <a:gd name="T51" fmla="*/ 1163 h 428"/>
                <a:gd name="T52" fmla="*/ 397 w 204"/>
                <a:gd name="T53" fmla="*/ 1213 h 428"/>
                <a:gd name="T54" fmla="*/ 410 w 204"/>
                <a:gd name="T55" fmla="*/ 1273 h 428"/>
                <a:gd name="T56" fmla="*/ 403 w 204"/>
                <a:gd name="T57" fmla="*/ 1317 h 428"/>
                <a:gd name="T58" fmla="*/ 390 w 204"/>
                <a:gd name="T59" fmla="*/ 1314 h 428"/>
                <a:gd name="T60" fmla="*/ 375 w 204"/>
                <a:gd name="T61" fmla="*/ 1255 h 428"/>
                <a:gd name="T62" fmla="*/ 360 w 204"/>
                <a:gd name="T63" fmla="*/ 1293 h 428"/>
                <a:gd name="T64" fmla="*/ 375 w 204"/>
                <a:gd name="T65" fmla="*/ 1391 h 428"/>
                <a:gd name="T66" fmla="*/ 378 w 204"/>
                <a:gd name="T67" fmla="*/ 1470 h 428"/>
                <a:gd name="T68" fmla="*/ 365 w 204"/>
                <a:gd name="T69" fmla="*/ 1539 h 428"/>
                <a:gd name="T70" fmla="*/ 332 w 204"/>
                <a:gd name="T71" fmla="*/ 1579 h 428"/>
                <a:gd name="T72" fmla="*/ 271 w 204"/>
                <a:gd name="T73" fmla="*/ 1532 h 428"/>
                <a:gd name="T74" fmla="*/ 248 w 204"/>
                <a:gd name="T75" fmla="*/ 1472 h 428"/>
                <a:gd name="T76" fmla="*/ 217 w 204"/>
                <a:gd name="T77" fmla="*/ 1395 h 428"/>
                <a:gd name="T78" fmla="*/ 185 w 204"/>
                <a:gd name="T79" fmla="*/ 1257 h 428"/>
                <a:gd name="T80" fmla="*/ 166 w 204"/>
                <a:gd name="T81" fmla="*/ 1179 h 428"/>
                <a:gd name="T82" fmla="*/ 141 w 204"/>
                <a:gd name="T83" fmla="*/ 1066 h 428"/>
                <a:gd name="T84" fmla="*/ 121 w 204"/>
                <a:gd name="T85" fmla="*/ 967 h 428"/>
                <a:gd name="T86" fmla="*/ 72 w 204"/>
                <a:gd name="T87" fmla="*/ 791 h 428"/>
                <a:gd name="T88" fmla="*/ 48 w 204"/>
                <a:gd name="T89" fmla="*/ 689 h 428"/>
                <a:gd name="T90" fmla="*/ 2 w 204"/>
                <a:gd name="T91" fmla="*/ 494 h 428"/>
                <a:gd name="T92" fmla="*/ 48 w 204"/>
                <a:gd name="T93" fmla="*/ 376 h 428"/>
                <a:gd name="T94" fmla="*/ 2 w 204"/>
                <a:gd name="T95" fmla="*/ 453 h 428"/>
                <a:gd name="T96" fmla="*/ 2 w 204"/>
                <a:gd name="T97" fmla="*/ 446 h 428"/>
                <a:gd name="T98" fmla="*/ 5 w 204"/>
                <a:gd name="T99" fmla="*/ 241 h 428"/>
                <a:gd name="T100" fmla="*/ 3 w 204"/>
                <a:gd name="T101" fmla="*/ 224 h 4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4"/>
                <a:gd name="T154" fmla="*/ 0 h 428"/>
                <a:gd name="T155" fmla="*/ 204 w 204"/>
                <a:gd name="T156" fmla="*/ 428 h 42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4" h="428">
                  <a:moveTo>
                    <a:pt x="23" y="7"/>
                  </a:moveTo>
                  <a:cubicBezTo>
                    <a:pt x="30" y="5"/>
                    <a:pt x="39" y="4"/>
                    <a:pt x="42" y="4"/>
                  </a:cubicBezTo>
                  <a:cubicBezTo>
                    <a:pt x="47" y="4"/>
                    <a:pt x="57" y="2"/>
                    <a:pt x="62" y="1"/>
                  </a:cubicBezTo>
                  <a:cubicBezTo>
                    <a:pt x="68" y="0"/>
                    <a:pt x="75" y="2"/>
                    <a:pt x="81" y="2"/>
                  </a:cubicBezTo>
                  <a:cubicBezTo>
                    <a:pt x="87" y="2"/>
                    <a:pt x="89" y="5"/>
                    <a:pt x="92" y="5"/>
                  </a:cubicBezTo>
                  <a:cubicBezTo>
                    <a:pt x="96" y="5"/>
                    <a:pt x="102" y="8"/>
                    <a:pt x="105" y="9"/>
                  </a:cubicBezTo>
                  <a:cubicBezTo>
                    <a:pt x="108" y="9"/>
                    <a:pt x="119" y="9"/>
                    <a:pt x="126" y="11"/>
                  </a:cubicBezTo>
                  <a:cubicBezTo>
                    <a:pt x="132" y="13"/>
                    <a:pt x="136" y="16"/>
                    <a:pt x="142" y="16"/>
                  </a:cubicBezTo>
                  <a:cubicBezTo>
                    <a:pt x="148" y="16"/>
                    <a:pt x="150" y="21"/>
                    <a:pt x="157" y="25"/>
                  </a:cubicBezTo>
                  <a:cubicBezTo>
                    <a:pt x="164" y="29"/>
                    <a:pt x="164" y="35"/>
                    <a:pt x="168" y="38"/>
                  </a:cubicBezTo>
                  <a:cubicBezTo>
                    <a:pt x="172" y="40"/>
                    <a:pt x="184" y="66"/>
                    <a:pt x="184" y="73"/>
                  </a:cubicBezTo>
                  <a:cubicBezTo>
                    <a:pt x="184" y="81"/>
                    <a:pt x="187" y="82"/>
                    <a:pt x="186" y="89"/>
                  </a:cubicBezTo>
                  <a:cubicBezTo>
                    <a:pt x="185" y="96"/>
                    <a:pt x="186" y="111"/>
                    <a:pt x="162" y="129"/>
                  </a:cubicBezTo>
                  <a:cubicBezTo>
                    <a:pt x="146" y="139"/>
                    <a:pt x="172" y="144"/>
                    <a:pt x="175" y="144"/>
                  </a:cubicBezTo>
                  <a:cubicBezTo>
                    <a:pt x="179" y="144"/>
                    <a:pt x="184" y="149"/>
                    <a:pt x="184" y="149"/>
                  </a:cubicBezTo>
                  <a:cubicBezTo>
                    <a:pt x="184" y="149"/>
                    <a:pt x="186" y="157"/>
                    <a:pt x="188" y="162"/>
                  </a:cubicBezTo>
                  <a:cubicBezTo>
                    <a:pt x="190" y="168"/>
                    <a:pt x="187" y="192"/>
                    <a:pt x="188" y="198"/>
                  </a:cubicBezTo>
                  <a:cubicBezTo>
                    <a:pt x="189" y="204"/>
                    <a:pt x="185" y="211"/>
                    <a:pt x="190" y="217"/>
                  </a:cubicBezTo>
                  <a:cubicBezTo>
                    <a:pt x="195" y="222"/>
                    <a:pt x="189" y="225"/>
                    <a:pt x="191" y="229"/>
                  </a:cubicBezTo>
                  <a:cubicBezTo>
                    <a:pt x="193" y="233"/>
                    <a:pt x="193" y="238"/>
                    <a:pt x="193" y="243"/>
                  </a:cubicBezTo>
                  <a:cubicBezTo>
                    <a:pt x="193" y="248"/>
                    <a:pt x="189" y="254"/>
                    <a:pt x="196" y="265"/>
                  </a:cubicBezTo>
                  <a:cubicBezTo>
                    <a:pt x="204" y="276"/>
                    <a:pt x="195" y="274"/>
                    <a:pt x="197" y="282"/>
                  </a:cubicBezTo>
                  <a:cubicBezTo>
                    <a:pt x="199" y="289"/>
                    <a:pt x="194" y="290"/>
                    <a:pt x="194" y="290"/>
                  </a:cubicBezTo>
                  <a:cubicBezTo>
                    <a:pt x="194" y="290"/>
                    <a:pt x="187" y="294"/>
                    <a:pt x="182" y="288"/>
                  </a:cubicBezTo>
                  <a:cubicBezTo>
                    <a:pt x="177" y="283"/>
                    <a:pt x="175" y="295"/>
                    <a:pt x="174" y="300"/>
                  </a:cubicBezTo>
                  <a:cubicBezTo>
                    <a:pt x="173" y="305"/>
                    <a:pt x="178" y="305"/>
                    <a:pt x="188" y="314"/>
                  </a:cubicBezTo>
                  <a:cubicBezTo>
                    <a:pt x="198" y="322"/>
                    <a:pt x="190" y="318"/>
                    <a:pt x="194" y="328"/>
                  </a:cubicBezTo>
                  <a:cubicBezTo>
                    <a:pt x="198" y="338"/>
                    <a:pt x="198" y="337"/>
                    <a:pt x="199" y="345"/>
                  </a:cubicBezTo>
                  <a:cubicBezTo>
                    <a:pt x="200" y="354"/>
                    <a:pt x="198" y="353"/>
                    <a:pt x="196" y="356"/>
                  </a:cubicBezTo>
                  <a:cubicBezTo>
                    <a:pt x="194" y="359"/>
                    <a:pt x="193" y="360"/>
                    <a:pt x="189" y="355"/>
                  </a:cubicBezTo>
                  <a:cubicBezTo>
                    <a:pt x="185" y="350"/>
                    <a:pt x="188" y="345"/>
                    <a:pt x="182" y="339"/>
                  </a:cubicBezTo>
                  <a:cubicBezTo>
                    <a:pt x="175" y="332"/>
                    <a:pt x="178" y="343"/>
                    <a:pt x="174" y="349"/>
                  </a:cubicBezTo>
                  <a:cubicBezTo>
                    <a:pt x="171" y="356"/>
                    <a:pt x="178" y="362"/>
                    <a:pt x="182" y="375"/>
                  </a:cubicBezTo>
                  <a:cubicBezTo>
                    <a:pt x="186" y="387"/>
                    <a:pt x="183" y="387"/>
                    <a:pt x="184" y="397"/>
                  </a:cubicBezTo>
                  <a:cubicBezTo>
                    <a:pt x="185" y="406"/>
                    <a:pt x="181" y="409"/>
                    <a:pt x="178" y="416"/>
                  </a:cubicBezTo>
                  <a:cubicBezTo>
                    <a:pt x="174" y="423"/>
                    <a:pt x="170" y="425"/>
                    <a:pt x="161" y="427"/>
                  </a:cubicBezTo>
                  <a:cubicBezTo>
                    <a:pt x="151" y="428"/>
                    <a:pt x="135" y="423"/>
                    <a:pt x="132" y="414"/>
                  </a:cubicBezTo>
                  <a:cubicBezTo>
                    <a:pt x="129" y="405"/>
                    <a:pt x="129" y="412"/>
                    <a:pt x="120" y="399"/>
                  </a:cubicBezTo>
                  <a:cubicBezTo>
                    <a:pt x="112" y="385"/>
                    <a:pt x="110" y="390"/>
                    <a:pt x="106" y="377"/>
                  </a:cubicBezTo>
                  <a:cubicBezTo>
                    <a:pt x="102" y="365"/>
                    <a:pt x="99" y="350"/>
                    <a:pt x="90" y="340"/>
                  </a:cubicBezTo>
                  <a:cubicBezTo>
                    <a:pt x="82" y="329"/>
                    <a:pt x="83" y="328"/>
                    <a:pt x="80" y="318"/>
                  </a:cubicBezTo>
                  <a:cubicBezTo>
                    <a:pt x="77" y="309"/>
                    <a:pt x="76" y="304"/>
                    <a:pt x="68" y="288"/>
                  </a:cubicBezTo>
                  <a:cubicBezTo>
                    <a:pt x="59" y="273"/>
                    <a:pt x="62" y="274"/>
                    <a:pt x="59" y="261"/>
                  </a:cubicBezTo>
                  <a:cubicBezTo>
                    <a:pt x="56" y="249"/>
                    <a:pt x="36" y="226"/>
                    <a:pt x="35" y="213"/>
                  </a:cubicBezTo>
                  <a:cubicBezTo>
                    <a:pt x="34" y="199"/>
                    <a:pt x="28" y="204"/>
                    <a:pt x="24" y="186"/>
                  </a:cubicBezTo>
                  <a:cubicBezTo>
                    <a:pt x="20" y="167"/>
                    <a:pt x="0" y="156"/>
                    <a:pt x="2" y="134"/>
                  </a:cubicBezTo>
                  <a:cubicBezTo>
                    <a:pt x="16" y="129"/>
                    <a:pt x="24" y="119"/>
                    <a:pt x="24" y="102"/>
                  </a:cubicBezTo>
                  <a:cubicBezTo>
                    <a:pt x="22" y="117"/>
                    <a:pt x="14" y="121"/>
                    <a:pt x="2" y="122"/>
                  </a:cubicBezTo>
                  <a:cubicBezTo>
                    <a:pt x="2" y="121"/>
                    <a:pt x="2" y="121"/>
                    <a:pt x="2" y="121"/>
                  </a:cubicBezTo>
                  <a:cubicBezTo>
                    <a:pt x="1" y="100"/>
                    <a:pt x="3" y="75"/>
                    <a:pt x="5" y="65"/>
                  </a:cubicBezTo>
                  <a:cubicBezTo>
                    <a:pt x="5" y="63"/>
                    <a:pt x="5" y="61"/>
                    <a:pt x="3" y="60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30" name="Freeform 19"/>
            <p:cNvSpPr>
              <a:spLocks/>
            </p:cNvSpPr>
            <p:nvPr/>
          </p:nvSpPr>
          <p:spPr bwMode="auto">
            <a:xfrm>
              <a:off x="1578" y="539"/>
              <a:ext cx="74" cy="52"/>
            </a:xfrm>
            <a:custGeom>
              <a:avLst/>
              <a:gdLst>
                <a:gd name="T0" fmla="*/ 113 w 69"/>
                <a:gd name="T1" fmla="*/ 163 h 45"/>
                <a:gd name="T2" fmla="*/ 130 w 69"/>
                <a:gd name="T3" fmla="*/ 1 h 45"/>
                <a:gd name="T4" fmla="*/ 27 w 69"/>
                <a:gd name="T5" fmla="*/ 2 h 45"/>
                <a:gd name="T6" fmla="*/ 35 w 69"/>
                <a:gd name="T7" fmla="*/ 159 h 45"/>
                <a:gd name="T8" fmla="*/ 113 w 69"/>
                <a:gd name="T9" fmla="*/ 163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60" y="45"/>
                  </a:moveTo>
                  <a:cubicBezTo>
                    <a:pt x="62" y="26"/>
                    <a:pt x="65" y="12"/>
                    <a:pt x="69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6" y="3"/>
                    <a:pt x="0" y="39"/>
                    <a:pt x="19" y="43"/>
                  </a:cubicBezTo>
                  <a:cubicBezTo>
                    <a:pt x="29" y="45"/>
                    <a:pt x="44" y="45"/>
                    <a:pt x="60" y="45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31" name="Freeform 20"/>
            <p:cNvSpPr>
              <a:spLocks/>
            </p:cNvSpPr>
            <p:nvPr/>
          </p:nvSpPr>
          <p:spPr bwMode="auto">
            <a:xfrm>
              <a:off x="1610" y="316"/>
              <a:ext cx="52" cy="26"/>
            </a:xfrm>
            <a:custGeom>
              <a:avLst/>
              <a:gdLst>
                <a:gd name="T0" fmla="*/ 100 w 48"/>
                <a:gd name="T1" fmla="*/ 0 h 23"/>
                <a:gd name="T2" fmla="*/ 20 w 48"/>
                <a:gd name="T3" fmla="*/ 14 h 23"/>
                <a:gd name="T4" fmla="*/ 0 w 48"/>
                <a:gd name="T5" fmla="*/ 68 h 23"/>
                <a:gd name="T6" fmla="*/ 0 60000 65536"/>
                <a:gd name="T7" fmla="*/ 0 60000 65536"/>
                <a:gd name="T8" fmla="*/ 0 60000 65536"/>
                <a:gd name="T9" fmla="*/ 0 w 48"/>
                <a:gd name="T10" fmla="*/ 0 h 23"/>
                <a:gd name="T11" fmla="*/ 48 w 48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3">
                  <a:moveTo>
                    <a:pt x="48" y="0"/>
                  </a:moveTo>
                  <a:cubicBezTo>
                    <a:pt x="34" y="0"/>
                    <a:pt x="17" y="4"/>
                    <a:pt x="10" y="4"/>
                  </a:cubicBezTo>
                  <a:cubicBezTo>
                    <a:pt x="4" y="6"/>
                    <a:pt x="0" y="14"/>
                    <a:pt x="0" y="23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32" name="Freeform 21"/>
            <p:cNvSpPr>
              <a:spLocks/>
            </p:cNvSpPr>
            <p:nvPr/>
          </p:nvSpPr>
          <p:spPr bwMode="auto">
            <a:xfrm>
              <a:off x="1618" y="266"/>
              <a:ext cx="66" cy="24"/>
            </a:xfrm>
            <a:custGeom>
              <a:avLst/>
              <a:gdLst>
                <a:gd name="T0" fmla="*/ 123 w 61"/>
                <a:gd name="T1" fmla="*/ 38 h 21"/>
                <a:gd name="T2" fmla="*/ 31 w 61"/>
                <a:gd name="T3" fmla="*/ 0 h 21"/>
                <a:gd name="T4" fmla="*/ 0 w 61"/>
                <a:gd name="T5" fmla="*/ 70 h 21"/>
                <a:gd name="T6" fmla="*/ 0 60000 65536"/>
                <a:gd name="T7" fmla="*/ 0 60000 65536"/>
                <a:gd name="T8" fmla="*/ 0 60000 65536"/>
                <a:gd name="T9" fmla="*/ 0 w 61"/>
                <a:gd name="T10" fmla="*/ 0 h 21"/>
                <a:gd name="T11" fmla="*/ 61 w 6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21">
                  <a:moveTo>
                    <a:pt x="61" y="11"/>
                  </a:moveTo>
                  <a:cubicBezTo>
                    <a:pt x="40" y="7"/>
                    <a:pt x="23" y="3"/>
                    <a:pt x="16" y="0"/>
                  </a:cubicBezTo>
                  <a:cubicBezTo>
                    <a:pt x="7" y="1"/>
                    <a:pt x="1" y="11"/>
                    <a:pt x="0" y="21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33" name="Freeform 22"/>
            <p:cNvSpPr>
              <a:spLocks/>
            </p:cNvSpPr>
            <p:nvPr/>
          </p:nvSpPr>
          <p:spPr bwMode="auto">
            <a:xfrm>
              <a:off x="1605" y="261"/>
              <a:ext cx="79" cy="101"/>
            </a:xfrm>
            <a:custGeom>
              <a:avLst/>
              <a:gdLst>
                <a:gd name="T0" fmla="*/ 148 w 73"/>
                <a:gd name="T1" fmla="*/ 42 h 87"/>
                <a:gd name="T2" fmla="*/ 56 w 73"/>
                <a:gd name="T3" fmla="*/ 0 h 87"/>
                <a:gd name="T4" fmla="*/ 34 w 73"/>
                <a:gd name="T5" fmla="*/ 139 h 87"/>
                <a:gd name="T6" fmla="*/ 108 w 73"/>
                <a:gd name="T7" fmla="*/ 171 h 87"/>
                <a:gd name="T8" fmla="*/ 27 w 73"/>
                <a:gd name="T9" fmla="*/ 178 h 87"/>
                <a:gd name="T10" fmla="*/ 37 w 73"/>
                <a:gd name="T11" fmla="*/ 329 h 87"/>
                <a:gd name="T12" fmla="*/ 148 w 73"/>
                <a:gd name="T13" fmla="*/ 332 h 87"/>
                <a:gd name="T14" fmla="*/ 148 w 73"/>
                <a:gd name="T15" fmla="*/ 42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2" y="7"/>
                    <a:pt x="35" y="2"/>
                    <a:pt x="28" y="0"/>
                  </a:cubicBezTo>
                  <a:cubicBezTo>
                    <a:pt x="13" y="1"/>
                    <a:pt x="6" y="26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2" y="46"/>
                    <a:pt x="14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4" y="86"/>
                    <a:pt x="56" y="87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34" name="Freeform 23"/>
            <p:cNvSpPr>
              <a:spLocks/>
            </p:cNvSpPr>
            <p:nvPr/>
          </p:nvSpPr>
          <p:spPr bwMode="auto">
            <a:xfrm>
              <a:off x="1811" y="93"/>
              <a:ext cx="354" cy="561"/>
            </a:xfrm>
            <a:custGeom>
              <a:avLst/>
              <a:gdLst>
                <a:gd name="T0" fmla="*/ 526 w 327"/>
                <a:gd name="T1" fmla="*/ 261 h 485"/>
                <a:gd name="T2" fmla="*/ 488 w 327"/>
                <a:gd name="T3" fmla="*/ 208 h 485"/>
                <a:gd name="T4" fmla="*/ 494 w 327"/>
                <a:gd name="T5" fmla="*/ 127 h 485"/>
                <a:gd name="T6" fmla="*/ 428 w 327"/>
                <a:gd name="T7" fmla="*/ 76 h 485"/>
                <a:gd name="T8" fmla="*/ 401 w 327"/>
                <a:gd name="T9" fmla="*/ 140 h 485"/>
                <a:gd name="T10" fmla="*/ 396 w 327"/>
                <a:gd name="T11" fmla="*/ 45 h 485"/>
                <a:gd name="T12" fmla="*/ 328 w 327"/>
                <a:gd name="T13" fmla="*/ 39 h 485"/>
                <a:gd name="T14" fmla="*/ 275 w 327"/>
                <a:gd name="T15" fmla="*/ 182 h 485"/>
                <a:gd name="T16" fmla="*/ 252 w 327"/>
                <a:gd name="T17" fmla="*/ 93 h 485"/>
                <a:gd name="T18" fmla="*/ 181 w 327"/>
                <a:gd name="T19" fmla="*/ 125 h 485"/>
                <a:gd name="T20" fmla="*/ 168 w 327"/>
                <a:gd name="T21" fmla="*/ 244 h 485"/>
                <a:gd name="T22" fmla="*/ 155 w 327"/>
                <a:gd name="T23" fmla="*/ 282 h 485"/>
                <a:gd name="T24" fmla="*/ 3 w 327"/>
                <a:gd name="T25" fmla="*/ 836 h 485"/>
                <a:gd name="T26" fmla="*/ 23 w 327"/>
                <a:gd name="T27" fmla="*/ 1291 h 485"/>
                <a:gd name="T28" fmla="*/ 23 w 327"/>
                <a:gd name="T29" fmla="*/ 1294 h 485"/>
                <a:gd name="T30" fmla="*/ 82 w 327"/>
                <a:gd name="T31" fmla="*/ 1452 h 485"/>
                <a:gd name="T32" fmla="*/ 90 w 327"/>
                <a:gd name="T33" fmla="*/ 1631 h 485"/>
                <a:gd name="T34" fmla="*/ 83 w 327"/>
                <a:gd name="T35" fmla="*/ 1621 h 485"/>
                <a:gd name="T36" fmla="*/ 218 w 327"/>
                <a:gd name="T37" fmla="*/ 1774 h 485"/>
                <a:gd name="T38" fmla="*/ 222 w 327"/>
                <a:gd name="T39" fmla="*/ 1771 h 485"/>
                <a:gd name="T40" fmla="*/ 222 w 327"/>
                <a:gd name="T41" fmla="*/ 1608 h 485"/>
                <a:gd name="T42" fmla="*/ 271 w 327"/>
                <a:gd name="T43" fmla="*/ 1203 h 485"/>
                <a:gd name="T44" fmla="*/ 298 w 327"/>
                <a:gd name="T45" fmla="*/ 1060 h 485"/>
                <a:gd name="T46" fmla="*/ 298 w 327"/>
                <a:gd name="T47" fmla="*/ 1060 h 485"/>
                <a:gd name="T48" fmla="*/ 298 w 327"/>
                <a:gd name="T49" fmla="*/ 1060 h 485"/>
                <a:gd name="T50" fmla="*/ 292 w 327"/>
                <a:gd name="T51" fmla="*/ 975 h 485"/>
                <a:gd name="T52" fmla="*/ 288 w 327"/>
                <a:gd name="T53" fmla="*/ 968 h 485"/>
                <a:gd name="T54" fmla="*/ 338 w 327"/>
                <a:gd name="T55" fmla="*/ 606 h 485"/>
                <a:gd name="T56" fmla="*/ 339 w 327"/>
                <a:gd name="T57" fmla="*/ 608 h 485"/>
                <a:gd name="T58" fmla="*/ 410 w 327"/>
                <a:gd name="T59" fmla="*/ 625 h 485"/>
                <a:gd name="T60" fmla="*/ 410 w 327"/>
                <a:gd name="T61" fmla="*/ 625 h 485"/>
                <a:gd name="T62" fmla="*/ 410 w 327"/>
                <a:gd name="T63" fmla="*/ 625 h 485"/>
                <a:gd name="T64" fmla="*/ 500 w 327"/>
                <a:gd name="T65" fmla="*/ 618 h 485"/>
                <a:gd name="T66" fmla="*/ 667 w 327"/>
                <a:gd name="T67" fmla="*/ 615 h 485"/>
                <a:gd name="T68" fmla="*/ 526 w 327"/>
                <a:gd name="T69" fmla="*/ 261 h 4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7"/>
                <a:gd name="T106" fmla="*/ 0 h 485"/>
                <a:gd name="T107" fmla="*/ 327 w 327"/>
                <a:gd name="T108" fmla="*/ 485 h 4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7" h="485">
                  <a:moveTo>
                    <a:pt x="258" y="70"/>
                  </a:moveTo>
                  <a:cubicBezTo>
                    <a:pt x="254" y="68"/>
                    <a:pt x="241" y="59"/>
                    <a:pt x="240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9"/>
                    <a:pt x="220" y="3"/>
                    <a:pt x="209" y="20"/>
                  </a:cubicBezTo>
                  <a:cubicBezTo>
                    <a:pt x="206" y="25"/>
                    <a:pt x="204" y="28"/>
                    <a:pt x="196" y="38"/>
                  </a:cubicBezTo>
                  <a:cubicBezTo>
                    <a:pt x="196" y="38"/>
                    <a:pt x="197" y="15"/>
                    <a:pt x="194" y="12"/>
                  </a:cubicBezTo>
                  <a:cubicBezTo>
                    <a:pt x="185" y="0"/>
                    <a:pt x="167" y="3"/>
                    <a:pt x="161" y="10"/>
                  </a:cubicBezTo>
                  <a:cubicBezTo>
                    <a:pt x="156" y="16"/>
                    <a:pt x="160" y="47"/>
                    <a:pt x="135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6"/>
                    <a:pt x="88" y="34"/>
                  </a:cubicBezTo>
                  <a:cubicBezTo>
                    <a:pt x="87" y="45"/>
                    <a:pt x="86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9"/>
                    <a:pt x="3" y="165"/>
                    <a:pt x="3" y="226"/>
                  </a:cubicBezTo>
                  <a:cubicBezTo>
                    <a:pt x="3" y="251"/>
                    <a:pt x="0" y="302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1" y="362"/>
                    <a:pt x="28" y="377"/>
                    <a:pt x="40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7"/>
                  </a:cubicBezTo>
                  <a:cubicBezTo>
                    <a:pt x="63" y="462"/>
                    <a:pt x="95" y="485"/>
                    <a:pt x="107" y="479"/>
                  </a:cubicBezTo>
                  <a:cubicBezTo>
                    <a:pt x="108" y="479"/>
                    <a:pt x="108" y="478"/>
                    <a:pt x="109" y="478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109" y="399"/>
                    <a:pt x="117" y="359"/>
                    <a:pt x="132" y="324"/>
                  </a:cubicBezTo>
                  <a:cubicBezTo>
                    <a:pt x="140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50" y="272"/>
                    <a:pt x="147" y="266"/>
                    <a:pt x="142" y="263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5" y="168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12" y="169"/>
                    <a:pt x="227" y="168"/>
                    <a:pt x="244" y="167"/>
                  </a:cubicBezTo>
                  <a:cubicBezTo>
                    <a:pt x="269" y="165"/>
                    <a:pt x="298" y="165"/>
                    <a:pt x="327" y="166"/>
                  </a:cubicBezTo>
                  <a:cubicBezTo>
                    <a:pt x="316" y="126"/>
                    <a:pt x="293" y="92"/>
                    <a:pt x="258" y="7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35" name="Freeform 24"/>
            <p:cNvSpPr>
              <a:spLocks/>
            </p:cNvSpPr>
            <p:nvPr/>
          </p:nvSpPr>
          <p:spPr bwMode="auto">
            <a:xfrm>
              <a:off x="2113" y="389"/>
              <a:ext cx="63" cy="34"/>
            </a:xfrm>
            <a:custGeom>
              <a:avLst/>
              <a:gdLst>
                <a:gd name="T0" fmla="*/ 4 w 58"/>
                <a:gd name="T1" fmla="*/ 69 h 30"/>
                <a:gd name="T2" fmla="*/ 117 w 58"/>
                <a:gd name="T3" fmla="*/ 95 h 30"/>
                <a:gd name="T4" fmla="*/ 122 w 58"/>
                <a:gd name="T5" fmla="*/ 0 h 30"/>
                <a:gd name="T6" fmla="*/ 0 w 58"/>
                <a:gd name="T7" fmla="*/ 69 h 30"/>
                <a:gd name="T8" fmla="*/ 4 w 58"/>
                <a:gd name="T9" fmla="*/ 6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0"/>
                <a:gd name="T17" fmla="*/ 58 w 5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0">
                  <a:moveTo>
                    <a:pt x="4" y="23"/>
                  </a:moveTo>
                  <a:cubicBezTo>
                    <a:pt x="20" y="24"/>
                    <a:pt x="37" y="26"/>
                    <a:pt x="55" y="30"/>
                  </a:cubicBezTo>
                  <a:cubicBezTo>
                    <a:pt x="56" y="20"/>
                    <a:pt x="57" y="10"/>
                    <a:pt x="58" y="0"/>
                  </a:cubicBezTo>
                  <a:cubicBezTo>
                    <a:pt x="37" y="1"/>
                    <a:pt x="17" y="7"/>
                    <a:pt x="0" y="23"/>
                  </a:cubicBezTo>
                  <a:lnTo>
                    <a:pt x="4" y="23"/>
                  </a:ln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36" name="Freeform 25"/>
            <p:cNvSpPr>
              <a:spLocks noEditPoints="1"/>
            </p:cNvSpPr>
            <p:nvPr/>
          </p:nvSpPr>
          <p:spPr bwMode="auto">
            <a:xfrm>
              <a:off x="1676" y="443"/>
              <a:ext cx="707" cy="664"/>
            </a:xfrm>
            <a:custGeom>
              <a:avLst/>
              <a:gdLst>
                <a:gd name="T0" fmla="*/ 1153 w 652"/>
                <a:gd name="T1" fmla="*/ 552 h 574"/>
                <a:gd name="T2" fmla="*/ 789 w 652"/>
                <a:gd name="T3" fmla="*/ 3 h 574"/>
                <a:gd name="T4" fmla="*/ 757 w 652"/>
                <a:gd name="T5" fmla="*/ 127 h 574"/>
                <a:gd name="T6" fmla="*/ 880 w 652"/>
                <a:gd name="T7" fmla="*/ 110 h 574"/>
                <a:gd name="T8" fmla="*/ 974 w 652"/>
                <a:gd name="T9" fmla="*/ 145 h 574"/>
                <a:gd name="T10" fmla="*/ 1061 w 652"/>
                <a:gd name="T11" fmla="*/ 245 h 574"/>
                <a:gd name="T12" fmla="*/ 1046 w 652"/>
                <a:gd name="T13" fmla="*/ 583 h 574"/>
                <a:gd name="T14" fmla="*/ 1072 w 652"/>
                <a:gd name="T15" fmla="*/ 639 h 574"/>
                <a:gd name="T16" fmla="*/ 1102 w 652"/>
                <a:gd name="T17" fmla="*/ 836 h 574"/>
                <a:gd name="T18" fmla="*/ 1113 w 652"/>
                <a:gd name="T19" fmla="*/ 1005 h 574"/>
                <a:gd name="T20" fmla="*/ 1114 w 652"/>
                <a:gd name="T21" fmla="*/ 1179 h 574"/>
                <a:gd name="T22" fmla="*/ 1102 w 652"/>
                <a:gd name="T23" fmla="*/ 1270 h 574"/>
                <a:gd name="T24" fmla="*/ 1116 w 652"/>
                <a:gd name="T25" fmla="*/ 1425 h 574"/>
                <a:gd name="T26" fmla="*/ 1071 w 652"/>
                <a:gd name="T27" fmla="*/ 1396 h 574"/>
                <a:gd name="T28" fmla="*/ 1082 w 652"/>
                <a:gd name="T29" fmla="*/ 1648 h 574"/>
                <a:gd name="T30" fmla="*/ 961 w 652"/>
                <a:gd name="T31" fmla="*/ 1586 h 574"/>
                <a:gd name="T32" fmla="*/ 878 w 652"/>
                <a:gd name="T33" fmla="*/ 1283 h 574"/>
                <a:gd name="T34" fmla="*/ 785 w 652"/>
                <a:gd name="T35" fmla="*/ 898 h 574"/>
                <a:gd name="T36" fmla="*/ 759 w 652"/>
                <a:gd name="T37" fmla="*/ 484 h 574"/>
                <a:gd name="T38" fmla="*/ 722 w 652"/>
                <a:gd name="T39" fmla="*/ 347 h 574"/>
                <a:gd name="T40" fmla="*/ 528 w 652"/>
                <a:gd name="T41" fmla="*/ 264 h 574"/>
                <a:gd name="T42" fmla="*/ 478 w 652"/>
                <a:gd name="T43" fmla="*/ 655 h 574"/>
                <a:gd name="T44" fmla="*/ 130 w 652"/>
                <a:gd name="T45" fmla="*/ 384 h 574"/>
                <a:gd name="T46" fmla="*/ 142 w 652"/>
                <a:gd name="T47" fmla="*/ 1135 h 574"/>
                <a:gd name="T48" fmla="*/ 1177 w 652"/>
                <a:gd name="T49" fmla="*/ 1926 h 574"/>
                <a:gd name="T50" fmla="*/ 1284 w 652"/>
                <a:gd name="T51" fmla="*/ 1161 h 574"/>
                <a:gd name="T52" fmla="*/ 504 w 652"/>
                <a:gd name="T53" fmla="*/ 692 h 574"/>
                <a:gd name="T54" fmla="*/ 538 w 652"/>
                <a:gd name="T55" fmla="*/ 530 h 574"/>
                <a:gd name="T56" fmla="*/ 539 w 652"/>
                <a:gd name="T57" fmla="*/ 427 h 574"/>
                <a:gd name="T58" fmla="*/ 689 w 652"/>
                <a:gd name="T59" fmla="*/ 349 h 574"/>
                <a:gd name="T60" fmla="*/ 685 w 652"/>
                <a:gd name="T61" fmla="*/ 534 h 574"/>
                <a:gd name="T62" fmla="*/ 668 w 652"/>
                <a:gd name="T63" fmla="*/ 598 h 574"/>
                <a:gd name="T64" fmla="*/ 700 w 652"/>
                <a:gd name="T65" fmla="*/ 983 h 574"/>
                <a:gd name="T66" fmla="*/ 786 w 652"/>
                <a:gd name="T67" fmla="*/ 1497 h 574"/>
                <a:gd name="T68" fmla="*/ 867 w 652"/>
                <a:gd name="T69" fmla="*/ 1721 h 574"/>
                <a:gd name="T70" fmla="*/ 860 w 652"/>
                <a:gd name="T71" fmla="*/ 1875 h 574"/>
                <a:gd name="T72" fmla="*/ 757 w 652"/>
                <a:gd name="T73" fmla="*/ 1773 h 574"/>
                <a:gd name="T74" fmla="*/ 677 w 652"/>
                <a:gd name="T75" fmla="*/ 1778 h 574"/>
                <a:gd name="T76" fmla="*/ 616 w 652"/>
                <a:gd name="T77" fmla="*/ 1672 h 574"/>
                <a:gd name="T78" fmla="*/ 540 w 652"/>
                <a:gd name="T79" fmla="*/ 1542 h 574"/>
                <a:gd name="T80" fmla="*/ 463 w 652"/>
                <a:gd name="T81" fmla="*/ 1484 h 574"/>
                <a:gd name="T82" fmla="*/ 389 w 652"/>
                <a:gd name="T83" fmla="*/ 1390 h 574"/>
                <a:gd name="T84" fmla="*/ 348 w 652"/>
                <a:gd name="T85" fmla="*/ 1281 h 574"/>
                <a:gd name="T86" fmla="*/ 292 w 652"/>
                <a:gd name="T87" fmla="*/ 1128 h 574"/>
                <a:gd name="T88" fmla="*/ 296 w 652"/>
                <a:gd name="T89" fmla="*/ 951 h 574"/>
                <a:gd name="T90" fmla="*/ 138 w 652"/>
                <a:gd name="T91" fmla="*/ 994 h 574"/>
                <a:gd name="T92" fmla="*/ 72 w 652"/>
                <a:gd name="T93" fmla="*/ 822 h 574"/>
                <a:gd name="T94" fmla="*/ 43 w 652"/>
                <a:gd name="T95" fmla="*/ 688 h 574"/>
                <a:gd name="T96" fmla="*/ 81 w 652"/>
                <a:gd name="T97" fmla="*/ 472 h 574"/>
                <a:gd name="T98" fmla="*/ 229 w 652"/>
                <a:gd name="T99" fmla="*/ 433 h 574"/>
                <a:gd name="T100" fmla="*/ 367 w 652"/>
                <a:gd name="T101" fmla="*/ 649 h 5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52"/>
                <a:gd name="T154" fmla="*/ 0 h 574"/>
                <a:gd name="T155" fmla="*/ 652 w 652"/>
                <a:gd name="T156" fmla="*/ 574 h 5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52" h="574">
                  <a:moveTo>
                    <a:pt x="620" y="312"/>
                  </a:moveTo>
                  <a:cubicBezTo>
                    <a:pt x="603" y="265"/>
                    <a:pt x="591" y="228"/>
                    <a:pt x="577" y="199"/>
                  </a:cubicBezTo>
                  <a:cubicBezTo>
                    <a:pt x="566" y="177"/>
                    <a:pt x="555" y="154"/>
                    <a:pt x="556" y="149"/>
                  </a:cubicBezTo>
                  <a:cubicBezTo>
                    <a:pt x="557" y="147"/>
                    <a:pt x="557" y="147"/>
                    <a:pt x="557" y="147"/>
                  </a:cubicBezTo>
                  <a:cubicBezTo>
                    <a:pt x="569" y="87"/>
                    <a:pt x="547" y="44"/>
                    <a:pt x="491" y="19"/>
                  </a:cubicBezTo>
                  <a:cubicBezTo>
                    <a:pt x="451" y="2"/>
                    <a:pt x="411" y="0"/>
                    <a:pt x="381" y="3"/>
                  </a:cubicBezTo>
                  <a:cubicBezTo>
                    <a:pt x="381" y="3"/>
                    <a:pt x="381" y="3"/>
                    <a:pt x="381" y="3"/>
                  </a:cubicBezTo>
                  <a:cubicBezTo>
                    <a:pt x="380" y="4"/>
                    <a:pt x="380" y="5"/>
                    <a:pt x="379" y="5"/>
                  </a:cubicBezTo>
                  <a:cubicBezTo>
                    <a:pt x="374" y="14"/>
                    <a:pt x="370" y="24"/>
                    <a:pt x="366" y="35"/>
                  </a:cubicBezTo>
                  <a:cubicBezTo>
                    <a:pt x="373" y="33"/>
                    <a:pt x="382" y="32"/>
                    <a:pt x="385" y="32"/>
                  </a:cubicBezTo>
                  <a:cubicBezTo>
                    <a:pt x="390" y="32"/>
                    <a:pt x="400" y="30"/>
                    <a:pt x="405" y="29"/>
                  </a:cubicBezTo>
                  <a:cubicBezTo>
                    <a:pt x="411" y="28"/>
                    <a:pt x="418" y="30"/>
                    <a:pt x="424" y="30"/>
                  </a:cubicBezTo>
                  <a:cubicBezTo>
                    <a:pt x="430" y="30"/>
                    <a:pt x="432" y="33"/>
                    <a:pt x="435" y="33"/>
                  </a:cubicBezTo>
                  <a:cubicBezTo>
                    <a:pt x="439" y="33"/>
                    <a:pt x="445" y="36"/>
                    <a:pt x="448" y="37"/>
                  </a:cubicBezTo>
                  <a:cubicBezTo>
                    <a:pt x="451" y="37"/>
                    <a:pt x="462" y="37"/>
                    <a:pt x="469" y="39"/>
                  </a:cubicBezTo>
                  <a:cubicBezTo>
                    <a:pt x="475" y="41"/>
                    <a:pt x="479" y="44"/>
                    <a:pt x="485" y="44"/>
                  </a:cubicBezTo>
                  <a:cubicBezTo>
                    <a:pt x="491" y="44"/>
                    <a:pt x="493" y="49"/>
                    <a:pt x="500" y="53"/>
                  </a:cubicBezTo>
                  <a:cubicBezTo>
                    <a:pt x="507" y="57"/>
                    <a:pt x="507" y="63"/>
                    <a:pt x="511" y="66"/>
                  </a:cubicBezTo>
                  <a:cubicBezTo>
                    <a:pt x="515" y="68"/>
                    <a:pt x="527" y="94"/>
                    <a:pt x="527" y="101"/>
                  </a:cubicBezTo>
                  <a:cubicBezTo>
                    <a:pt x="527" y="109"/>
                    <a:pt x="530" y="110"/>
                    <a:pt x="529" y="117"/>
                  </a:cubicBezTo>
                  <a:cubicBezTo>
                    <a:pt x="528" y="124"/>
                    <a:pt x="529" y="139"/>
                    <a:pt x="505" y="157"/>
                  </a:cubicBezTo>
                  <a:cubicBezTo>
                    <a:pt x="487" y="169"/>
                    <a:pt x="498" y="164"/>
                    <a:pt x="505" y="165"/>
                  </a:cubicBezTo>
                  <a:cubicBezTo>
                    <a:pt x="508" y="166"/>
                    <a:pt x="510" y="166"/>
                    <a:pt x="511" y="165"/>
                  </a:cubicBezTo>
                  <a:cubicBezTo>
                    <a:pt x="514" y="164"/>
                    <a:pt x="515" y="172"/>
                    <a:pt x="518" y="172"/>
                  </a:cubicBezTo>
                  <a:cubicBezTo>
                    <a:pt x="522" y="172"/>
                    <a:pt x="527" y="177"/>
                    <a:pt x="527" y="177"/>
                  </a:cubicBezTo>
                  <a:cubicBezTo>
                    <a:pt x="527" y="177"/>
                    <a:pt x="529" y="185"/>
                    <a:pt x="531" y="190"/>
                  </a:cubicBezTo>
                  <a:cubicBezTo>
                    <a:pt x="533" y="196"/>
                    <a:pt x="530" y="220"/>
                    <a:pt x="531" y="226"/>
                  </a:cubicBezTo>
                  <a:cubicBezTo>
                    <a:pt x="532" y="232"/>
                    <a:pt x="528" y="239"/>
                    <a:pt x="533" y="245"/>
                  </a:cubicBezTo>
                  <a:cubicBezTo>
                    <a:pt x="538" y="250"/>
                    <a:pt x="532" y="253"/>
                    <a:pt x="534" y="257"/>
                  </a:cubicBezTo>
                  <a:cubicBezTo>
                    <a:pt x="536" y="261"/>
                    <a:pt x="536" y="266"/>
                    <a:pt x="536" y="271"/>
                  </a:cubicBezTo>
                  <a:cubicBezTo>
                    <a:pt x="536" y="276"/>
                    <a:pt x="532" y="282"/>
                    <a:pt x="539" y="293"/>
                  </a:cubicBezTo>
                  <a:cubicBezTo>
                    <a:pt x="547" y="304"/>
                    <a:pt x="538" y="302"/>
                    <a:pt x="540" y="310"/>
                  </a:cubicBezTo>
                  <a:cubicBezTo>
                    <a:pt x="542" y="317"/>
                    <a:pt x="537" y="318"/>
                    <a:pt x="537" y="318"/>
                  </a:cubicBezTo>
                  <a:cubicBezTo>
                    <a:pt x="537" y="318"/>
                    <a:pt x="530" y="322"/>
                    <a:pt x="525" y="316"/>
                  </a:cubicBezTo>
                  <a:cubicBezTo>
                    <a:pt x="520" y="311"/>
                    <a:pt x="518" y="323"/>
                    <a:pt x="517" y="328"/>
                  </a:cubicBezTo>
                  <a:cubicBezTo>
                    <a:pt x="516" y="333"/>
                    <a:pt x="521" y="333"/>
                    <a:pt x="531" y="342"/>
                  </a:cubicBezTo>
                  <a:cubicBezTo>
                    <a:pt x="541" y="350"/>
                    <a:pt x="533" y="346"/>
                    <a:pt x="537" y="356"/>
                  </a:cubicBezTo>
                  <a:cubicBezTo>
                    <a:pt x="541" y="366"/>
                    <a:pt x="541" y="365"/>
                    <a:pt x="542" y="373"/>
                  </a:cubicBezTo>
                  <a:cubicBezTo>
                    <a:pt x="543" y="382"/>
                    <a:pt x="541" y="381"/>
                    <a:pt x="539" y="384"/>
                  </a:cubicBezTo>
                  <a:cubicBezTo>
                    <a:pt x="537" y="387"/>
                    <a:pt x="536" y="388"/>
                    <a:pt x="532" y="383"/>
                  </a:cubicBezTo>
                  <a:cubicBezTo>
                    <a:pt x="528" y="378"/>
                    <a:pt x="531" y="373"/>
                    <a:pt x="525" y="367"/>
                  </a:cubicBezTo>
                  <a:cubicBezTo>
                    <a:pt x="518" y="360"/>
                    <a:pt x="521" y="371"/>
                    <a:pt x="517" y="377"/>
                  </a:cubicBezTo>
                  <a:cubicBezTo>
                    <a:pt x="514" y="384"/>
                    <a:pt x="521" y="390"/>
                    <a:pt x="525" y="403"/>
                  </a:cubicBezTo>
                  <a:cubicBezTo>
                    <a:pt x="529" y="415"/>
                    <a:pt x="526" y="415"/>
                    <a:pt x="527" y="425"/>
                  </a:cubicBezTo>
                  <a:cubicBezTo>
                    <a:pt x="528" y="434"/>
                    <a:pt x="524" y="437"/>
                    <a:pt x="521" y="444"/>
                  </a:cubicBezTo>
                  <a:cubicBezTo>
                    <a:pt x="517" y="451"/>
                    <a:pt x="513" y="453"/>
                    <a:pt x="504" y="455"/>
                  </a:cubicBezTo>
                  <a:cubicBezTo>
                    <a:pt x="494" y="456"/>
                    <a:pt x="478" y="451"/>
                    <a:pt x="475" y="442"/>
                  </a:cubicBezTo>
                  <a:cubicBezTo>
                    <a:pt x="472" y="433"/>
                    <a:pt x="472" y="440"/>
                    <a:pt x="463" y="427"/>
                  </a:cubicBezTo>
                  <a:cubicBezTo>
                    <a:pt x="455" y="413"/>
                    <a:pt x="453" y="418"/>
                    <a:pt x="449" y="405"/>
                  </a:cubicBezTo>
                  <a:cubicBezTo>
                    <a:pt x="445" y="393"/>
                    <a:pt x="442" y="378"/>
                    <a:pt x="433" y="368"/>
                  </a:cubicBezTo>
                  <a:cubicBezTo>
                    <a:pt x="425" y="357"/>
                    <a:pt x="426" y="356"/>
                    <a:pt x="423" y="346"/>
                  </a:cubicBezTo>
                  <a:cubicBezTo>
                    <a:pt x="420" y="337"/>
                    <a:pt x="419" y="332"/>
                    <a:pt x="411" y="316"/>
                  </a:cubicBezTo>
                  <a:cubicBezTo>
                    <a:pt x="402" y="301"/>
                    <a:pt x="405" y="302"/>
                    <a:pt x="402" y="289"/>
                  </a:cubicBezTo>
                  <a:cubicBezTo>
                    <a:pt x="399" y="277"/>
                    <a:pt x="379" y="254"/>
                    <a:pt x="378" y="241"/>
                  </a:cubicBezTo>
                  <a:cubicBezTo>
                    <a:pt x="377" y="227"/>
                    <a:pt x="371" y="232"/>
                    <a:pt x="367" y="214"/>
                  </a:cubicBezTo>
                  <a:cubicBezTo>
                    <a:pt x="363" y="195"/>
                    <a:pt x="343" y="184"/>
                    <a:pt x="345" y="162"/>
                  </a:cubicBezTo>
                  <a:cubicBezTo>
                    <a:pt x="359" y="157"/>
                    <a:pt x="367" y="147"/>
                    <a:pt x="367" y="130"/>
                  </a:cubicBezTo>
                  <a:cubicBezTo>
                    <a:pt x="365" y="145"/>
                    <a:pt x="357" y="149"/>
                    <a:pt x="345" y="150"/>
                  </a:cubicBezTo>
                  <a:cubicBezTo>
                    <a:pt x="345" y="149"/>
                    <a:pt x="345" y="149"/>
                    <a:pt x="345" y="149"/>
                  </a:cubicBezTo>
                  <a:cubicBezTo>
                    <a:pt x="344" y="128"/>
                    <a:pt x="346" y="103"/>
                    <a:pt x="348" y="93"/>
                  </a:cubicBezTo>
                  <a:cubicBezTo>
                    <a:pt x="348" y="91"/>
                    <a:pt x="348" y="89"/>
                    <a:pt x="346" y="88"/>
                  </a:cubicBezTo>
                  <a:cubicBezTo>
                    <a:pt x="338" y="76"/>
                    <a:pt x="323" y="67"/>
                    <a:pt x="305" y="64"/>
                  </a:cubicBezTo>
                  <a:cubicBezTo>
                    <a:pt x="286" y="60"/>
                    <a:pt x="267" y="63"/>
                    <a:pt x="255" y="71"/>
                  </a:cubicBezTo>
                  <a:cubicBezTo>
                    <a:pt x="254" y="72"/>
                    <a:pt x="253" y="73"/>
                    <a:pt x="252" y="74"/>
                  </a:cubicBezTo>
                  <a:cubicBezTo>
                    <a:pt x="249" y="79"/>
                    <a:pt x="249" y="94"/>
                    <a:pt x="246" y="118"/>
                  </a:cubicBezTo>
                  <a:cubicBezTo>
                    <a:pt x="244" y="137"/>
                    <a:pt x="245" y="168"/>
                    <a:pt x="231" y="176"/>
                  </a:cubicBezTo>
                  <a:cubicBezTo>
                    <a:pt x="217" y="183"/>
                    <a:pt x="176" y="151"/>
                    <a:pt x="157" y="122"/>
                  </a:cubicBezTo>
                  <a:cubicBezTo>
                    <a:pt x="156" y="121"/>
                    <a:pt x="156" y="121"/>
                    <a:pt x="156" y="121"/>
                  </a:cubicBezTo>
                  <a:cubicBezTo>
                    <a:pt x="131" y="96"/>
                    <a:pt x="92" y="95"/>
                    <a:pt x="63" y="103"/>
                  </a:cubicBezTo>
                  <a:cubicBezTo>
                    <a:pt x="31" y="111"/>
                    <a:pt x="7" y="130"/>
                    <a:pt x="2" y="151"/>
                  </a:cubicBezTo>
                  <a:cubicBezTo>
                    <a:pt x="2" y="152"/>
                    <a:pt x="2" y="152"/>
                    <a:pt x="2" y="152"/>
                  </a:cubicBezTo>
                  <a:cubicBezTo>
                    <a:pt x="0" y="192"/>
                    <a:pt x="32" y="283"/>
                    <a:pt x="69" y="306"/>
                  </a:cubicBezTo>
                  <a:cubicBezTo>
                    <a:pt x="102" y="326"/>
                    <a:pt x="104" y="330"/>
                    <a:pt x="119" y="358"/>
                  </a:cubicBezTo>
                  <a:cubicBezTo>
                    <a:pt x="137" y="394"/>
                    <a:pt x="222" y="502"/>
                    <a:pt x="368" y="538"/>
                  </a:cubicBezTo>
                  <a:cubicBezTo>
                    <a:pt x="515" y="574"/>
                    <a:pt x="543" y="532"/>
                    <a:pt x="568" y="519"/>
                  </a:cubicBezTo>
                  <a:cubicBezTo>
                    <a:pt x="569" y="519"/>
                    <a:pt x="569" y="519"/>
                    <a:pt x="569" y="519"/>
                  </a:cubicBezTo>
                  <a:cubicBezTo>
                    <a:pt x="569" y="519"/>
                    <a:pt x="569" y="519"/>
                    <a:pt x="569" y="518"/>
                  </a:cubicBezTo>
                  <a:cubicBezTo>
                    <a:pt x="628" y="473"/>
                    <a:pt x="652" y="403"/>
                    <a:pt x="620" y="312"/>
                  </a:cubicBezTo>
                  <a:close/>
                  <a:moveTo>
                    <a:pt x="232" y="200"/>
                  </a:moveTo>
                  <a:cubicBezTo>
                    <a:pt x="232" y="198"/>
                    <a:pt x="232" y="196"/>
                    <a:pt x="233" y="194"/>
                  </a:cubicBezTo>
                  <a:cubicBezTo>
                    <a:pt x="236" y="190"/>
                    <a:pt x="242" y="191"/>
                    <a:pt x="244" y="187"/>
                  </a:cubicBezTo>
                  <a:cubicBezTo>
                    <a:pt x="249" y="180"/>
                    <a:pt x="245" y="172"/>
                    <a:pt x="251" y="166"/>
                  </a:cubicBezTo>
                  <a:cubicBezTo>
                    <a:pt x="263" y="160"/>
                    <a:pt x="290" y="159"/>
                    <a:pt x="290" y="143"/>
                  </a:cubicBezTo>
                  <a:cubicBezTo>
                    <a:pt x="282" y="152"/>
                    <a:pt x="263" y="148"/>
                    <a:pt x="258" y="143"/>
                  </a:cubicBezTo>
                  <a:cubicBezTo>
                    <a:pt x="255" y="142"/>
                    <a:pt x="259" y="136"/>
                    <a:pt x="259" y="136"/>
                  </a:cubicBezTo>
                  <a:cubicBezTo>
                    <a:pt x="257" y="133"/>
                    <a:pt x="262" y="130"/>
                    <a:pt x="261" y="128"/>
                  </a:cubicBezTo>
                  <a:cubicBezTo>
                    <a:pt x="260" y="125"/>
                    <a:pt x="260" y="121"/>
                    <a:pt x="259" y="116"/>
                  </a:cubicBezTo>
                  <a:cubicBezTo>
                    <a:pt x="261" y="103"/>
                    <a:pt x="263" y="88"/>
                    <a:pt x="265" y="82"/>
                  </a:cubicBezTo>
                  <a:cubicBezTo>
                    <a:pt x="274" y="77"/>
                    <a:pt x="288" y="75"/>
                    <a:pt x="302" y="78"/>
                  </a:cubicBezTo>
                  <a:cubicBezTo>
                    <a:pt x="315" y="80"/>
                    <a:pt x="325" y="86"/>
                    <a:pt x="332" y="94"/>
                  </a:cubicBezTo>
                  <a:cubicBezTo>
                    <a:pt x="331" y="100"/>
                    <a:pt x="330" y="108"/>
                    <a:pt x="329" y="118"/>
                  </a:cubicBezTo>
                  <a:cubicBezTo>
                    <a:pt x="327" y="120"/>
                    <a:pt x="332" y="126"/>
                    <a:pt x="330" y="130"/>
                  </a:cubicBezTo>
                  <a:cubicBezTo>
                    <a:pt x="327" y="135"/>
                    <a:pt x="331" y="135"/>
                    <a:pt x="330" y="144"/>
                  </a:cubicBezTo>
                  <a:cubicBezTo>
                    <a:pt x="328" y="153"/>
                    <a:pt x="328" y="151"/>
                    <a:pt x="326" y="151"/>
                  </a:cubicBezTo>
                  <a:cubicBezTo>
                    <a:pt x="316" y="151"/>
                    <a:pt x="294" y="152"/>
                    <a:pt x="292" y="144"/>
                  </a:cubicBezTo>
                  <a:cubicBezTo>
                    <a:pt x="291" y="157"/>
                    <a:pt x="306" y="159"/>
                    <a:pt x="322" y="162"/>
                  </a:cubicBezTo>
                  <a:cubicBezTo>
                    <a:pt x="323" y="162"/>
                    <a:pt x="327" y="169"/>
                    <a:pt x="327" y="170"/>
                  </a:cubicBezTo>
                  <a:cubicBezTo>
                    <a:pt x="327" y="188"/>
                    <a:pt x="323" y="216"/>
                    <a:pt x="328" y="229"/>
                  </a:cubicBezTo>
                  <a:cubicBezTo>
                    <a:pt x="335" y="244"/>
                    <a:pt x="335" y="253"/>
                    <a:pt x="338" y="265"/>
                  </a:cubicBezTo>
                  <a:cubicBezTo>
                    <a:pt x="341" y="277"/>
                    <a:pt x="338" y="310"/>
                    <a:pt x="344" y="324"/>
                  </a:cubicBezTo>
                  <a:cubicBezTo>
                    <a:pt x="350" y="339"/>
                    <a:pt x="352" y="346"/>
                    <a:pt x="357" y="354"/>
                  </a:cubicBezTo>
                  <a:cubicBezTo>
                    <a:pt x="361" y="362"/>
                    <a:pt x="369" y="392"/>
                    <a:pt x="379" y="404"/>
                  </a:cubicBezTo>
                  <a:cubicBezTo>
                    <a:pt x="390" y="417"/>
                    <a:pt x="390" y="427"/>
                    <a:pt x="397" y="433"/>
                  </a:cubicBezTo>
                  <a:cubicBezTo>
                    <a:pt x="404" y="440"/>
                    <a:pt x="401" y="447"/>
                    <a:pt x="406" y="453"/>
                  </a:cubicBezTo>
                  <a:cubicBezTo>
                    <a:pt x="412" y="459"/>
                    <a:pt x="415" y="460"/>
                    <a:pt x="419" y="464"/>
                  </a:cubicBezTo>
                  <a:cubicBezTo>
                    <a:pt x="423" y="469"/>
                    <a:pt x="432" y="478"/>
                    <a:pt x="429" y="485"/>
                  </a:cubicBezTo>
                  <a:cubicBezTo>
                    <a:pt x="426" y="492"/>
                    <a:pt x="434" y="509"/>
                    <a:pt x="429" y="511"/>
                  </a:cubicBezTo>
                  <a:cubicBezTo>
                    <a:pt x="424" y="513"/>
                    <a:pt x="425" y="508"/>
                    <a:pt x="415" y="505"/>
                  </a:cubicBezTo>
                  <a:cubicBezTo>
                    <a:pt x="404" y="502"/>
                    <a:pt x="394" y="496"/>
                    <a:pt x="389" y="498"/>
                  </a:cubicBezTo>
                  <a:cubicBezTo>
                    <a:pt x="384" y="500"/>
                    <a:pt x="369" y="494"/>
                    <a:pt x="370" y="488"/>
                  </a:cubicBezTo>
                  <a:cubicBezTo>
                    <a:pt x="371" y="481"/>
                    <a:pt x="366" y="478"/>
                    <a:pt x="366" y="478"/>
                  </a:cubicBezTo>
                  <a:cubicBezTo>
                    <a:pt x="366" y="478"/>
                    <a:pt x="357" y="472"/>
                    <a:pt x="353" y="472"/>
                  </a:cubicBezTo>
                  <a:cubicBezTo>
                    <a:pt x="350" y="472"/>
                    <a:pt x="346" y="469"/>
                    <a:pt x="340" y="471"/>
                  </a:cubicBezTo>
                  <a:cubicBezTo>
                    <a:pt x="334" y="473"/>
                    <a:pt x="330" y="480"/>
                    <a:pt x="326" y="479"/>
                  </a:cubicBezTo>
                  <a:cubicBezTo>
                    <a:pt x="323" y="478"/>
                    <a:pt x="319" y="477"/>
                    <a:pt x="316" y="473"/>
                  </a:cubicBezTo>
                  <a:cubicBezTo>
                    <a:pt x="313" y="469"/>
                    <a:pt x="316" y="465"/>
                    <a:pt x="309" y="461"/>
                  </a:cubicBezTo>
                  <a:cubicBezTo>
                    <a:pt x="301" y="456"/>
                    <a:pt x="309" y="448"/>
                    <a:pt x="297" y="450"/>
                  </a:cubicBezTo>
                  <a:cubicBezTo>
                    <a:pt x="286" y="452"/>
                    <a:pt x="287" y="459"/>
                    <a:pt x="278" y="449"/>
                  </a:cubicBezTo>
                  <a:cubicBezTo>
                    <a:pt x="268" y="439"/>
                    <a:pt x="268" y="433"/>
                    <a:pt x="265" y="430"/>
                  </a:cubicBezTo>
                  <a:cubicBezTo>
                    <a:pt x="262" y="427"/>
                    <a:pt x="265" y="420"/>
                    <a:pt x="260" y="416"/>
                  </a:cubicBezTo>
                  <a:cubicBezTo>
                    <a:pt x="255" y="412"/>
                    <a:pt x="255" y="404"/>
                    <a:pt x="249" y="404"/>
                  </a:cubicBezTo>
                  <a:cubicBezTo>
                    <a:pt x="242" y="404"/>
                    <a:pt x="233" y="403"/>
                    <a:pt x="233" y="403"/>
                  </a:cubicBezTo>
                  <a:cubicBezTo>
                    <a:pt x="233" y="403"/>
                    <a:pt x="234" y="403"/>
                    <a:pt x="224" y="400"/>
                  </a:cubicBezTo>
                  <a:cubicBezTo>
                    <a:pt x="213" y="396"/>
                    <a:pt x="218" y="407"/>
                    <a:pt x="213" y="396"/>
                  </a:cubicBezTo>
                  <a:cubicBezTo>
                    <a:pt x="208" y="384"/>
                    <a:pt x="211" y="373"/>
                    <a:pt x="203" y="373"/>
                  </a:cubicBezTo>
                  <a:cubicBezTo>
                    <a:pt x="195" y="373"/>
                    <a:pt x="187" y="374"/>
                    <a:pt x="187" y="374"/>
                  </a:cubicBezTo>
                  <a:cubicBezTo>
                    <a:pt x="176" y="370"/>
                    <a:pt x="176" y="370"/>
                    <a:pt x="176" y="370"/>
                  </a:cubicBezTo>
                  <a:cubicBezTo>
                    <a:pt x="176" y="370"/>
                    <a:pt x="175" y="365"/>
                    <a:pt x="172" y="360"/>
                  </a:cubicBezTo>
                  <a:cubicBezTo>
                    <a:pt x="169" y="355"/>
                    <a:pt x="173" y="353"/>
                    <a:pt x="168" y="345"/>
                  </a:cubicBezTo>
                  <a:cubicBezTo>
                    <a:pt x="162" y="338"/>
                    <a:pt x="162" y="335"/>
                    <a:pt x="155" y="330"/>
                  </a:cubicBezTo>
                  <a:cubicBezTo>
                    <a:pt x="148" y="325"/>
                    <a:pt x="149" y="318"/>
                    <a:pt x="146" y="315"/>
                  </a:cubicBezTo>
                  <a:cubicBezTo>
                    <a:pt x="143" y="312"/>
                    <a:pt x="144" y="309"/>
                    <a:pt x="141" y="304"/>
                  </a:cubicBezTo>
                  <a:cubicBezTo>
                    <a:pt x="139" y="301"/>
                    <a:pt x="127" y="292"/>
                    <a:pt x="124" y="285"/>
                  </a:cubicBezTo>
                  <a:cubicBezTo>
                    <a:pt x="122" y="280"/>
                    <a:pt x="127" y="267"/>
                    <a:pt x="134" y="269"/>
                  </a:cubicBezTo>
                  <a:cubicBezTo>
                    <a:pt x="140" y="264"/>
                    <a:pt x="144" y="257"/>
                    <a:pt x="143" y="257"/>
                  </a:cubicBezTo>
                  <a:cubicBezTo>
                    <a:pt x="110" y="243"/>
                    <a:pt x="102" y="281"/>
                    <a:pt x="92" y="280"/>
                  </a:cubicBezTo>
                  <a:cubicBezTo>
                    <a:pt x="84" y="281"/>
                    <a:pt x="83" y="279"/>
                    <a:pt x="77" y="278"/>
                  </a:cubicBezTo>
                  <a:cubicBezTo>
                    <a:pt x="71" y="277"/>
                    <a:pt x="71" y="270"/>
                    <a:pt x="66" y="268"/>
                  </a:cubicBezTo>
                  <a:cubicBezTo>
                    <a:pt x="61" y="266"/>
                    <a:pt x="60" y="264"/>
                    <a:pt x="53" y="256"/>
                  </a:cubicBezTo>
                  <a:cubicBezTo>
                    <a:pt x="47" y="249"/>
                    <a:pt x="42" y="240"/>
                    <a:pt x="38" y="233"/>
                  </a:cubicBezTo>
                  <a:cubicBezTo>
                    <a:pt x="34" y="226"/>
                    <a:pt x="37" y="228"/>
                    <a:pt x="35" y="222"/>
                  </a:cubicBezTo>
                  <a:cubicBezTo>
                    <a:pt x="33" y="217"/>
                    <a:pt x="34" y="217"/>
                    <a:pt x="29" y="211"/>
                  </a:cubicBezTo>
                  <a:cubicBezTo>
                    <a:pt x="25" y="205"/>
                    <a:pt x="23" y="205"/>
                    <a:pt x="23" y="197"/>
                  </a:cubicBezTo>
                  <a:cubicBezTo>
                    <a:pt x="23" y="189"/>
                    <a:pt x="26" y="191"/>
                    <a:pt x="21" y="185"/>
                  </a:cubicBezTo>
                  <a:cubicBezTo>
                    <a:pt x="16" y="178"/>
                    <a:pt x="19" y="174"/>
                    <a:pt x="19" y="168"/>
                  </a:cubicBezTo>
                  <a:cubicBezTo>
                    <a:pt x="19" y="162"/>
                    <a:pt x="17" y="159"/>
                    <a:pt x="17" y="152"/>
                  </a:cubicBezTo>
                  <a:cubicBezTo>
                    <a:pt x="21" y="142"/>
                    <a:pt x="29" y="133"/>
                    <a:pt x="39" y="127"/>
                  </a:cubicBezTo>
                  <a:cubicBezTo>
                    <a:pt x="45" y="124"/>
                    <a:pt x="62" y="121"/>
                    <a:pt x="70" y="119"/>
                  </a:cubicBezTo>
                  <a:cubicBezTo>
                    <a:pt x="79" y="117"/>
                    <a:pt x="85" y="113"/>
                    <a:pt x="95" y="113"/>
                  </a:cubicBezTo>
                  <a:cubicBezTo>
                    <a:pt x="100" y="113"/>
                    <a:pt x="104" y="116"/>
                    <a:pt x="111" y="117"/>
                  </a:cubicBezTo>
                  <a:cubicBezTo>
                    <a:pt x="119" y="118"/>
                    <a:pt x="128" y="118"/>
                    <a:pt x="132" y="120"/>
                  </a:cubicBezTo>
                  <a:cubicBezTo>
                    <a:pt x="152" y="127"/>
                    <a:pt x="154" y="152"/>
                    <a:pt x="167" y="165"/>
                  </a:cubicBezTo>
                  <a:cubicBezTo>
                    <a:pt x="170" y="169"/>
                    <a:pt x="174" y="170"/>
                    <a:pt x="177" y="175"/>
                  </a:cubicBezTo>
                  <a:cubicBezTo>
                    <a:pt x="180" y="179"/>
                    <a:pt x="180" y="184"/>
                    <a:pt x="184" y="188"/>
                  </a:cubicBezTo>
                  <a:cubicBezTo>
                    <a:pt x="189" y="194"/>
                    <a:pt x="208" y="194"/>
                    <a:pt x="206" y="204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37" name="Freeform 26"/>
            <p:cNvSpPr>
              <a:spLocks/>
            </p:cNvSpPr>
            <p:nvPr/>
          </p:nvSpPr>
          <p:spPr bwMode="auto">
            <a:xfrm>
              <a:off x="1680" y="617"/>
              <a:ext cx="610" cy="487"/>
            </a:xfrm>
            <a:custGeom>
              <a:avLst/>
              <a:gdLst>
                <a:gd name="T0" fmla="*/ 2 w 563"/>
                <a:gd name="T1" fmla="*/ 0 h 421"/>
                <a:gd name="T2" fmla="*/ 2 w 563"/>
                <a:gd name="T3" fmla="*/ 0 h 421"/>
                <a:gd name="T4" fmla="*/ 2 w 563"/>
                <a:gd name="T5" fmla="*/ 1 h 421"/>
                <a:gd name="T6" fmla="*/ 142 w 563"/>
                <a:gd name="T7" fmla="*/ 571 h 421"/>
                <a:gd name="T8" fmla="*/ 247 w 563"/>
                <a:gd name="T9" fmla="*/ 765 h 421"/>
                <a:gd name="T10" fmla="*/ 757 w 563"/>
                <a:gd name="T11" fmla="*/ 1436 h 421"/>
                <a:gd name="T12" fmla="*/ 1158 w 563"/>
                <a:gd name="T13" fmla="*/ 1373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63"/>
                <a:gd name="T22" fmla="*/ 0 h 421"/>
                <a:gd name="T23" fmla="*/ 563 w 563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63" h="421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0" y="41"/>
                    <a:pt x="32" y="132"/>
                    <a:pt x="69" y="155"/>
                  </a:cubicBezTo>
                  <a:cubicBezTo>
                    <a:pt x="101" y="175"/>
                    <a:pt x="104" y="178"/>
                    <a:pt x="119" y="207"/>
                  </a:cubicBezTo>
                  <a:cubicBezTo>
                    <a:pt x="137" y="242"/>
                    <a:pt x="222" y="351"/>
                    <a:pt x="368" y="387"/>
                  </a:cubicBezTo>
                  <a:cubicBezTo>
                    <a:pt x="506" y="421"/>
                    <a:pt x="537" y="383"/>
                    <a:pt x="563" y="370"/>
                  </a:cubicBezTo>
                </a:path>
              </a:pathLst>
            </a:custGeom>
            <a:noFill/>
            <a:ln w="6350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38" name="Freeform 27"/>
            <p:cNvSpPr>
              <a:spLocks/>
            </p:cNvSpPr>
            <p:nvPr/>
          </p:nvSpPr>
          <p:spPr bwMode="auto">
            <a:xfrm>
              <a:off x="1678" y="517"/>
              <a:ext cx="373" cy="141"/>
            </a:xfrm>
            <a:custGeom>
              <a:avLst/>
              <a:gdLst>
                <a:gd name="T0" fmla="*/ 711 w 344"/>
                <a:gd name="T1" fmla="*/ 89 h 122"/>
                <a:gd name="T2" fmla="*/ 625 w 344"/>
                <a:gd name="T3" fmla="*/ 3 h 122"/>
                <a:gd name="T4" fmla="*/ 520 w 344"/>
                <a:gd name="T5" fmla="*/ 42 h 122"/>
                <a:gd name="T6" fmla="*/ 518 w 344"/>
                <a:gd name="T7" fmla="*/ 49 h 122"/>
                <a:gd name="T8" fmla="*/ 511 w 344"/>
                <a:gd name="T9" fmla="*/ 208 h 122"/>
                <a:gd name="T10" fmla="*/ 475 w 344"/>
                <a:gd name="T11" fmla="*/ 426 h 122"/>
                <a:gd name="T12" fmla="*/ 319 w 344"/>
                <a:gd name="T13" fmla="*/ 227 h 122"/>
                <a:gd name="T14" fmla="*/ 317 w 344"/>
                <a:gd name="T15" fmla="*/ 220 h 122"/>
                <a:gd name="T16" fmla="*/ 127 w 344"/>
                <a:gd name="T17" fmla="*/ 157 h 122"/>
                <a:gd name="T18" fmla="*/ 0 w 344"/>
                <a:gd name="T19" fmla="*/ 334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4"/>
                <a:gd name="T31" fmla="*/ 0 h 122"/>
                <a:gd name="T32" fmla="*/ 344 w 344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4" h="122">
                  <a:moveTo>
                    <a:pt x="344" y="24"/>
                  </a:moveTo>
                  <a:cubicBezTo>
                    <a:pt x="336" y="12"/>
                    <a:pt x="320" y="7"/>
                    <a:pt x="302" y="3"/>
                  </a:cubicBezTo>
                  <a:cubicBezTo>
                    <a:pt x="284" y="0"/>
                    <a:pt x="265" y="3"/>
                    <a:pt x="252" y="11"/>
                  </a:cubicBezTo>
                  <a:cubicBezTo>
                    <a:pt x="251" y="11"/>
                    <a:pt x="250" y="12"/>
                    <a:pt x="250" y="13"/>
                  </a:cubicBezTo>
                  <a:cubicBezTo>
                    <a:pt x="246" y="19"/>
                    <a:pt x="249" y="33"/>
                    <a:pt x="246" y="56"/>
                  </a:cubicBezTo>
                  <a:cubicBezTo>
                    <a:pt x="244" y="76"/>
                    <a:pt x="248" y="105"/>
                    <a:pt x="229" y="116"/>
                  </a:cubicBezTo>
                  <a:cubicBezTo>
                    <a:pt x="215" y="122"/>
                    <a:pt x="174" y="91"/>
                    <a:pt x="154" y="61"/>
                  </a:cubicBezTo>
                  <a:cubicBezTo>
                    <a:pt x="154" y="61"/>
                    <a:pt x="154" y="61"/>
                    <a:pt x="153" y="60"/>
                  </a:cubicBezTo>
                  <a:cubicBezTo>
                    <a:pt x="129" y="36"/>
                    <a:pt x="90" y="35"/>
                    <a:pt x="61" y="42"/>
                  </a:cubicBezTo>
                  <a:cubicBezTo>
                    <a:pt x="29" y="51"/>
                    <a:pt x="5" y="70"/>
                    <a:pt x="0" y="91"/>
                  </a:cubicBezTo>
                </a:path>
              </a:pathLst>
            </a:custGeom>
            <a:noFill/>
            <a:ln w="6350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39" name="Freeform 28"/>
            <p:cNvSpPr>
              <a:spLocks/>
            </p:cNvSpPr>
            <p:nvPr/>
          </p:nvSpPr>
          <p:spPr bwMode="auto">
            <a:xfrm>
              <a:off x="2045" y="636"/>
              <a:ext cx="174" cy="338"/>
            </a:xfrm>
            <a:custGeom>
              <a:avLst/>
              <a:gdLst>
                <a:gd name="T0" fmla="*/ 16 w 161"/>
                <a:gd name="T1" fmla="*/ 125 h 292"/>
                <a:gd name="T2" fmla="*/ 23 w 161"/>
                <a:gd name="T3" fmla="*/ 184 h 292"/>
                <a:gd name="T4" fmla="*/ 40 w 161"/>
                <a:gd name="T5" fmla="*/ 247 h 292"/>
                <a:gd name="T6" fmla="*/ 46 w 161"/>
                <a:gd name="T7" fmla="*/ 286 h 292"/>
                <a:gd name="T8" fmla="*/ 73 w 161"/>
                <a:gd name="T9" fmla="*/ 392 h 292"/>
                <a:gd name="T10" fmla="*/ 95 w 161"/>
                <a:gd name="T11" fmla="*/ 466 h 292"/>
                <a:gd name="T12" fmla="*/ 98 w 161"/>
                <a:gd name="T13" fmla="*/ 500 h 292"/>
                <a:gd name="T14" fmla="*/ 113 w 161"/>
                <a:gd name="T15" fmla="*/ 570 h 292"/>
                <a:gd name="T16" fmla="*/ 134 w 161"/>
                <a:gd name="T17" fmla="*/ 670 h 292"/>
                <a:gd name="T18" fmla="*/ 135 w 161"/>
                <a:gd name="T19" fmla="*/ 677 h 292"/>
                <a:gd name="T20" fmla="*/ 140 w 161"/>
                <a:gd name="T21" fmla="*/ 697 h 292"/>
                <a:gd name="T22" fmla="*/ 158 w 161"/>
                <a:gd name="T23" fmla="*/ 761 h 292"/>
                <a:gd name="T24" fmla="*/ 184 w 161"/>
                <a:gd name="T25" fmla="*/ 869 h 292"/>
                <a:gd name="T26" fmla="*/ 189 w 161"/>
                <a:gd name="T27" fmla="*/ 899 h 292"/>
                <a:gd name="T28" fmla="*/ 203 w 161"/>
                <a:gd name="T29" fmla="*/ 945 h 292"/>
                <a:gd name="T30" fmla="*/ 219 w 161"/>
                <a:gd name="T31" fmla="*/ 978 h 292"/>
                <a:gd name="T32" fmla="*/ 235 w 161"/>
                <a:gd name="T33" fmla="*/ 1019 h 292"/>
                <a:gd name="T34" fmla="*/ 240 w 161"/>
                <a:gd name="T35" fmla="*/ 1039 h 292"/>
                <a:gd name="T36" fmla="*/ 323 w 161"/>
                <a:gd name="T37" fmla="*/ 1083 h 292"/>
                <a:gd name="T38" fmla="*/ 323 w 161"/>
                <a:gd name="T39" fmla="*/ 1083 h 292"/>
                <a:gd name="T40" fmla="*/ 252 w 161"/>
                <a:gd name="T41" fmla="*/ 1027 h 292"/>
                <a:gd name="T42" fmla="*/ 240 w 161"/>
                <a:gd name="T43" fmla="*/ 1004 h 292"/>
                <a:gd name="T44" fmla="*/ 230 w 161"/>
                <a:gd name="T45" fmla="*/ 968 h 292"/>
                <a:gd name="T46" fmla="*/ 213 w 161"/>
                <a:gd name="T47" fmla="*/ 934 h 292"/>
                <a:gd name="T48" fmla="*/ 200 w 161"/>
                <a:gd name="T49" fmla="*/ 898 h 292"/>
                <a:gd name="T50" fmla="*/ 192 w 161"/>
                <a:gd name="T51" fmla="*/ 867 h 292"/>
                <a:gd name="T52" fmla="*/ 168 w 161"/>
                <a:gd name="T53" fmla="*/ 751 h 292"/>
                <a:gd name="T54" fmla="*/ 149 w 161"/>
                <a:gd name="T55" fmla="*/ 691 h 292"/>
                <a:gd name="T56" fmla="*/ 146 w 161"/>
                <a:gd name="T57" fmla="*/ 675 h 292"/>
                <a:gd name="T58" fmla="*/ 145 w 161"/>
                <a:gd name="T59" fmla="*/ 660 h 292"/>
                <a:gd name="T60" fmla="*/ 121 w 161"/>
                <a:gd name="T61" fmla="*/ 561 h 292"/>
                <a:gd name="T62" fmla="*/ 107 w 161"/>
                <a:gd name="T63" fmla="*/ 493 h 292"/>
                <a:gd name="T64" fmla="*/ 105 w 161"/>
                <a:gd name="T65" fmla="*/ 464 h 292"/>
                <a:gd name="T66" fmla="*/ 83 w 161"/>
                <a:gd name="T67" fmla="*/ 383 h 292"/>
                <a:gd name="T68" fmla="*/ 56 w 161"/>
                <a:gd name="T69" fmla="*/ 286 h 292"/>
                <a:gd name="T70" fmla="*/ 46 w 161"/>
                <a:gd name="T71" fmla="*/ 236 h 292"/>
                <a:gd name="T72" fmla="*/ 34 w 161"/>
                <a:gd name="T73" fmla="*/ 181 h 292"/>
                <a:gd name="T74" fmla="*/ 23 w 161"/>
                <a:gd name="T75" fmla="*/ 120 h 292"/>
                <a:gd name="T76" fmla="*/ 2 w 161"/>
                <a:gd name="T77" fmla="*/ 0 h 292"/>
                <a:gd name="T78" fmla="*/ 2 w 161"/>
                <a:gd name="T79" fmla="*/ 0 h 292"/>
                <a:gd name="T80" fmla="*/ 16 w 161"/>
                <a:gd name="T81" fmla="*/ 125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2"/>
                <a:gd name="T125" fmla="*/ 161 w 161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2">
                  <a:moveTo>
                    <a:pt x="7" y="34"/>
                  </a:moveTo>
                  <a:cubicBezTo>
                    <a:pt x="9" y="38"/>
                    <a:pt x="11" y="43"/>
                    <a:pt x="12" y="49"/>
                  </a:cubicBezTo>
                  <a:cubicBezTo>
                    <a:pt x="14" y="59"/>
                    <a:pt x="17" y="63"/>
                    <a:pt x="19" y="66"/>
                  </a:cubicBezTo>
                  <a:cubicBezTo>
                    <a:pt x="21" y="68"/>
                    <a:pt x="23" y="70"/>
                    <a:pt x="23" y="76"/>
                  </a:cubicBezTo>
                  <a:cubicBezTo>
                    <a:pt x="24" y="84"/>
                    <a:pt x="30" y="95"/>
                    <a:pt x="37" y="105"/>
                  </a:cubicBezTo>
                  <a:cubicBezTo>
                    <a:pt x="41" y="112"/>
                    <a:pt x="46" y="120"/>
                    <a:pt x="47" y="125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49" y="138"/>
                    <a:pt x="50" y="142"/>
                    <a:pt x="56" y="153"/>
                  </a:cubicBezTo>
                  <a:cubicBezTo>
                    <a:pt x="63" y="166"/>
                    <a:pt x="65" y="171"/>
                    <a:pt x="67" y="179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71" y="193"/>
                    <a:pt x="72" y="195"/>
                    <a:pt x="79" y="204"/>
                  </a:cubicBezTo>
                  <a:cubicBezTo>
                    <a:pt x="85" y="212"/>
                    <a:pt x="88" y="223"/>
                    <a:pt x="91" y="233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96" y="248"/>
                    <a:pt x="98" y="250"/>
                    <a:pt x="101" y="253"/>
                  </a:cubicBezTo>
                  <a:cubicBezTo>
                    <a:pt x="103" y="255"/>
                    <a:pt x="105" y="257"/>
                    <a:pt x="109" y="263"/>
                  </a:cubicBezTo>
                  <a:cubicBezTo>
                    <a:pt x="113" y="270"/>
                    <a:pt x="116" y="272"/>
                    <a:pt x="117" y="273"/>
                  </a:cubicBezTo>
                  <a:cubicBezTo>
                    <a:pt x="118" y="274"/>
                    <a:pt x="119" y="275"/>
                    <a:pt x="120" y="278"/>
                  </a:cubicBezTo>
                  <a:cubicBezTo>
                    <a:pt x="124" y="289"/>
                    <a:pt x="152" y="292"/>
                    <a:pt x="161" y="291"/>
                  </a:cubicBezTo>
                  <a:cubicBezTo>
                    <a:pt x="161" y="291"/>
                    <a:pt x="161" y="291"/>
                    <a:pt x="161" y="291"/>
                  </a:cubicBezTo>
                  <a:cubicBezTo>
                    <a:pt x="150" y="292"/>
                    <a:pt x="127" y="283"/>
                    <a:pt x="125" y="276"/>
                  </a:cubicBezTo>
                  <a:cubicBezTo>
                    <a:pt x="123" y="272"/>
                    <a:pt x="122" y="271"/>
                    <a:pt x="120" y="269"/>
                  </a:cubicBezTo>
                  <a:cubicBezTo>
                    <a:pt x="119" y="268"/>
                    <a:pt x="117" y="267"/>
                    <a:pt x="113" y="260"/>
                  </a:cubicBezTo>
                  <a:cubicBezTo>
                    <a:pt x="109" y="254"/>
                    <a:pt x="107" y="252"/>
                    <a:pt x="105" y="250"/>
                  </a:cubicBezTo>
                  <a:cubicBezTo>
                    <a:pt x="102" y="247"/>
                    <a:pt x="101" y="246"/>
                    <a:pt x="99" y="240"/>
                  </a:cubicBezTo>
                  <a:cubicBezTo>
                    <a:pt x="96" y="232"/>
                    <a:pt x="96" y="232"/>
                    <a:pt x="96" y="232"/>
                  </a:cubicBezTo>
                  <a:cubicBezTo>
                    <a:pt x="93" y="221"/>
                    <a:pt x="90" y="210"/>
                    <a:pt x="83" y="201"/>
                  </a:cubicBezTo>
                  <a:cubicBezTo>
                    <a:pt x="76" y="193"/>
                    <a:pt x="76" y="191"/>
                    <a:pt x="74" y="186"/>
                  </a:cubicBezTo>
                  <a:cubicBezTo>
                    <a:pt x="73" y="181"/>
                    <a:pt x="73" y="181"/>
                    <a:pt x="73" y="181"/>
                  </a:cubicBezTo>
                  <a:cubicBezTo>
                    <a:pt x="72" y="177"/>
                    <a:pt x="72" y="177"/>
                    <a:pt x="72" y="177"/>
                  </a:cubicBezTo>
                  <a:cubicBezTo>
                    <a:pt x="69" y="170"/>
                    <a:pt x="68" y="164"/>
                    <a:pt x="60" y="150"/>
                  </a:cubicBezTo>
                  <a:cubicBezTo>
                    <a:pt x="55" y="140"/>
                    <a:pt x="54" y="137"/>
                    <a:pt x="54" y="133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1" y="118"/>
                    <a:pt x="46" y="110"/>
                    <a:pt x="41" y="102"/>
                  </a:cubicBezTo>
                  <a:cubicBezTo>
                    <a:pt x="35" y="92"/>
                    <a:pt x="29" y="83"/>
                    <a:pt x="28" y="76"/>
                  </a:cubicBezTo>
                  <a:cubicBezTo>
                    <a:pt x="28" y="68"/>
                    <a:pt x="26" y="66"/>
                    <a:pt x="23" y="63"/>
                  </a:cubicBezTo>
                  <a:cubicBezTo>
                    <a:pt x="21" y="60"/>
                    <a:pt x="19" y="57"/>
                    <a:pt x="17" y="48"/>
                  </a:cubicBezTo>
                  <a:cubicBezTo>
                    <a:pt x="15" y="42"/>
                    <a:pt x="14" y="37"/>
                    <a:pt x="12" y="32"/>
                  </a:cubicBezTo>
                  <a:cubicBezTo>
                    <a:pt x="8" y="23"/>
                    <a:pt x="0" y="14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5"/>
                    <a:pt x="4" y="24"/>
                    <a:pt x="7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40" name="Freeform 29"/>
            <p:cNvSpPr>
              <a:spLocks/>
            </p:cNvSpPr>
            <p:nvPr/>
          </p:nvSpPr>
          <p:spPr bwMode="auto">
            <a:xfrm>
              <a:off x="2045" y="633"/>
              <a:ext cx="174" cy="341"/>
            </a:xfrm>
            <a:custGeom>
              <a:avLst/>
              <a:gdLst>
                <a:gd name="T0" fmla="*/ 19 w 161"/>
                <a:gd name="T1" fmla="*/ 119 h 295"/>
                <a:gd name="T2" fmla="*/ 37 w 161"/>
                <a:gd name="T3" fmla="*/ 185 h 295"/>
                <a:gd name="T4" fmla="*/ 50 w 161"/>
                <a:gd name="T5" fmla="*/ 242 h 295"/>
                <a:gd name="T6" fmla="*/ 58 w 161"/>
                <a:gd name="T7" fmla="*/ 286 h 295"/>
                <a:gd name="T8" fmla="*/ 85 w 161"/>
                <a:gd name="T9" fmla="*/ 386 h 295"/>
                <a:gd name="T10" fmla="*/ 106 w 161"/>
                <a:gd name="T11" fmla="*/ 458 h 295"/>
                <a:gd name="T12" fmla="*/ 111 w 161"/>
                <a:gd name="T13" fmla="*/ 494 h 295"/>
                <a:gd name="T14" fmla="*/ 124 w 161"/>
                <a:gd name="T15" fmla="*/ 565 h 295"/>
                <a:gd name="T16" fmla="*/ 146 w 161"/>
                <a:gd name="T17" fmla="*/ 660 h 295"/>
                <a:gd name="T18" fmla="*/ 149 w 161"/>
                <a:gd name="T19" fmla="*/ 675 h 295"/>
                <a:gd name="T20" fmla="*/ 153 w 161"/>
                <a:gd name="T21" fmla="*/ 691 h 295"/>
                <a:gd name="T22" fmla="*/ 171 w 161"/>
                <a:gd name="T23" fmla="*/ 755 h 295"/>
                <a:gd name="T24" fmla="*/ 199 w 161"/>
                <a:gd name="T25" fmla="*/ 860 h 295"/>
                <a:gd name="T26" fmla="*/ 201 w 161"/>
                <a:gd name="T27" fmla="*/ 894 h 295"/>
                <a:gd name="T28" fmla="*/ 216 w 161"/>
                <a:gd name="T29" fmla="*/ 937 h 295"/>
                <a:gd name="T30" fmla="*/ 232 w 161"/>
                <a:gd name="T31" fmla="*/ 974 h 295"/>
                <a:gd name="T32" fmla="*/ 250 w 161"/>
                <a:gd name="T33" fmla="*/ 1009 h 295"/>
                <a:gd name="T34" fmla="*/ 254 w 161"/>
                <a:gd name="T35" fmla="*/ 1029 h 295"/>
                <a:gd name="T36" fmla="*/ 323 w 161"/>
                <a:gd name="T37" fmla="*/ 1083 h 295"/>
                <a:gd name="T38" fmla="*/ 323 w 161"/>
                <a:gd name="T39" fmla="*/ 1083 h 295"/>
                <a:gd name="T40" fmla="*/ 263 w 161"/>
                <a:gd name="T41" fmla="*/ 1021 h 295"/>
                <a:gd name="T42" fmla="*/ 254 w 161"/>
                <a:gd name="T43" fmla="*/ 994 h 295"/>
                <a:gd name="T44" fmla="*/ 238 w 161"/>
                <a:gd name="T45" fmla="*/ 962 h 295"/>
                <a:gd name="T46" fmla="*/ 222 w 161"/>
                <a:gd name="T47" fmla="*/ 920 h 295"/>
                <a:gd name="T48" fmla="*/ 213 w 161"/>
                <a:gd name="T49" fmla="*/ 883 h 295"/>
                <a:gd name="T50" fmla="*/ 204 w 161"/>
                <a:gd name="T51" fmla="*/ 855 h 295"/>
                <a:gd name="T52" fmla="*/ 178 w 161"/>
                <a:gd name="T53" fmla="*/ 742 h 295"/>
                <a:gd name="T54" fmla="*/ 161 w 161"/>
                <a:gd name="T55" fmla="*/ 687 h 295"/>
                <a:gd name="T56" fmla="*/ 158 w 161"/>
                <a:gd name="T57" fmla="*/ 669 h 295"/>
                <a:gd name="T58" fmla="*/ 157 w 161"/>
                <a:gd name="T59" fmla="*/ 657 h 295"/>
                <a:gd name="T60" fmla="*/ 132 w 161"/>
                <a:gd name="T61" fmla="*/ 555 h 295"/>
                <a:gd name="T62" fmla="*/ 121 w 161"/>
                <a:gd name="T63" fmla="*/ 491 h 295"/>
                <a:gd name="T64" fmla="*/ 116 w 161"/>
                <a:gd name="T65" fmla="*/ 455 h 295"/>
                <a:gd name="T66" fmla="*/ 95 w 161"/>
                <a:gd name="T67" fmla="*/ 383 h 295"/>
                <a:gd name="T68" fmla="*/ 68 w 161"/>
                <a:gd name="T69" fmla="*/ 280 h 295"/>
                <a:gd name="T70" fmla="*/ 58 w 161"/>
                <a:gd name="T71" fmla="*/ 230 h 295"/>
                <a:gd name="T72" fmla="*/ 46 w 161"/>
                <a:gd name="T73" fmla="*/ 181 h 295"/>
                <a:gd name="T74" fmla="*/ 29 w 161"/>
                <a:gd name="T75" fmla="*/ 110 h 295"/>
                <a:gd name="T76" fmla="*/ 2 w 161"/>
                <a:gd name="T77" fmla="*/ 0 h 295"/>
                <a:gd name="T78" fmla="*/ 2 w 161"/>
                <a:gd name="T79" fmla="*/ 0 h 295"/>
                <a:gd name="T80" fmla="*/ 19 w 161"/>
                <a:gd name="T81" fmla="*/ 119 h 29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5"/>
                <a:gd name="T125" fmla="*/ 161 w 161"/>
                <a:gd name="T126" fmla="*/ 295 h 29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5">
                  <a:moveTo>
                    <a:pt x="10" y="32"/>
                  </a:moveTo>
                  <a:cubicBezTo>
                    <a:pt x="13" y="37"/>
                    <a:pt x="16" y="43"/>
                    <a:pt x="18" y="50"/>
                  </a:cubicBezTo>
                  <a:cubicBezTo>
                    <a:pt x="20" y="60"/>
                    <a:pt x="23" y="63"/>
                    <a:pt x="25" y="66"/>
                  </a:cubicBezTo>
                  <a:cubicBezTo>
                    <a:pt x="28" y="69"/>
                    <a:pt x="29" y="71"/>
                    <a:pt x="29" y="77"/>
                  </a:cubicBezTo>
                  <a:cubicBezTo>
                    <a:pt x="30" y="85"/>
                    <a:pt x="36" y="95"/>
                    <a:pt x="43" y="105"/>
                  </a:cubicBezTo>
                  <a:cubicBezTo>
                    <a:pt x="47" y="113"/>
                    <a:pt x="52" y="120"/>
                    <a:pt x="53" y="125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56" y="139"/>
                    <a:pt x="56" y="142"/>
                    <a:pt x="62" y="153"/>
                  </a:cubicBezTo>
                  <a:cubicBezTo>
                    <a:pt x="69" y="166"/>
                    <a:pt x="71" y="172"/>
                    <a:pt x="73" y="179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6" y="188"/>
                    <a:pt x="76" y="188"/>
                    <a:pt x="76" y="188"/>
                  </a:cubicBezTo>
                  <a:cubicBezTo>
                    <a:pt x="77" y="193"/>
                    <a:pt x="78" y="196"/>
                    <a:pt x="85" y="205"/>
                  </a:cubicBezTo>
                  <a:cubicBezTo>
                    <a:pt x="91" y="213"/>
                    <a:pt x="94" y="224"/>
                    <a:pt x="98" y="234"/>
                  </a:cubicBezTo>
                  <a:cubicBezTo>
                    <a:pt x="100" y="242"/>
                    <a:pt x="100" y="242"/>
                    <a:pt x="100" y="242"/>
                  </a:cubicBezTo>
                  <a:cubicBezTo>
                    <a:pt x="102" y="249"/>
                    <a:pt x="104" y="251"/>
                    <a:pt x="107" y="254"/>
                  </a:cubicBezTo>
                  <a:cubicBezTo>
                    <a:pt x="109" y="256"/>
                    <a:pt x="111" y="258"/>
                    <a:pt x="115" y="264"/>
                  </a:cubicBezTo>
                  <a:cubicBezTo>
                    <a:pt x="119" y="271"/>
                    <a:pt x="122" y="273"/>
                    <a:pt x="123" y="274"/>
                  </a:cubicBezTo>
                  <a:cubicBezTo>
                    <a:pt x="124" y="275"/>
                    <a:pt x="125" y="275"/>
                    <a:pt x="126" y="279"/>
                  </a:cubicBezTo>
                  <a:cubicBezTo>
                    <a:pt x="130" y="289"/>
                    <a:pt x="150" y="295"/>
                    <a:pt x="161" y="294"/>
                  </a:cubicBezTo>
                  <a:cubicBezTo>
                    <a:pt x="161" y="294"/>
                    <a:pt x="161" y="294"/>
                    <a:pt x="161" y="294"/>
                  </a:cubicBezTo>
                  <a:cubicBezTo>
                    <a:pt x="151" y="295"/>
                    <a:pt x="133" y="284"/>
                    <a:pt x="131" y="277"/>
                  </a:cubicBezTo>
                  <a:cubicBezTo>
                    <a:pt x="129" y="273"/>
                    <a:pt x="128" y="271"/>
                    <a:pt x="126" y="270"/>
                  </a:cubicBezTo>
                  <a:cubicBezTo>
                    <a:pt x="125" y="269"/>
                    <a:pt x="123" y="268"/>
                    <a:pt x="119" y="261"/>
                  </a:cubicBezTo>
                  <a:cubicBezTo>
                    <a:pt x="115" y="255"/>
                    <a:pt x="113" y="252"/>
                    <a:pt x="111" y="250"/>
                  </a:cubicBezTo>
                  <a:cubicBezTo>
                    <a:pt x="108" y="248"/>
                    <a:pt x="107" y="247"/>
                    <a:pt x="105" y="240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9" y="222"/>
                    <a:pt x="96" y="211"/>
                    <a:pt x="89" y="202"/>
                  </a:cubicBezTo>
                  <a:cubicBezTo>
                    <a:pt x="82" y="194"/>
                    <a:pt x="82" y="192"/>
                    <a:pt x="80" y="186"/>
                  </a:cubicBezTo>
                  <a:cubicBezTo>
                    <a:pt x="79" y="181"/>
                    <a:pt x="79" y="181"/>
                    <a:pt x="79" y="181"/>
                  </a:cubicBezTo>
                  <a:cubicBezTo>
                    <a:pt x="78" y="178"/>
                    <a:pt x="78" y="178"/>
                    <a:pt x="78" y="178"/>
                  </a:cubicBezTo>
                  <a:cubicBezTo>
                    <a:pt x="75" y="170"/>
                    <a:pt x="74" y="165"/>
                    <a:pt x="66" y="151"/>
                  </a:cubicBezTo>
                  <a:cubicBezTo>
                    <a:pt x="61" y="141"/>
                    <a:pt x="60" y="138"/>
                    <a:pt x="60" y="133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7" y="118"/>
                    <a:pt x="52" y="111"/>
                    <a:pt x="47" y="103"/>
                  </a:cubicBezTo>
                  <a:cubicBezTo>
                    <a:pt x="41" y="93"/>
                    <a:pt x="35" y="83"/>
                    <a:pt x="34" y="76"/>
                  </a:cubicBezTo>
                  <a:cubicBezTo>
                    <a:pt x="34" y="69"/>
                    <a:pt x="32" y="66"/>
                    <a:pt x="29" y="63"/>
                  </a:cubicBezTo>
                  <a:cubicBezTo>
                    <a:pt x="27" y="61"/>
                    <a:pt x="25" y="58"/>
                    <a:pt x="23" y="49"/>
                  </a:cubicBezTo>
                  <a:cubicBezTo>
                    <a:pt x="21" y="41"/>
                    <a:pt x="18" y="35"/>
                    <a:pt x="15" y="30"/>
                  </a:cubicBezTo>
                  <a:cubicBezTo>
                    <a:pt x="10" y="21"/>
                    <a:pt x="1" y="13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4"/>
                    <a:pt x="5" y="23"/>
                    <a:pt x="10" y="32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41" name="Freeform 30"/>
            <p:cNvSpPr>
              <a:spLocks/>
            </p:cNvSpPr>
            <p:nvPr/>
          </p:nvSpPr>
          <p:spPr bwMode="auto">
            <a:xfrm>
              <a:off x="2133" y="444"/>
              <a:ext cx="235" cy="584"/>
            </a:xfrm>
            <a:custGeom>
              <a:avLst/>
              <a:gdLst>
                <a:gd name="T0" fmla="*/ 0 w 217"/>
                <a:gd name="T1" fmla="*/ 19 h 505"/>
                <a:gd name="T2" fmla="*/ 119 w 217"/>
                <a:gd name="T3" fmla="*/ 88 h 505"/>
                <a:gd name="T4" fmla="*/ 250 w 217"/>
                <a:gd name="T5" fmla="*/ 547 h 505"/>
                <a:gd name="T6" fmla="*/ 250 w 217"/>
                <a:gd name="T7" fmla="*/ 553 h 505"/>
                <a:gd name="T8" fmla="*/ 293 w 217"/>
                <a:gd name="T9" fmla="*/ 741 h 505"/>
                <a:gd name="T10" fmla="*/ 365 w 217"/>
                <a:gd name="T11" fmla="*/ 1085 h 505"/>
                <a:gd name="T12" fmla="*/ 379 w 217"/>
                <a:gd name="T13" fmla="*/ 1163 h 505"/>
                <a:gd name="T14" fmla="*/ 322 w 217"/>
                <a:gd name="T15" fmla="*/ 1861 h 505"/>
                <a:gd name="T16" fmla="*/ 328 w 217"/>
                <a:gd name="T17" fmla="*/ 1866 h 505"/>
                <a:gd name="T18" fmla="*/ 388 w 217"/>
                <a:gd name="T19" fmla="*/ 1161 h 505"/>
                <a:gd name="T20" fmla="*/ 374 w 217"/>
                <a:gd name="T21" fmla="*/ 1084 h 505"/>
                <a:gd name="T22" fmla="*/ 300 w 217"/>
                <a:gd name="T23" fmla="*/ 735 h 505"/>
                <a:gd name="T24" fmla="*/ 259 w 217"/>
                <a:gd name="T25" fmla="*/ 561 h 505"/>
                <a:gd name="T26" fmla="*/ 259 w 217"/>
                <a:gd name="T27" fmla="*/ 550 h 505"/>
                <a:gd name="T28" fmla="*/ 122 w 217"/>
                <a:gd name="T29" fmla="*/ 67 h 505"/>
                <a:gd name="T30" fmla="*/ 1 w 217"/>
                <a:gd name="T31" fmla="*/ 0 h 505"/>
                <a:gd name="T32" fmla="*/ 0 w 217"/>
                <a:gd name="T33" fmla="*/ 19 h 5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7"/>
                <a:gd name="T52" fmla="*/ 0 h 505"/>
                <a:gd name="T53" fmla="*/ 217 w 217"/>
                <a:gd name="T54" fmla="*/ 505 h 5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7" h="505">
                  <a:moveTo>
                    <a:pt x="0" y="5"/>
                  </a:moveTo>
                  <a:cubicBezTo>
                    <a:pt x="20" y="7"/>
                    <a:pt x="39" y="15"/>
                    <a:pt x="58" y="23"/>
                  </a:cubicBezTo>
                  <a:cubicBezTo>
                    <a:pt x="113" y="47"/>
                    <a:pt x="135" y="90"/>
                    <a:pt x="122" y="148"/>
                  </a:cubicBezTo>
                  <a:cubicBezTo>
                    <a:pt x="122" y="150"/>
                    <a:pt x="122" y="150"/>
                    <a:pt x="122" y="150"/>
                  </a:cubicBezTo>
                  <a:cubicBezTo>
                    <a:pt x="121" y="156"/>
                    <a:pt x="129" y="173"/>
                    <a:pt x="143" y="201"/>
                  </a:cubicBezTo>
                  <a:cubicBezTo>
                    <a:pt x="154" y="226"/>
                    <a:pt x="165" y="256"/>
                    <a:pt x="178" y="293"/>
                  </a:cubicBezTo>
                  <a:cubicBezTo>
                    <a:pt x="185" y="314"/>
                    <a:pt x="185" y="314"/>
                    <a:pt x="185" y="314"/>
                  </a:cubicBezTo>
                  <a:cubicBezTo>
                    <a:pt x="211" y="387"/>
                    <a:pt x="202" y="450"/>
                    <a:pt x="157" y="502"/>
                  </a:cubicBezTo>
                  <a:cubicBezTo>
                    <a:pt x="161" y="505"/>
                    <a:pt x="161" y="505"/>
                    <a:pt x="161" y="505"/>
                  </a:cubicBezTo>
                  <a:cubicBezTo>
                    <a:pt x="207" y="452"/>
                    <a:pt x="217" y="388"/>
                    <a:pt x="190" y="313"/>
                  </a:cubicBezTo>
                  <a:cubicBezTo>
                    <a:pt x="183" y="292"/>
                    <a:pt x="183" y="292"/>
                    <a:pt x="183" y="292"/>
                  </a:cubicBezTo>
                  <a:cubicBezTo>
                    <a:pt x="169" y="254"/>
                    <a:pt x="159" y="224"/>
                    <a:pt x="147" y="199"/>
                  </a:cubicBezTo>
                  <a:cubicBezTo>
                    <a:pt x="138" y="181"/>
                    <a:pt x="126" y="156"/>
                    <a:pt x="127" y="151"/>
                  </a:cubicBezTo>
                  <a:cubicBezTo>
                    <a:pt x="127" y="149"/>
                    <a:pt x="127" y="149"/>
                    <a:pt x="127" y="149"/>
                  </a:cubicBezTo>
                  <a:cubicBezTo>
                    <a:pt x="140" y="88"/>
                    <a:pt x="118" y="44"/>
                    <a:pt x="60" y="18"/>
                  </a:cubicBezTo>
                  <a:cubicBezTo>
                    <a:pt x="41" y="10"/>
                    <a:pt x="22" y="2"/>
                    <a:pt x="1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42" name="Freeform 31"/>
            <p:cNvSpPr>
              <a:spLocks/>
            </p:cNvSpPr>
            <p:nvPr/>
          </p:nvSpPr>
          <p:spPr bwMode="auto">
            <a:xfrm>
              <a:off x="2087" y="441"/>
              <a:ext cx="287" cy="591"/>
            </a:xfrm>
            <a:custGeom>
              <a:avLst/>
              <a:gdLst>
                <a:gd name="T0" fmla="*/ 0 w 265"/>
                <a:gd name="T1" fmla="*/ 3 h 511"/>
                <a:gd name="T2" fmla="*/ 0 w 265"/>
                <a:gd name="T3" fmla="*/ 29 h 511"/>
                <a:gd name="T4" fmla="*/ 214 w 265"/>
                <a:gd name="T5" fmla="*/ 93 h 511"/>
                <a:gd name="T6" fmla="*/ 349 w 265"/>
                <a:gd name="T7" fmla="*/ 553 h 511"/>
                <a:gd name="T8" fmla="*/ 345 w 265"/>
                <a:gd name="T9" fmla="*/ 564 h 511"/>
                <a:gd name="T10" fmla="*/ 392 w 265"/>
                <a:gd name="T11" fmla="*/ 753 h 511"/>
                <a:gd name="T12" fmla="*/ 462 w 265"/>
                <a:gd name="T13" fmla="*/ 1091 h 511"/>
                <a:gd name="T14" fmla="*/ 479 w 265"/>
                <a:gd name="T15" fmla="*/ 1167 h 511"/>
                <a:gd name="T16" fmla="*/ 402 w 265"/>
                <a:gd name="T17" fmla="*/ 1881 h 511"/>
                <a:gd name="T18" fmla="*/ 412 w 265"/>
                <a:gd name="T19" fmla="*/ 1894 h 511"/>
                <a:gd name="T20" fmla="*/ 485 w 265"/>
                <a:gd name="T21" fmla="*/ 1163 h 511"/>
                <a:gd name="T22" fmla="*/ 470 w 265"/>
                <a:gd name="T23" fmla="*/ 1085 h 511"/>
                <a:gd name="T24" fmla="*/ 396 w 265"/>
                <a:gd name="T25" fmla="*/ 743 h 511"/>
                <a:gd name="T26" fmla="*/ 356 w 265"/>
                <a:gd name="T27" fmla="*/ 567 h 511"/>
                <a:gd name="T28" fmla="*/ 362 w 265"/>
                <a:gd name="T29" fmla="*/ 561 h 511"/>
                <a:gd name="T30" fmla="*/ 218 w 265"/>
                <a:gd name="T31" fmla="*/ 76 h 511"/>
                <a:gd name="T32" fmla="*/ 0 w 265"/>
                <a:gd name="T33" fmla="*/ 3 h 5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5"/>
                <a:gd name="T52" fmla="*/ 0 h 511"/>
                <a:gd name="T53" fmla="*/ 265 w 265"/>
                <a:gd name="T54" fmla="*/ 511 h 5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5" h="511">
                  <a:moveTo>
                    <a:pt x="0" y="3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37" y="5"/>
                    <a:pt x="73" y="11"/>
                    <a:pt x="105" y="25"/>
                  </a:cubicBezTo>
                  <a:cubicBezTo>
                    <a:pt x="160" y="49"/>
                    <a:pt x="182" y="91"/>
                    <a:pt x="170" y="150"/>
                  </a:cubicBezTo>
                  <a:cubicBezTo>
                    <a:pt x="169" y="152"/>
                    <a:pt x="169" y="152"/>
                    <a:pt x="169" y="152"/>
                  </a:cubicBezTo>
                  <a:cubicBezTo>
                    <a:pt x="168" y="158"/>
                    <a:pt x="176" y="175"/>
                    <a:pt x="190" y="203"/>
                  </a:cubicBezTo>
                  <a:cubicBezTo>
                    <a:pt x="202" y="228"/>
                    <a:pt x="212" y="257"/>
                    <a:pt x="225" y="295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59" y="391"/>
                    <a:pt x="247" y="456"/>
                    <a:pt x="197" y="508"/>
                  </a:cubicBezTo>
                  <a:cubicBezTo>
                    <a:pt x="200" y="511"/>
                    <a:pt x="200" y="511"/>
                    <a:pt x="200" y="511"/>
                  </a:cubicBezTo>
                  <a:cubicBezTo>
                    <a:pt x="252" y="458"/>
                    <a:pt x="265" y="392"/>
                    <a:pt x="237" y="314"/>
                  </a:cubicBezTo>
                  <a:cubicBezTo>
                    <a:pt x="230" y="293"/>
                    <a:pt x="230" y="293"/>
                    <a:pt x="230" y="293"/>
                  </a:cubicBezTo>
                  <a:cubicBezTo>
                    <a:pt x="217" y="256"/>
                    <a:pt x="206" y="226"/>
                    <a:pt x="194" y="201"/>
                  </a:cubicBezTo>
                  <a:cubicBezTo>
                    <a:pt x="185" y="183"/>
                    <a:pt x="173" y="157"/>
                    <a:pt x="174" y="153"/>
                  </a:cubicBezTo>
                  <a:cubicBezTo>
                    <a:pt x="175" y="151"/>
                    <a:pt x="175" y="151"/>
                    <a:pt x="175" y="151"/>
                  </a:cubicBezTo>
                  <a:cubicBezTo>
                    <a:pt x="187" y="90"/>
                    <a:pt x="165" y="46"/>
                    <a:pt x="107" y="20"/>
                  </a:cubicBezTo>
                  <a:cubicBezTo>
                    <a:pt x="74" y="6"/>
                    <a:pt x="38" y="0"/>
                    <a:pt x="0" y="3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43" name="Freeform 32"/>
            <p:cNvSpPr>
              <a:spLocks/>
            </p:cNvSpPr>
            <p:nvPr/>
          </p:nvSpPr>
          <p:spPr bwMode="auto">
            <a:xfrm>
              <a:off x="2281" y="1029"/>
              <a:ext cx="22" cy="19"/>
            </a:xfrm>
            <a:custGeom>
              <a:avLst/>
              <a:gdLst>
                <a:gd name="T0" fmla="*/ 0 w 20"/>
                <a:gd name="T1" fmla="*/ 75 h 16"/>
                <a:gd name="T2" fmla="*/ 4 w 20"/>
                <a:gd name="T3" fmla="*/ 65 h 16"/>
                <a:gd name="T4" fmla="*/ 14 w 20"/>
                <a:gd name="T5" fmla="*/ 61 h 16"/>
                <a:gd name="T6" fmla="*/ 15 w 20"/>
                <a:gd name="T7" fmla="*/ 61 h 16"/>
                <a:gd name="T8" fmla="*/ 47 w 20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6"/>
                <a:gd name="T17" fmla="*/ 20 w 20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6">
                  <a:moveTo>
                    <a:pt x="0" y="16"/>
                  </a:moveTo>
                  <a:cubicBezTo>
                    <a:pt x="1" y="15"/>
                    <a:pt x="3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6" y="13"/>
                    <a:pt x="6" y="13"/>
                  </a:cubicBezTo>
                  <a:cubicBezTo>
                    <a:pt x="11" y="9"/>
                    <a:pt x="15" y="5"/>
                    <a:pt x="20" y="0"/>
                  </a:cubicBezTo>
                </a:path>
              </a:pathLst>
            </a:custGeom>
            <a:noFill/>
            <a:ln w="6350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44" name="Freeform 33"/>
            <p:cNvSpPr>
              <a:spLocks/>
            </p:cNvSpPr>
            <p:nvPr/>
          </p:nvSpPr>
          <p:spPr bwMode="auto">
            <a:xfrm>
              <a:off x="1921" y="427"/>
              <a:ext cx="45" cy="215"/>
            </a:xfrm>
            <a:custGeom>
              <a:avLst/>
              <a:gdLst>
                <a:gd name="T0" fmla="*/ 4 w 41"/>
                <a:gd name="T1" fmla="*/ 687 h 186"/>
                <a:gd name="T2" fmla="*/ 0 w 41"/>
                <a:gd name="T3" fmla="*/ 489 h 186"/>
                <a:gd name="T4" fmla="*/ 58 w 41"/>
                <a:gd name="T5" fmla="*/ 118 h 186"/>
                <a:gd name="T6" fmla="*/ 94 w 41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186"/>
                <a:gd name="T14" fmla="*/ 41 w 41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186">
                  <a:moveTo>
                    <a:pt x="4" y="186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2" y="91"/>
                    <a:pt x="9" y="67"/>
                    <a:pt x="25" y="31"/>
                  </a:cubicBezTo>
                  <a:cubicBezTo>
                    <a:pt x="32" y="14"/>
                    <a:pt x="39" y="9"/>
                    <a:pt x="41" y="0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45" name="Freeform 34"/>
            <p:cNvSpPr>
              <a:spLocks/>
            </p:cNvSpPr>
            <p:nvPr/>
          </p:nvSpPr>
          <p:spPr bwMode="auto">
            <a:xfrm>
              <a:off x="1939" y="286"/>
              <a:ext cx="42" cy="106"/>
            </a:xfrm>
            <a:custGeom>
              <a:avLst/>
              <a:gdLst>
                <a:gd name="T0" fmla="*/ 32 w 39"/>
                <a:gd name="T1" fmla="*/ 330 h 92"/>
                <a:gd name="T2" fmla="*/ 75 w 39"/>
                <a:gd name="T3" fmla="*/ 0 h 92"/>
                <a:gd name="T4" fmla="*/ 0 60000 65536"/>
                <a:gd name="T5" fmla="*/ 0 60000 65536"/>
                <a:gd name="T6" fmla="*/ 0 w 39"/>
                <a:gd name="T7" fmla="*/ 0 h 92"/>
                <a:gd name="T8" fmla="*/ 39 w 39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92">
                  <a:moveTo>
                    <a:pt x="17" y="92"/>
                  </a:moveTo>
                  <a:cubicBezTo>
                    <a:pt x="0" y="29"/>
                    <a:pt x="19" y="9"/>
                    <a:pt x="39" y="0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46" name="Freeform 35"/>
            <p:cNvSpPr>
              <a:spLocks/>
            </p:cNvSpPr>
            <p:nvPr/>
          </p:nvSpPr>
          <p:spPr bwMode="auto">
            <a:xfrm>
              <a:off x="1943" y="286"/>
              <a:ext cx="40" cy="110"/>
            </a:xfrm>
            <a:custGeom>
              <a:avLst/>
              <a:gdLst>
                <a:gd name="T0" fmla="*/ 31 w 37"/>
                <a:gd name="T1" fmla="*/ 354 h 95"/>
                <a:gd name="T2" fmla="*/ 27 w 37"/>
                <a:gd name="T3" fmla="*/ 354 h 95"/>
                <a:gd name="T4" fmla="*/ 74 w 37"/>
                <a:gd name="T5" fmla="*/ 0 h 95"/>
                <a:gd name="T6" fmla="*/ 0 60000 65536"/>
                <a:gd name="T7" fmla="*/ 0 60000 65536"/>
                <a:gd name="T8" fmla="*/ 0 60000 65536"/>
                <a:gd name="T9" fmla="*/ 0 w 37"/>
                <a:gd name="T10" fmla="*/ 0 h 95"/>
                <a:gd name="T11" fmla="*/ 37 w 37"/>
                <a:gd name="T12" fmla="*/ 95 h 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95">
                  <a:moveTo>
                    <a:pt x="16" y="95"/>
                  </a:moveTo>
                  <a:cubicBezTo>
                    <a:pt x="14" y="95"/>
                    <a:pt x="14" y="95"/>
                    <a:pt x="14" y="95"/>
                  </a:cubicBezTo>
                  <a:cubicBezTo>
                    <a:pt x="0" y="33"/>
                    <a:pt x="16" y="9"/>
                    <a:pt x="37" y="0"/>
                  </a:cubicBezTo>
                </a:path>
              </a:pathLst>
            </a:custGeom>
            <a:noFill/>
            <a:ln w="6350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47" name="Freeform 36"/>
            <p:cNvSpPr>
              <a:spLocks/>
            </p:cNvSpPr>
            <p:nvPr/>
          </p:nvSpPr>
          <p:spPr bwMode="auto">
            <a:xfrm>
              <a:off x="1922" y="422"/>
              <a:ext cx="43" cy="225"/>
            </a:xfrm>
            <a:custGeom>
              <a:avLst/>
              <a:gdLst>
                <a:gd name="T0" fmla="*/ 0 w 39"/>
                <a:gd name="T1" fmla="*/ 735 h 194"/>
                <a:gd name="T2" fmla="*/ 2 w 39"/>
                <a:gd name="T3" fmla="*/ 734 h 194"/>
                <a:gd name="T4" fmla="*/ 2 w 39"/>
                <a:gd name="T5" fmla="*/ 564 h 194"/>
                <a:gd name="T6" fmla="*/ 61 w 39"/>
                <a:gd name="T7" fmla="*/ 144 h 194"/>
                <a:gd name="T8" fmla="*/ 93 w 39"/>
                <a:gd name="T9" fmla="*/ 0 h 194"/>
                <a:gd name="T10" fmla="*/ 93 w 39"/>
                <a:gd name="T11" fmla="*/ 0 h 194"/>
                <a:gd name="T12" fmla="*/ 93 w 39"/>
                <a:gd name="T13" fmla="*/ 0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194"/>
                <a:gd name="T23" fmla="*/ 39 w 39"/>
                <a:gd name="T24" fmla="*/ 194 h 1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194">
                  <a:moveTo>
                    <a:pt x="0" y="194"/>
                  </a:moveTo>
                  <a:cubicBezTo>
                    <a:pt x="1" y="194"/>
                    <a:pt x="1" y="193"/>
                    <a:pt x="2" y="193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2" y="113"/>
                    <a:pt x="10" y="74"/>
                    <a:pt x="25" y="38"/>
                  </a:cubicBezTo>
                  <a:cubicBezTo>
                    <a:pt x="33" y="21"/>
                    <a:pt x="37" y="9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6350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48" name="Freeform 37"/>
            <p:cNvSpPr>
              <a:spLocks/>
            </p:cNvSpPr>
            <p:nvPr/>
          </p:nvSpPr>
          <p:spPr bwMode="auto">
            <a:xfrm>
              <a:off x="1952" y="281"/>
              <a:ext cx="39" cy="118"/>
            </a:xfrm>
            <a:custGeom>
              <a:avLst/>
              <a:gdLst>
                <a:gd name="T0" fmla="*/ 73 w 36"/>
                <a:gd name="T1" fmla="*/ 0 h 102"/>
                <a:gd name="T2" fmla="*/ 28 w 36"/>
                <a:gd name="T3" fmla="*/ 378 h 102"/>
                <a:gd name="T4" fmla="*/ 0 60000 65536"/>
                <a:gd name="T5" fmla="*/ 0 60000 65536"/>
                <a:gd name="T6" fmla="*/ 0 w 36"/>
                <a:gd name="T7" fmla="*/ 0 h 102"/>
                <a:gd name="T8" fmla="*/ 36 w 36"/>
                <a:gd name="T9" fmla="*/ 102 h 1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02">
                  <a:moveTo>
                    <a:pt x="36" y="0"/>
                  </a:moveTo>
                  <a:cubicBezTo>
                    <a:pt x="16" y="9"/>
                    <a:pt x="0" y="41"/>
                    <a:pt x="14" y="102"/>
                  </a:cubicBezTo>
                </a:path>
              </a:pathLst>
            </a:custGeom>
            <a:noFill/>
            <a:ln w="6350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49" name="Freeform 38"/>
            <p:cNvSpPr>
              <a:spLocks/>
            </p:cNvSpPr>
            <p:nvPr/>
          </p:nvSpPr>
          <p:spPr bwMode="auto">
            <a:xfrm>
              <a:off x="1740" y="909"/>
              <a:ext cx="40" cy="85"/>
            </a:xfrm>
            <a:custGeom>
              <a:avLst/>
              <a:gdLst>
                <a:gd name="T0" fmla="*/ 50 w 37"/>
                <a:gd name="T1" fmla="*/ 0 h 73"/>
                <a:gd name="T2" fmla="*/ 63 w 37"/>
                <a:gd name="T3" fmla="*/ 160 h 73"/>
                <a:gd name="T4" fmla="*/ 0 w 37"/>
                <a:gd name="T5" fmla="*/ 288 h 73"/>
                <a:gd name="T6" fmla="*/ 0 60000 65536"/>
                <a:gd name="T7" fmla="*/ 0 60000 65536"/>
                <a:gd name="T8" fmla="*/ 0 60000 65536"/>
                <a:gd name="T9" fmla="*/ 0 w 37"/>
                <a:gd name="T10" fmla="*/ 0 h 73"/>
                <a:gd name="T11" fmla="*/ 37 w 37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73">
                  <a:moveTo>
                    <a:pt x="25" y="0"/>
                  </a:moveTo>
                  <a:cubicBezTo>
                    <a:pt x="32" y="6"/>
                    <a:pt x="37" y="26"/>
                    <a:pt x="31" y="40"/>
                  </a:cubicBezTo>
                  <a:cubicBezTo>
                    <a:pt x="24" y="54"/>
                    <a:pt x="19" y="68"/>
                    <a:pt x="0" y="73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50" name="Freeform 39"/>
            <p:cNvSpPr>
              <a:spLocks/>
            </p:cNvSpPr>
            <p:nvPr/>
          </p:nvSpPr>
          <p:spPr bwMode="auto">
            <a:xfrm>
              <a:off x="1740" y="913"/>
              <a:ext cx="44" cy="81"/>
            </a:xfrm>
            <a:custGeom>
              <a:avLst/>
              <a:gdLst>
                <a:gd name="T0" fmla="*/ 65 w 40"/>
                <a:gd name="T1" fmla="*/ 0 h 70"/>
                <a:gd name="T2" fmla="*/ 79 w 40"/>
                <a:gd name="T3" fmla="*/ 128 h 70"/>
                <a:gd name="T4" fmla="*/ 0 w 40"/>
                <a:gd name="T5" fmla="*/ 263 h 70"/>
                <a:gd name="T6" fmla="*/ 0 60000 65536"/>
                <a:gd name="T7" fmla="*/ 0 60000 65536"/>
                <a:gd name="T8" fmla="*/ 0 60000 65536"/>
                <a:gd name="T9" fmla="*/ 0 w 40"/>
                <a:gd name="T10" fmla="*/ 0 h 70"/>
                <a:gd name="T11" fmla="*/ 40 w 40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70">
                  <a:moveTo>
                    <a:pt x="28" y="0"/>
                  </a:moveTo>
                  <a:cubicBezTo>
                    <a:pt x="34" y="6"/>
                    <a:pt x="40" y="21"/>
                    <a:pt x="34" y="35"/>
                  </a:cubicBezTo>
                  <a:cubicBezTo>
                    <a:pt x="27" y="49"/>
                    <a:pt x="19" y="65"/>
                    <a:pt x="0" y="70"/>
                  </a:cubicBezTo>
                </a:path>
              </a:pathLst>
            </a:custGeom>
            <a:noFill/>
            <a:ln w="6350" cap="rnd">
              <a:solidFill>
                <a:srgbClr val="F6A68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51" name="Freeform 40"/>
            <p:cNvSpPr>
              <a:spLocks/>
            </p:cNvSpPr>
            <p:nvPr/>
          </p:nvSpPr>
          <p:spPr bwMode="auto">
            <a:xfrm>
              <a:off x="1673" y="885"/>
              <a:ext cx="148" cy="172"/>
            </a:xfrm>
            <a:custGeom>
              <a:avLst/>
              <a:gdLst>
                <a:gd name="T0" fmla="*/ 291 w 136"/>
                <a:gd name="T1" fmla="*/ 545 h 149"/>
                <a:gd name="T2" fmla="*/ 260 w 136"/>
                <a:gd name="T3" fmla="*/ 528 h 149"/>
                <a:gd name="T4" fmla="*/ 0 w 136"/>
                <a:gd name="T5" fmla="*/ 0 h 149"/>
                <a:gd name="T6" fmla="*/ 0 60000 65536"/>
                <a:gd name="T7" fmla="*/ 0 60000 65536"/>
                <a:gd name="T8" fmla="*/ 0 60000 65536"/>
                <a:gd name="T9" fmla="*/ 0 w 136"/>
                <a:gd name="T10" fmla="*/ 0 h 149"/>
                <a:gd name="T11" fmla="*/ 136 w 136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149">
                  <a:moveTo>
                    <a:pt x="136" y="149"/>
                  </a:moveTo>
                  <a:cubicBezTo>
                    <a:pt x="132" y="147"/>
                    <a:pt x="125" y="147"/>
                    <a:pt x="121" y="145"/>
                  </a:cubicBezTo>
                  <a:cubicBezTo>
                    <a:pt x="79" y="126"/>
                    <a:pt x="32" y="75"/>
                    <a:pt x="0" y="0"/>
                  </a:cubicBezTo>
                </a:path>
              </a:pathLst>
            </a:custGeom>
            <a:noFill/>
            <a:ln w="6350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52" name="Freeform 41"/>
            <p:cNvSpPr>
              <a:spLocks/>
            </p:cNvSpPr>
            <p:nvPr/>
          </p:nvSpPr>
          <p:spPr bwMode="auto">
            <a:xfrm>
              <a:off x="1927" y="265"/>
              <a:ext cx="101" cy="158"/>
            </a:xfrm>
            <a:custGeom>
              <a:avLst/>
              <a:gdLst>
                <a:gd name="T0" fmla="*/ 83 w 93"/>
                <a:gd name="T1" fmla="*/ 494 h 137"/>
                <a:gd name="T2" fmla="*/ 189 w 93"/>
                <a:gd name="T3" fmla="*/ 58 h 137"/>
                <a:gd name="T4" fmla="*/ 194 w 93"/>
                <a:gd name="T5" fmla="*/ 73 h 137"/>
                <a:gd name="T6" fmla="*/ 0 60000 65536"/>
                <a:gd name="T7" fmla="*/ 0 60000 65536"/>
                <a:gd name="T8" fmla="*/ 0 60000 65536"/>
                <a:gd name="T9" fmla="*/ 0 w 93"/>
                <a:gd name="T10" fmla="*/ 0 h 137"/>
                <a:gd name="T11" fmla="*/ 93 w 93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" h="137">
                  <a:moveTo>
                    <a:pt x="39" y="137"/>
                  </a:moveTo>
                  <a:cubicBezTo>
                    <a:pt x="0" y="15"/>
                    <a:pt x="75" y="0"/>
                    <a:pt x="89" y="16"/>
                  </a:cubicBezTo>
                  <a:cubicBezTo>
                    <a:pt x="93" y="19"/>
                    <a:pt x="93" y="20"/>
                    <a:pt x="93" y="2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53" name="Oval 42"/>
            <p:cNvSpPr>
              <a:spLocks noChangeArrowheads="1"/>
            </p:cNvSpPr>
            <p:nvPr/>
          </p:nvSpPr>
          <p:spPr bwMode="auto">
            <a:xfrm>
              <a:off x="1687" y="208"/>
              <a:ext cx="125" cy="32"/>
            </a:xfrm>
            <a:prstGeom prst="ellipse">
              <a:avLst/>
            </a:prstGeom>
            <a:solidFill>
              <a:srgbClr val="D6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8054" name="Oval 43"/>
            <p:cNvSpPr>
              <a:spLocks noChangeArrowheads="1"/>
            </p:cNvSpPr>
            <p:nvPr/>
          </p:nvSpPr>
          <p:spPr bwMode="auto">
            <a:xfrm>
              <a:off x="1709" y="216"/>
              <a:ext cx="81" cy="15"/>
            </a:xfrm>
            <a:prstGeom prst="ellipse">
              <a:avLst/>
            </a:prstGeom>
            <a:solidFill>
              <a:srgbClr val="478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8055" name="Freeform 44"/>
            <p:cNvSpPr>
              <a:spLocks/>
            </p:cNvSpPr>
            <p:nvPr/>
          </p:nvSpPr>
          <p:spPr bwMode="auto">
            <a:xfrm>
              <a:off x="1709" y="216"/>
              <a:ext cx="81" cy="12"/>
            </a:xfrm>
            <a:custGeom>
              <a:avLst/>
              <a:gdLst>
                <a:gd name="T0" fmla="*/ 6 w 75"/>
                <a:gd name="T1" fmla="*/ 50 h 10"/>
                <a:gd name="T2" fmla="*/ 73 w 75"/>
                <a:gd name="T3" fmla="*/ 35 h 10"/>
                <a:gd name="T4" fmla="*/ 139 w 75"/>
                <a:gd name="T5" fmla="*/ 50 h 10"/>
                <a:gd name="T6" fmla="*/ 150 w 75"/>
                <a:gd name="T7" fmla="*/ 29 h 10"/>
                <a:gd name="T8" fmla="*/ 73 w 75"/>
                <a:gd name="T9" fmla="*/ 0 h 10"/>
                <a:gd name="T10" fmla="*/ 0 w 75"/>
                <a:gd name="T11" fmla="*/ 29 h 10"/>
                <a:gd name="T12" fmla="*/ 6 w 75"/>
                <a:gd name="T13" fmla="*/ 5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10"/>
                <a:gd name="T23" fmla="*/ 75 w 75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10">
                  <a:moveTo>
                    <a:pt x="6" y="10"/>
                  </a:moveTo>
                  <a:cubicBezTo>
                    <a:pt x="12" y="8"/>
                    <a:pt x="24" y="7"/>
                    <a:pt x="37" y="7"/>
                  </a:cubicBezTo>
                  <a:cubicBezTo>
                    <a:pt x="51" y="7"/>
                    <a:pt x="62" y="8"/>
                    <a:pt x="69" y="10"/>
                  </a:cubicBezTo>
                  <a:cubicBezTo>
                    <a:pt x="73" y="9"/>
                    <a:pt x="75" y="7"/>
                    <a:pt x="75" y="6"/>
                  </a:cubicBezTo>
                  <a:cubicBezTo>
                    <a:pt x="75" y="3"/>
                    <a:pt x="58" y="0"/>
                    <a:pt x="37" y="0"/>
                  </a:cubicBezTo>
                  <a:cubicBezTo>
                    <a:pt x="17" y="0"/>
                    <a:pt x="0" y="3"/>
                    <a:pt x="0" y="6"/>
                  </a:cubicBezTo>
                  <a:cubicBezTo>
                    <a:pt x="0" y="7"/>
                    <a:pt x="2" y="9"/>
                    <a:pt x="6" y="10"/>
                  </a:cubicBezTo>
                  <a:close/>
                </a:path>
              </a:pathLst>
            </a:custGeom>
            <a:solidFill>
              <a:srgbClr val="6FA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56" name="Freeform 45"/>
            <p:cNvSpPr>
              <a:spLocks/>
            </p:cNvSpPr>
            <p:nvPr/>
          </p:nvSpPr>
          <p:spPr bwMode="auto">
            <a:xfrm>
              <a:off x="1740" y="415"/>
              <a:ext cx="696" cy="754"/>
            </a:xfrm>
            <a:custGeom>
              <a:avLst/>
              <a:gdLst>
                <a:gd name="T0" fmla="*/ 1213 w 642"/>
                <a:gd name="T1" fmla="*/ 1178 h 652"/>
                <a:gd name="T2" fmla="*/ 1074 w 642"/>
                <a:gd name="T3" fmla="*/ 582 h 652"/>
                <a:gd name="T4" fmla="*/ 1072 w 642"/>
                <a:gd name="T5" fmla="*/ 550 h 652"/>
                <a:gd name="T6" fmla="*/ 1072 w 642"/>
                <a:gd name="T7" fmla="*/ 550 h 652"/>
                <a:gd name="T8" fmla="*/ 1047 w 642"/>
                <a:gd name="T9" fmla="*/ 369 h 652"/>
                <a:gd name="T10" fmla="*/ 1024 w 642"/>
                <a:gd name="T11" fmla="*/ 267 h 652"/>
                <a:gd name="T12" fmla="*/ 1017 w 642"/>
                <a:gd name="T13" fmla="*/ 247 h 652"/>
                <a:gd name="T14" fmla="*/ 942 w 642"/>
                <a:gd name="T15" fmla="*/ 118 h 652"/>
                <a:gd name="T16" fmla="*/ 718 w 642"/>
                <a:gd name="T17" fmla="*/ 0 h 652"/>
                <a:gd name="T18" fmla="*/ 709 w 642"/>
                <a:gd name="T19" fmla="*/ 1 h 652"/>
                <a:gd name="T20" fmla="*/ 665 w 642"/>
                <a:gd name="T21" fmla="*/ 102 h 652"/>
                <a:gd name="T22" fmla="*/ 671 w 642"/>
                <a:gd name="T23" fmla="*/ 102 h 652"/>
                <a:gd name="T24" fmla="*/ 892 w 642"/>
                <a:gd name="T25" fmla="*/ 160 h 652"/>
                <a:gd name="T26" fmla="*/ 1030 w 642"/>
                <a:gd name="T27" fmla="*/ 633 h 652"/>
                <a:gd name="T28" fmla="*/ 1029 w 642"/>
                <a:gd name="T29" fmla="*/ 640 h 652"/>
                <a:gd name="T30" fmla="*/ 1072 w 642"/>
                <a:gd name="T31" fmla="*/ 823 h 652"/>
                <a:gd name="T32" fmla="*/ 1160 w 642"/>
                <a:gd name="T33" fmla="*/ 1243 h 652"/>
                <a:gd name="T34" fmla="*/ 1056 w 642"/>
                <a:gd name="T35" fmla="*/ 2005 h 652"/>
                <a:gd name="T36" fmla="*/ 1056 w 642"/>
                <a:gd name="T37" fmla="*/ 2009 h 652"/>
                <a:gd name="T38" fmla="*/ 1052 w 642"/>
                <a:gd name="T39" fmla="*/ 2009 h 652"/>
                <a:gd name="T40" fmla="*/ 640 w 642"/>
                <a:gd name="T41" fmla="*/ 2079 h 652"/>
                <a:gd name="T42" fmla="*/ 123 w 642"/>
                <a:gd name="T43" fmla="*/ 1413 h 652"/>
                <a:gd name="T44" fmla="*/ 117 w 642"/>
                <a:gd name="T45" fmla="*/ 1385 h 652"/>
                <a:gd name="T46" fmla="*/ 117 w 642"/>
                <a:gd name="T47" fmla="*/ 1385 h 652"/>
                <a:gd name="T48" fmla="*/ 120 w 642"/>
                <a:gd name="T49" fmla="*/ 1468 h 652"/>
                <a:gd name="T50" fmla="*/ 120 w 642"/>
                <a:gd name="T51" fmla="*/ 1481 h 652"/>
                <a:gd name="T52" fmla="*/ 76 w 642"/>
                <a:gd name="T53" fmla="*/ 1631 h 652"/>
                <a:gd name="T54" fmla="*/ 75 w 642"/>
                <a:gd name="T55" fmla="*/ 1631 h 652"/>
                <a:gd name="T56" fmla="*/ 78 w 642"/>
                <a:gd name="T57" fmla="*/ 1740 h 652"/>
                <a:gd name="T58" fmla="*/ 72 w 642"/>
                <a:gd name="T59" fmla="*/ 1758 h 652"/>
                <a:gd name="T60" fmla="*/ 0 w 642"/>
                <a:gd name="T61" fmla="*/ 1861 h 652"/>
                <a:gd name="T62" fmla="*/ 130 w 642"/>
                <a:gd name="T63" fmla="*/ 2033 h 652"/>
                <a:gd name="T64" fmla="*/ 679 w 642"/>
                <a:gd name="T65" fmla="*/ 2319 h 652"/>
                <a:gd name="T66" fmla="*/ 1112 w 642"/>
                <a:gd name="T67" fmla="*/ 2264 h 652"/>
                <a:gd name="T68" fmla="*/ 1213 w 642"/>
                <a:gd name="T69" fmla="*/ 1178 h 6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42"/>
                <a:gd name="T106" fmla="*/ 0 h 652"/>
                <a:gd name="T107" fmla="*/ 642 w 642"/>
                <a:gd name="T108" fmla="*/ 652 h 6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42" h="652">
                  <a:moveTo>
                    <a:pt x="587" y="318"/>
                  </a:moveTo>
                  <a:cubicBezTo>
                    <a:pt x="556" y="224"/>
                    <a:pt x="520" y="157"/>
                    <a:pt x="520" y="157"/>
                  </a:cubicBezTo>
                  <a:cubicBezTo>
                    <a:pt x="519" y="155"/>
                    <a:pt x="519" y="152"/>
                    <a:pt x="518" y="149"/>
                  </a:cubicBezTo>
                  <a:cubicBezTo>
                    <a:pt x="518" y="149"/>
                    <a:pt x="518" y="149"/>
                    <a:pt x="518" y="149"/>
                  </a:cubicBezTo>
                  <a:cubicBezTo>
                    <a:pt x="511" y="130"/>
                    <a:pt x="513" y="124"/>
                    <a:pt x="506" y="100"/>
                  </a:cubicBezTo>
                  <a:cubicBezTo>
                    <a:pt x="504" y="90"/>
                    <a:pt x="500" y="81"/>
                    <a:pt x="495" y="73"/>
                  </a:cubicBezTo>
                  <a:cubicBezTo>
                    <a:pt x="493" y="70"/>
                    <a:pt x="492" y="68"/>
                    <a:pt x="491" y="67"/>
                  </a:cubicBezTo>
                  <a:cubicBezTo>
                    <a:pt x="480" y="50"/>
                    <a:pt x="466" y="38"/>
                    <a:pt x="456" y="31"/>
                  </a:cubicBezTo>
                  <a:cubicBezTo>
                    <a:pt x="424" y="7"/>
                    <a:pt x="381" y="2"/>
                    <a:pt x="348" y="0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35" y="8"/>
                    <a:pt x="328" y="16"/>
                    <a:pt x="322" y="27"/>
                  </a:cubicBezTo>
                  <a:cubicBezTo>
                    <a:pt x="324" y="27"/>
                    <a:pt x="324" y="27"/>
                    <a:pt x="324" y="27"/>
                  </a:cubicBezTo>
                  <a:cubicBezTo>
                    <a:pt x="355" y="24"/>
                    <a:pt x="393" y="26"/>
                    <a:pt x="432" y="43"/>
                  </a:cubicBezTo>
                  <a:cubicBezTo>
                    <a:pt x="488" y="68"/>
                    <a:pt x="510" y="111"/>
                    <a:pt x="498" y="171"/>
                  </a:cubicBezTo>
                  <a:cubicBezTo>
                    <a:pt x="497" y="173"/>
                    <a:pt x="497" y="173"/>
                    <a:pt x="497" y="173"/>
                  </a:cubicBezTo>
                  <a:cubicBezTo>
                    <a:pt x="496" y="178"/>
                    <a:pt x="507" y="201"/>
                    <a:pt x="518" y="223"/>
                  </a:cubicBezTo>
                  <a:cubicBezTo>
                    <a:pt x="532" y="252"/>
                    <a:pt x="544" y="289"/>
                    <a:pt x="561" y="336"/>
                  </a:cubicBezTo>
                  <a:cubicBezTo>
                    <a:pt x="593" y="427"/>
                    <a:pt x="569" y="497"/>
                    <a:pt x="510" y="542"/>
                  </a:cubicBezTo>
                  <a:cubicBezTo>
                    <a:pt x="510" y="543"/>
                    <a:pt x="510" y="543"/>
                    <a:pt x="510" y="543"/>
                  </a:cubicBezTo>
                  <a:cubicBezTo>
                    <a:pt x="509" y="543"/>
                    <a:pt x="509" y="543"/>
                    <a:pt x="509" y="543"/>
                  </a:cubicBezTo>
                  <a:cubicBezTo>
                    <a:pt x="484" y="556"/>
                    <a:pt x="456" y="598"/>
                    <a:pt x="309" y="562"/>
                  </a:cubicBezTo>
                  <a:cubicBezTo>
                    <a:pt x="163" y="526"/>
                    <a:pt x="78" y="418"/>
                    <a:pt x="60" y="382"/>
                  </a:cubicBezTo>
                  <a:cubicBezTo>
                    <a:pt x="58" y="379"/>
                    <a:pt x="57" y="376"/>
                    <a:pt x="56" y="374"/>
                  </a:cubicBezTo>
                  <a:cubicBezTo>
                    <a:pt x="56" y="374"/>
                    <a:pt x="56" y="374"/>
                    <a:pt x="56" y="374"/>
                  </a:cubicBezTo>
                  <a:cubicBezTo>
                    <a:pt x="57" y="380"/>
                    <a:pt x="58" y="388"/>
                    <a:pt x="58" y="397"/>
                  </a:cubicBezTo>
                  <a:cubicBezTo>
                    <a:pt x="58" y="400"/>
                    <a:pt x="58" y="400"/>
                    <a:pt x="58" y="400"/>
                  </a:cubicBezTo>
                  <a:cubicBezTo>
                    <a:pt x="56" y="423"/>
                    <a:pt x="43" y="439"/>
                    <a:pt x="37" y="440"/>
                  </a:cubicBezTo>
                  <a:cubicBezTo>
                    <a:pt x="36" y="440"/>
                    <a:pt x="36" y="440"/>
                    <a:pt x="36" y="440"/>
                  </a:cubicBezTo>
                  <a:cubicBezTo>
                    <a:pt x="42" y="448"/>
                    <a:pt x="45" y="459"/>
                    <a:pt x="38" y="470"/>
                  </a:cubicBezTo>
                  <a:cubicBezTo>
                    <a:pt x="35" y="475"/>
                    <a:pt x="35" y="475"/>
                    <a:pt x="35" y="475"/>
                  </a:cubicBezTo>
                  <a:cubicBezTo>
                    <a:pt x="26" y="488"/>
                    <a:pt x="15" y="499"/>
                    <a:pt x="0" y="502"/>
                  </a:cubicBezTo>
                  <a:cubicBezTo>
                    <a:pt x="21" y="524"/>
                    <a:pt x="43" y="539"/>
                    <a:pt x="63" y="549"/>
                  </a:cubicBezTo>
                  <a:cubicBezTo>
                    <a:pt x="130" y="579"/>
                    <a:pt x="222" y="603"/>
                    <a:pt x="328" y="627"/>
                  </a:cubicBezTo>
                  <a:cubicBezTo>
                    <a:pt x="434" y="652"/>
                    <a:pt x="490" y="634"/>
                    <a:pt x="538" y="612"/>
                  </a:cubicBezTo>
                  <a:cubicBezTo>
                    <a:pt x="611" y="579"/>
                    <a:pt x="642" y="473"/>
                    <a:pt x="587" y="318"/>
                  </a:cubicBezTo>
                  <a:close/>
                </a:path>
              </a:pathLst>
            </a:custGeom>
            <a:solidFill>
              <a:srgbClr val="F9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57" name="Freeform 46"/>
            <p:cNvSpPr>
              <a:spLocks/>
            </p:cNvSpPr>
            <p:nvPr/>
          </p:nvSpPr>
          <p:spPr bwMode="auto">
            <a:xfrm>
              <a:off x="2089" y="415"/>
              <a:ext cx="215" cy="209"/>
            </a:xfrm>
            <a:custGeom>
              <a:avLst/>
              <a:gdLst>
                <a:gd name="T0" fmla="*/ 412 w 198"/>
                <a:gd name="T1" fmla="*/ 572 h 180"/>
                <a:gd name="T2" fmla="*/ 412 w 198"/>
                <a:gd name="T3" fmla="*/ 572 h 180"/>
                <a:gd name="T4" fmla="*/ 387 w 198"/>
                <a:gd name="T5" fmla="*/ 383 h 180"/>
                <a:gd name="T6" fmla="*/ 363 w 198"/>
                <a:gd name="T7" fmla="*/ 283 h 180"/>
                <a:gd name="T8" fmla="*/ 356 w 198"/>
                <a:gd name="T9" fmla="*/ 260 h 180"/>
                <a:gd name="T10" fmla="*/ 284 w 198"/>
                <a:gd name="T11" fmla="*/ 120 h 180"/>
                <a:gd name="T12" fmla="*/ 54 w 198"/>
                <a:gd name="T13" fmla="*/ 0 h 180"/>
                <a:gd name="T14" fmla="*/ 42 w 198"/>
                <a:gd name="T15" fmla="*/ 1 h 180"/>
                <a:gd name="T16" fmla="*/ 0 w 198"/>
                <a:gd name="T17" fmla="*/ 103 h 180"/>
                <a:gd name="T18" fmla="*/ 2 w 198"/>
                <a:gd name="T19" fmla="*/ 103 h 180"/>
                <a:gd name="T20" fmla="*/ 229 w 198"/>
                <a:gd name="T21" fmla="*/ 166 h 180"/>
                <a:gd name="T22" fmla="*/ 369 w 198"/>
                <a:gd name="T23" fmla="*/ 656 h 180"/>
                <a:gd name="T24" fmla="*/ 368 w 198"/>
                <a:gd name="T25" fmla="*/ 664 h 180"/>
                <a:gd name="T26" fmla="*/ 369 w 198"/>
                <a:gd name="T27" fmla="*/ 690 h 180"/>
                <a:gd name="T28" fmla="*/ 412 w 198"/>
                <a:gd name="T29" fmla="*/ 572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8"/>
                <a:gd name="T46" fmla="*/ 0 h 180"/>
                <a:gd name="T47" fmla="*/ 198 w 198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8" h="180">
                  <a:moveTo>
                    <a:pt x="196" y="149"/>
                  </a:moveTo>
                  <a:cubicBezTo>
                    <a:pt x="196" y="149"/>
                    <a:pt x="196" y="149"/>
                    <a:pt x="196" y="149"/>
                  </a:cubicBezTo>
                  <a:cubicBezTo>
                    <a:pt x="189" y="130"/>
                    <a:pt x="191" y="124"/>
                    <a:pt x="184" y="100"/>
                  </a:cubicBezTo>
                  <a:cubicBezTo>
                    <a:pt x="182" y="90"/>
                    <a:pt x="178" y="81"/>
                    <a:pt x="173" y="73"/>
                  </a:cubicBezTo>
                  <a:cubicBezTo>
                    <a:pt x="171" y="70"/>
                    <a:pt x="170" y="68"/>
                    <a:pt x="169" y="67"/>
                  </a:cubicBezTo>
                  <a:cubicBezTo>
                    <a:pt x="158" y="50"/>
                    <a:pt x="144" y="38"/>
                    <a:pt x="134" y="31"/>
                  </a:cubicBezTo>
                  <a:cubicBezTo>
                    <a:pt x="102" y="7"/>
                    <a:pt x="59" y="2"/>
                    <a:pt x="2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3" y="8"/>
                    <a:pt x="6" y="16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3" y="24"/>
                    <a:pt x="71" y="26"/>
                    <a:pt x="110" y="43"/>
                  </a:cubicBezTo>
                  <a:cubicBezTo>
                    <a:pt x="166" y="68"/>
                    <a:pt x="188" y="111"/>
                    <a:pt x="176" y="171"/>
                  </a:cubicBezTo>
                  <a:cubicBezTo>
                    <a:pt x="175" y="173"/>
                    <a:pt x="175" y="173"/>
                    <a:pt x="175" y="173"/>
                  </a:cubicBezTo>
                  <a:cubicBezTo>
                    <a:pt x="175" y="174"/>
                    <a:pt x="175" y="177"/>
                    <a:pt x="176" y="180"/>
                  </a:cubicBezTo>
                  <a:cubicBezTo>
                    <a:pt x="188" y="176"/>
                    <a:pt x="198" y="160"/>
                    <a:pt x="196" y="149"/>
                  </a:cubicBezTo>
                  <a:close/>
                </a:path>
              </a:pathLst>
            </a:custGeom>
            <a:solidFill>
              <a:srgbClr val="C39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58" name="Freeform 47"/>
            <p:cNvSpPr>
              <a:spLocks/>
            </p:cNvSpPr>
            <p:nvPr/>
          </p:nvSpPr>
          <p:spPr bwMode="auto">
            <a:xfrm>
              <a:off x="2089" y="415"/>
              <a:ext cx="215" cy="209"/>
            </a:xfrm>
            <a:custGeom>
              <a:avLst/>
              <a:gdLst>
                <a:gd name="T0" fmla="*/ 412 w 198"/>
                <a:gd name="T1" fmla="*/ 572 h 180"/>
                <a:gd name="T2" fmla="*/ 412 w 198"/>
                <a:gd name="T3" fmla="*/ 572 h 180"/>
                <a:gd name="T4" fmla="*/ 387 w 198"/>
                <a:gd name="T5" fmla="*/ 383 h 180"/>
                <a:gd name="T6" fmla="*/ 363 w 198"/>
                <a:gd name="T7" fmla="*/ 283 h 180"/>
                <a:gd name="T8" fmla="*/ 356 w 198"/>
                <a:gd name="T9" fmla="*/ 260 h 180"/>
                <a:gd name="T10" fmla="*/ 284 w 198"/>
                <a:gd name="T11" fmla="*/ 120 h 180"/>
                <a:gd name="T12" fmla="*/ 54 w 198"/>
                <a:gd name="T13" fmla="*/ 0 h 180"/>
                <a:gd name="T14" fmla="*/ 42 w 198"/>
                <a:gd name="T15" fmla="*/ 1 h 180"/>
                <a:gd name="T16" fmla="*/ 0 w 198"/>
                <a:gd name="T17" fmla="*/ 103 h 180"/>
                <a:gd name="T18" fmla="*/ 2 w 198"/>
                <a:gd name="T19" fmla="*/ 103 h 180"/>
                <a:gd name="T20" fmla="*/ 229 w 198"/>
                <a:gd name="T21" fmla="*/ 166 h 180"/>
                <a:gd name="T22" fmla="*/ 369 w 198"/>
                <a:gd name="T23" fmla="*/ 656 h 180"/>
                <a:gd name="T24" fmla="*/ 368 w 198"/>
                <a:gd name="T25" fmla="*/ 664 h 180"/>
                <a:gd name="T26" fmla="*/ 369 w 198"/>
                <a:gd name="T27" fmla="*/ 690 h 180"/>
                <a:gd name="T28" fmla="*/ 412 w 198"/>
                <a:gd name="T29" fmla="*/ 572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8"/>
                <a:gd name="T46" fmla="*/ 0 h 180"/>
                <a:gd name="T47" fmla="*/ 198 w 198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8" h="180">
                  <a:moveTo>
                    <a:pt x="196" y="149"/>
                  </a:moveTo>
                  <a:cubicBezTo>
                    <a:pt x="196" y="149"/>
                    <a:pt x="196" y="149"/>
                    <a:pt x="196" y="149"/>
                  </a:cubicBezTo>
                  <a:cubicBezTo>
                    <a:pt x="189" y="130"/>
                    <a:pt x="191" y="124"/>
                    <a:pt x="184" y="100"/>
                  </a:cubicBezTo>
                  <a:cubicBezTo>
                    <a:pt x="182" y="90"/>
                    <a:pt x="178" y="81"/>
                    <a:pt x="173" y="73"/>
                  </a:cubicBezTo>
                  <a:cubicBezTo>
                    <a:pt x="171" y="70"/>
                    <a:pt x="170" y="68"/>
                    <a:pt x="169" y="67"/>
                  </a:cubicBezTo>
                  <a:cubicBezTo>
                    <a:pt x="158" y="50"/>
                    <a:pt x="144" y="38"/>
                    <a:pt x="134" y="31"/>
                  </a:cubicBezTo>
                  <a:cubicBezTo>
                    <a:pt x="102" y="7"/>
                    <a:pt x="59" y="2"/>
                    <a:pt x="2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3" y="8"/>
                    <a:pt x="6" y="16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3" y="24"/>
                    <a:pt x="71" y="26"/>
                    <a:pt x="110" y="43"/>
                  </a:cubicBezTo>
                  <a:cubicBezTo>
                    <a:pt x="166" y="68"/>
                    <a:pt x="188" y="111"/>
                    <a:pt x="176" y="171"/>
                  </a:cubicBezTo>
                  <a:cubicBezTo>
                    <a:pt x="175" y="173"/>
                    <a:pt x="175" y="173"/>
                    <a:pt x="175" y="173"/>
                  </a:cubicBezTo>
                  <a:cubicBezTo>
                    <a:pt x="175" y="174"/>
                    <a:pt x="175" y="177"/>
                    <a:pt x="176" y="180"/>
                  </a:cubicBezTo>
                  <a:cubicBezTo>
                    <a:pt x="188" y="176"/>
                    <a:pt x="198" y="160"/>
                    <a:pt x="196" y="149"/>
                  </a:cubicBezTo>
                  <a:close/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59" name="Freeform 48"/>
            <p:cNvSpPr>
              <a:spLocks/>
            </p:cNvSpPr>
            <p:nvPr/>
          </p:nvSpPr>
          <p:spPr bwMode="auto">
            <a:xfrm>
              <a:off x="1626" y="458"/>
              <a:ext cx="237" cy="545"/>
            </a:xfrm>
            <a:custGeom>
              <a:avLst/>
              <a:gdLst>
                <a:gd name="T0" fmla="*/ 300 w 218"/>
                <a:gd name="T1" fmla="*/ 1497 h 471"/>
                <a:gd name="T2" fmla="*/ 345 w 218"/>
                <a:gd name="T3" fmla="*/ 1348 h 471"/>
                <a:gd name="T4" fmla="*/ 345 w 218"/>
                <a:gd name="T5" fmla="*/ 1343 h 471"/>
                <a:gd name="T6" fmla="*/ 341 w 218"/>
                <a:gd name="T7" fmla="*/ 1253 h 471"/>
                <a:gd name="T8" fmla="*/ 341 w 218"/>
                <a:gd name="T9" fmla="*/ 1253 h 471"/>
                <a:gd name="T10" fmla="*/ 245 w 218"/>
                <a:gd name="T11" fmla="*/ 1088 h 471"/>
                <a:gd name="T12" fmla="*/ 101 w 218"/>
                <a:gd name="T13" fmla="*/ 515 h 471"/>
                <a:gd name="T14" fmla="*/ 101 w 218"/>
                <a:gd name="T15" fmla="*/ 514 h 471"/>
                <a:gd name="T16" fmla="*/ 230 w 218"/>
                <a:gd name="T17" fmla="*/ 333 h 471"/>
                <a:gd name="T18" fmla="*/ 431 w 218"/>
                <a:gd name="T19" fmla="*/ 402 h 471"/>
                <a:gd name="T20" fmla="*/ 432 w 218"/>
                <a:gd name="T21" fmla="*/ 407 h 471"/>
                <a:gd name="T22" fmla="*/ 453 w 218"/>
                <a:gd name="T23" fmla="*/ 459 h 471"/>
                <a:gd name="T24" fmla="*/ 447 w 218"/>
                <a:gd name="T25" fmla="*/ 285 h 471"/>
                <a:gd name="T26" fmla="*/ 341 w 218"/>
                <a:gd name="T27" fmla="*/ 39 h 471"/>
                <a:gd name="T28" fmla="*/ 283 w 218"/>
                <a:gd name="T29" fmla="*/ 2 h 471"/>
                <a:gd name="T30" fmla="*/ 196 w 218"/>
                <a:gd name="T31" fmla="*/ 16 h 471"/>
                <a:gd name="T32" fmla="*/ 120 w 218"/>
                <a:gd name="T33" fmla="*/ 80 h 471"/>
                <a:gd name="T34" fmla="*/ 28 w 218"/>
                <a:gd name="T35" fmla="*/ 445 h 471"/>
                <a:gd name="T36" fmla="*/ 0 w 218"/>
                <a:gd name="T37" fmla="*/ 826 h 471"/>
                <a:gd name="T38" fmla="*/ 101 w 218"/>
                <a:gd name="T39" fmla="*/ 1537 h 471"/>
                <a:gd name="T40" fmla="*/ 223 w 218"/>
                <a:gd name="T41" fmla="*/ 1730 h 471"/>
                <a:gd name="T42" fmla="*/ 296 w 218"/>
                <a:gd name="T43" fmla="*/ 1629 h 471"/>
                <a:gd name="T44" fmla="*/ 303 w 218"/>
                <a:gd name="T45" fmla="*/ 1610 h 471"/>
                <a:gd name="T46" fmla="*/ 272 w 218"/>
                <a:gd name="T47" fmla="*/ 1450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8"/>
                <a:gd name="T73" fmla="*/ 0 h 471"/>
                <a:gd name="T74" fmla="*/ 218 w 218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8" h="471">
                  <a:moveTo>
                    <a:pt x="142" y="403"/>
                  </a:moveTo>
                  <a:cubicBezTo>
                    <a:pt x="148" y="402"/>
                    <a:pt x="161" y="386"/>
                    <a:pt x="163" y="363"/>
                  </a:cubicBezTo>
                  <a:cubicBezTo>
                    <a:pt x="163" y="360"/>
                    <a:pt x="163" y="360"/>
                    <a:pt x="163" y="360"/>
                  </a:cubicBezTo>
                  <a:cubicBezTo>
                    <a:pt x="163" y="351"/>
                    <a:pt x="162" y="343"/>
                    <a:pt x="161" y="337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49" y="316"/>
                    <a:pt x="144" y="311"/>
                    <a:pt x="115" y="293"/>
                  </a:cubicBezTo>
                  <a:cubicBezTo>
                    <a:pt x="78" y="270"/>
                    <a:pt x="46" y="179"/>
                    <a:pt x="48" y="139"/>
                  </a:cubicBezTo>
                  <a:cubicBezTo>
                    <a:pt x="48" y="139"/>
                    <a:pt x="48" y="139"/>
                    <a:pt x="48" y="138"/>
                  </a:cubicBezTo>
                  <a:cubicBezTo>
                    <a:pt x="53" y="117"/>
                    <a:pt x="77" y="98"/>
                    <a:pt x="109" y="90"/>
                  </a:cubicBezTo>
                  <a:cubicBezTo>
                    <a:pt x="138" y="82"/>
                    <a:pt x="177" y="83"/>
                    <a:pt x="202" y="108"/>
                  </a:cubicBezTo>
                  <a:cubicBezTo>
                    <a:pt x="202" y="108"/>
                    <a:pt x="202" y="108"/>
                    <a:pt x="203" y="109"/>
                  </a:cubicBezTo>
                  <a:cubicBezTo>
                    <a:pt x="206" y="114"/>
                    <a:pt x="210" y="119"/>
                    <a:pt x="214" y="124"/>
                  </a:cubicBezTo>
                  <a:cubicBezTo>
                    <a:pt x="218" y="103"/>
                    <a:pt x="218" y="85"/>
                    <a:pt x="210" y="76"/>
                  </a:cubicBezTo>
                  <a:cubicBezTo>
                    <a:pt x="190" y="51"/>
                    <a:pt x="184" y="26"/>
                    <a:pt x="161" y="10"/>
                  </a:cubicBezTo>
                  <a:cubicBezTo>
                    <a:pt x="153" y="5"/>
                    <a:pt x="140" y="4"/>
                    <a:pt x="132" y="2"/>
                  </a:cubicBezTo>
                  <a:cubicBezTo>
                    <a:pt x="123" y="0"/>
                    <a:pt x="105" y="3"/>
                    <a:pt x="93" y="4"/>
                  </a:cubicBezTo>
                  <a:cubicBezTo>
                    <a:pt x="80" y="4"/>
                    <a:pt x="66" y="12"/>
                    <a:pt x="57" y="22"/>
                  </a:cubicBezTo>
                  <a:cubicBezTo>
                    <a:pt x="44" y="37"/>
                    <a:pt x="22" y="49"/>
                    <a:pt x="14" y="120"/>
                  </a:cubicBezTo>
                  <a:cubicBezTo>
                    <a:pt x="11" y="144"/>
                    <a:pt x="0" y="180"/>
                    <a:pt x="0" y="222"/>
                  </a:cubicBezTo>
                  <a:cubicBezTo>
                    <a:pt x="0" y="339"/>
                    <a:pt x="26" y="362"/>
                    <a:pt x="48" y="413"/>
                  </a:cubicBezTo>
                  <a:cubicBezTo>
                    <a:pt x="63" y="449"/>
                    <a:pt x="83" y="471"/>
                    <a:pt x="105" y="465"/>
                  </a:cubicBezTo>
                  <a:cubicBezTo>
                    <a:pt x="120" y="462"/>
                    <a:pt x="131" y="451"/>
                    <a:pt x="140" y="438"/>
                  </a:cubicBezTo>
                  <a:cubicBezTo>
                    <a:pt x="143" y="433"/>
                    <a:pt x="143" y="433"/>
                    <a:pt x="143" y="433"/>
                  </a:cubicBezTo>
                  <a:cubicBezTo>
                    <a:pt x="155" y="414"/>
                    <a:pt x="138" y="397"/>
                    <a:pt x="129" y="390"/>
                  </a:cubicBezTo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60" name="Freeform 49"/>
            <p:cNvSpPr>
              <a:spLocks/>
            </p:cNvSpPr>
            <p:nvPr/>
          </p:nvSpPr>
          <p:spPr bwMode="auto">
            <a:xfrm>
              <a:off x="1716" y="574"/>
              <a:ext cx="84" cy="53"/>
            </a:xfrm>
            <a:custGeom>
              <a:avLst/>
              <a:gdLst>
                <a:gd name="T0" fmla="*/ 154 w 77"/>
                <a:gd name="T1" fmla="*/ 58 h 46"/>
                <a:gd name="T2" fmla="*/ 169 w 77"/>
                <a:gd name="T3" fmla="*/ 16 h 46"/>
                <a:gd name="T4" fmla="*/ 161 w 77"/>
                <a:gd name="T5" fmla="*/ 16 h 46"/>
                <a:gd name="T6" fmla="*/ 127 w 77"/>
                <a:gd name="T7" fmla="*/ 0 h 46"/>
                <a:gd name="T8" fmla="*/ 73 w 77"/>
                <a:gd name="T9" fmla="*/ 21 h 46"/>
                <a:gd name="T10" fmla="*/ 2 w 77"/>
                <a:gd name="T11" fmla="*/ 50 h 46"/>
                <a:gd name="T12" fmla="*/ 1 w 77"/>
                <a:gd name="T13" fmla="*/ 54 h 46"/>
                <a:gd name="T14" fmla="*/ 0 w 77"/>
                <a:gd name="T15" fmla="*/ 68 h 46"/>
                <a:gd name="T16" fmla="*/ 154 w 77"/>
                <a:gd name="T17" fmla="*/ 58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46"/>
                <a:gd name="T29" fmla="*/ 77 w 77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46">
                  <a:moveTo>
                    <a:pt x="70" y="16"/>
                  </a:moveTo>
                  <a:cubicBezTo>
                    <a:pt x="73" y="12"/>
                    <a:pt x="77" y="8"/>
                    <a:pt x="77" y="4"/>
                  </a:cubicBezTo>
                  <a:cubicBezTo>
                    <a:pt x="76" y="4"/>
                    <a:pt x="75" y="4"/>
                    <a:pt x="74" y="4"/>
                  </a:cubicBezTo>
                  <a:cubicBezTo>
                    <a:pt x="67" y="3"/>
                    <a:pt x="63" y="0"/>
                    <a:pt x="58" y="0"/>
                  </a:cubicBezTo>
                  <a:cubicBezTo>
                    <a:pt x="48" y="0"/>
                    <a:pt x="42" y="4"/>
                    <a:pt x="33" y="6"/>
                  </a:cubicBezTo>
                  <a:cubicBezTo>
                    <a:pt x="25" y="7"/>
                    <a:pt x="9" y="11"/>
                    <a:pt x="2" y="14"/>
                  </a:cubicBezTo>
                  <a:cubicBezTo>
                    <a:pt x="2" y="15"/>
                    <a:pt x="1" y="15"/>
                    <a:pt x="1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3" y="46"/>
                    <a:pt x="55" y="35"/>
                    <a:pt x="70" y="16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61" name="Freeform 50"/>
            <p:cNvSpPr>
              <a:spLocks/>
            </p:cNvSpPr>
            <p:nvPr/>
          </p:nvSpPr>
          <p:spPr bwMode="auto">
            <a:xfrm>
              <a:off x="1967" y="531"/>
              <a:ext cx="68" cy="28"/>
            </a:xfrm>
            <a:custGeom>
              <a:avLst/>
              <a:gdLst>
                <a:gd name="T0" fmla="*/ 122 w 63"/>
                <a:gd name="T1" fmla="*/ 75 h 24"/>
                <a:gd name="T2" fmla="*/ 124 w 63"/>
                <a:gd name="T3" fmla="*/ 67 h 24"/>
                <a:gd name="T4" fmla="*/ 68 w 63"/>
                <a:gd name="T5" fmla="*/ 2 h 24"/>
                <a:gd name="T6" fmla="*/ 0 w 63"/>
                <a:gd name="T7" fmla="*/ 20 h 24"/>
                <a:gd name="T8" fmla="*/ 57 w 63"/>
                <a:gd name="T9" fmla="*/ 77 h 24"/>
                <a:gd name="T10" fmla="*/ 122 w 63"/>
                <a:gd name="T11" fmla="*/ 75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"/>
                <a:gd name="T19" fmla="*/ 0 h 24"/>
                <a:gd name="T20" fmla="*/ 63 w 6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" h="24">
                  <a:moveTo>
                    <a:pt x="61" y="18"/>
                  </a:moveTo>
                  <a:cubicBezTo>
                    <a:pt x="62" y="18"/>
                    <a:pt x="62" y="18"/>
                    <a:pt x="63" y="17"/>
                  </a:cubicBezTo>
                  <a:cubicBezTo>
                    <a:pt x="57" y="10"/>
                    <a:pt x="46" y="4"/>
                    <a:pt x="34" y="2"/>
                  </a:cubicBezTo>
                  <a:cubicBezTo>
                    <a:pt x="21" y="0"/>
                    <a:pt x="9" y="1"/>
                    <a:pt x="0" y="5"/>
                  </a:cubicBezTo>
                  <a:cubicBezTo>
                    <a:pt x="2" y="12"/>
                    <a:pt x="23" y="18"/>
                    <a:pt x="29" y="20"/>
                  </a:cubicBezTo>
                  <a:cubicBezTo>
                    <a:pt x="39" y="23"/>
                    <a:pt x="52" y="24"/>
                    <a:pt x="61" y="18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62" name="Freeform 51"/>
            <p:cNvSpPr>
              <a:spLocks/>
            </p:cNvSpPr>
            <p:nvPr/>
          </p:nvSpPr>
          <p:spPr bwMode="auto">
            <a:xfrm>
              <a:off x="2179" y="495"/>
              <a:ext cx="30" cy="42"/>
            </a:xfrm>
            <a:custGeom>
              <a:avLst/>
              <a:gdLst>
                <a:gd name="T0" fmla="*/ 22 w 27"/>
                <a:gd name="T1" fmla="*/ 23 h 36"/>
                <a:gd name="T2" fmla="*/ 14 w 27"/>
                <a:gd name="T3" fmla="*/ 67 h 36"/>
                <a:gd name="T4" fmla="*/ 49 w 27"/>
                <a:gd name="T5" fmla="*/ 141 h 36"/>
                <a:gd name="T6" fmla="*/ 63 w 27"/>
                <a:gd name="T7" fmla="*/ 89 h 36"/>
                <a:gd name="T8" fmla="*/ 22 w 27"/>
                <a:gd name="T9" fmla="*/ 27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6"/>
                <a:gd name="T17" fmla="*/ 27 w 2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6">
                  <a:moveTo>
                    <a:pt x="9" y="6"/>
                  </a:moveTo>
                  <a:cubicBezTo>
                    <a:pt x="0" y="0"/>
                    <a:pt x="3" y="12"/>
                    <a:pt x="5" y="17"/>
                  </a:cubicBezTo>
                  <a:cubicBezTo>
                    <a:pt x="7" y="22"/>
                    <a:pt x="13" y="35"/>
                    <a:pt x="19" y="35"/>
                  </a:cubicBezTo>
                  <a:cubicBezTo>
                    <a:pt x="27" y="36"/>
                    <a:pt x="26" y="27"/>
                    <a:pt x="24" y="22"/>
                  </a:cubicBezTo>
                  <a:cubicBezTo>
                    <a:pt x="22" y="15"/>
                    <a:pt x="17" y="9"/>
                    <a:pt x="9" y="7"/>
                  </a:cubicBezTo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63" name="Freeform 52"/>
            <p:cNvSpPr>
              <a:spLocks/>
            </p:cNvSpPr>
            <p:nvPr/>
          </p:nvSpPr>
          <p:spPr bwMode="auto">
            <a:xfrm>
              <a:off x="2201" y="543"/>
              <a:ext cx="35" cy="35"/>
            </a:xfrm>
            <a:custGeom>
              <a:avLst/>
              <a:gdLst>
                <a:gd name="T0" fmla="*/ 39 w 32"/>
                <a:gd name="T1" fmla="*/ 18 h 31"/>
                <a:gd name="T2" fmla="*/ 51 w 32"/>
                <a:gd name="T3" fmla="*/ 87 h 31"/>
                <a:gd name="T4" fmla="*/ 68 w 32"/>
                <a:gd name="T5" fmla="*/ 55 h 31"/>
                <a:gd name="T6" fmla="*/ 40 w 32"/>
                <a:gd name="T7" fmla="*/ 14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31"/>
                <a:gd name="T14" fmla="*/ 32 w 32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31">
                  <a:moveTo>
                    <a:pt x="17" y="6"/>
                  </a:moveTo>
                  <a:cubicBezTo>
                    <a:pt x="0" y="0"/>
                    <a:pt x="13" y="27"/>
                    <a:pt x="23" y="29"/>
                  </a:cubicBezTo>
                  <a:cubicBezTo>
                    <a:pt x="30" y="31"/>
                    <a:pt x="32" y="25"/>
                    <a:pt x="31" y="19"/>
                  </a:cubicBezTo>
                  <a:cubicBezTo>
                    <a:pt x="29" y="12"/>
                    <a:pt x="24" y="8"/>
                    <a:pt x="18" y="4"/>
                  </a:cubicBezTo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64" name="Freeform 53"/>
            <p:cNvSpPr>
              <a:spLocks/>
            </p:cNvSpPr>
            <p:nvPr/>
          </p:nvSpPr>
          <p:spPr bwMode="auto">
            <a:xfrm>
              <a:off x="2061" y="504"/>
              <a:ext cx="192" cy="421"/>
            </a:xfrm>
            <a:custGeom>
              <a:avLst/>
              <a:gdLst>
                <a:gd name="T0" fmla="*/ 28 w 177"/>
                <a:gd name="T1" fmla="*/ 103 h 364"/>
                <a:gd name="T2" fmla="*/ 127 w 177"/>
                <a:gd name="T3" fmla="*/ 3 h 364"/>
                <a:gd name="T4" fmla="*/ 190 w 177"/>
                <a:gd name="T5" fmla="*/ 22 h 364"/>
                <a:gd name="T6" fmla="*/ 254 w 177"/>
                <a:gd name="T7" fmla="*/ 148 h 364"/>
                <a:gd name="T8" fmla="*/ 266 w 177"/>
                <a:gd name="T9" fmla="*/ 444 h 364"/>
                <a:gd name="T10" fmla="*/ 324 w 177"/>
                <a:gd name="T11" fmla="*/ 608 h 364"/>
                <a:gd name="T12" fmla="*/ 342 w 177"/>
                <a:gd name="T13" fmla="*/ 689 h 364"/>
                <a:gd name="T14" fmla="*/ 351 w 177"/>
                <a:gd name="T15" fmla="*/ 781 h 364"/>
                <a:gd name="T16" fmla="*/ 356 w 177"/>
                <a:gd name="T17" fmla="*/ 896 h 364"/>
                <a:gd name="T18" fmla="*/ 321 w 177"/>
                <a:gd name="T19" fmla="*/ 915 h 364"/>
                <a:gd name="T20" fmla="*/ 315 w 177"/>
                <a:gd name="T21" fmla="*/ 980 h 364"/>
                <a:gd name="T22" fmla="*/ 311 w 177"/>
                <a:gd name="T23" fmla="*/ 1043 h 364"/>
                <a:gd name="T24" fmla="*/ 313 w 177"/>
                <a:gd name="T25" fmla="*/ 1100 h 364"/>
                <a:gd name="T26" fmla="*/ 296 w 177"/>
                <a:gd name="T27" fmla="*/ 1162 h 364"/>
                <a:gd name="T28" fmla="*/ 305 w 177"/>
                <a:gd name="T29" fmla="*/ 1225 h 364"/>
                <a:gd name="T30" fmla="*/ 296 w 177"/>
                <a:gd name="T31" fmla="*/ 1295 h 364"/>
                <a:gd name="T32" fmla="*/ 267 w 177"/>
                <a:gd name="T33" fmla="*/ 1346 h 364"/>
                <a:gd name="T34" fmla="*/ 242 w 177"/>
                <a:gd name="T35" fmla="*/ 1233 h 364"/>
                <a:gd name="T36" fmla="*/ 180 w 177"/>
                <a:gd name="T37" fmla="*/ 1063 h 364"/>
                <a:gd name="T38" fmla="*/ 171 w 177"/>
                <a:gd name="T39" fmla="*/ 940 h 364"/>
                <a:gd name="T40" fmla="*/ 138 w 177"/>
                <a:gd name="T41" fmla="*/ 820 h 364"/>
                <a:gd name="T42" fmla="*/ 101 w 177"/>
                <a:gd name="T43" fmla="*/ 660 h 364"/>
                <a:gd name="T44" fmla="*/ 72 w 177"/>
                <a:gd name="T45" fmla="*/ 591 h 364"/>
                <a:gd name="T46" fmla="*/ 64 w 177"/>
                <a:gd name="T47" fmla="*/ 530 h 364"/>
                <a:gd name="T48" fmla="*/ 20 w 177"/>
                <a:gd name="T49" fmla="*/ 427 h 364"/>
                <a:gd name="T50" fmla="*/ 36 w 177"/>
                <a:gd name="T51" fmla="*/ 340 h 364"/>
                <a:gd name="T52" fmla="*/ 39 w 177"/>
                <a:gd name="T53" fmla="*/ 300 h 364"/>
                <a:gd name="T54" fmla="*/ 55 w 177"/>
                <a:gd name="T55" fmla="*/ 318 h 364"/>
                <a:gd name="T56" fmla="*/ 88 w 177"/>
                <a:gd name="T57" fmla="*/ 309 h 364"/>
                <a:gd name="T58" fmla="*/ 77 w 177"/>
                <a:gd name="T59" fmla="*/ 250 h 364"/>
                <a:gd name="T60" fmla="*/ 26 w 177"/>
                <a:gd name="T61" fmla="*/ 160 h 364"/>
                <a:gd name="T62" fmla="*/ 28 w 177"/>
                <a:gd name="T63" fmla="*/ 93 h 3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7"/>
                <a:gd name="T97" fmla="*/ 0 h 364"/>
                <a:gd name="T98" fmla="*/ 177 w 177"/>
                <a:gd name="T99" fmla="*/ 364 h 3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7" h="364">
                  <a:moveTo>
                    <a:pt x="14" y="28"/>
                  </a:moveTo>
                  <a:cubicBezTo>
                    <a:pt x="17" y="0"/>
                    <a:pt x="40" y="5"/>
                    <a:pt x="61" y="3"/>
                  </a:cubicBezTo>
                  <a:cubicBezTo>
                    <a:pt x="72" y="2"/>
                    <a:pt x="79" y="0"/>
                    <a:pt x="90" y="6"/>
                  </a:cubicBezTo>
                  <a:cubicBezTo>
                    <a:pt x="103" y="13"/>
                    <a:pt x="117" y="27"/>
                    <a:pt x="123" y="41"/>
                  </a:cubicBezTo>
                  <a:cubicBezTo>
                    <a:pt x="131" y="66"/>
                    <a:pt x="127" y="94"/>
                    <a:pt x="127" y="119"/>
                  </a:cubicBezTo>
                  <a:cubicBezTo>
                    <a:pt x="127" y="140"/>
                    <a:pt x="149" y="118"/>
                    <a:pt x="156" y="164"/>
                  </a:cubicBezTo>
                  <a:cubicBezTo>
                    <a:pt x="158" y="172"/>
                    <a:pt x="162" y="178"/>
                    <a:pt x="164" y="186"/>
                  </a:cubicBezTo>
                  <a:cubicBezTo>
                    <a:pt x="166" y="195"/>
                    <a:pt x="166" y="204"/>
                    <a:pt x="169" y="212"/>
                  </a:cubicBezTo>
                  <a:cubicBezTo>
                    <a:pt x="171" y="221"/>
                    <a:pt x="177" y="233"/>
                    <a:pt x="171" y="241"/>
                  </a:cubicBezTo>
                  <a:cubicBezTo>
                    <a:pt x="166" y="249"/>
                    <a:pt x="161" y="240"/>
                    <a:pt x="155" y="246"/>
                  </a:cubicBezTo>
                  <a:cubicBezTo>
                    <a:pt x="150" y="251"/>
                    <a:pt x="153" y="259"/>
                    <a:pt x="151" y="265"/>
                  </a:cubicBezTo>
                  <a:cubicBezTo>
                    <a:pt x="150" y="271"/>
                    <a:pt x="147" y="276"/>
                    <a:pt x="149" y="282"/>
                  </a:cubicBezTo>
                  <a:cubicBezTo>
                    <a:pt x="151" y="289"/>
                    <a:pt x="155" y="289"/>
                    <a:pt x="150" y="297"/>
                  </a:cubicBezTo>
                  <a:cubicBezTo>
                    <a:pt x="147" y="302"/>
                    <a:pt x="143" y="306"/>
                    <a:pt x="143" y="313"/>
                  </a:cubicBezTo>
                  <a:cubicBezTo>
                    <a:pt x="144" y="319"/>
                    <a:pt x="146" y="325"/>
                    <a:pt x="147" y="331"/>
                  </a:cubicBezTo>
                  <a:cubicBezTo>
                    <a:pt x="147" y="337"/>
                    <a:pt x="145" y="344"/>
                    <a:pt x="143" y="350"/>
                  </a:cubicBezTo>
                  <a:cubicBezTo>
                    <a:pt x="142" y="355"/>
                    <a:pt x="135" y="364"/>
                    <a:pt x="128" y="363"/>
                  </a:cubicBezTo>
                  <a:cubicBezTo>
                    <a:pt x="122" y="362"/>
                    <a:pt x="119" y="339"/>
                    <a:pt x="115" y="333"/>
                  </a:cubicBezTo>
                  <a:cubicBezTo>
                    <a:pt x="106" y="317"/>
                    <a:pt x="94" y="304"/>
                    <a:pt x="87" y="287"/>
                  </a:cubicBezTo>
                  <a:cubicBezTo>
                    <a:pt x="82" y="276"/>
                    <a:pt x="84" y="265"/>
                    <a:pt x="82" y="254"/>
                  </a:cubicBezTo>
                  <a:cubicBezTo>
                    <a:pt x="79" y="242"/>
                    <a:pt x="71" y="232"/>
                    <a:pt x="66" y="221"/>
                  </a:cubicBezTo>
                  <a:cubicBezTo>
                    <a:pt x="59" y="207"/>
                    <a:pt x="57" y="192"/>
                    <a:pt x="49" y="179"/>
                  </a:cubicBezTo>
                  <a:cubicBezTo>
                    <a:pt x="44" y="172"/>
                    <a:pt x="38" y="167"/>
                    <a:pt x="35" y="159"/>
                  </a:cubicBezTo>
                  <a:cubicBezTo>
                    <a:pt x="33" y="154"/>
                    <a:pt x="32" y="148"/>
                    <a:pt x="30" y="143"/>
                  </a:cubicBezTo>
                  <a:cubicBezTo>
                    <a:pt x="25" y="133"/>
                    <a:pt x="16" y="125"/>
                    <a:pt x="10" y="116"/>
                  </a:cubicBezTo>
                  <a:cubicBezTo>
                    <a:pt x="0" y="104"/>
                    <a:pt x="11" y="104"/>
                    <a:pt x="17" y="92"/>
                  </a:cubicBezTo>
                  <a:cubicBezTo>
                    <a:pt x="18" y="89"/>
                    <a:pt x="13" y="81"/>
                    <a:pt x="18" y="80"/>
                  </a:cubicBezTo>
                  <a:cubicBezTo>
                    <a:pt x="23" y="79"/>
                    <a:pt x="23" y="83"/>
                    <a:pt x="27" y="86"/>
                  </a:cubicBezTo>
                  <a:cubicBezTo>
                    <a:pt x="31" y="88"/>
                    <a:pt x="39" y="89"/>
                    <a:pt x="42" y="84"/>
                  </a:cubicBezTo>
                  <a:cubicBezTo>
                    <a:pt x="45" y="79"/>
                    <a:pt x="40" y="71"/>
                    <a:pt x="37" y="68"/>
                  </a:cubicBezTo>
                  <a:cubicBezTo>
                    <a:pt x="31" y="59"/>
                    <a:pt x="16" y="54"/>
                    <a:pt x="13" y="43"/>
                  </a:cubicBezTo>
                  <a:cubicBezTo>
                    <a:pt x="11" y="38"/>
                    <a:pt x="13" y="30"/>
                    <a:pt x="14" y="25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65" name="Freeform 54"/>
            <p:cNvSpPr>
              <a:spLocks/>
            </p:cNvSpPr>
            <p:nvPr/>
          </p:nvSpPr>
          <p:spPr bwMode="auto">
            <a:xfrm>
              <a:off x="2062" y="561"/>
              <a:ext cx="164" cy="100"/>
            </a:xfrm>
            <a:custGeom>
              <a:avLst/>
              <a:gdLst>
                <a:gd name="T0" fmla="*/ 60 w 151"/>
                <a:gd name="T1" fmla="*/ 142 h 86"/>
                <a:gd name="T2" fmla="*/ 131 w 151"/>
                <a:gd name="T3" fmla="*/ 166 h 86"/>
                <a:gd name="T4" fmla="*/ 174 w 151"/>
                <a:gd name="T5" fmla="*/ 251 h 86"/>
                <a:gd name="T6" fmla="*/ 189 w 151"/>
                <a:gd name="T7" fmla="*/ 284 h 86"/>
                <a:gd name="T8" fmla="*/ 236 w 151"/>
                <a:gd name="T9" fmla="*/ 284 h 86"/>
                <a:gd name="T10" fmla="*/ 312 w 151"/>
                <a:gd name="T11" fmla="*/ 329 h 86"/>
                <a:gd name="T12" fmla="*/ 229 w 151"/>
                <a:gd name="T13" fmla="*/ 224 h 86"/>
                <a:gd name="T14" fmla="*/ 197 w 151"/>
                <a:gd name="T15" fmla="*/ 224 h 86"/>
                <a:gd name="T16" fmla="*/ 174 w 151"/>
                <a:gd name="T17" fmla="*/ 160 h 86"/>
                <a:gd name="T18" fmla="*/ 102 w 151"/>
                <a:gd name="T19" fmla="*/ 76 h 86"/>
                <a:gd name="T20" fmla="*/ 51 w 151"/>
                <a:gd name="T21" fmla="*/ 30 h 86"/>
                <a:gd name="T22" fmla="*/ 0 w 151"/>
                <a:gd name="T23" fmla="*/ 0 h 8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1"/>
                <a:gd name="T37" fmla="*/ 0 h 86"/>
                <a:gd name="T38" fmla="*/ 151 w 151"/>
                <a:gd name="T39" fmla="*/ 86 h 8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1" h="86">
                  <a:moveTo>
                    <a:pt x="29" y="36"/>
                  </a:moveTo>
                  <a:cubicBezTo>
                    <a:pt x="40" y="42"/>
                    <a:pt x="51" y="39"/>
                    <a:pt x="63" y="43"/>
                  </a:cubicBezTo>
                  <a:cubicBezTo>
                    <a:pt x="73" y="46"/>
                    <a:pt x="78" y="56"/>
                    <a:pt x="82" y="65"/>
                  </a:cubicBezTo>
                  <a:cubicBezTo>
                    <a:pt x="84" y="70"/>
                    <a:pt x="84" y="72"/>
                    <a:pt x="89" y="73"/>
                  </a:cubicBezTo>
                  <a:cubicBezTo>
                    <a:pt x="97" y="74"/>
                    <a:pt x="105" y="72"/>
                    <a:pt x="112" y="73"/>
                  </a:cubicBezTo>
                  <a:cubicBezTo>
                    <a:pt x="122" y="75"/>
                    <a:pt x="138" y="86"/>
                    <a:pt x="148" y="84"/>
                  </a:cubicBezTo>
                  <a:cubicBezTo>
                    <a:pt x="151" y="66"/>
                    <a:pt x="122" y="57"/>
                    <a:pt x="110" y="58"/>
                  </a:cubicBezTo>
                  <a:cubicBezTo>
                    <a:pt x="106" y="58"/>
                    <a:pt x="97" y="60"/>
                    <a:pt x="94" y="58"/>
                  </a:cubicBezTo>
                  <a:cubicBezTo>
                    <a:pt x="89" y="56"/>
                    <a:pt x="86" y="46"/>
                    <a:pt x="82" y="41"/>
                  </a:cubicBezTo>
                  <a:cubicBezTo>
                    <a:pt x="73" y="31"/>
                    <a:pt x="61" y="24"/>
                    <a:pt x="49" y="19"/>
                  </a:cubicBezTo>
                  <a:cubicBezTo>
                    <a:pt x="41" y="15"/>
                    <a:pt x="34" y="11"/>
                    <a:pt x="25" y="8"/>
                  </a:cubicBezTo>
                  <a:cubicBezTo>
                    <a:pt x="17" y="5"/>
                    <a:pt x="8" y="3"/>
                    <a:pt x="0" y="0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66" name="Freeform 55"/>
            <p:cNvSpPr>
              <a:spLocks/>
            </p:cNvSpPr>
            <p:nvPr/>
          </p:nvSpPr>
          <p:spPr bwMode="auto">
            <a:xfrm>
              <a:off x="2052" y="477"/>
              <a:ext cx="199" cy="156"/>
            </a:xfrm>
            <a:custGeom>
              <a:avLst/>
              <a:gdLst>
                <a:gd name="T0" fmla="*/ 383 w 183"/>
                <a:gd name="T1" fmla="*/ 265 h 135"/>
                <a:gd name="T2" fmla="*/ 349 w 183"/>
                <a:gd name="T3" fmla="*/ 138 h 135"/>
                <a:gd name="T4" fmla="*/ 325 w 183"/>
                <a:gd name="T5" fmla="*/ 89 h 135"/>
                <a:gd name="T6" fmla="*/ 293 w 183"/>
                <a:gd name="T7" fmla="*/ 57 h 135"/>
                <a:gd name="T8" fmla="*/ 261 w 183"/>
                <a:gd name="T9" fmla="*/ 37 h 135"/>
                <a:gd name="T10" fmla="*/ 214 w 183"/>
                <a:gd name="T11" fmla="*/ 28 h 135"/>
                <a:gd name="T12" fmla="*/ 188 w 183"/>
                <a:gd name="T13" fmla="*/ 16 h 135"/>
                <a:gd name="T14" fmla="*/ 163 w 183"/>
                <a:gd name="T15" fmla="*/ 1 h 135"/>
                <a:gd name="T16" fmla="*/ 150 w 183"/>
                <a:gd name="T17" fmla="*/ 0 h 135"/>
                <a:gd name="T18" fmla="*/ 116 w 183"/>
                <a:gd name="T19" fmla="*/ 0 h 135"/>
                <a:gd name="T20" fmla="*/ 82 w 183"/>
                <a:gd name="T21" fmla="*/ 3 h 135"/>
                <a:gd name="T22" fmla="*/ 41 w 183"/>
                <a:gd name="T23" fmla="*/ 21 h 135"/>
                <a:gd name="T24" fmla="*/ 0 w 183"/>
                <a:gd name="T25" fmla="*/ 208 h 135"/>
                <a:gd name="T26" fmla="*/ 70 w 183"/>
                <a:gd name="T27" fmla="*/ 280 h 135"/>
                <a:gd name="T28" fmla="*/ 71 w 183"/>
                <a:gd name="T29" fmla="*/ 287 h 135"/>
                <a:gd name="T30" fmla="*/ 114 w 183"/>
                <a:gd name="T31" fmla="*/ 324 h 135"/>
                <a:gd name="T32" fmla="*/ 138 w 183"/>
                <a:gd name="T33" fmla="*/ 355 h 135"/>
                <a:gd name="T34" fmla="*/ 172 w 183"/>
                <a:gd name="T35" fmla="*/ 384 h 135"/>
                <a:gd name="T36" fmla="*/ 197 w 183"/>
                <a:gd name="T37" fmla="*/ 426 h 135"/>
                <a:gd name="T38" fmla="*/ 209 w 183"/>
                <a:gd name="T39" fmla="*/ 466 h 135"/>
                <a:gd name="T40" fmla="*/ 220 w 183"/>
                <a:gd name="T41" fmla="*/ 495 h 135"/>
                <a:gd name="T42" fmla="*/ 239 w 183"/>
                <a:gd name="T43" fmla="*/ 489 h 135"/>
                <a:gd name="T44" fmla="*/ 283 w 183"/>
                <a:gd name="T45" fmla="*/ 490 h 135"/>
                <a:gd name="T46" fmla="*/ 323 w 183"/>
                <a:gd name="T47" fmla="*/ 492 h 135"/>
                <a:gd name="T48" fmla="*/ 336 w 183"/>
                <a:gd name="T49" fmla="*/ 473 h 135"/>
                <a:gd name="T50" fmla="*/ 386 w 183"/>
                <a:gd name="T51" fmla="*/ 324 h 135"/>
                <a:gd name="T52" fmla="*/ 383 w 183"/>
                <a:gd name="T53" fmla="*/ 265 h 13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3"/>
                <a:gd name="T82" fmla="*/ 0 h 135"/>
                <a:gd name="T83" fmla="*/ 183 w 183"/>
                <a:gd name="T84" fmla="*/ 135 h 13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3" h="135">
                  <a:moveTo>
                    <a:pt x="180" y="72"/>
                  </a:moveTo>
                  <a:cubicBezTo>
                    <a:pt x="180" y="65"/>
                    <a:pt x="168" y="39"/>
                    <a:pt x="164" y="37"/>
                  </a:cubicBezTo>
                  <a:cubicBezTo>
                    <a:pt x="160" y="34"/>
                    <a:pt x="160" y="28"/>
                    <a:pt x="153" y="24"/>
                  </a:cubicBezTo>
                  <a:cubicBezTo>
                    <a:pt x="146" y="20"/>
                    <a:pt x="144" y="15"/>
                    <a:pt x="138" y="15"/>
                  </a:cubicBezTo>
                  <a:cubicBezTo>
                    <a:pt x="132" y="15"/>
                    <a:pt x="128" y="12"/>
                    <a:pt x="122" y="10"/>
                  </a:cubicBezTo>
                  <a:cubicBezTo>
                    <a:pt x="115" y="8"/>
                    <a:pt x="104" y="8"/>
                    <a:pt x="101" y="8"/>
                  </a:cubicBezTo>
                  <a:cubicBezTo>
                    <a:pt x="98" y="7"/>
                    <a:pt x="92" y="4"/>
                    <a:pt x="88" y="4"/>
                  </a:cubicBezTo>
                  <a:cubicBezTo>
                    <a:pt x="85" y="4"/>
                    <a:pt x="83" y="1"/>
                    <a:pt x="77" y="1"/>
                  </a:cubicBezTo>
                  <a:cubicBezTo>
                    <a:pt x="75" y="1"/>
                    <a:pt x="73" y="1"/>
                    <a:pt x="71" y="0"/>
                  </a:cubicBezTo>
                  <a:cubicBezTo>
                    <a:pt x="65" y="0"/>
                    <a:pt x="60" y="0"/>
                    <a:pt x="54" y="0"/>
                  </a:cubicBezTo>
                  <a:cubicBezTo>
                    <a:pt x="49" y="1"/>
                    <a:pt x="42" y="3"/>
                    <a:pt x="38" y="3"/>
                  </a:cubicBezTo>
                  <a:cubicBezTo>
                    <a:pt x="35" y="3"/>
                    <a:pt x="26" y="4"/>
                    <a:pt x="19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11" y="64"/>
                    <a:pt x="24" y="68"/>
                    <a:pt x="33" y="76"/>
                  </a:cubicBezTo>
                  <a:cubicBezTo>
                    <a:pt x="33" y="77"/>
                    <a:pt x="34" y="77"/>
                    <a:pt x="34" y="78"/>
                  </a:cubicBezTo>
                  <a:cubicBezTo>
                    <a:pt x="41" y="81"/>
                    <a:pt x="52" y="88"/>
                    <a:pt x="53" y="88"/>
                  </a:cubicBezTo>
                  <a:cubicBezTo>
                    <a:pt x="55" y="88"/>
                    <a:pt x="65" y="97"/>
                    <a:pt x="65" y="97"/>
                  </a:cubicBezTo>
                  <a:cubicBezTo>
                    <a:pt x="65" y="97"/>
                    <a:pt x="79" y="103"/>
                    <a:pt x="80" y="104"/>
                  </a:cubicBezTo>
                  <a:cubicBezTo>
                    <a:pt x="82" y="104"/>
                    <a:pt x="93" y="116"/>
                    <a:pt x="93" y="116"/>
                  </a:cubicBezTo>
                  <a:cubicBezTo>
                    <a:pt x="99" y="127"/>
                    <a:pt x="99" y="127"/>
                    <a:pt x="99" y="127"/>
                  </a:cubicBezTo>
                  <a:cubicBezTo>
                    <a:pt x="102" y="135"/>
                    <a:pt x="102" y="135"/>
                    <a:pt x="102" y="135"/>
                  </a:cubicBezTo>
                  <a:cubicBezTo>
                    <a:pt x="111" y="132"/>
                    <a:pt x="111" y="132"/>
                    <a:pt x="111" y="132"/>
                  </a:cubicBezTo>
                  <a:cubicBezTo>
                    <a:pt x="132" y="133"/>
                    <a:pt x="132" y="133"/>
                    <a:pt x="132" y="133"/>
                  </a:cubicBezTo>
                  <a:cubicBezTo>
                    <a:pt x="152" y="134"/>
                    <a:pt x="152" y="134"/>
                    <a:pt x="152" y="134"/>
                  </a:cubicBezTo>
                  <a:cubicBezTo>
                    <a:pt x="154" y="131"/>
                    <a:pt x="156" y="129"/>
                    <a:pt x="158" y="128"/>
                  </a:cubicBezTo>
                  <a:cubicBezTo>
                    <a:pt x="182" y="110"/>
                    <a:pt x="181" y="95"/>
                    <a:pt x="182" y="88"/>
                  </a:cubicBezTo>
                  <a:cubicBezTo>
                    <a:pt x="183" y="81"/>
                    <a:pt x="180" y="80"/>
                    <a:pt x="180" y="72"/>
                  </a:cubicBezTo>
                  <a:close/>
                </a:path>
              </a:pathLst>
            </a:custGeom>
            <a:solidFill>
              <a:srgbClr val="FB6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67" name="Freeform 56"/>
            <p:cNvSpPr>
              <a:spLocks/>
            </p:cNvSpPr>
            <p:nvPr/>
          </p:nvSpPr>
          <p:spPr bwMode="auto">
            <a:xfrm>
              <a:off x="1942" y="377"/>
              <a:ext cx="45" cy="151"/>
            </a:xfrm>
            <a:custGeom>
              <a:avLst/>
              <a:gdLst>
                <a:gd name="T0" fmla="*/ 62 w 42"/>
                <a:gd name="T1" fmla="*/ 0 h 130"/>
                <a:gd name="T2" fmla="*/ 42 w 42"/>
                <a:gd name="T3" fmla="*/ 245 h 130"/>
                <a:gd name="T4" fmla="*/ 0 w 42"/>
                <a:gd name="T5" fmla="*/ 498 h 130"/>
                <a:gd name="T6" fmla="*/ 63 w 42"/>
                <a:gd name="T7" fmla="*/ 185 h 130"/>
                <a:gd name="T8" fmla="*/ 62 w 42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30"/>
                <a:gd name="T17" fmla="*/ 42 w 4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30">
                  <a:moveTo>
                    <a:pt x="33" y="0"/>
                  </a:moveTo>
                  <a:cubicBezTo>
                    <a:pt x="40" y="16"/>
                    <a:pt x="33" y="36"/>
                    <a:pt x="22" y="64"/>
                  </a:cubicBezTo>
                  <a:cubicBezTo>
                    <a:pt x="12" y="88"/>
                    <a:pt x="1" y="118"/>
                    <a:pt x="0" y="130"/>
                  </a:cubicBezTo>
                  <a:cubicBezTo>
                    <a:pt x="10" y="95"/>
                    <a:pt x="29" y="67"/>
                    <a:pt x="34" y="48"/>
                  </a:cubicBezTo>
                  <a:cubicBezTo>
                    <a:pt x="39" y="28"/>
                    <a:pt x="42" y="12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68" name="Line 57"/>
            <p:cNvSpPr>
              <a:spLocks noChangeShapeType="1"/>
            </p:cNvSpPr>
            <p:nvPr/>
          </p:nvSpPr>
          <p:spPr bwMode="auto">
            <a:xfrm>
              <a:off x="1959" y="393"/>
              <a:ext cx="6" cy="32"/>
            </a:xfrm>
            <a:prstGeom prst="line">
              <a:avLst/>
            </a:prstGeom>
            <a:noFill/>
            <a:ln w="6350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69" name="Freeform 58"/>
            <p:cNvSpPr>
              <a:spLocks/>
            </p:cNvSpPr>
            <p:nvPr/>
          </p:nvSpPr>
          <p:spPr bwMode="auto">
            <a:xfrm>
              <a:off x="1991" y="274"/>
              <a:ext cx="35" cy="16"/>
            </a:xfrm>
            <a:custGeom>
              <a:avLst/>
              <a:gdLst>
                <a:gd name="T0" fmla="*/ 0 w 33"/>
                <a:gd name="T1" fmla="*/ 19 h 14"/>
                <a:gd name="T2" fmla="*/ 55 w 33"/>
                <a:gd name="T3" fmla="*/ 38 h 14"/>
                <a:gd name="T4" fmla="*/ 1 w 33"/>
                <a:gd name="T5" fmla="*/ 19 h 14"/>
                <a:gd name="T6" fmla="*/ 0 60000 65536"/>
                <a:gd name="T7" fmla="*/ 0 60000 65536"/>
                <a:gd name="T8" fmla="*/ 0 60000 65536"/>
                <a:gd name="T9" fmla="*/ 0 w 33"/>
                <a:gd name="T10" fmla="*/ 0 h 14"/>
                <a:gd name="T11" fmla="*/ 33 w 3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4">
                  <a:moveTo>
                    <a:pt x="0" y="6"/>
                  </a:moveTo>
                  <a:cubicBezTo>
                    <a:pt x="12" y="2"/>
                    <a:pt x="24" y="0"/>
                    <a:pt x="33" y="11"/>
                  </a:cubicBezTo>
                  <a:cubicBezTo>
                    <a:pt x="23" y="14"/>
                    <a:pt x="11" y="9"/>
                    <a:pt x="1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70" name="Freeform 59"/>
            <p:cNvSpPr>
              <a:spLocks/>
            </p:cNvSpPr>
            <p:nvPr/>
          </p:nvSpPr>
          <p:spPr bwMode="auto">
            <a:xfrm>
              <a:off x="1964" y="397"/>
              <a:ext cx="6" cy="22"/>
            </a:xfrm>
            <a:custGeom>
              <a:avLst/>
              <a:gdLst>
                <a:gd name="T0" fmla="*/ 0 w 6"/>
                <a:gd name="T1" fmla="*/ 1 h 19"/>
                <a:gd name="T2" fmla="*/ 1 w 6"/>
                <a:gd name="T3" fmla="*/ 25 h 19"/>
                <a:gd name="T4" fmla="*/ 3 w 6"/>
                <a:gd name="T5" fmla="*/ 42 h 19"/>
                <a:gd name="T6" fmla="*/ 5 w 6"/>
                <a:gd name="T7" fmla="*/ 69 h 19"/>
                <a:gd name="T8" fmla="*/ 6 w 6"/>
                <a:gd name="T9" fmla="*/ 52 h 19"/>
                <a:gd name="T10" fmla="*/ 6 w 6"/>
                <a:gd name="T11" fmla="*/ 29 h 19"/>
                <a:gd name="T12" fmla="*/ 0 w 6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9"/>
                <a:gd name="T23" fmla="*/ 6 w 6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9">
                  <a:moveTo>
                    <a:pt x="0" y="1"/>
                  </a:moveTo>
                  <a:cubicBezTo>
                    <a:pt x="1" y="2"/>
                    <a:pt x="1" y="5"/>
                    <a:pt x="1" y="7"/>
                  </a:cubicBezTo>
                  <a:cubicBezTo>
                    <a:pt x="2" y="8"/>
                    <a:pt x="2" y="10"/>
                    <a:pt x="3" y="11"/>
                  </a:cubicBezTo>
                  <a:cubicBezTo>
                    <a:pt x="3" y="14"/>
                    <a:pt x="3" y="17"/>
                    <a:pt x="5" y="19"/>
                  </a:cubicBezTo>
                  <a:cubicBezTo>
                    <a:pt x="6" y="18"/>
                    <a:pt x="6" y="15"/>
                    <a:pt x="6" y="14"/>
                  </a:cubicBezTo>
                  <a:cubicBezTo>
                    <a:pt x="6" y="12"/>
                    <a:pt x="6" y="10"/>
                    <a:pt x="6" y="8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71" name="Freeform 60"/>
            <p:cNvSpPr>
              <a:spLocks/>
            </p:cNvSpPr>
            <p:nvPr/>
          </p:nvSpPr>
          <p:spPr bwMode="auto">
            <a:xfrm>
              <a:off x="2029" y="640"/>
              <a:ext cx="122" cy="383"/>
            </a:xfrm>
            <a:custGeom>
              <a:avLst/>
              <a:gdLst>
                <a:gd name="T0" fmla="*/ 6 w 113"/>
                <a:gd name="T1" fmla="*/ 216 h 331"/>
                <a:gd name="T2" fmla="*/ 25 w 113"/>
                <a:gd name="T3" fmla="*/ 307 h 331"/>
                <a:gd name="T4" fmla="*/ 29 w 113"/>
                <a:gd name="T5" fmla="*/ 353 h 331"/>
                <a:gd name="T6" fmla="*/ 33 w 113"/>
                <a:gd name="T7" fmla="*/ 434 h 331"/>
                <a:gd name="T8" fmla="*/ 44 w 113"/>
                <a:gd name="T9" fmla="*/ 570 h 331"/>
                <a:gd name="T10" fmla="*/ 56 w 113"/>
                <a:gd name="T11" fmla="*/ 632 h 331"/>
                <a:gd name="T12" fmla="*/ 68 w 113"/>
                <a:gd name="T13" fmla="*/ 684 h 331"/>
                <a:gd name="T14" fmla="*/ 78 w 113"/>
                <a:gd name="T15" fmla="*/ 731 h 331"/>
                <a:gd name="T16" fmla="*/ 114 w 113"/>
                <a:gd name="T17" fmla="*/ 875 h 331"/>
                <a:gd name="T18" fmla="*/ 133 w 113"/>
                <a:gd name="T19" fmla="*/ 937 h 331"/>
                <a:gd name="T20" fmla="*/ 148 w 113"/>
                <a:gd name="T21" fmla="*/ 979 h 331"/>
                <a:gd name="T22" fmla="*/ 159 w 113"/>
                <a:gd name="T23" fmla="*/ 1019 h 331"/>
                <a:gd name="T24" fmla="*/ 167 w 113"/>
                <a:gd name="T25" fmla="*/ 1058 h 331"/>
                <a:gd name="T26" fmla="*/ 193 w 113"/>
                <a:gd name="T27" fmla="*/ 1097 h 331"/>
                <a:gd name="T28" fmla="*/ 200 w 113"/>
                <a:gd name="T29" fmla="*/ 1106 h 331"/>
                <a:gd name="T30" fmla="*/ 216 w 113"/>
                <a:gd name="T31" fmla="*/ 1165 h 331"/>
                <a:gd name="T32" fmla="*/ 217 w 113"/>
                <a:gd name="T33" fmla="*/ 1232 h 331"/>
                <a:gd name="T34" fmla="*/ 217 w 113"/>
                <a:gd name="T35" fmla="*/ 1232 h 331"/>
                <a:gd name="T36" fmla="*/ 219 w 113"/>
                <a:gd name="T37" fmla="*/ 1171 h 331"/>
                <a:gd name="T38" fmla="*/ 202 w 113"/>
                <a:gd name="T39" fmla="*/ 1097 h 331"/>
                <a:gd name="T40" fmla="*/ 201 w 113"/>
                <a:gd name="T41" fmla="*/ 1088 h 331"/>
                <a:gd name="T42" fmla="*/ 187 w 113"/>
                <a:gd name="T43" fmla="*/ 1066 h 331"/>
                <a:gd name="T44" fmla="*/ 173 w 113"/>
                <a:gd name="T45" fmla="*/ 1043 h 331"/>
                <a:gd name="T46" fmla="*/ 167 w 113"/>
                <a:gd name="T47" fmla="*/ 1019 h 331"/>
                <a:gd name="T48" fmla="*/ 155 w 113"/>
                <a:gd name="T49" fmla="*/ 974 h 331"/>
                <a:gd name="T50" fmla="*/ 143 w 113"/>
                <a:gd name="T51" fmla="*/ 927 h 331"/>
                <a:gd name="T52" fmla="*/ 121 w 113"/>
                <a:gd name="T53" fmla="*/ 868 h 331"/>
                <a:gd name="T54" fmla="*/ 85 w 113"/>
                <a:gd name="T55" fmla="*/ 730 h 331"/>
                <a:gd name="T56" fmla="*/ 76 w 113"/>
                <a:gd name="T57" fmla="*/ 677 h 331"/>
                <a:gd name="T58" fmla="*/ 62 w 113"/>
                <a:gd name="T59" fmla="*/ 623 h 331"/>
                <a:gd name="T60" fmla="*/ 49 w 113"/>
                <a:gd name="T61" fmla="*/ 569 h 331"/>
                <a:gd name="T62" fmla="*/ 42 w 113"/>
                <a:gd name="T63" fmla="*/ 434 h 331"/>
                <a:gd name="T64" fmla="*/ 39 w 113"/>
                <a:gd name="T65" fmla="*/ 352 h 331"/>
                <a:gd name="T66" fmla="*/ 33 w 113"/>
                <a:gd name="T67" fmla="*/ 307 h 331"/>
                <a:gd name="T68" fmla="*/ 19 w 113"/>
                <a:gd name="T69" fmla="*/ 215 h 331"/>
                <a:gd name="T70" fmla="*/ 5 w 113"/>
                <a:gd name="T71" fmla="*/ 0 h 331"/>
                <a:gd name="T72" fmla="*/ 5 w 113"/>
                <a:gd name="T73" fmla="*/ 0 h 331"/>
                <a:gd name="T74" fmla="*/ 6 w 113"/>
                <a:gd name="T75" fmla="*/ 216 h 3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3"/>
                <a:gd name="T115" fmla="*/ 0 h 331"/>
                <a:gd name="T116" fmla="*/ 113 w 113"/>
                <a:gd name="T117" fmla="*/ 331 h 3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3" h="331">
                  <a:moveTo>
                    <a:pt x="6" y="59"/>
                  </a:moveTo>
                  <a:cubicBezTo>
                    <a:pt x="10" y="69"/>
                    <a:pt x="12" y="76"/>
                    <a:pt x="13" y="83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7" y="100"/>
                    <a:pt x="17" y="108"/>
                    <a:pt x="17" y="117"/>
                  </a:cubicBezTo>
                  <a:cubicBezTo>
                    <a:pt x="17" y="130"/>
                    <a:pt x="18" y="145"/>
                    <a:pt x="22" y="154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44" y="210"/>
                    <a:pt x="50" y="226"/>
                    <a:pt x="57" y="235"/>
                  </a:cubicBezTo>
                  <a:cubicBezTo>
                    <a:pt x="62" y="241"/>
                    <a:pt x="65" y="247"/>
                    <a:pt x="67" y="252"/>
                  </a:cubicBezTo>
                  <a:cubicBezTo>
                    <a:pt x="69" y="257"/>
                    <a:pt x="71" y="261"/>
                    <a:pt x="75" y="264"/>
                  </a:cubicBezTo>
                  <a:cubicBezTo>
                    <a:pt x="79" y="268"/>
                    <a:pt x="79" y="271"/>
                    <a:pt x="80" y="274"/>
                  </a:cubicBezTo>
                  <a:cubicBezTo>
                    <a:pt x="81" y="277"/>
                    <a:pt x="82" y="281"/>
                    <a:pt x="84" y="28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103" y="302"/>
                    <a:pt x="109" y="309"/>
                    <a:pt x="107" y="314"/>
                  </a:cubicBezTo>
                  <a:cubicBezTo>
                    <a:pt x="105" y="317"/>
                    <a:pt x="107" y="325"/>
                    <a:pt x="108" y="331"/>
                  </a:cubicBezTo>
                  <a:cubicBezTo>
                    <a:pt x="108" y="331"/>
                    <a:pt x="108" y="331"/>
                    <a:pt x="108" y="331"/>
                  </a:cubicBezTo>
                  <a:cubicBezTo>
                    <a:pt x="107" y="326"/>
                    <a:pt x="109" y="318"/>
                    <a:pt x="110" y="315"/>
                  </a:cubicBezTo>
                  <a:cubicBezTo>
                    <a:pt x="113" y="308"/>
                    <a:pt x="106" y="300"/>
                    <a:pt x="101" y="295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94" y="287"/>
                    <a:pt x="94" y="287"/>
                    <a:pt x="94" y="287"/>
                  </a:cubicBezTo>
                  <a:cubicBezTo>
                    <a:pt x="87" y="281"/>
                    <a:pt x="87" y="281"/>
                    <a:pt x="87" y="281"/>
                  </a:cubicBezTo>
                  <a:cubicBezTo>
                    <a:pt x="85" y="279"/>
                    <a:pt x="85" y="276"/>
                    <a:pt x="84" y="274"/>
                  </a:cubicBezTo>
                  <a:cubicBezTo>
                    <a:pt x="83" y="270"/>
                    <a:pt x="82" y="266"/>
                    <a:pt x="78" y="262"/>
                  </a:cubicBezTo>
                  <a:cubicBezTo>
                    <a:pt x="74" y="259"/>
                    <a:pt x="73" y="255"/>
                    <a:pt x="71" y="250"/>
                  </a:cubicBezTo>
                  <a:cubicBezTo>
                    <a:pt x="68" y="245"/>
                    <a:pt x="66" y="239"/>
                    <a:pt x="60" y="233"/>
                  </a:cubicBezTo>
                  <a:cubicBezTo>
                    <a:pt x="53" y="224"/>
                    <a:pt x="47" y="208"/>
                    <a:pt x="43" y="196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2" y="145"/>
                    <a:pt x="21" y="130"/>
                    <a:pt x="21" y="117"/>
                  </a:cubicBezTo>
                  <a:cubicBezTo>
                    <a:pt x="21" y="107"/>
                    <a:pt x="20" y="99"/>
                    <a:pt x="19" y="9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5" y="75"/>
                    <a:pt x="14" y="68"/>
                    <a:pt x="10" y="58"/>
                  </a:cubicBezTo>
                  <a:cubicBezTo>
                    <a:pt x="4" y="44"/>
                    <a:pt x="4" y="1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3"/>
                    <a:pt x="0" y="46"/>
                    <a:pt x="6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72" name="Freeform 61"/>
            <p:cNvSpPr>
              <a:spLocks/>
            </p:cNvSpPr>
            <p:nvPr/>
          </p:nvSpPr>
          <p:spPr bwMode="auto">
            <a:xfrm>
              <a:off x="1994" y="288"/>
              <a:ext cx="234" cy="14"/>
            </a:xfrm>
            <a:custGeom>
              <a:avLst/>
              <a:gdLst>
                <a:gd name="T0" fmla="*/ 22 w 216"/>
                <a:gd name="T1" fmla="*/ 23 h 12"/>
                <a:gd name="T2" fmla="*/ 212 w 216"/>
                <a:gd name="T3" fmla="*/ 15 h 12"/>
                <a:gd name="T4" fmla="*/ 444 w 216"/>
                <a:gd name="T5" fmla="*/ 23 h 12"/>
                <a:gd name="T6" fmla="*/ 196 w 216"/>
                <a:gd name="T7" fmla="*/ 41 h 12"/>
                <a:gd name="T8" fmla="*/ 22 w 216"/>
                <a:gd name="T9" fmla="*/ 23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2"/>
                <a:gd name="T17" fmla="*/ 216 w 21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2">
                  <a:moveTo>
                    <a:pt x="11" y="6"/>
                  </a:moveTo>
                  <a:cubicBezTo>
                    <a:pt x="0" y="3"/>
                    <a:pt x="58" y="6"/>
                    <a:pt x="103" y="3"/>
                  </a:cubicBezTo>
                  <a:cubicBezTo>
                    <a:pt x="147" y="0"/>
                    <a:pt x="184" y="6"/>
                    <a:pt x="216" y="6"/>
                  </a:cubicBezTo>
                  <a:cubicBezTo>
                    <a:pt x="193" y="9"/>
                    <a:pt x="123" y="8"/>
                    <a:pt x="95" y="10"/>
                  </a:cubicBezTo>
                  <a:cubicBezTo>
                    <a:pt x="66" y="12"/>
                    <a:pt x="18" y="8"/>
                    <a:pt x="1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73" name="Freeform 62"/>
            <p:cNvSpPr>
              <a:spLocks/>
            </p:cNvSpPr>
            <p:nvPr/>
          </p:nvSpPr>
          <p:spPr bwMode="auto">
            <a:xfrm>
              <a:off x="1822" y="165"/>
              <a:ext cx="97" cy="219"/>
            </a:xfrm>
            <a:custGeom>
              <a:avLst/>
              <a:gdLst>
                <a:gd name="T0" fmla="*/ 174 w 90"/>
                <a:gd name="T1" fmla="*/ 39 h 189"/>
                <a:gd name="T2" fmla="*/ 169 w 90"/>
                <a:gd name="T3" fmla="*/ 42 h 189"/>
                <a:gd name="T4" fmla="*/ 149 w 90"/>
                <a:gd name="T5" fmla="*/ 94 h 189"/>
                <a:gd name="T6" fmla="*/ 4 w 90"/>
                <a:gd name="T7" fmla="*/ 713 h 189"/>
                <a:gd name="T8" fmla="*/ 17 w 90"/>
                <a:gd name="T9" fmla="*/ 548 h 189"/>
                <a:gd name="T10" fmla="*/ 83 w 90"/>
                <a:gd name="T11" fmla="*/ 246 h 189"/>
                <a:gd name="T12" fmla="*/ 158 w 90"/>
                <a:gd name="T13" fmla="*/ 90 h 189"/>
                <a:gd name="T14" fmla="*/ 174 w 90"/>
                <a:gd name="T15" fmla="*/ 39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189"/>
                <a:gd name="T26" fmla="*/ 90 w 90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189">
                  <a:moveTo>
                    <a:pt x="88" y="10"/>
                  </a:moveTo>
                  <a:cubicBezTo>
                    <a:pt x="90" y="0"/>
                    <a:pt x="89" y="2"/>
                    <a:pt x="86" y="11"/>
                  </a:cubicBezTo>
                  <a:cubicBezTo>
                    <a:pt x="84" y="16"/>
                    <a:pt x="81" y="21"/>
                    <a:pt x="76" y="25"/>
                  </a:cubicBezTo>
                  <a:cubicBezTo>
                    <a:pt x="64" y="38"/>
                    <a:pt x="0" y="68"/>
                    <a:pt x="4" y="189"/>
                  </a:cubicBezTo>
                  <a:cubicBezTo>
                    <a:pt x="4" y="175"/>
                    <a:pt x="5" y="158"/>
                    <a:pt x="8" y="145"/>
                  </a:cubicBezTo>
                  <a:cubicBezTo>
                    <a:pt x="14" y="110"/>
                    <a:pt x="27" y="82"/>
                    <a:pt x="42" y="65"/>
                  </a:cubicBezTo>
                  <a:cubicBezTo>
                    <a:pt x="62" y="42"/>
                    <a:pt x="75" y="34"/>
                    <a:pt x="81" y="24"/>
                  </a:cubicBezTo>
                  <a:cubicBezTo>
                    <a:pt x="83" y="21"/>
                    <a:pt x="87" y="15"/>
                    <a:pt x="8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74" name="Freeform 63"/>
            <p:cNvSpPr>
              <a:spLocks/>
            </p:cNvSpPr>
            <p:nvPr/>
          </p:nvSpPr>
          <p:spPr bwMode="auto">
            <a:xfrm>
              <a:off x="1688" y="268"/>
              <a:ext cx="14" cy="199"/>
            </a:xfrm>
            <a:custGeom>
              <a:avLst/>
              <a:gdLst>
                <a:gd name="T0" fmla="*/ 16 w 13"/>
                <a:gd name="T1" fmla="*/ 0 h 172"/>
                <a:gd name="T2" fmla="*/ 17 w 13"/>
                <a:gd name="T3" fmla="*/ 401 h 172"/>
                <a:gd name="T4" fmla="*/ 0 w 13"/>
                <a:gd name="T5" fmla="*/ 639 h 172"/>
                <a:gd name="T6" fmla="*/ 24 w 13"/>
                <a:gd name="T7" fmla="*/ 385 h 172"/>
                <a:gd name="T8" fmla="*/ 16 w 13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72"/>
                <a:gd name="T17" fmla="*/ 13 w 13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72">
                  <a:moveTo>
                    <a:pt x="7" y="0"/>
                  </a:moveTo>
                  <a:cubicBezTo>
                    <a:pt x="7" y="23"/>
                    <a:pt x="6" y="77"/>
                    <a:pt x="8" y="108"/>
                  </a:cubicBezTo>
                  <a:cubicBezTo>
                    <a:pt x="9" y="138"/>
                    <a:pt x="5" y="160"/>
                    <a:pt x="0" y="172"/>
                  </a:cubicBezTo>
                  <a:cubicBezTo>
                    <a:pt x="7" y="157"/>
                    <a:pt x="13" y="131"/>
                    <a:pt x="13" y="104"/>
                  </a:cubicBezTo>
                  <a:cubicBezTo>
                    <a:pt x="13" y="78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75" name="Freeform 64"/>
            <p:cNvSpPr>
              <a:spLocks/>
            </p:cNvSpPr>
            <p:nvPr/>
          </p:nvSpPr>
          <p:spPr bwMode="auto">
            <a:xfrm>
              <a:off x="2249" y="442"/>
              <a:ext cx="42" cy="10"/>
            </a:xfrm>
            <a:custGeom>
              <a:avLst/>
              <a:gdLst>
                <a:gd name="T0" fmla="*/ 40 w 39"/>
                <a:gd name="T1" fmla="*/ 4 h 9"/>
                <a:gd name="T2" fmla="*/ 75 w 39"/>
                <a:gd name="T3" fmla="*/ 0 h 9"/>
                <a:gd name="T4" fmla="*/ 0 w 39"/>
                <a:gd name="T5" fmla="*/ 22 h 9"/>
                <a:gd name="T6" fmla="*/ 40 w 39"/>
                <a:gd name="T7" fmla="*/ 4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9"/>
                <a:gd name="T14" fmla="*/ 39 w 3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9">
                  <a:moveTo>
                    <a:pt x="20" y="4"/>
                  </a:moveTo>
                  <a:cubicBezTo>
                    <a:pt x="29" y="2"/>
                    <a:pt x="37" y="1"/>
                    <a:pt x="39" y="0"/>
                  </a:cubicBezTo>
                  <a:cubicBezTo>
                    <a:pt x="34" y="0"/>
                    <a:pt x="7" y="4"/>
                    <a:pt x="0" y="9"/>
                  </a:cubicBezTo>
                  <a:cubicBezTo>
                    <a:pt x="4" y="8"/>
                    <a:pt x="13" y="6"/>
                    <a:pt x="2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76" name="Freeform 65"/>
            <p:cNvSpPr>
              <a:spLocks/>
            </p:cNvSpPr>
            <p:nvPr/>
          </p:nvSpPr>
          <p:spPr bwMode="auto">
            <a:xfrm>
              <a:off x="2288" y="494"/>
              <a:ext cx="32" cy="8"/>
            </a:xfrm>
            <a:custGeom>
              <a:avLst/>
              <a:gdLst>
                <a:gd name="T0" fmla="*/ 0 w 30"/>
                <a:gd name="T1" fmla="*/ 22 h 7"/>
                <a:gd name="T2" fmla="*/ 45 w 30"/>
                <a:gd name="T3" fmla="*/ 2 h 7"/>
                <a:gd name="T4" fmla="*/ 53 w 30"/>
                <a:gd name="T5" fmla="*/ 22 h 7"/>
                <a:gd name="T6" fmla="*/ 31 w 30"/>
                <a:gd name="T7" fmla="*/ 15 h 7"/>
                <a:gd name="T8" fmla="*/ 0 w 30"/>
                <a:gd name="T9" fmla="*/ 2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7"/>
                <a:gd name="T17" fmla="*/ 30 w 3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7">
                  <a:moveTo>
                    <a:pt x="0" y="7"/>
                  </a:moveTo>
                  <a:cubicBezTo>
                    <a:pt x="5" y="4"/>
                    <a:pt x="21" y="0"/>
                    <a:pt x="25" y="2"/>
                  </a:cubicBezTo>
                  <a:cubicBezTo>
                    <a:pt x="30" y="4"/>
                    <a:pt x="30" y="7"/>
                    <a:pt x="30" y="7"/>
                  </a:cubicBezTo>
                  <a:cubicBezTo>
                    <a:pt x="27" y="4"/>
                    <a:pt x="23" y="3"/>
                    <a:pt x="18" y="4"/>
                  </a:cubicBezTo>
                  <a:cubicBezTo>
                    <a:pt x="12" y="4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77" name="Freeform 66"/>
            <p:cNvSpPr>
              <a:spLocks/>
            </p:cNvSpPr>
            <p:nvPr/>
          </p:nvSpPr>
          <p:spPr bwMode="auto">
            <a:xfrm>
              <a:off x="1604" y="489"/>
              <a:ext cx="57" cy="17"/>
            </a:xfrm>
            <a:custGeom>
              <a:avLst/>
              <a:gdLst>
                <a:gd name="T0" fmla="*/ 5 w 53"/>
                <a:gd name="T1" fmla="*/ 28 h 14"/>
                <a:gd name="T2" fmla="*/ 102 w 53"/>
                <a:gd name="T3" fmla="*/ 0 h 14"/>
                <a:gd name="T4" fmla="*/ 17 w 53"/>
                <a:gd name="T5" fmla="*/ 0 h 14"/>
                <a:gd name="T6" fmla="*/ 0 w 53"/>
                <a:gd name="T7" fmla="*/ 84 h 14"/>
                <a:gd name="T8" fmla="*/ 5 w 53"/>
                <a:gd name="T9" fmla="*/ 28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9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1" y="0"/>
                    <a:pt x="1" y="8"/>
                    <a:pt x="0" y="14"/>
                  </a:cubicBezTo>
                  <a:cubicBezTo>
                    <a:pt x="1" y="11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78" name="Freeform 67"/>
            <p:cNvSpPr>
              <a:spLocks/>
            </p:cNvSpPr>
            <p:nvPr/>
          </p:nvSpPr>
          <p:spPr bwMode="auto">
            <a:xfrm>
              <a:off x="1626" y="266"/>
              <a:ext cx="35" cy="15"/>
            </a:xfrm>
            <a:custGeom>
              <a:avLst/>
              <a:gdLst>
                <a:gd name="T0" fmla="*/ 16 w 32"/>
                <a:gd name="T1" fmla="*/ 21 h 13"/>
                <a:gd name="T2" fmla="*/ 72 w 32"/>
                <a:gd name="T3" fmla="*/ 28 h 13"/>
                <a:gd name="T4" fmla="*/ 24 w 32"/>
                <a:gd name="T5" fmla="*/ 2 h 13"/>
                <a:gd name="T6" fmla="*/ 0 w 32"/>
                <a:gd name="T7" fmla="*/ 48 h 13"/>
                <a:gd name="T8" fmla="*/ 16 w 32"/>
                <a:gd name="T9" fmla="*/ 2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7" y="6"/>
                  </a:moveTo>
                  <a:cubicBezTo>
                    <a:pt x="11" y="3"/>
                    <a:pt x="25" y="7"/>
                    <a:pt x="32" y="8"/>
                  </a:cubicBezTo>
                  <a:cubicBezTo>
                    <a:pt x="32" y="8"/>
                    <a:pt x="19" y="3"/>
                    <a:pt x="11" y="2"/>
                  </a:cubicBezTo>
                  <a:cubicBezTo>
                    <a:pt x="3" y="0"/>
                    <a:pt x="2" y="7"/>
                    <a:pt x="0" y="13"/>
                  </a:cubicBezTo>
                  <a:cubicBezTo>
                    <a:pt x="1" y="10"/>
                    <a:pt x="5" y="6"/>
                    <a:pt x="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79" name="Freeform 68"/>
            <p:cNvSpPr>
              <a:spLocks/>
            </p:cNvSpPr>
            <p:nvPr/>
          </p:nvSpPr>
          <p:spPr bwMode="auto">
            <a:xfrm>
              <a:off x="1617" y="318"/>
              <a:ext cx="43" cy="16"/>
            </a:xfrm>
            <a:custGeom>
              <a:avLst/>
              <a:gdLst>
                <a:gd name="T0" fmla="*/ 5 w 40"/>
                <a:gd name="T1" fmla="*/ 17 h 14"/>
                <a:gd name="T2" fmla="*/ 76 w 40"/>
                <a:gd name="T3" fmla="*/ 1 h 14"/>
                <a:gd name="T4" fmla="*/ 17 w 40"/>
                <a:gd name="T5" fmla="*/ 1 h 14"/>
                <a:gd name="T6" fmla="*/ 0 w 40"/>
                <a:gd name="T7" fmla="*/ 46 h 14"/>
                <a:gd name="T8" fmla="*/ 5 w 40"/>
                <a:gd name="T9" fmla="*/ 1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4"/>
                <a:gd name="T17" fmla="*/ 40 w 4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4">
                  <a:moveTo>
                    <a:pt x="5" y="5"/>
                  </a:moveTo>
                  <a:cubicBezTo>
                    <a:pt x="9" y="2"/>
                    <a:pt x="33" y="2"/>
                    <a:pt x="40" y="1"/>
                  </a:cubicBezTo>
                  <a:cubicBezTo>
                    <a:pt x="40" y="1"/>
                    <a:pt x="16" y="0"/>
                    <a:pt x="8" y="1"/>
                  </a:cubicBezTo>
                  <a:cubicBezTo>
                    <a:pt x="0" y="1"/>
                    <a:pt x="0" y="8"/>
                    <a:pt x="0" y="14"/>
                  </a:cubicBezTo>
                  <a:cubicBezTo>
                    <a:pt x="1" y="11"/>
                    <a:pt x="4" y="7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80" name="Freeform 69"/>
            <p:cNvSpPr>
              <a:spLocks/>
            </p:cNvSpPr>
            <p:nvPr/>
          </p:nvSpPr>
          <p:spPr bwMode="auto">
            <a:xfrm>
              <a:off x="1590" y="545"/>
              <a:ext cx="58" cy="16"/>
            </a:xfrm>
            <a:custGeom>
              <a:avLst/>
              <a:gdLst>
                <a:gd name="T0" fmla="*/ 6 w 54"/>
                <a:gd name="T1" fmla="*/ 17 h 14"/>
                <a:gd name="T2" fmla="*/ 103 w 54"/>
                <a:gd name="T3" fmla="*/ 0 h 14"/>
                <a:gd name="T4" fmla="*/ 18 w 54"/>
                <a:gd name="T5" fmla="*/ 0 h 14"/>
                <a:gd name="T6" fmla="*/ 0 w 54"/>
                <a:gd name="T7" fmla="*/ 46 h 14"/>
                <a:gd name="T8" fmla="*/ 6 w 54"/>
                <a:gd name="T9" fmla="*/ 1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4"/>
                <a:gd name="T17" fmla="*/ 54 w 5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4">
                  <a:moveTo>
                    <a:pt x="6" y="5"/>
                  </a:moveTo>
                  <a:cubicBezTo>
                    <a:pt x="9" y="2"/>
                    <a:pt x="46" y="1"/>
                    <a:pt x="54" y="0"/>
                  </a:cubicBezTo>
                  <a:cubicBezTo>
                    <a:pt x="54" y="0"/>
                    <a:pt x="17" y="0"/>
                    <a:pt x="9" y="0"/>
                  </a:cubicBezTo>
                  <a:cubicBezTo>
                    <a:pt x="1" y="1"/>
                    <a:pt x="1" y="8"/>
                    <a:pt x="0" y="14"/>
                  </a:cubicBezTo>
                  <a:cubicBezTo>
                    <a:pt x="1" y="11"/>
                    <a:pt x="4" y="6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81" name="Freeform 70"/>
            <p:cNvSpPr>
              <a:spLocks/>
            </p:cNvSpPr>
            <p:nvPr/>
          </p:nvSpPr>
          <p:spPr bwMode="auto">
            <a:xfrm>
              <a:off x="1645" y="477"/>
              <a:ext cx="74" cy="164"/>
            </a:xfrm>
            <a:custGeom>
              <a:avLst/>
              <a:gdLst>
                <a:gd name="T0" fmla="*/ 146 w 68"/>
                <a:gd name="T1" fmla="*/ 0 h 142"/>
                <a:gd name="T2" fmla="*/ 98 w 68"/>
                <a:gd name="T3" fmla="*/ 66 h 142"/>
                <a:gd name="T4" fmla="*/ 67 w 68"/>
                <a:gd name="T5" fmla="*/ 118 h 142"/>
                <a:gd name="T6" fmla="*/ 41 w 68"/>
                <a:gd name="T7" fmla="*/ 182 h 142"/>
                <a:gd name="T8" fmla="*/ 25 w 68"/>
                <a:gd name="T9" fmla="*/ 268 h 142"/>
                <a:gd name="T10" fmla="*/ 15 w 68"/>
                <a:gd name="T11" fmla="*/ 400 h 142"/>
                <a:gd name="T12" fmla="*/ 0 w 68"/>
                <a:gd name="T13" fmla="*/ 517 h 142"/>
                <a:gd name="T14" fmla="*/ 25 w 68"/>
                <a:gd name="T15" fmla="*/ 358 h 142"/>
                <a:gd name="T16" fmla="*/ 41 w 68"/>
                <a:gd name="T17" fmla="*/ 241 h 142"/>
                <a:gd name="T18" fmla="*/ 70 w 68"/>
                <a:gd name="T19" fmla="*/ 136 h 142"/>
                <a:gd name="T20" fmla="*/ 102 w 68"/>
                <a:gd name="T21" fmla="*/ 68 h 142"/>
                <a:gd name="T22" fmla="*/ 146 w 68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"/>
                <a:gd name="T37" fmla="*/ 0 h 142"/>
                <a:gd name="T38" fmla="*/ 68 w 68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" h="142">
                  <a:moveTo>
                    <a:pt x="68" y="0"/>
                  </a:moveTo>
                  <a:cubicBezTo>
                    <a:pt x="62" y="1"/>
                    <a:pt x="51" y="12"/>
                    <a:pt x="46" y="17"/>
                  </a:cubicBezTo>
                  <a:cubicBezTo>
                    <a:pt x="40" y="21"/>
                    <a:pt x="35" y="27"/>
                    <a:pt x="31" y="31"/>
                  </a:cubicBezTo>
                  <a:cubicBezTo>
                    <a:pt x="26" y="35"/>
                    <a:pt x="20" y="45"/>
                    <a:pt x="19" y="50"/>
                  </a:cubicBezTo>
                  <a:cubicBezTo>
                    <a:pt x="18" y="56"/>
                    <a:pt x="14" y="64"/>
                    <a:pt x="12" y="74"/>
                  </a:cubicBezTo>
                  <a:cubicBezTo>
                    <a:pt x="10" y="85"/>
                    <a:pt x="7" y="99"/>
                    <a:pt x="6" y="109"/>
                  </a:cubicBezTo>
                  <a:cubicBezTo>
                    <a:pt x="5" y="119"/>
                    <a:pt x="4" y="129"/>
                    <a:pt x="0" y="142"/>
                  </a:cubicBezTo>
                  <a:cubicBezTo>
                    <a:pt x="7" y="126"/>
                    <a:pt x="10" y="108"/>
                    <a:pt x="12" y="98"/>
                  </a:cubicBezTo>
                  <a:cubicBezTo>
                    <a:pt x="13" y="87"/>
                    <a:pt x="17" y="78"/>
                    <a:pt x="19" y="66"/>
                  </a:cubicBezTo>
                  <a:cubicBezTo>
                    <a:pt x="22" y="54"/>
                    <a:pt x="28" y="42"/>
                    <a:pt x="33" y="36"/>
                  </a:cubicBezTo>
                  <a:cubicBezTo>
                    <a:pt x="37" y="30"/>
                    <a:pt x="40" y="25"/>
                    <a:pt x="48" y="19"/>
                  </a:cubicBezTo>
                  <a:cubicBezTo>
                    <a:pt x="56" y="14"/>
                    <a:pt x="62" y="2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82" name="Freeform 71"/>
            <p:cNvSpPr>
              <a:spLocks/>
            </p:cNvSpPr>
            <p:nvPr/>
          </p:nvSpPr>
          <p:spPr bwMode="auto">
            <a:xfrm>
              <a:off x="1778" y="803"/>
              <a:ext cx="106" cy="139"/>
            </a:xfrm>
            <a:custGeom>
              <a:avLst/>
              <a:gdLst>
                <a:gd name="T0" fmla="*/ 0 w 98"/>
                <a:gd name="T1" fmla="*/ 0 h 120"/>
                <a:gd name="T2" fmla="*/ 66 w 98"/>
                <a:gd name="T3" fmla="*/ 144 h 120"/>
                <a:gd name="T4" fmla="*/ 199 w 98"/>
                <a:gd name="T5" fmla="*/ 448 h 120"/>
                <a:gd name="T6" fmla="*/ 75 w 98"/>
                <a:gd name="T7" fmla="*/ 144 h 120"/>
                <a:gd name="T8" fmla="*/ 0 w 98"/>
                <a:gd name="T9" fmla="*/ 0 h 1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8"/>
                <a:gd name="T16" fmla="*/ 0 h 120"/>
                <a:gd name="T17" fmla="*/ 98 w 98"/>
                <a:gd name="T18" fmla="*/ 120 h 1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8" h="120">
                  <a:moveTo>
                    <a:pt x="0" y="0"/>
                  </a:moveTo>
                  <a:cubicBezTo>
                    <a:pt x="16" y="11"/>
                    <a:pt x="21" y="15"/>
                    <a:pt x="32" y="38"/>
                  </a:cubicBezTo>
                  <a:cubicBezTo>
                    <a:pt x="43" y="60"/>
                    <a:pt x="75" y="102"/>
                    <a:pt x="98" y="120"/>
                  </a:cubicBezTo>
                  <a:cubicBezTo>
                    <a:pt x="86" y="109"/>
                    <a:pt x="43" y="57"/>
                    <a:pt x="37" y="38"/>
                  </a:cubicBezTo>
                  <a:cubicBezTo>
                    <a:pt x="29" y="15"/>
                    <a:pt x="10" y="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83" name="Freeform 72"/>
            <p:cNvSpPr>
              <a:spLocks noEditPoints="1"/>
            </p:cNvSpPr>
            <p:nvPr/>
          </p:nvSpPr>
          <p:spPr bwMode="auto">
            <a:xfrm>
              <a:off x="1696" y="242"/>
              <a:ext cx="127" cy="247"/>
            </a:xfrm>
            <a:custGeom>
              <a:avLst/>
              <a:gdLst>
                <a:gd name="T0" fmla="*/ 2 w 117"/>
                <a:gd name="T1" fmla="*/ 723 h 214"/>
                <a:gd name="T2" fmla="*/ 3 w 117"/>
                <a:gd name="T3" fmla="*/ 720 h 214"/>
                <a:gd name="T4" fmla="*/ 3 w 117"/>
                <a:gd name="T5" fmla="*/ 720 h 214"/>
                <a:gd name="T6" fmla="*/ 2 w 117"/>
                <a:gd name="T7" fmla="*/ 723 h 214"/>
                <a:gd name="T8" fmla="*/ 1 w 117"/>
                <a:gd name="T9" fmla="*/ 734 h 214"/>
                <a:gd name="T10" fmla="*/ 2 w 117"/>
                <a:gd name="T11" fmla="*/ 723 h 214"/>
                <a:gd name="T12" fmla="*/ 0 w 117"/>
                <a:gd name="T13" fmla="*/ 738 h 214"/>
                <a:gd name="T14" fmla="*/ 1 w 117"/>
                <a:gd name="T15" fmla="*/ 734 h 214"/>
                <a:gd name="T16" fmla="*/ 226 w 117"/>
                <a:gd name="T17" fmla="*/ 285 h 214"/>
                <a:gd name="T18" fmla="*/ 226 w 117"/>
                <a:gd name="T19" fmla="*/ 278 h 214"/>
                <a:gd name="T20" fmla="*/ 211 w 117"/>
                <a:gd name="T21" fmla="*/ 124 h 214"/>
                <a:gd name="T22" fmla="*/ 201 w 117"/>
                <a:gd name="T23" fmla="*/ 0 h 214"/>
                <a:gd name="T24" fmla="*/ 194 w 117"/>
                <a:gd name="T25" fmla="*/ 84 h 214"/>
                <a:gd name="T26" fmla="*/ 194 w 117"/>
                <a:gd name="T27" fmla="*/ 209 h 214"/>
                <a:gd name="T28" fmla="*/ 164 w 117"/>
                <a:gd name="T29" fmla="*/ 495 h 214"/>
                <a:gd name="T30" fmla="*/ 120 w 117"/>
                <a:gd name="T31" fmla="*/ 602 h 214"/>
                <a:gd name="T32" fmla="*/ 75 w 117"/>
                <a:gd name="T33" fmla="*/ 639 h 214"/>
                <a:gd name="T34" fmla="*/ 3 w 117"/>
                <a:gd name="T35" fmla="*/ 720 h 214"/>
                <a:gd name="T36" fmla="*/ 26 w 117"/>
                <a:gd name="T37" fmla="*/ 706 h 214"/>
                <a:gd name="T38" fmla="*/ 60 w 117"/>
                <a:gd name="T39" fmla="*/ 691 h 214"/>
                <a:gd name="T40" fmla="*/ 141 w 117"/>
                <a:gd name="T41" fmla="*/ 689 h 214"/>
                <a:gd name="T42" fmla="*/ 205 w 117"/>
                <a:gd name="T43" fmla="*/ 716 h 214"/>
                <a:gd name="T44" fmla="*/ 211 w 117"/>
                <a:gd name="T45" fmla="*/ 732 h 214"/>
                <a:gd name="T46" fmla="*/ 215 w 117"/>
                <a:gd name="T47" fmla="*/ 734 h 214"/>
                <a:gd name="T48" fmla="*/ 224 w 117"/>
                <a:gd name="T49" fmla="*/ 740 h 214"/>
                <a:gd name="T50" fmla="*/ 225 w 117"/>
                <a:gd name="T51" fmla="*/ 749 h 214"/>
                <a:gd name="T52" fmla="*/ 229 w 117"/>
                <a:gd name="T53" fmla="*/ 759 h 214"/>
                <a:gd name="T54" fmla="*/ 230 w 117"/>
                <a:gd name="T55" fmla="*/ 761 h 214"/>
                <a:gd name="T56" fmla="*/ 243 w 117"/>
                <a:gd name="T57" fmla="*/ 779 h 214"/>
                <a:gd name="T58" fmla="*/ 245 w 117"/>
                <a:gd name="T59" fmla="*/ 761 h 214"/>
                <a:gd name="T60" fmla="*/ 226 w 117"/>
                <a:gd name="T61" fmla="*/ 285 h 2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7"/>
                <a:gd name="T94" fmla="*/ 0 h 214"/>
                <a:gd name="T95" fmla="*/ 117 w 117"/>
                <a:gd name="T96" fmla="*/ 214 h 2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7" h="214">
                  <a:moveTo>
                    <a:pt x="2" y="199"/>
                  </a:moveTo>
                  <a:cubicBezTo>
                    <a:pt x="2" y="199"/>
                    <a:pt x="3" y="198"/>
                    <a:pt x="3" y="198"/>
                  </a:cubicBezTo>
                  <a:cubicBezTo>
                    <a:pt x="3" y="198"/>
                    <a:pt x="3" y="198"/>
                    <a:pt x="3" y="198"/>
                  </a:cubicBezTo>
                  <a:lnTo>
                    <a:pt x="2" y="199"/>
                  </a:lnTo>
                  <a:close/>
                  <a:moveTo>
                    <a:pt x="1" y="202"/>
                  </a:moveTo>
                  <a:cubicBezTo>
                    <a:pt x="2" y="199"/>
                    <a:pt x="2" y="199"/>
                    <a:pt x="2" y="199"/>
                  </a:cubicBezTo>
                  <a:cubicBezTo>
                    <a:pt x="1" y="200"/>
                    <a:pt x="0" y="202"/>
                    <a:pt x="0" y="203"/>
                  </a:cubicBezTo>
                  <a:cubicBezTo>
                    <a:pt x="0" y="202"/>
                    <a:pt x="0" y="202"/>
                    <a:pt x="1" y="202"/>
                  </a:cubicBezTo>
                  <a:close/>
                  <a:moveTo>
                    <a:pt x="108" y="78"/>
                  </a:moveTo>
                  <a:cubicBezTo>
                    <a:pt x="108" y="77"/>
                    <a:pt x="108" y="77"/>
                    <a:pt x="108" y="76"/>
                  </a:cubicBezTo>
                  <a:cubicBezTo>
                    <a:pt x="104" y="62"/>
                    <a:pt x="102" y="49"/>
                    <a:pt x="101" y="35"/>
                  </a:cubicBezTo>
                  <a:cubicBezTo>
                    <a:pt x="100" y="24"/>
                    <a:pt x="99" y="10"/>
                    <a:pt x="96" y="0"/>
                  </a:cubicBezTo>
                  <a:cubicBezTo>
                    <a:pt x="92" y="6"/>
                    <a:pt x="93" y="17"/>
                    <a:pt x="93" y="23"/>
                  </a:cubicBezTo>
                  <a:cubicBezTo>
                    <a:pt x="93" y="35"/>
                    <a:pt x="93" y="46"/>
                    <a:pt x="93" y="57"/>
                  </a:cubicBezTo>
                  <a:cubicBezTo>
                    <a:pt x="93" y="85"/>
                    <a:pt x="89" y="111"/>
                    <a:pt x="78" y="137"/>
                  </a:cubicBezTo>
                  <a:cubicBezTo>
                    <a:pt x="73" y="148"/>
                    <a:pt x="68" y="159"/>
                    <a:pt x="58" y="166"/>
                  </a:cubicBezTo>
                  <a:cubicBezTo>
                    <a:pt x="51" y="170"/>
                    <a:pt x="43" y="172"/>
                    <a:pt x="36" y="176"/>
                  </a:cubicBezTo>
                  <a:cubicBezTo>
                    <a:pt x="26" y="181"/>
                    <a:pt x="12" y="188"/>
                    <a:pt x="3" y="198"/>
                  </a:cubicBezTo>
                  <a:cubicBezTo>
                    <a:pt x="6" y="196"/>
                    <a:pt x="10" y="195"/>
                    <a:pt x="13" y="194"/>
                  </a:cubicBezTo>
                  <a:cubicBezTo>
                    <a:pt x="18" y="192"/>
                    <a:pt x="23" y="191"/>
                    <a:pt x="29" y="191"/>
                  </a:cubicBezTo>
                  <a:cubicBezTo>
                    <a:pt x="41" y="190"/>
                    <a:pt x="59" y="187"/>
                    <a:pt x="68" y="189"/>
                  </a:cubicBezTo>
                  <a:cubicBezTo>
                    <a:pt x="76" y="191"/>
                    <a:pt x="89" y="192"/>
                    <a:pt x="97" y="197"/>
                  </a:cubicBezTo>
                  <a:cubicBezTo>
                    <a:pt x="98" y="198"/>
                    <a:pt x="100" y="199"/>
                    <a:pt x="101" y="201"/>
                  </a:cubicBezTo>
                  <a:cubicBezTo>
                    <a:pt x="102" y="201"/>
                    <a:pt x="102" y="201"/>
                    <a:pt x="103" y="202"/>
                  </a:cubicBezTo>
                  <a:cubicBezTo>
                    <a:pt x="104" y="203"/>
                    <a:pt x="105" y="203"/>
                    <a:pt x="106" y="204"/>
                  </a:cubicBezTo>
                  <a:cubicBezTo>
                    <a:pt x="106" y="205"/>
                    <a:pt x="107" y="205"/>
                    <a:pt x="107" y="206"/>
                  </a:cubicBezTo>
                  <a:cubicBezTo>
                    <a:pt x="108" y="207"/>
                    <a:pt x="109" y="208"/>
                    <a:pt x="110" y="209"/>
                  </a:cubicBezTo>
                  <a:cubicBezTo>
                    <a:pt x="110" y="209"/>
                    <a:pt x="111" y="209"/>
                    <a:pt x="111" y="210"/>
                  </a:cubicBezTo>
                  <a:cubicBezTo>
                    <a:pt x="112" y="211"/>
                    <a:pt x="113" y="213"/>
                    <a:pt x="115" y="214"/>
                  </a:cubicBezTo>
                  <a:cubicBezTo>
                    <a:pt x="117" y="210"/>
                    <a:pt x="117" y="210"/>
                    <a:pt x="117" y="210"/>
                  </a:cubicBezTo>
                  <a:cubicBezTo>
                    <a:pt x="113" y="198"/>
                    <a:pt x="110" y="137"/>
                    <a:pt x="108" y="78"/>
                  </a:cubicBezTo>
                  <a:close/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84" name="Freeform 73"/>
            <p:cNvSpPr>
              <a:spLocks/>
            </p:cNvSpPr>
            <p:nvPr/>
          </p:nvSpPr>
          <p:spPr bwMode="auto">
            <a:xfrm>
              <a:off x="1622" y="274"/>
              <a:ext cx="64" cy="94"/>
            </a:xfrm>
            <a:custGeom>
              <a:avLst/>
              <a:gdLst>
                <a:gd name="T0" fmla="*/ 93 w 59"/>
                <a:gd name="T1" fmla="*/ 0 h 81"/>
                <a:gd name="T2" fmla="*/ 81 w 59"/>
                <a:gd name="T3" fmla="*/ 176 h 81"/>
                <a:gd name="T4" fmla="*/ 0 w 59"/>
                <a:gd name="T5" fmla="*/ 263 h 81"/>
                <a:gd name="T6" fmla="*/ 119 w 59"/>
                <a:gd name="T7" fmla="*/ 262 h 81"/>
                <a:gd name="T8" fmla="*/ 117 w 59"/>
                <a:gd name="T9" fmla="*/ 106 h 81"/>
                <a:gd name="T10" fmla="*/ 110 w 59"/>
                <a:gd name="T11" fmla="*/ 3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1"/>
                <a:gd name="T20" fmla="*/ 59 w 59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1">
                  <a:moveTo>
                    <a:pt x="45" y="0"/>
                  </a:moveTo>
                  <a:cubicBezTo>
                    <a:pt x="49" y="13"/>
                    <a:pt x="46" y="34"/>
                    <a:pt x="39" y="46"/>
                  </a:cubicBezTo>
                  <a:cubicBezTo>
                    <a:pt x="31" y="60"/>
                    <a:pt x="12" y="63"/>
                    <a:pt x="0" y="70"/>
                  </a:cubicBezTo>
                  <a:cubicBezTo>
                    <a:pt x="11" y="73"/>
                    <a:pt x="53" y="81"/>
                    <a:pt x="57" y="69"/>
                  </a:cubicBezTo>
                  <a:cubicBezTo>
                    <a:pt x="59" y="61"/>
                    <a:pt x="57" y="37"/>
                    <a:pt x="56" y="28"/>
                  </a:cubicBezTo>
                  <a:cubicBezTo>
                    <a:pt x="56" y="22"/>
                    <a:pt x="57" y="7"/>
                    <a:pt x="53" y="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85" name="Freeform 74"/>
            <p:cNvSpPr>
              <a:spLocks/>
            </p:cNvSpPr>
            <p:nvPr/>
          </p:nvSpPr>
          <p:spPr bwMode="auto">
            <a:xfrm>
              <a:off x="1675" y="463"/>
              <a:ext cx="187" cy="157"/>
            </a:xfrm>
            <a:custGeom>
              <a:avLst/>
              <a:gdLst>
                <a:gd name="T0" fmla="*/ 283 w 172"/>
                <a:gd name="T1" fmla="*/ 321 h 136"/>
                <a:gd name="T2" fmla="*/ 311 w 172"/>
                <a:gd name="T3" fmla="*/ 349 h 136"/>
                <a:gd name="T4" fmla="*/ 336 w 172"/>
                <a:gd name="T5" fmla="*/ 372 h 136"/>
                <a:gd name="T6" fmla="*/ 354 w 172"/>
                <a:gd name="T7" fmla="*/ 421 h 136"/>
                <a:gd name="T8" fmla="*/ 364 w 172"/>
                <a:gd name="T9" fmla="*/ 369 h 136"/>
                <a:gd name="T10" fmla="*/ 363 w 172"/>
                <a:gd name="T11" fmla="*/ 302 h 136"/>
                <a:gd name="T12" fmla="*/ 334 w 172"/>
                <a:gd name="T13" fmla="*/ 217 h 136"/>
                <a:gd name="T14" fmla="*/ 309 w 172"/>
                <a:gd name="T15" fmla="*/ 149 h 136"/>
                <a:gd name="T16" fmla="*/ 285 w 172"/>
                <a:gd name="T17" fmla="*/ 84 h 136"/>
                <a:gd name="T18" fmla="*/ 260 w 172"/>
                <a:gd name="T19" fmla="*/ 37 h 136"/>
                <a:gd name="T20" fmla="*/ 222 w 172"/>
                <a:gd name="T21" fmla="*/ 2 h 136"/>
                <a:gd name="T22" fmla="*/ 252 w 172"/>
                <a:gd name="T23" fmla="*/ 68 h 136"/>
                <a:gd name="T24" fmla="*/ 263 w 172"/>
                <a:gd name="T25" fmla="*/ 163 h 136"/>
                <a:gd name="T26" fmla="*/ 220 w 172"/>
                <a:gd name="T27" fmla="*/ 210 h 136"/>
                <a:gd name="T28" fmla="*/ 152 w 172"/>
                <a:gd name="T29" fmla="*/ 241 h 136"/>
                <a:gd name="T30" fmla="*/ 30 w 172"/>
                <a:gd name="T31" fmla="*/ 349 h 136"/>
                <a:gd name="T32" fmla="*/ 1 w 172"/>
                <a:gd name="T33" fmla="*/ 494 h 136"/>
                <a:gd name="T34" fmla="*/ 15 w 172"/>
                <a:gd name="T35" fmla="*/ 456 h 136"/>
                <a:gd name="T36" fmla="*/ 41 w 172"/>
                <a:gd name="T37" fmla="*/ 395 h 136"/>
                <a:gd name="T38" fmla="*/ 103 w 172"/>
                <a:gd name="T39" fmla="*/ 331 h 136"/>
                <a:gd name="T40" fmla="*/ 187 w 172"/>
                <a:gd name="T41" fmla="*/ 297 h 136"/>
                <a:gd name="T42" fmla="*/ 220 w 172"/>
                <a:gd name="T43" fmla="*/ 297 h 136"/>
                <a:gd name="T44" fmla="*/ 239 w 172"/>
                <a:gd name="T45" fmla="*/ 301 h 136"/>
                <a:gd name="T46" fmla="*/ 261 w 172"/>
                <a:gd name="T47" fmla="*/ 307 h 1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36"/>
                <a:gd name="T74" fmla="*/ 172 w 172"/>
                <a:gd name="T75" fmla="*/ 136 h 1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36">
                  <a:moveTo>
                    <a:pt x="132" y="88"/>
                  </a:moveTo>
                  <a:cubicBezTo>
                    <a:pt x="136" y="90"/>
                    <a:pt x="145" y="93"/>
                    <a:pt x="147" y="96"/>
                  </a:cubicBezTo>
                  <a:cubicBezTo>
                    <a:pt x="150" y="99"/>
                    <a:pt x="155" y="100"/>
                    <a:pt x="158" y="103"/>
                  </a:cubicBezTo>
                  <a:cubicBezTo>
                    <a:pt x="161" y="107"/>
                    <a:pt x="164" y="111"/>
                    <a:pt x="167" y="115"/>
                  </a:cubicBezTo>
                  <a:cubicBezTo>
                    <a:pt x="171" y="113"/>
                    <a:pt x="170" y="104"/>
                    <a:pt x="171" y="101"/>
                  </a:cubicBezTo>
                  <a:cubicBezTo>
                    <a:pt x="171" y="95"/>
                    <a:pt x="172" y="89"/>
                    <a:pt x="170" y="83"/>
                  </a:cubicBezTo>
                  <a:cubicBezTo>
                    <a:pt x="168" y="74"/>
                    <a:pt x="160" y="68"/>
                    <a:pt x="156" y="60"/>
                  </a:cubicBezTo>
                  <a:cubicBezTo>
                    <a:pt x="152" y="54"/>
                    <a:pt x="148" y="48"/>
                    <a:pt x="145" y="42"/>
                  </a:cubicBezTo>
                  <a:cubicBezTo>
                    <a:pt x="141" y="36"/>
                    <a:pt x="139" y="29"/>
                    <a:pt x="134" y="23"/>
                  </a:cubicBezTo>
                  <a:cubicBezTo>
                    <a:pt x="130" y="19"/>
                    <a:pt x="125" y="14"/>
                    <a:pt x="121" y="10"/>
                  </a:cubicBezTo>
                  <a:cubicBezTo>
                    <a:pt x="117" y="6"/>
                    <a:pt x="110" y="0"/>
                    <a:pt x="104" y="2"/>
                  </a:cubicBezTo>
                  <a:cubicBezTo>
                    <a:pt x="110" y="5"/>
                    <a:pt x="115" y="13"/>
                    <a:pt x="120" y="19"/>
                  </a:cubicBezTo>
                  <a:cubicBezTo>
                    <a:pt x="125" y="25"/>
                    <a:pt x="128" y="37"/>
                    <a:pt x="124" y="45"/>
                  </a:cubicBezTo>
                  <a:cubicBezTo>
                    <a:pt x="121" y="53"/>
                    <a:pt x="109" y="56"/>
                    <a:pt x="102" y="58"/>
                  </a:cubicBezTo>
                  <a:cubicBezTo>
                    <a:pt x="92" y="62"/>
                    <a:pt x="82" y="63"/>
                    <a:pt x="72" y="66"/>
                  </a:cubicBezTo>
                  <a:cubicBezTo>
                    <a:pt x="52" y="72"/>
                    <a:pt x="29" y="80"/>
                    <a:pt x="15" y="96"/>
                  </a:cubicBezTo>
                  <a:cubicBezTo>
                    <a:pt x="6" y="107"/>
                    <a:pt x="0" y="122"/>
                    <a:pt x="1" y="136"/>
                  </a:cubicBezTo>
                  <a:cubicBezTo>
                    <a:pt x="1" y="131"/>
                    <a:pt x="4" y="128"/>
                    <a:pt x="6" y="125"/>
                  </a:cubicBezTo>
                  <a:cubicBezTo>
                    <a:pt x="10" y="119"/>
                    <a:pt x="14" y="113"/>
                    <a:pt x="19" y="108"/>
                  </a:cubicBezTo>
                  <a:cubicBezTo>
                    <a:pt x="28" y="101"/>
                    <a:pt x="39" y="96"/>
                    <a:pt x="49" y="91"/>
                  </a:cubicBezTo>
                  <a:cubicBezTo>
                    <a:pt x="60" y="85"/>
                    <a:pt x="75" y="83"/>
                    <a:pt x="87" y="81"/>
                  </a:cubicBezTo>
                  <a:cubicBezTo>
                    <a:pt x="92" y="81"/>
                    <a:pt x="96" y="81"/>
                    <a:pt x="102" y="81"/>
                  </a:cubicBezTo>
                  <a:cubicBezTo>
                    <a:pt x="105" y="81"/>
                    <a:pt x="108" y="82"/>
                    <a:pt x="111" y="82"/>
                  </a:cubicBezTo>
                  <a:cubicBezTo>
                    <a:pt x="115" y="82"/>
                    <a:pt x="119" y="84"/>
                    <a:pt x="122" y="84"/>
                  </a:cubicBezTo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86" name="Freeform 75"/>
            <p:cNvSpPr>
              <a:spLocks/>
            </p:cNvSpPr>
            <p:nvPr/>
          </p:nvSpPr>
          <p:spPr bwMode="auto">
            <a:xfrm>
              <a:off x="1697" y="731"/>
              <a:ext cx="106" cy="270"/>
            </a:xfrm>
            <a:custGeom>
              <a:avLst/>
              <a:gdLst>
                <a:gd name="T0" fmla="*/ 199 w 98"/>
                <a:gd name="T1" fmla="*/ 476 h 233"/>
                <a:gd name="T2" fmla="*/ 199 w 98"/>
                <a:gd name="T3" fmla="*/ 470 h 233"/>
                <a:gd name="T4" fmla="*/ 199 w 98"/>
                <a:gd name="T5" fmla="*/ 430 h 233"/>
                <a:gd name="T6" fmla="*/ 193 w 98"/>
                <a:gd name="T7" fmla="*/ 375 h 233"/>
                <a:gd name="T8" fmla="*/ 144 w 98"/>
                <a:gd name="T9" fmla="*/ 264 h 233"/>
                <a:gd name="T10" fmla="*/ 119 w 98"/>
                <a:gd name="T11" fmla="*/ 242 h 233"/>
                <a:gd name="T12" fmla="*/ 77 w 98"/>
                <a:gd name="T13" fmla="*/ 194 h 233"/>
                <a:gd name="T14" fmla="*/ 78 w 98"/>
                <a:gd name="T15" fmla="*/ 184 h 233"/>
                <a:gd name="T16" fmla="*/ 17 w 98"/>
                <a:gd name="T17" fmla="*/ 0 h 233"/>
                <a:gd name="T18" fmla="*/ 43 w 98"/>
                <a:gd name="T19" fmla="*/ 121 h 233"/>
                <a:gd name="T20" fmla="*/ 102 w 98"/>
                <a:gd name="T21" fmla="*/ 287 h 233"/>
                <a:gd name="T22" fmla="*/ 119 w 98"/>
                <a:gd name="T23" fmla="*/ 525 h 233"/>
                <a:gd name="T24" fmla="*/ 91 w 98"/>
                <a:gd name="T25" fmla="*/ 600 h 233"/>
                <a:gd name="T26" fmla="*/ 98 w 98"/>
                <a:gd name="T27" fmla="*/ 713 h 233"/>
                <a:gd name="T28" fmla="*/ 0 w 98"/>
                <a:gd name="T29" fmla="*/ 780 h 233"/>
                <a:gd name="T30" fmla="*/ 81 w 98"/>
                <a:gd name="T31" fmla="*/ 863 h 233"/>
                <a:gd name="T32" fmla="*/ 153 w 98"/>
                <a:gd name="T33" fmla="*/ 761 h 233"/>
                <a:gd name="T34" fmla="*/ 157 w 98"/>
                <a:gd name="T35" fmla="*/ 742 h 233"/>
                <a:gd name="T36" fmla="*/ 154 w 98"/>
                <a:gd name="T37" fmla="*/ 632 h 233"/>
                <a:gd name="T38" fmla="*/ 156 w 98"/>
                <a:gd name="T39" fmla="*/ 632 h 233"/>
                <a:gd name="T40" fmla="*/ 199 w 98"/>
                <a:gd name="T41" fmla="*/ 476 h 2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8"/>
                <a:gd name="T64" fmla="*/ 0 h 233"/>
                <a:gd name="T65" fmla="*/ 98 w 98"/>
                <a:gd name="T66" fmla="*/ 233 h 2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8" h="233">
                  <a:moveTo>
                    <a:pt x="98" y="127"/>
                  </a:moveTo>
                  <a:cubicBezTo>
                    <a:pt x="98" y="124"/>
                    <a:pt x="98" y="124"/>
                    <a:pt x="98" y="124"/>
                  </a:cubicBezTo>
                  <a:cubicBezTo>
                    <a:pt x="98" y="120"/>
                    <a:pt x="98" y="117"/>
                    <a:pt x="98" y="114"/>
                  </a:cubicBezTo>
                  <a:cubicBezTo>
                    <a:pt x="97" y="109"/>
                    <a:pt x="97" y="105"/>
                    <a:pt x="95" y="100"/>
                  </a:cubicBezTo>
                  <a:cubicBezTo>
                    <a:pt x="88" y="86"/>
                    <a:pt x="83" y="79"/>
                    <a:pt x="71" y="71"/>
                  </a:cubicBezTo>
                  <a:cubicBezTo>
                    <a:pt x="67" y="68"/>
                    <a:pt x="62" y="66"/>
                    <a:pt x="58" y="64"/>
                  </a:cubicBezTo>
                  <a:cubicBezTo>
                    <a:pt x="52" y="60"/>
                    <a:pt x="42" y="57"/>
                    <a:pt x="38" y="51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28" y="37"/>
                    <a:pt x="17" y="20"/>
                    <a:pt x="8" y="0"/>
                  </a:cubicBezTo>
                  <a:cubicBezTo>
                    <a:pt x="11" y="12"/>
                    <a:pt x="15" y="22"/>
                    <a:pt x="21" y="32"/>
                  </a:cubicBezTo>
                  <a:cubicBezTo>
                    <a:pt x="29" y="48"/>
                    <a:pt x="39" y="64"/>
                    <a:pt x="50" y="77"/>
                  </a:cubicBezTo>
                  <a:cubicBezTo>
                    <a:pt x="64" y="93"/>
                    <a:pt x="69" y="120"/>
                    <a:pt x="58" y="139"/>
                  </a:cubicBezTo>
                  <a:cubicBezTo>
                    <a:pt x="54" y="146"/>
                    <a:pt x="44" y="151"/>
                    <a:pt x="45" y="160"/>
                  </a:cubicBezTo>
                  <a:cubicBezTo>
                    <a:pt x="46" y="169"/>
                    <a:pt x="51" y="178"/>
                    <a:pt x="49" y="189"/>
                  </a:cubicBezTo>
                  <a:cubicBezTo>
                    <a:pt x="45" y="205"/>
                    <a:pt x="14" y="217"/>
                    <a:pt x="0" y="207"/>
                  </a:cubicBezTo>
                  <a:cubicBezTo>
                    <a:pt x="12" y="224"/>
                    <a:pt x="25" y="233"/>
                    <a:pt x="40" y="229"/>
                  </a:cubicBezTo>
                  <a:cubicBezTo>
                    <a:pt x="55" y="226"/>
                    <a:pt x="66" y="215"/>
                    <a:pt x="75" y="202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85" y="186"/>
                    <a:pt x="82" y="175"/>
                    <a:pt x="76" y="167"/>
                  </a:cubicBezTo>
                  <a:cubicBezTo>
                    <a:pt x="77" y="167"/>
                    <a:pt x="77" y="167"/>
                    <a:pt x="77" y="167"/>
                  </a:cubicBezTo>
                  <a:cubicBezTo>
                    <a:pt x="83" y="166"/>
                    <a:pt x="96" y="150"/>
                    <a:pt x="98" y="127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87" name="Freeform 76"/>
            <p:cNvSpPr>
              <a:spLocks noEditPoints="1"/>
            </p:cNvSpPr>
            <p:nvPr/>
          </p:nvSpPr>
          <p:spPr bwMode="auto">
            <a:xfrm>
              <a:off x="1634" y="813"/>
              <a:ext cx="99" cy="171"/>
            </a:xfrm>
            <a:custGeom>
              <a:avLst/>
              <a:gdLst>
                <a:gd name="T0" fmla="*/ 129 w 91"/>
                <a:gd name="T1" fmla="*/ 436 h 148"/>
                <a:gd name="T2" fmla="*/ 108 w 91"/>
                <a:gd name="T3" fmla="*/ 347 h 148"/>
                <a:gd name="T4" fmla="*/ 79 w 91"/>
                <a:gd name="T5" fmla="*/ 266 h 148"/>
                <a:gd name="T6" fmla="*/ 26 w 91"/>
                <a:gd name="T7" fmla="*/ 126 h 148"/>
                <a:gd name="T8" fmla="*/ 3 w 91"/>
                <a:gd name="T9" fmla="*/ 58 h 148"/>
                <a:gd name="T10" fmla="*/ 89 w 91"/>
                <a:gd name="T11" fmla="*/ 387 h 148"/>
                <a:gd name="T12" fmla="*/ 140 w 91"/>
                <a:gd name="T13" fmla="*/ 538 h 148"/>
                <a:gd name="T14" fmla="*/ 193 w 91"/>
                <a:gd name="T15" fmla="*/ 515 h 148"/>
                <a:gd name="T16" fmla="*/ 129 w 91"/>
                <a:gd name="T17" fmla="*/ 436 h 148"/>
                <a:gd name="T18" fmla="*/ 0 w 91"/>
                <a:gd name="T19" fmla="*/ 1 h 148"/>
                <a:gd name="T20" fmla="*/ 0 w 91"/>
                <a:gd name="T21" fmla="*/ 0 h 148"/>
                <a:gd name="T22" fmla="*/ 0 w 91"/>
                <a:gd name="T23" fmla="*/ 0 h 148"/>
                <a:gd name="T24" fmla="*/ 0 w 91"/>
                <a:gd name="T25" fmla="*/ 1 h 1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1"/>
                <a:gd name="T40" fmla="*/ 0 h 148"/>
                <a:gd name="T41" fmla="*/ 91 w 91"/>
                <a:gd name="T42" fmla="*/ 148 h 1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1" h="148">
                  <a:moveTo>
                    <a:pt x="61" y="119"/>
                  </a:moveTo>
                  <a:cubicBezTo>
                    <a:pt x="56" y="112"/>
                    <a:pt x="55" y="103"/>
                    <a:pt x="51" y="94"/>
                  </a:cubicBezTo>
                  <a:cubicBezTo>
                    <a:pt x="47" y="86"/>
                    <a:pt x="42" y="80"/>
                    <a:pt x="37" y="73"/>
                  </a:cubicBezTo>
                  <a:cubicBezTo>
                    <a:pt x="28" y="61"/>
                    <a:pt x="19" y="48"/>
                    <a:pt x="13" y="35"/>
                  </a:cubicBezTo>
                  <a:cubicBezTo>
                    <a:pt x="10" y="30"/>
                    <a:pt x="6" y="23"/>
                    <a:pt x="3" y="16"/>
                  </a:cubicBezTo>
                  <a:cubicBezTo>
                    <a:pt x="13" y="54"/>
                    <a:pt x="28" y="75"/>
                    <a:pt x="41" y="106"/>
                  </a:cubicBezTo>
                  <a:cubicBezTo>
                    <a:pt x="49" y="123"/>
                    <a:pt x="57" y="137"/>
                    <a:pt x="66" y="147"/>
                  </a:cubicBezTo>
                  <a:cubicBezTo>
                    <a:pt x="76" y="148"/>
                    <a:pt x="86" y="147"/>
                    <a:pt x="91" y="140"/>
                  </a:cubicBezTo>
                  <a:cubicBezTo>
                    <a:pt x="77" y="138"/>
                    <a:pt x="69" y="131"/>
                    <a:pt x="61" y="119"/>
                  </a:cubicBezTo>
                  <a:close/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88" name="Freeform 77"/>
            <p:cNvSpPr>
              <a:spLocks/>
            </p:cNvSpPr>
            <p:nvPr/>
          </p:nvSpPr>
          <p:spPr bwMode="auto">
            <a:xfrm>
              <a:off x="2089" y="415"/>
              <a:ext cx="53" cy="32"/>
            </a:xfrm>
            <a:custGeom>
              <a:avLst/>
              <a:gdLst>
                <a:gd name="T0" fmla="*/ 98 w 49"/>
                <a:gd name="T1" fmla="*/ 2 h 27"/>
                <a:gd name="T2" fmla="*/ 52 w 49"/>
                <a:gd name="T3" fmla="*/ 0 h 27"/>
                <a:gd name="T4" fmla="*/ 41 w 49"/>
                <a:gd name="T5" fmla="*/ 1 h 27"/>
                <a:gd name="T6" fmla="*/ 0 w 49"/>
                <a:gd name="T7" fmla="*/ 124 h 27"/>
                <a:gd name="T8" fmla="*/ 2 w 49"/>
                <a:gd name="T9" fmla="*/ 124 h 27"/>
                <a:gd name="T10" fmla="*/ 17 w 49"/>
                <a:gd name="T11" fmla="*/ 122 h 27"/>
                <a:gd name="T12" fmla="*/ 25 w 49"/>
                <a:gd name="T13" fmla="*/ 77 h 27"/>
                <a:gd name="T14" fmla="*/ 84 w 49"/>
                <a:gd name="T15" fmla="*/ 2 h 27"/>
                <a:gd name="T16" fmla="*/ 98 w 49"/>
                <a:gd name="T17" fmla="*/ 2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"/>
                <a:gd name="T28" fmla="*/ 0 h 27"/>
                <a:gd name="T29" fmla="*/ 49 w 49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" h="27">
                  <a:moveTo>
                    <a:pt x="49" y="2"/>
                  </a:moveTo>
                  <a:cubicBezTo>
                    <a:pt x="41" y="1"/>
                    <a:pt x="34" y="0"/>
                    <a:pt x="2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3" y="8"/>
                    <a:pt x="6" y="16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4" y="26"/>
                    <a:pt x="6" y="26"/>
                    <a:pt x="8" y="26"/>
                  </a:cubicBezTo>
                  <a:cubicBezTo>
                    <a:pt x="10" y="23"/>
                    <a:pt x="11" y="19"/>
                    <a:pt x="13" y="17"/>
                  </a:cubicBezTo>
                  <a:cubicBezTo>
                    <a:pt x="20" y="8"/>
                    <a:pt x="31" y="4"/>
                    <a:pt x="42" y="2"/>
                  </a:cubicBezTo>
                  <a:cubicBezTo>
                    <a:pt x="44" y="2"/>
                    <a:pt x="46" y="2"/>
                    <a:pt x="49" y="2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89" name="Freeform 78"/>
            <p:cNvSpPr>
              <a:spLocks/>
            </p:cNvSpPr>
            <p:nvPr/>
          </p:nvSpPr>
          <p:spPr bwMode="auto">
            <a:xfrm>
              <a:off x="2209" y="435"/>
              <a:ext cx="95" cy="189"/>
            </a:xfrm>
            <a:custGeom>
              <a:avLst/>
              <a:gdLst>
                <a:gd name="T0" fmla="*/ 172 w 88"/>
                <a:gd name="T1" fmla="*/ 499 h 163"/>
                <a:gd name="T2" fmla="*/ 147 w 88"/>
                <a:gd name="T3" fmla="*/ 314 h 163"/>
                <a:gd name="T4" fmla="*/ 125 w 88"/>
                <a:gd name="T5" fmla="*/ 212 h 163"/>
                <a:gd name="T6" fmla="*/ 117 w 88"/>
                <a:gd name="T7" fmla="*/ 188 h 163"/>
                <a:gd name="T8" fmla="*/ 48 w 88"/>
                <a:gd name="T9" fmla="*/ 56 h 163"/>
                <a:gd name="T10" fmla="*/ 0 w 88"/>
                <a:gd name="T11" fmla="*/ 0 h 163"/>
                <a:gd name="T12" fmla="*/ 29 w 88"/>
                <a:gd name="T13" fmla="*/ 57 h 163"/>
                <a:gd name="T14" fmla="*/ 62 w 88"/>
                <a:gd name="T15" fmla="*/ 169 h 163"/>
                <a:gd name="T16" fmla="*/ 132 w 88"/>
                <a:gd name="T17" fmla="*/ 587 h 163"/>
                <a:gd name="T18" fmla="*/ 131 w 88"/>
                <a:gd name="T19" fmla="*/ 590 h 163"/>
                <a:gd name="T20" fmla="*/ 132 w 88"/>
                <a:gd name="T21" fmla="*/ 618 h 163"/>
                <a:gd name="T22" fmla="*/ 172 w 88"/>
                <a:gd name="T23" fmla="*/ 499 h 16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8"/>
                <a:gd name="T37" fmla="*/ 0 h 163"/>
                <a:gd name="T38" fmla="*/ 88 w 88"/>
                <a:gd name="T39" fmla="*/ 163 h 16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8" h="163">
                  <a:moveTo>
                    <a:pt x="86" y="132"/>
                  </a:moveTo>
                  <a:cubicBezTo>
                    <a:pt x="79" y="113"/>
                    <a:pt x="81" y="107"/>
                    <a:pt x="74" y="83"/>
                  </a:cubicBezTo>
                  <a:cubicBezTo>
                    <a:pt x="72" y="73"/>
                    <a:pt x="68" y="64"/>
                    <a:pt x="63" y="56"/>
                  </a:cubicBezTo>
                  <a:cubicBezTo>
                    <a:pt x="61" y="53"/>
                    <a:pt x="60" y="51"/>
                    <a:pt x="59" y="50"/>
                  </a:cubicBezTo>
                  <a:cubicBezTo>
                    <a:pt x="48" y="33"/>
                    <a:pt x="34" y="21"/>
                    <a:pt x="24" y="14"/>
                  </a:cubicBezTo>
                  <a:cubicBezTo>
                    <a:pt x="17" y="9"/>
                    <a:pt x="8" y="4"/>
                    <a:pt x="0" y="0"/>
                  </a:cubicBezTo>
                  <a:cubicBezTo>
                    <a:pt x="5" y="5"/>
                    <a:pt x="10" y="10"/>
                    <a:pt x="15" y="15"/>
                  </a:cubicBezTo>
                  <a:cubicBezTo>
                    <a:pt x="21" y="23"/>
                    <a:pt x="27" y="34"/>
                    <a:pt x="31" y="45"/>
                  </a:cubicBezTo>
                  <a:cubicBezTo>
                    <a:pt x="64" y="71"/>
                    <a:pt x="76" y="107"/>
                    <a:pt x="66" y="154"/>
                  </a:cubicBezTo>
                  <a:cubicBezTo>
                    <a:pt x="65" y="156"/>
                    <a:pt x="65" y="156"/>
                    <a:pt x="65" y="156"/>
                  </a:cubicBezTo>
                  <a:cubicBezTo>
                    <a:pt x="65" y="157"/>
                    <a:pt x="65" y="160"/>
                    <a:pt x="66" y="163"/>
                  </a:cubicBezTo>
                  <a:cubicBezTo>
                    <a:pt x="78" y="159"/>
                    <a:pt x="88" y="143"/>
                    <a:pt x="86" y="132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90" name="Freeform 79"/>
            <p:cNvSpPr>
              <a:spLocks/>
            </p:cNvSpPr>
            <p:nvPr/>
          </p:nvSpPr>
          <p:spPr bwMode="auto">
            <a:xfrm>
              <a:off x="1600" y="488"/>
              <a:ext cx="69" cy="42"/>
            </a:xfrm>
            <a:custGeom>
              <a:avLst/>
              <a:gdLst>
                <a:gd name="T0" fmla="*/ 20 w 63"/>
                <a:gd name="T1" fmla="*/ 138 h 36"/>
                <a:gd name="T2" fmla="*/ 67 w 63"/>
                <a:gd name="T3" fmla="*/ 138 h 36"/>
                <a:gd name="T4" fmla="*/ 111 w 63"/>
                <a:gd name="T5" fmla="*/ 138 h 36"/>
                <a:gd name="T6" fmla="*/ 143 w 63"/>
                <a:gd name="T7" fmla="*/ 0 h 36"/>
                <a:gd name="T8" fmla="*/ 115 w 63"/>
                <a:gd name="T9" fmla="*/ 57 h 36"/>
                <a:gd name="T10" fmla="*/ 73 w 63"/>
                <a:gd name="T11" fmla="*/ 105 h 36"/>
                <a:gd name="T12" fmla="*/ 0 w 63"/>
                <a:gd name="T13" fmla="*/ 105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36"/>
                <a:gd name="T23" fmla="*/ 63 w 63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36">
                  <a:moveTo>
                    <a:pt x="9" y="34"/>
                  </a:moveTo>
                  <a:cubicBezTo>
                    <a:pt x="16" y="35"/>
                    <a:pt x="23" y="34"/>
                    <a:pt x="30" y="34"/>
                  </a:cubicBezTo>
                  <a:cubicBezTo>
                    <a:pt x="36" y="34"/>
                    <a:pt x="43" y="36"/>
                    <a:pt x="48" y="34"/>
                  </a:cubicBezTo>
                  <a:cubicBezTo>
                    <a:pt x="57" y="32"/>
                    <a:pt x="62" y="8"/>
                    <a:pt x="63" y="0"/>
                  </a:cubicBezTo>
                  <a:cubicBezTo>
                    <a:pt x="59" y="1"/>
                    <a:pt x="54" y="11"/>
                    <a:pt x="51" y="15"/>
                  </a:cubicBezTo>
                  <a:cubicBezTo>
                    <a:pt x="46" y="23"/>
                    <a:pt x="42" y="26"/>
                    <a:pt x="33" y="27"/>
                  </a:cubicBezTo>
                  <a:cubicBezTo>
                    <a:pt x="23" y="28"/>
                    <a:pt x="10" y="33"/>
                    <a:pt x="0" y="27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91" name="Freeform 80"/>
            <p:cNvSpPr>
              <a:spLocks/>
            </p:cNvSpPr>
            <p:nvPr/>
          </p:nvSpPr>
          <p:spPr bwMode="auto">
            <a:xfrm>
              <a:off x="1587" y="547"/>
              <a:ext cx="62" cy="44"/>
            </a:xfrm>
            <a:custGeom>
              <a:avLst/>
              <a:gdLst>
                <a:gd name="T0" fmla="*/ 3 w 57"/>
                <a:gd name="T1" fmla="*/ 120 h 38"/>
                <a:gd name="T2" fmla="*/ 49 w 57"/>
                <a:gd name="T3" fmla="*/ 139 h 38"/>
                <a:gd name="T4" fmla="*/ 91 w 57"/>
                <a:gd name="T5" fmla="*/ 139 h 38"/>
                <a:gd name="T6" fmla="*/ 108 w 57"/>
                <a:gd name="T7" fmla="*/ 80 h 38"/>
                <a:gd name="T8" fmla="*/ 121 w 57"/>
                <a:gd name="T9" fmla="*/ 0 h 38"/>
                <a:gd name="T10" fmla="*/ 70 w 57"/>
                <a:gd name="T11" fmla="*/ 98 h 38"/>
                <a:gd name="T12" fmla="*/ 0 w 57"/>
                <a:gd name="T13" fmla="*/ 9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8"/>
                <a:gd name="T23" fmla="*/ 57 w 57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8">
                  <a:moveTo>
                    <a:pt x="3" y="32"/>
                  </a:moveTo>
                  <a:cubicBezTo>
                    <a:pt x="4" y="36"/>
                    <a:pt x="18" y="36"/>
                    <a:pt x="23" y="37"/>
                  </a:cubicBezTo>
                  <a:cubicBezTo>
                    <a:pt x="29" y="38"/>
                    <a:pt x="37" y="38"/>
                    <a:pt x="43" y="37"/>
                  </a:cubicBezTo>
                  <a:cubicBezTo>
                    <a:pt x="51" y="35"/>
                    <a:pt x="50" y="29"/>
                    <a:pt x="51" y="22"/>
                  </a:cubicBezTo>
                  <a:cubicBezTo>
                    <a:pt x="53" y="15"/>
                    <a:pt x="57" y="7"/>
                    <a:pt x="57" y="0"/>
                  </a:cubicBezTo>
                  <a:cubicBezTo>
                    <a:pt x="46" y="7"/>
                    <a:pt x="48" y="23"/>
                    <a:pt x="33" y="26"/>
                  </a:cubicBezTo>
                  <a:cubicBezTo>
                    <a:pt x="27" y="27"/>
                    <a:pt x="2" y="32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92" name="Freeform 81"/>
            <p:cNvSpPr>
              <a:spLocks/>
            </p:cNvSpPr>
            <p:nvPr/>
          </p:nvSpPr>
          <p:spPr bwMode="auto">
            <a:xfrm>
              <a:off x="1861" y="573"/>
              <a:ext cx="68" cy="71"/>
            </a:xfrm>
            <a:custGeom>
              <a:avLst/>
              <a:gdLst>
                <a:gd name="T0" fmla="*/ 2 w 63"/>
                <a:gd name="T1" fmla="*/ 0 h 62"/>
                <a:gd name="T2" fmla="*/ 62 w 63"/>
                <a:gd name="T3" fmla="*/ 124 h 62"/>
                <a:gd name="T4" fmla="*/ 99 w 63"/>
                <a:gd name="T5" fmla="*/ 142 h 62"/>
                <a:gd name="T6" fmla="*/ 117 w 63"/>
                <a:gd name="T7" fmla="*/ 108 h 62"/>
                <a:gd name="T8" fmla="*/ 117 w 63"/>
                <a:gd name="T9" fmla="*/ 206 h 62"/>
                <a:gd name="T10" fmla="*/ 98 w 63"/>
                <a:gd name="T11" fmla="*/ 211 h 62"/>
                <a:gd name="T12" fmla="*/ 74 w 63"/>
                <a:gd name="T13" fmla="*/ 198 h 62"/>
                <a:gd name="T14" fmla="*/ 0 w 63"/>
                <a:gd name="T15" fmla="*/ 81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3"/>
                <a:gd name="T25" fmla="*/ 0 h 62"/>
                <a:gd name="T26" fmla="*/ 63 w 63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3" h="62">
                  <a:moveTo>
                    <a:pt x="2" y="0"/>
                  </a:moveTo>
                  <a:cubicBezTo>
                    <a:pt x="0" y="15"/>
                    <a:pt x="18" y="32"/>
                    <a:pt x="31" y="37"/>
                  </a:cubicBezTo>
                  <a:cubicBezTo>
                    <a:pt x="36" y="40"/>
                    <a:pt x="44" y="44"/>
                    <a:pt x="50" y="42"/>
                  </a:cubicBezTo>
                  <a:cubicBezTo>
                    <a:pt x="55" y="41"/>
                    <a:pt x="56" y="36"/>
                    <a:pt x="59" y="32"/>
                  </a:cubicBezTo>
                  <a:cubicBezTo>
                    <a:pt x="61" y="36"/>
                    <a:pt x="63" y="58"/>
                    <a:pt x="59" y="61"/>
                  </a:cubicBezTo>
                  <a:cubicBezTo>
                    <a:pt x="58" y="62"/>
                    <a:pt x="51" y="62"/>
                    <a:pt x="49" y="62"/>
                  </a:cubicBezTo>
                  <a:cubicBezTo>
                    <a:pt x="44" y="62"/>
                    <a:pt x="42" y="60"/>
                    <a:pt x="38" y="58"/>
                  </a:cubicBezTo>
                  <a:cubicBezTo>
                    <a:pt x="23" y="49"/>
                    <a:pt x="9" y="38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93" name="Freeform 82"/>
            <p:cNvSpPr>
              <a:spLocks/>
            </p:cNvSpPr>
            <p:nvPr/>
          </p:nvSpPr>
          <p:spPr bwMode="auto">
            <a:xfrm>
              <a:off x="1819" y="441"/>
              <a:ext cx="58" cy="161"/>
            </a:xfrm>
            <a:custGeom>
              <a:avLst/>
              <a:gdLst>
                <a:gd name="T0" fmla="*/ 0 w 53"/>
                <a:gd name="T1" fmla="*/ 0 h 139"/>
                <a:gd name="T2" fmla="*/ 28 w 53"/>
                <a:gd name="T3" fmla="*/ 144 h 139"/>
                <a:gd name="T4" fmla="*/ 66 w 53"/>
                <a:gd name="T5" fmla="*/ 247 h 139"/>
                <a:gd name="T6" fmla="*/ 113 w 53"/>
                <a:gd name="T7" fmla="*/ 387 h 139"/>
                <a:gd name="T8" fmla="*/ 109 w 53"/>
                <a:gd name="T9" fmla="*/ 519 h 139"/>
                <a:gd name="T10" fmla="*/ 88 w 53"/>
                <a:gd name="T11" fmla="*/ 484 h 139"/>
                <a:gd name="T12" fmla="*/ 88 w 53"/>
                <a:gd name="T13" fmla="*/ 407 h 139"/>
                <a:gd name="T14" fmla="*/ 63 w 53"/>
                <a:gd name="T15" fmla="*/ 323 h 139"/>
                <a:gd name="T16" fmla="*/ 26 w 53"/>
                <a:gd name="T17" fmla="*/ 228 h 139"/>
                <a:gd name="T18" fmla="*/ 5 w 53"/>
                <a:gd name="T19" fmla="*/ 183 h 139"/>
                <a:gd name="T20" fmla="*/ 1 w 53"/>
                <a:gd name="T21" fmla="*/ 78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139"/>
                <a:gd name="T35" fmla="*/ 53 w 53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139">
                  <a:moveTo>
                    <a:pt x="0" y="0"/>
                  </a:moveTo>
                  <a:cubicBezTo>
                    <a:pt x="0" y="14"/>
                    <a:pt x="8" y="26"/>
                    <a:pt x="13" y="38"/>
                  </a:cubicBezTo>
                  <a:cubicBezTo>
                    <a:pt x="18" y="48"/>
                    <a:pt x="21" y="58"/>
                    <a:pt x="29" y="66"/>
                  </a:cubicBezTo>
                  <a:cubicBezTo>
                    <a:pt x="39" y="77"/>
                    <a:pt x="47" y="89"/>
                    <a:pt x="50" y="104"/>
                  </a:cubicBezTo>
                  <a:cubicBezTo>
                    <a:pt x="52" y="113"/>
                    <a:pt x="53" y="132"/>
                    <a:pt x="48" y="139"/>
                  </a:cubicBezTo>
                  <a:cubicBezTo>
                    <a:pt x="42" y="137"/>
                    <a:pt x="41" y="136"/>
                    <a:pt x="39" y="129"/>
                  </a:cubicBezTo>
                  <a:cubicBezTo>
                    <a:pt x="38" y="122"/>
                    <a:pt x="39" y="115"/>
                    <a:pt x="39" y="108"/>
                  </a:cubicBezTo>
                  <a:cubicBezTo>
                    <a:pt x="38" y="98"/>
                    <a:pt x="35" y="93"/>
                    <a:pt x="28" y="86"/>
                  </a:cubicBezTo>
                  <a:cubicBezTo>
                    <a:pt x="22" y="78"/>
                    <a:pt x="18" y="70"/>
                    <a:pt x="12" y="61"/>
                  </a:cubicBezTo>
                  <a:cubicBezTo>
                    <a:pt x="10" y="57"/>
                    <a:pt x="7" y="53"/>
                    <a:pt x="5" y="48"/>
                  </a:cubicBezTo>
                  <a:cubicBezTo>
                    <a:pt x="3" y="39"/>
                    <a:pt x="4" y="30"/>
                    <a:pt x="1" y="2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94" name="Freeform 83"/>
            <p:cNvSpPr>
              <a:spLocks/>
            </p:cNvSpPr>
            <p:nvPr/>
          </p:nvSpPr>
          <p:spPr bwMode="auto">
            <a:xfrm>
              <a:off x="2118" y="386"/>
              <a:ext cx="62" cy="28"/>
            </a:xfrm>
            <a:custGeom>
              <a:avLst/>
              <a:gdLst>
                <a:gd name="T0" fmla="*/ 28 w 58"/>
                <a:gd name="T1" fmla="*/ 99 h 24"/>
                <a:gd name="T2" fmla="*/ 77 w 58"/>
                <a:gd name="T3" fmla="*/ 56 h 24"/>
                <a:gd name="T4" fmla="*/ 83 w 58"/>
                <a:gd name="T5" fmla="*/ 2 h 24"/>
                <a:gd name="T6" fmla="*/ 0 w 58"/>
                <a:gd name="T7" fmla="*/ 88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24"/>
                <a:gd name="T14" fmla="*/ 58 w 58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24">
                  <a:moveTo>
                    <a:pt x="16" y="24"/>
                  </a:moveTo>
                  <a:cubicBezTo>
                    <a:pt x="22" y="24"/>
                    <a:pt x="34" y="16"/>
                    <a:pt x="42" y="14"/>
                  </a:cubicBezTo>
                  <a:cubicBezTo>
                    <a:pt x="49" y="12"/>
                    <a:pt x="58" y="6"/>
                    <a:pt x="46" y="2"/>
                  </a:cubicBezTo>
                  <a:cubicBezTo>
                    <a:pt x="35" y="0"/>
                    <a:pt x="6" y="11"/>
                    <a:pt x="0" y="2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95" name="Freeform 84"/>
            <p:cNvSpPr>
              <a:spLocks/>
            </p:cNvSpPr>
            <p:nvPr/>
          </p:nvSpPr>
          <p:spPr bwMode="auto">
            <a:xfrm>
              <a:off x="2137" y="403"/>
              <a:ext cx="18" cy="15"/>
            </a:xfrm>
            <a:custGeom>
              <a:avLst/>
              <a:gdLst>
                <a:gd name="T0" fmla="*/ 22 w 17"/>
                <a:gd name="T1" fmla="*/ 0 h 13"/>
                <a:gd name="T2" fmla="*/ 26 w 17"/>
                <a:gd name="T3" fmla="*/ 42 h 13"/>
                <a:gd name="T4" fmla="*/ 0 w 17"/>
                <a:gd name="T5" fmla="*/ 32 h 13"/>
                <a:gd name="T6" fmla="*/ 0 60000 65536"/>
                <a:gd name="T7" fmla="*/ 0 60000 65536"/>
                <a:gd name="T8" fmla="*/ 0 60000 65536"/>
                <a:gd name="T9" fmla="*/ 0 w 17"/>
                <a:gd name="T10" fmla="*/ 0 h 13"/>
                <a:gd name="T11" fmla="*/ 17 w 1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3">
                  <a:moveTo>
                    <a:pt x="13" y="0"/>
                  </a:moveTo>
                  <a:cubicBezTo>
                    <a:pt x="9" y="6"/>
                    <a:pt x="16" y="7"/>
                    <a:pt x="17" y="11"/>
                  </a:cubicBezTo>
                  <a:cubicBezTo>
                    <a:pt x="13" y="13"/>
                    <a:pt x="5" y="9"/>
                    <a:pt x="0" y="9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96" name="Freeform 85"/>
            <p:cNvSpPr>
              <a:spLocks/>
            </p:cNvSpPr>
            <p:nvPr/>
          </p:nvSpPr>
          <p:spPr bwMode="auto">
            <a:xfrm>
              <a:off x="2247" y="448"/>
              <a:ext cx="58" cy="40"/>
            </a:xfrm>
            <a:custGeom>
              <a:avLst/>
              <a:gdLst>
                <a:gd name="T0" fmla="*/ 0 w 54"/>
                <a:gd name="T1" fmla="*/ 43 h 35"/>
                <a:gd name="T2" fmla="*/ 23 w 54"/>
                <a:gd name="T3" fmla="*/ 61 h 35"/>
                <a:gd name="T4" fmla="*/ 57 w 54"/>
                <a:gd name="T5" fmla="*/ 61 h 35"/>
                <a:gd name="T6" fmla="*/ 96 w 54"/>
                <a:gd name="T7" fmla="*/ 0 h 35"/>
                <a:gd name="T8" fmla="*/ 44 w 54"/>
                <a:gd name="T9" fmla="*/ 119 h 35"/>
                <a:gd name="T10" fmla="*/ 20 w 54"/>
                <a:gd name="T11" fmla="*/ 66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35"/>
                <a:gd name="T20" fmla="*/ 54 w 54"/>
                <a:gd name="T21" fmla="*/ 35 h 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35">
                  <a:moveTo>
                    <a:pt x="0" y="13"/>
                  </a:moveTo>
                  <a:cubicBezTo>
                    <a:pt x="6" y="12"/>
                    <a:pt x="8" y="17"/>
                    <a:pt x="13" y="18"/>
                  </a:cubicBezTo>
                  <a:cubicBezTo>
                    <a:pt x="19" y="21"/>
                    <a:pt x="24" y="19"/>
                    <a:pt x="30" y="18"/>
                  </a:cubicBezTo>
                  <a:cubicBezTo>
                    <a:pt x="43" y="14"/>
                    <a:pt x="45" y="12"/>
                    <a:pt x="50" y="0"/>
                  </a:cubicBezTo>
                  <a:cubicBezTo>
                    <a:pt x="54" y="19"/>
                    <a:pt x="34" y="23"/>
                    <a:pt x="23" y="35"/>
                  </a:cubicBezTo>
                  <a:cubicBezTo>
                    <a:pt x="19" y="31"/>
                    <a:pt x="15" y="24"/>
                    <a:pt x="11" y="2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97" name="Freeform 86"/>
            <p:cNvSpPr>
              <a:spLocks/>
            </p:cNvSpPr>
            <p:nvPr/>
          </p:nvSpPr>
          <p:spPr bwMode="auto">
            <a:xfrm>
              <a:off x="2284" y="504"/>
              <a:ext cx="46" cy="65"/>
            </a:xfrm>
            <a:custGeom>
              <a:avLst/>
              <a:gdLst>
                <a:gd name="T0" fmla="*/ 15 w 42"/>
                <a:gd name="T1" fmla="*/ 68 h 56"/>
                <a:gd name="T2" fmla="*/ 24 w 42"/>
                <a:gd name="T3" fmla="*/ 212 h 56"/>
                <a:gd name="T4" fmla="*/ 59 w 42"/>
                <a:gd name="T5" fmla="*/ 92 h 56"/>
                <a:gd name="T6" fmla="*/ 79 w 42"/>
                <a:gd name="T7" fmla="*/ 0 h 56"/>
                <a:gd name="T8" fmla="*/ 47 w 42"/>
                <a:gd name="T9" fmla="*/ 57 h 56"/>
                <a:gd name="T10" fmla="*/ 0 w 42"/>
                <a:gd name="T11" fmla="*/ 19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56"/>
                <a:gd name="T20" fmla="*/ 42 w 42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56">
                  <a:moveTo>
                    <a:pt x="6" y="18"/>
                  </a:moveTo>
                  <a:cubicBezTo>
                    <a:pt x="7" y="31"/>
                    <a:pt x="11" y="43"/>
                    <a:pt x="11" y="56"/>
                  </a:cubicBezTo>
                  <a:cubicBezTo>
                    <a:pt x="14" y="45"/>
                    <a:pt x="18" y="34"/>
                    <a:pt x="26" y="24"/>
                  </a:cubicBezTo>
                  <a:cubicBezTo>
                    <a:pt x="33" y="16"/>
                    <a:pt x="42" y="13"/>
                    <a:pt x="35" y="0"/>
                  </a:cubicBezTo>
                  <a:cubicBezTo>
                    <a:pt x="38" y="10"/>
                    <a:pt x="30" y="15"/>
                    <a:pt x="21" y="15"/>
                  </a:cubicBezTo>
                  <a:cubicBezTo>
                    <a:pt x="10" y="16"/>
                    <a:pt x="10" y="7"/>
                    <a:pt x="0" y="5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98" name="Freeform 87"/>
            <p:cNvSpPr>
              <a:spLocks/>
            </p:cNvSpPr>
            <p:nvPr/>
          </p:nvSpPr>
          <p:spPr bwMode="auto">
            <a:xfrm>
              <a:off x="1970" y="208"/>
              <a:ext cx="193" cy="82"/>
            </a:xfrm>
            <a:custGeom>
              <a:avLst/>
              <a:gdLst>
                <a:gd name="T0" fmla="*/ 69 w 178"/>
                <a:gd name="T1" fmla="*/ 209 h 71"/>
                <a:gd name="T2" fmla="*/ 110 w 178"/>
                <a:gd name="T3" fmla="*/ 232 h 71"/>
                <a:gd name="T4" fmla="*/ 167 w 178"/>
                <a:gd name="T5" fmla="*/ 241 h 71"/>
                <a:gd name="T6" fmla="*/ 288 w 178"/>
                <a:gd name="T7" fmla="*/ 238 h 71"/>
                <a:gd name="T8" fmla="*/ 344 w 178"/>
                <a:gd name="T9" fmla="*/ 238 h 71"/>
                <a:gd name="T10" fmla="*/ 357 w 178"/>
                <a:gd name="T11" fmla="*/ 174 h 71"/>
                <a:gd name="T12" fmla="*/ 294 w 178"/>
                <a:gd name="T13" fmla="*/ 0 h 71"/>
                <a:gd name="T14" fmla="*/ 297 w 178"/>
                <a:gd name="T15" fmla="*/ 169 h 71"/>
                <a:gd name="T16" fmla="*/ 186 w 178"/>
                <a:gd name="T17" fmla="*/ 163 h 71"/>
                <a:gd name="T18" fmla="*/ 70 w 178"/>
                <a:gd name="T19" fmla="*/ 157 h 71"/>
                <a:gd name="T20" fmla="*/ 0 w 178"/>
                <a:gd name="T21" fmla="*/ 261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1"/>
                <a:gd name="T35" fmla="*/ 178 w 17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1">
                  <a:moveTo>
                    <a:pt x="33" y="57"/>
                  </a:moveTo>
                  <a:cubicBezTo>
                    <a:pt x="44" y="58"/>
                    <a:pt x="43" y="59"/>
                    <a:pt x="53" y="64"/>
                  </a:cubicBezTo>
                  <a:cubicBezTo>
                    <a:pt x="61" y="68"/>
                    <a:pt x="71" y="66"/>
                    <a:pt x="81" y="66"/>
                  </a:cubicBezTo>
                  <a:cubicBezTo>
                    <a:pt x="100" y="65"/>
                    <a:pt x="119" y="65"/>
                    <a:pt x="138" y="65"/>
                  </a:cubicBezTo>
                  <a:cubicBezTo>
                    <a:pt x="147" y="65"/>
                    <a:pt x="157" y="65"/>
                    <a:pt x="166" y="65"/>
                  </a:cubicBezTo>
                  <a:cubicBezTo>
                    <a:pt x="178" y="64"/>
                    <a:pt x="176" y="58"/>
                    <a:pt x="172" y="48"/>
                  </a:cubicBezTo>
                  <a:cubicBezTo>
                    <a:pt x="166" y="33"/>
                    <a:pt x="155" y="10"/>
                    <a:pt x="142" y="0"/>
                  </a:cubicBezTo>
                  <a:cubicBezTo>
                    <a:pt x="143" y="16"/>
                    <a:pt x="166" y="33"/>
                    <a:pt x="144" y="46"/>
                  </a:cubicBezTo>
                  <a:cubicBezTo>
                    <a:pt x="128" y="55"/>
                    <a:pt x="107" y="49"/>
                    <a:pt x="90" y="45"/>
                  </a:cubicBezTo>
                  <a:cubicBezTo>
                    <a:pt x="72" y="41"/>
                    <a:pt x="52" y="36"/>
                    <a:pt x="34" y="42"/>
                  </a:cubicBezTo>
                  <a:cubicBezTo>
                    <a:pt x="22" y="47"/>
                    <a:pt x="1" y="57"/>
                    <a:pt x="0" y="7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99" name="Freeform 88"/>
            <p:cNvSpPr>
              <a:spLocks/>
            </p:cNvSpPr>
            <p:nvPr/>
          </p:nvSpPr>
          <p:spPr bwMode="auto">
            <a:xfrm>
              <a:off x="2032" y="112"/>
              <a:ext cx="37" cy="42"/>
            </a:xfrm>
            <a:custGeom>
              <a:avLst/>
              <a:gdLst>
                <a:gd name="T0" fmla="*/ 53 w 34"/>
                <a:gd name="T1" fmla="*/ 1 h 36"/>
                <a:gd name="T2" fmla="*/ 63 w 34"/>
                <a:gd name="T3" fmla="*/ 118 h 36"/>
                <a:gd name="T4" fmla="*/ 39 w 34"/>
                <a:gd name="T5" fmla="*/ 125 h 36"/>
                <a:gd name="T6" fmla="*/ 0 w 34"/>
                <a:gd name="T7" fmla="*/ 123 h 36"/>
                <a:gd name="T8" fmla="*/ 45 w 34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6"/>
                <a:gd name="T17" fmla="*/ 34 w 3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6">
                  <a:moveTo>
                    <a:pt x="25" y="1"/>
                  </a:moveTo>
                  <a:cubicBezTo>
                    <a:pt x="34" y="7"/>
                    <a:pt x="32" y="20"/>
                    <a:pt x="29" y="29"/>
                  </a:cubicBezTo>
                  <a:cubicBezTo>
                    <a:pt x="25" y="36"/>
                    <a:pt x="26" y="34"/>
                    <a:pt x="18" y="32"/>
                  </a:cubicBezTo>
                  <a:cubicBezTo>
                    <a:pt x="12" y="31"/>
                    <a:pt x="6" y="32"/>
                    <a:pt x="0" y="31"/>
                  </a:cubicBezTo>
                  <a:cubicBezTo>
                    <a:pt x="11" y="24"/>
                    <a:pt x="28" y="17"/>
                    <a:pt x="21" y="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00" name="Freeform 89"/>
            <p:cNvSpPr>
              <a:spLocks/>
            </p:cNvSpPr>
            <p:nvPr/>
          </p:nvSpPr>
          <p:spPr bwMode="auto">
            <a:xfrm>
              <a:off x="2002" y="101"/>
              <a:ext cx="22" cy="44"/>
            </a:xfrm>
            <a:custGeom>
              <a:avLst/>
              <a:gdLst>
                <a:gd name="T0" fmla="*/ 1 w 21"/>
                <a:gd name="T1" fmla="*/ 2 h 38"/>
                <a:gd name="T2" fmla="*/ 0 w 21"/>
                <a:gd name="T3" fmla="*/ 141 h 38"/>
                <a:gd name="T4" fmla="*/ 2 w 21"/>
                <a:gd name="T5" fmla="*/ 1 h 38"/>
                <a:gd name="T6" fmla="*/ 0 60000 65536"/>
                <a:gd name="T7" fmla="*/ 0 60000 65536"/>
                <a:gd name="T8" fmla="*/ 0 60000 65536"/>
                <a:gd name="T9" fmla="*/ 0 w 21"/>
                <a:gd name="T10" fmla="*/ 0 h 38"/>
                <a:gd name="T11" fmla="*/ 21 w 21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38">
                  <a:moveTo>
                    <a:pt x="1" y="2"/>
                  </a:moveTo>
                  <a:cubicBezTo>
                    <a:pt x="21" y="0"/>
                    <a:pt x="19" y="35"/>
                    <a:pt x="0" y="38"/>
                  </a:cubicBezTo>
                  <a:cubicBezTo>
                    <a:pt x="11" y="23"/>
                    <a:pt x="4" y="17"/>
                    <a:pt x="2" y="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01" name="Freeform 90"/>
            <p:cNvSpPr>
              <a:spLocks/>
            </p:cNvSpPr>
            <p:nvPr/>
          </p:nvSpPr>
          <p:spPr bwMode="auto">
            <a:xfrm>
              <a:off x="1922" y="117"/>
              <a:ext cx="29" cy="37"/>
            </a:xfrm>
            <a:custGeom>
              <a:avLst/>
              <a:gdLst>
                <a:gd name="T0" fmla="*/ 4 w 26"/>
                <a:gd name="T1" fmla="*/ 16 h 32"/>
                <a:gd name="T2" fmla="*/ 69 w 26"/>
                <a:gd name="T3" fmla="*/ 118 h 32"/>
                <a:gd name="T4" fmla="*/ 26 w 26"/>
                <a:gd name="T5" fmla="*/ 110 h 32"/>
                <a:gd name="T6" fmla="*/ 0 w 26"/>
                <a:gd name="T7" fmla="*/ 3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2"/>
                <a:gd name="T14" fmla="*/ 26 w 26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2">
                  <a:moveTo>
                    <a:pt x="4" y="4"/>
                  </a:moveTo>
                  <a:cubicBezTo>
                    <a:pt x="17" y="0"/>
                    <a:pt x="14" y="26"/>
                    <a:pt x="26" y="31"/>
                  </a:cubicBezTo>
                  <a:cubicBezTo>
                    <a:pt x="22" y="32"/>
                    <a:pt x="15" y="30"/>
                    <a:pt x="10" y="30"/>
                  </a:cubicBezTo>
                  <a:cubicBezTo>
                    <a:pt x="9" y="17"/>
                    <a:pt x="11" y="12"/>
                    <a:pt x="0" y="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02" name="Freeform 91"/>
            <p:cNvSpPr>
              <a:spLocks/>
            </p:cNvSpPr>
            <p:nvPr/>
          </p:nvSpPr>
          <p:spPr bwMode="auto">
            <a:xfrm>
              <a:off x="2083" y="1141"/>
              <a:ext cx="105" cy="37"/>
            </a:xfrm>
            <a:custGeom>
              <a:avLst/>
              <a:gdLst>
                <a:gd name="T0" fmla="*/ 16 w 97"/>
                <a:gd name="T1" fmla="*/ 16 h 32"/>
                <a:gd name="T2" fmla="*/ 67 w 97"/>
                <a:gd name="T3" fmla="*/ 76 h 32"/>
                <a:gd name="T4" fmla="*/ 83 w 97"/>
                <a:gd name="T5" fmla="*/ 106 h 32"/>
                <a:gd name="T6" fmla="*/ 113 w 97"/>
                <a:gd name="T7" fmla="*/ 106 h 32"/>
                <a:gd name="T8" fmla="*/ 197 w 97"/>
                <a:gd name="T9" fmla="*/ 60 h 32"/>
                <a:gd name="T10" fmla="*/ 110 w 97"/>
                <a:gd name="T11" fmla="*/ 42 h 32"/>
                <a:gd name="T12" fmla="*/ 0 w 97"/>
                <a:gd name="T13" fmla="*/ 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7"/>
                <a:gd name="T22" fmla="*/ 0 h 32"/>
                <a:gd name="T23" fmla="*/ 97 w 97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7" h="32">
                  <a:moveTo>
                    <a:pt x="7" y="4"/>
                  </a:moveTo>
                  <a:cubicBezTo>
                    <a:pt x="16" y="6"/>
                    <a:pt x="26" y="12"/>
                    <a:pt x="33" y="20"/>
                  </a:cubicBezTo>
                  <a:cubicBezTo>
                    <a:pt x="35" y="23"/>
                    <a:pt x="37" y="27"/>
                    <a:pt x="41" y="29"/>
                  </a:cubicBezTo>
                  <a:cubicBezTo>
                    <a:pt x="44" y="30"/>
                    <a:pt x="52" y="29"/>
                    <a:pt x="55" y="29"/>
                  </a:cubicBezTo>
                  <a:cubicBezTo>
                    <a:pt x="67" y="29"/>
                    <a:pt x="97" y="32"/>
                    <a:pt x="96" y="16"/>
                  </a:cubicBezTo>
                  <a:cubicBezTo>
                    <a:pt x="82" y="15"/>
                    <a:pt x="68" y="13"/>
                    <a:pt x="54" y="11"/>
                  </a:cubicBezTo>
                  <a:cubicBezTo>
                    <a:pt x="37" y="8"/>
                    <a:pt x="17" y="0"/>
                    <a:pt x="0" y="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03" name="Freeform 92"/>
            <p:cNvSpPr>
              <a:spLocks/>
            </p:cNvSpPr>
            <p:nvPr/>
          </p:nvSpPr>
          <p:spPr bwMode="auto">
            <a:xfrm>
              <a:off x="2282" y="600"/>
              <a:ext cx="33" cy="95"/>
            </a:xfrm>
            <a:custGeom>
              <a:avLst/>
              <a:gdLst>
                <a:gd name="T0" fmla="*/ 34 w 30"/>
                <a:gd name="T1" fmla="*/ 39 h 82"/>
                <a:gd name="T2" fmla="*/ 21 w 30"/>
                <a:gd name="T3" fmla="*/ 161 h 82"/>
                <a:gd name="T4" fmla="*/ 69 w 30"/>
                <a:gd name="T5" fmla="*/ 306 h 82"/>
                <a:gd name="T6" fmla="*/ 47 w 30"/>
                <a:gd name="T7" fmla="*/ 117 h 82"/>
                <a:gd name="T8" fmla="*/ 41 w 30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82"/>
                <a:gd name="T17" fmla="*/ 30 w 30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82">
                  <a:moveTo>
                    <a:pt x="14" y="10"/>
                  </a:moveTo>
                  <a:cubicBezTo>
                    <a:pt x="0" y="24"/>
                    <a:pt x="0" y="26"/>
                    <a:pt x="9" y="43"/>
                  </a:cubicBezTo>
                  <a:cubicBezTo>
                    <a:pt x="16" y="54"/>
                    <a:pt x="25" y="69"/>
                    <a:pt x="29" y="82"/>
                  </a:cubicBezTo>
                  <a:cubicBezTo>
                    <a:pt x="30" y="65"/>
                    <a:pt x="20" y="48"/>
                    <a:pt x="20" y="30"/>
                  </a:cubicBezTo>
                  <a:cubicBezTo>
                    <a:pt x="21" y="19"/>
                    <a:pt x="23" y="11"/>
                    <a:pt x="17" y="0"/>
                  </a:cubicBezTo>
                </a:path>
              </a:pathLst>
            </a:custGeom>
            <a:solidFill>
              <a:srgbClr val="F5B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04" name="Freeform 93"/>
            <p:cNvSpPr>
              <a:spLocks/>
            </p:cNvSpPr>
            <p:nvPr/>
          </p:nvSpPr>
          <p:spPr bwMode="auto">
            <a:xfrm>
              <a:off x="1754" y="868"/>
              <a:ext cx="98" cy="166"/>
            </a:xfrm>
            <a:custGeom>
              <a:avLst/>
              <a:gdLst>
                <a:gd name="T0" fmla="*/ 101 w 90"/>
                <a:gd name="T1" fmla="*/ 18 h 144"/>
                <a:gd name="T2" fmla="*/ 70 w 90"/>
                <a:gd name="T3" fmla="*/ 159 h 144"/>
                <a:gd name="T4" fmla="*/ 59 w 90"/>
                <a:gd name="T5" fmla="*/ 281 h 144"/>
                <a:gd name="T6" fmla="*/ 35 w 90"/>
                <a:gd name="T7" fmla="*/ 355 h 144"/>
                <a:gd name="T8" fmla="*/ 1 w 90"/>
                <a:gd name="T9" fmla="*/ 403 h 144"/>
                <a:gd name="T10" fmla="*/ 98 w 90"/>
                <a:gd name="T11" fmla="*/ 519 h 144"/>
                <a:gd name="T12" fmla="*/ 93 w 90"/>
                <a:gd name="T13" fmla="*/ 302 h 144"/>
                <a:gd name="T14" fmla="*/ 120 w 90"/>
                <a:gd name="T15" fmla="*/ 201 h 144"/>
                <a:gd name="T16" fmla="*/ 193 w 90"/>
                <a:gd name="T17" fmla="*/ 224 h 144"/>
                <a:gd name="T18" fmla="*/ 101 w 90"/>
                <a:gd name="T19" fmla="*/ 0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144"/>
                <a:gd name="T32" fmla="*/ 90 w 90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144">
                  <a:moveTo>
                    <a:pt x="47" y="5"/>
                  </a:moveTo>
                  <a:cubicBezTo>
                    <a:pt x="49" y="20"/>
                    <a:pt x="37" y="31"/>
                    <a:pt x="33" y="44"/>
                  </a:cubicBezTo>
                  <a:cubicBezTo>
                    <a:pt x="30" y="53"/>
                    <a:pt x="33" y="66"/>
                    <a:pt x="28" y="79"/>
                  </a:cubicBezTo>
                  <a:cubicBezTo>
                    <a:pt x="25" y="86"/>
                    <a:pt x="21" y="93"/>
                    <a:pt x="16" y="99"/>
                  </a:cubicBezTo>
                  <a:cubicBezTo>
                    <a:pt x="10" y="105"/>
                    <a:pt x="0" y="105"/>
                    <a:pt x="1" y="113"/>
                  </a:cubicBezTo>
                  <a:cubicBezTo>
                    <a:pt x="2" y="127"/>
                    <a:pt x="36" y="141"/>
                    <a:pt x="46" y="144"/>
                  </a:cubicBezTo>
                  <a:cubicBezTo>
                    <a:pt x="23" y="122"/>
                    <a:pt x="29" y="107"/>
                    <a:pt x="43" y="83"/>
                  </a:cubicBezTo>
                  <a:cubicBezTo>
                    <a:pt x="46" y="77"/>
                    <a:pt x="50" y="59"/>
                    <a:pt x="56" y="56"/>
                  </a:cubicBezTo>
                  <a:cubicBezTo>
                    <a:pt x="63" y="52"/>
                    <a:pt x="82" y="61"/>
                    <a:pt x="90" y="62"/>
                  </a:cubicBezTo>
                  <a:cubicBezTo>
                    <a:pt x="88" y="39"/>
                    <a:pt x="47" y="22"/>
                    <a:pt x="47" y="0"/>
                  </a:cubicBezTo>
                </a:path>
              </a:pathLst>
            </a:custGeom>
            <a:solidFill>
              <a:srgbClr val="F9D1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05" name="Freeform 94"/>
            <p:cNvSpPr>
              <a:spLocks/>
            </p:cNvSpPr>
            <p:nvPr/>
          </p:nvSpPr>
          <p:spPr bwMode="auto">
            <a:xfrm>
              <a:off x="2172" y="843"/>
              <a:ext cx="233" cy="310"/>
            </a:xfrm>
            <a:custGeom>
              <a:avLst/>
              <a:gdLst>
                <a:gd name="T0" fmla="*/ 195 w 215"/>
                <a:gd name="T1" fmla="*/ 949 h 268"/>
                <a:gd name="T2" fmla="*/ 324 w 215"/>
                <a:gd name="T3" fmla="*/ 827 h 268"/>
                <a:gd name="T4" fmla="*/ 411 w 215"/>
                <a:gd name="T5" fmla="*/ 596 h 268"/>
                <a:gd name="T6" fmla="*/ 399 w 215"/>
                <a:gd name="T7" fmla="*/ 0 h 268"/>
                <a:gd name="T8" fmla="*/ 413 w 215"/>
                <a:gd name="T9" fmla="*/ 355 h 268"/>
                <a:gd name="T10" fmla="*/ 361 w 215"/>
                <a:gd name="T11" fmla="*/ 639 h 268"/>
                <a:gd name="T12" fmla="*/ 187 w 215"/>
                <a:gd name="T13" fmla="*/ 916 h 268"/>
                <a:gd name="T14" fmla="*/ 78 w 215"/>
                <a:gd name="T15" fmla="*/ 951 h 268"/>
                <a:gd name="T16" fmla="*/ 0 w 215"/>
                <a:gd name="T17" fmla="*/ 975 h 268"/>
                <a:gd name="T18" fmla="*/ 155 w 215"/>
                <a:gd name="T19" fmla="*/ 957 h 2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5"/>
                <a:gd name="T31" fmla="*/ 0 h 268"/>
                <a:gd name="T32" fmla="*/ 215 w 215"/>
                <a:gd name="T33" fmla="*/ 268 h 2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5" h="268">
                  <a:moveTo>
                    <a:pt x="94" y="256"/>
                  </a:moveTo>
                  <a:cubicBezTo>
                    <a:pt x="117" y="247"/>
                    <a:pt x="139" y="240"/>
                    <a:pt x="158" y="223"/>
                  </a:cubicBezTo>
                  <a:cubicBezTo>
                    <a:pt x="176" y="207"/>
                    <a:pt x="191" y="183"/>
                    <a:pt x="199" y="161"/>
                  </a:cubicBezTo>
                  <a:cubicBezTo>
                    <a:pt x="214" y="118"/>
                    <a:pt x="215" y="51"/>
                    <a:pt x="194" y="0"/>
                  </a:cubicBezTo>
                  <a:cubicBezTo>
                    <a:pt x="200" y="24"/>
                    <a:pt x="203" y="73"/>
                    <a:pt x="201" y="96"/>
                  </a:cubicBezTo>
                  <a:cubicBezTo>
                    <a:pt x="198" y="128"/>
                    <a:pt x="187" y="143"/>
                    <a:pt x="174" y="172"/>
                  </a:cubicBezTo>
                  <a:cubicBezTo>
                    <a:pt x="158" y="206"/>
                    <a:pt x="127" y="232"/>
                    <a:pt x="91" y="247"/>
                  </a:cubicBezTo>
                  <a:cubicBezTo>
                    <a:pt x="70" y="255"/>
                    <a:pt x="59" y="257"/>
                    <a:pt x="38" y="257"/>
                  </a:cubicBezTo>
                  <a:cubicBezTo>
                    <a:pt x="29" y="257"/>
                    <a:pt x="11" y="263"/>
                    <a:pt x="0" y="263"/>
                  </a:cubicBezTo>
                  <a:cubicBezTo>
                    <a:pt x="19" y="265"/>
                    <a:pt x="60" y="268"/>
                    <a:pt x="76" y="258"/>
                  </a:cubicBezTo>
                </a:path>
              </a:pathLst>
            </a:custGeom>
            <a:solidFill>
              <a:srgbClr val="F7C8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06" name="Freeform 95"/>
            <p:cNvSpPr>
              <a:spLocks/>
            </p:cNvSpPr>
            <p:nvPr/>
          </p:nvSpPr>
          <p:spPr bwMode="auto">
            <a:xfrm>
              <a:off x="1923" y="1003"/>
              <a:ext cx="302" cy="107"/>
            </a:xfrm>
            <a:custGeom>
              <a:avLst/>
              <a:gdLst>
                <a:gd name="T0" fmla="*/ 0 w 278"/>
                <a:gd name="T1" fmla="*/ 0 h 93"/>
                <a:gd name="T2" fmla="*/ 584 w 278"/>
                <a:gd name="T3" fmla="*/ 249 h 93"/>
                <a:gd name="T4" fmla="*/ 0 w 278"/>
                <a:gd name="T5" fmla="*/ 0 h 93"/>
                <a:gd name="T6" fmla="*/ 0 60000 65536"/>
                <a:gd name="T7" fmla="*/ 0 60000 65536"/>
                <a:gd name="T8" fmla="*/ 0 60000 65536"/>
                <a:gd name="T9" fmla="*/ 0 w 278"/>
                <a:gd name="T10" fmla="*/ 0 h 93"/>
                <a:gd name="T11" fmla="*/ 278 w 278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8" h="93">
                  <a:moveTo>
                    <a:pt x="0" y="0"/>
                  </a:moveTo>
                  <a:cubicBezTo>
                    <a:pt x="30" y="21"/>
                    <a:pt x="152" y="93"/>
                    <a:pt x="278" y="70"/>
                  </a:cubicBezTo>
                  <a:cubicBezTo>
                    <a:pt x="236" y="83"/>
                    <a:pt x="105" y="93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07" name="Freeform 96"/>
            <p:cNvSpPr>
              <a:spLocks/>
            </p:cNvSpPr>
            <p:nvPr/>
          </p:nvSpPr>
          <p:spPr bwMode="auto">
            <a:xfrm>
              <a:off x="2068" y="351"/>
              <a:ext cx="189" cy="136"/>
            </a:xfrm>
            <a:custGeom>
              <a:avLst/>
              <a:gdLst>
                <a:gd name="T0" fmla="*/ 0 w 175"/>
                <a:gd name="T1" fmla="*/ 425 h 118"/>
                <a:gd name="T2" fmla="*/ 350 w 175"/>
                <a:gd name="T3" fmla="*/ 137 h 118"/>
                <a:gd name="T4" fmla="*/ 0 60000 65536"/>
                <a:gd name="T5" fmla="*/ 0 60000 65536"/>
                <a:gd name="T6" fmla="*/ 0 w 175"/>
                <a:gd name="T7" fmla="*/ 0 h 118"/>
                <a:gd name="T8" fmla="*/ 175 w 175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5" h="118">
                  <a:moveTo>
                    <a:pt x="0" y="118"/>
                  </a:moveTo>
                  <a:cubicBezTo>
                    <a:pt x="30" y="0"/>
                    <a:pt x="113" y="36"/>
                    <a:pt x="175" y="37"/>
                  </a:cubicBezTo>
                </a:path>
              </a:pathLst>
            </a:custGeom>
            <a:noFill/>
            <a:ln w="635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08" name="Freeform 97"/>
            <p:cNvSpPr>
              <a:spLocks/>
            </p:cNvSpPr>
            <p:nvPr/>
          </p:nvSpPr>
          <p:spPr bwMode="auto">
            <a:xfrm>
              <a:off x="2051" y="375"/>
              <a:ext cx="210" cy="168"/>
            </a:xfrm>
            <a:custGeom>
              <a:avLst/>
              <a:gdLst>
                <a:gd name="T0" fmla="*/ 28 w 193"/>
                <a:gd name="T1" fmla="*/ 355 h 145"/>
                <a:gd name="T2" fmla="*/ 22 w 193"/>
                <a:gd name="T3" fmla="*/ 390 h 145"/>
                <a:gd name="T4" fmla="*/ 0 w 193"/>
                <a:gd name="T5" fmla="*/ 542 h 145"/>
                <a:gd name="T6" fmla="*/ 4 w 193"/>
                <a:gd name="T7" fmla="*/ 548 h 145"/>
                <a:gd name="T8" fmla="*/ 30 w 193"/>
                <a:gd name="T9" fmla="*/ 395 h 145"/>
                <a:gd name="T10" fmla="*/ 39 w 193"/>
                <a:gd name="T11" fmla="*/ 361 h 145"/>
                <a:gd name="T12" fmla="*/ 336 w 193"/>
                <a:gd name="T13" fmla="*/ 49 h 145"/>
                <a:gd name="T14" fmla="*/ 412 w 193"/>
                <a:gd name="T15" fmla="*/ 52 h 145"/>
                <a:gd name="T16" fmla="*/ 412 w 193"/>
                <a:gd name="T17" fmla="*/ 52 h 145"/>
                <a:gd name="T18" fmla="*/ 339 w 193"/>
                <a:gd name="T19" fmla="*/ 42 h 145"/>
                <a:gd name="T20" fmla="*/ 28 w 193"/>
                <a:gd name="T21" fmla="*/ 355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3"/>
                <a:gd name="T34" fmla="*/ 0 h 145"/>
                <a:gd name="T35" fmla="*/ 193 w 193"/>
                <a:gd name="T36" fmla="*/ 145 h 1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3" h="145">
                  <a:moveTo>
                    <a:pt x="14" y="95"/>
                  </a:moveTo>
                  <a:cubicBezTo>
                    <a:pt x="11" y="104"/>
                    <a:pt x="11" y="104"/>
                    <a:pt x="11" y="104"/>
                  </a:cubicBezTo>
                  <a:cubicBezTo>
                    <a:pt x="7" y="117"/>
                    <a:pt x="3" y="128"/>
                    <a:pt x="0" y="144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7" y="129"/>
                    <a:pt x="10" y="119"/>
                    <a:pt x="15" y="105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50" y="4"/>
                    <a:pt x="110" y="8"/>
                    <a:pt x="158" y="13"/>
                  </a:cubicBezTo>
                  <a:cubicBezTo>
                    <a:pt x="170" y="14"/>
                    <a:pt x="183" y="15"/>
                    <a:pt x="193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83" y="14"/>
                    <a:pt x="171" y="12"/>
                    <a:pt x="159" y="11"/>
                  </a:cubicBezTo>
                  <a:cubicBezTo>
                    <a:pt x="109" y="6"/>
                    <a:pt x="47" y="0"/>
                    <a:pt x="14" y="95"/>
                  </a:cubicBezTo>
                  <a:close/>
                </a:path>
              </a:pathLst>
            </a:custGeom>
            <a:solidFill>
              <a:srgbClr val="479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09" name="Freeform 98"/>
            <p:cNvSpPr>
              <a:spLocks/>
            </p:cNvSpPr>
            <p:nvPr/>
          </p:nvSpPr>
          <p:spPr bwMode="auto">
            <a:xfrm>
              <a:off x="1713" y="701"/>
              <a:ext cx="42" cy="60"/>
            </a:xfrm>
            <a:custGeom>
              <a:avLst/>
              <a:gdLst>
                <a:gd name="T0" fmla="*/ 42 w 39"/>
                <a:gd name="T1" fmla="*/ 42 h 52"/>
                <a:gd name="T2" fmla="*/ 1 w 39"/>
                <a:gd name="T3" fmla="*/ 1 h 52"/>
                <a:gd name="T4" fmla="*/ 4 w 39"/>
                <a:gd name="T5" fmla="*/ 37 h 52"/>
                <a:gd name="T6" fmla="*/ 37 w 39"/>
                <a:gd name="T7" fmla="*/ 120 h 52"/>
                <a:gd name="T8" fmla="*/ 62 w 39"/>
                <a:gd name="T9" fmla="*/ 163 h 52"/>
                <a:gd name="T10" fmla="*/ 75 w 39"/>
                <a:gd name="T11" fmla="*/ 188 h 52"/>
                <a:gd name="T12" fmla="*/ 72 w 39"/>
                <a:gd name="T13" fmla="*/ 119 h 52"/>
                <a:gd name="T14" fmla="*/ 42 w 39"/>
                <a:gd name="T15" fmla="*/ 42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52"/>
                <a:gd name="T26" fmla="*/ 39 w 39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52">
                  <a:moveTo>
                    <a:pt x="21" y="11"/>
                  </a:moveTo>
                  <a:cubicBezTo>
                    <a:pt x="17" y="9"/>
                    <a:pt x="7" y="0"/>
                    <a:pt x="1" y="1"/>
                  </a:cubicBezTo>
                  <a:cubicBezTo>
                    <a:pt x="2" y="5"/>
                    <a:pt x="0" y="4"/>
                    <a:pt x="4" y="10"/>
                  </a:cubicBezTo>
                  <a:cubicBezTo>
                    <a:pt x="8" y="17"/>
                    <a:pt x="13" y="26"/>
                    <a:pt x="19" y="33"/>
                  </a:cubicBezTo>
                  <a:cubicBezTo>
                    <a:pt x="26" y="41"/>
                    <a:pt x="27" y="43"/>
                    <a:pt x="32" y="45"/>
                  </a:cubicBezTo>
                  <a:cubicBezTo>
                    <a:pt x="35" y="46"/>
                    <a:pt x="37" y="50"/>
                    <a:pt x="39" y="52"/>
                  </a:cubicBezTo>
                  <a:cubicBezTo>
                    <a:pt x="39" y="45"/>
                    <a:pt x="38" y="36"/>
                    <a:pt x="37" y="32"/>
                  </a:cubicBezTo>
                  <a:cubicBezTo>
                    <a:pt x="34" y="21"/>
                    <a:pt x="30" y="16"/>
                    <a:pt x="21" y="11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10" name="Freeform 99"/>
            <p:cNvSpPr>
              <a:spLocks/>
            </p:cNvSpPr>
            <p:nvPr/>
          </p:nvSpPr>
          <p:spPr bwMode="auto">
            <a:xfrm>
              <a:off x="1694" y="574"/>
              <a:ext cx="208" cy="194"/>
            </a:xfrm>
            <a:custGeom>
              <a:avLst/>
              <a:gdLst>
                <a:gd name="T0" fmla="*/ 244 w 192"/>
                <a:gd name="T1" fmla="*/ 554 h 168"/>
                <a:gd name="T2" fmla="*/ 255 w 192"/>
                <a:gd name="T3" fmla="*/ 524 h 168"/>
                <a:gd name="T4" fmla="*/ 291 w 192"/>
                <a:gd name="T5" fmla="*/ 503 h 168"/>
                <a:gd name="T6" fmla="*/ 312 w 192"/>
                <a:gd name="T7" fmla="*/ 497 h 168"/>
                <a:gd name="T8" fmla="*/ 322 w 192"/>
                <a:gd name="T9" fmla="*/ 497 h 168"/>
                <a:gd name="T10" fmla="*/ 346 w 192"/>
                <a:gd name="T11" fmla="*/ 464 h 168"/>
                <a:gd name="T12" fmla="*/ 386 w 192"/>
                <a:gd name="T13" fmla="*/ 428 h 168"/>
                <a:gd name="T14" fmla="*/ 390 w 192"/>
                <a:gd name="T15" fmla="*/ 428 h 168"/>
                <a:gd name="T16" fmla="*/ 392 w 192"/>
                <a:gd name="T17" fmla="*/ 333 h 168"/>
                <a:gd name="T18" fmla="*/ 346 w 192"/>
                <a:gd name="T19" fmla="*/ 275 h 168"/>
                <a:gd name="T20" fmla="*/ 332 w 192"/>
                <a:gd name="T21" fmla="*/ 227 h 168"/>
                <a:gd name="T22" fmla="*/ 311 w 192"/>
                <a:gd name="T23" fmla="*/ 188 h 168"/>
                <a:gd name="T24" fmla="*/ 237 w 192"/>
                <a:gd name="T25" fmla="*/ 24 h 168"/>
                <a:gd name="T26" fmla="*/ 196 w 192"/>
                <a:gd name="T27" fmla="*/ 16 h 168"/>
                <a:gd name="T28" fmla="*/ 164 w 192"/>
                <a:gd name="T29" fmla="*/ 0 h 168"/>
                <a:gd name="T30" fmla="*/ 110 w 192"/>
                <a:gd name="T31" fmla="*/ 21 h 168"/>
                <a:gd name="T32" fmla="*/ 47 w 192"/>
                <a:gd name="T33" fmla="*/ 50 h 168"/>
                <a:gd name="T34" fmla="*/ 1 w 192"/>
                <a:gd name="T35" fmla="*/ 141 h 168"/>
                <a:gd name="T36" fmla="*/ 3 w 192"/>
                <a:gd name="T37" fmla="*/ 200 h 168"/>
                <a:gd name="T38" fmla="*/ 5 w 192"/>
                <a:gd name="T39" fmla="*/ 262 h 168"/>
                <a:gd name="T40" fmla="*/ 16 w 192"/>
                <a:gd name="T41" fmla="*/ 307 h 168"/>
                <a:gd name="T42" fmla="*/ 26 w 192"/>
                <a:gd name="T43" fmla="*/ 356 h 168"/>
                <a:gd name="T44" fmla="*/ 40 w 192"/>
                <a:gd name="T45" fmla="*/ 397 h 168"/>
                <a:gd name="T46" fmla="*/ 44 w 192"/>
                <a:gd name="T47" fmla="*/ 440 h 168"/>
                <a:gd name="T48" fmla="*/ 76 w 192"/>
                <a:gd name="T49" fmla="*/ 524 h 168"/>
                <a:gd name="T50" fmla="*/ 102 w 192"/>
                <a:gd name="T51" fmla="*/ 567 h 168"/>
                <a:gd name="T52" fmla="*/ 127 w 192"/>
                <a:gd name="T53" fmla="*/ 605 h 168"/>
                <a:gd name="T54" fmla="*/ 155 w 192"/>
                <a:gd name="T55" fmla="*/ 611 h 168"/>
                <a:gd name="T56" fmla="*/ 244 w 192"/>
                <a:gd name="T57" fmla="*/ 554 h 1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2"/>
                <a:gd name="T88" fmla="*/ 0 h 168"/>
                <a:gd name="T89" fmla="*/ 192 w 192"/>
                <a:gd name="T90" fmla="*/ 168 h 16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2" h="168">
                  <a:moveTo>
                    <a:pt x="117" y="152"/>
                  </a:moveTo>
                  <a:cubicBezTo>
                    <a:pt x="125" y="143"/>
                    <a:pt x="125" y="143"/>
                    <a:pt x="125" y="143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41" y="138"/>
                    <a:pt x="152" y="137"/>
                    <a:pt x="152" y="137"/>
                  </a:cubicBezTo>
                  <a:cubicBezTo>
                    <a:pt x="153" y="137"/>
                    <a:pt x="157" y="137"/>
                    <a:pt x="157" y="137"/>
                  </a:cubicBezTo>
                  <a:cubicBezTo>
                    <a:pt x="168" y="127"/>
                    <a:pt x="168" y="127"/>
                    <a:pt x="168" y="127"/>
                  </a:cubicBezTo>
                  <a:cubicBezTo>
                    <a:pt x="168" y="127"/>
                    <a:pt x="187" y="118"/>
                    <a:pt x="188" y="118"/>
                  </a:cubicBezTo>
                  <a:cubicBezTo>
                    <a:pt x="188" y="118"/>
                    <a:pt x="188" y="118"/>
                    <a:pt x="189" y="118"/>
                  </a:cubicBezTo>
                  <a:cubicBezTo>
                    <a:pt x="189" y="107"/>
                    <a:pt x="192" y="98"/>
                    <a:pt x="190" y="91"/>
                  </a:cubicBezTo>
                  <a:cubicBezTo>
                    <a:pt x="192" y="81"/>
                    <a:pt x="173" y="81"/>
                    <a:pt x="168" y="75"/>
                  </a:cubicBezTo>
                  <a:cubicBezTo>
                    <a:pt x="164" y="71"/>
                    <a:pt x="164" y="66"/>
                    <a:pt x="161" y="62"/>
                  </a:cubicBezTo>
                  <a:cubicBezTo>
                    <a:pt x="158" y="57"/>
                    <a:pt x="154" y="56"/>
                    <a:pt x="151" y="52"/>
                  </a:cubicBezTo>
                  <a:cubicBezTo>
                    <a:pt x="138" y="39"/>
                    <a:pt x="136" y="14"/>
                    <a:pt x="116" y="7"/>
                  </a:cubicBezTo>
                  <a:cubicBezTo>
                    <a:pt x="112" y="5"/>
                    <a:pt x="103" y="5"/>
                    <a:pt x="95" y="4"/>
                  </a:cubicBezTo>
                  <a:cubicBezTo>
                    <a:pt x="88" y="3"/>
                    <a:pt x="84" y="0"/>
                    <a:pt x="79" y="0"/>
                  </a:cubicBezTo>
                  <a:cubicBezTo>
                    <a:pt x="69" y="0"/>
                    <a:pt x="63" y="4"/>
                    <a:pt x="54" y="6"/>
                  </a:cubicBezTo>
                  <a:cubicBezTo>
                    <a:pt x="46" y="8"/>
                    <a:pt x="29" y="11"/>
                    <a:pt x="23" y="14"/>
                  </a:cubicBezTo>
                  <a:cubicBezTo>
                    <a:pt x="13" y="20"/>
                    <a:pt x="5" y="29"/>
                    <a:pt x="1" y="39"/>
                  </a:cubicBezTo>
                  <a:cubicBezTo>
                    <a:pt x="1" y="46"/>
                    <a:pt x="3" y="49"/>
                    <a:pt x="3" y="55"/>
                  </a:cubicBezTo>
                  <a:cubicBezTo>
                    <a:pt x="3" y="61"/>
                    <a:pt x="0" y="65"/>
                    <a:pt x="5" y="72"/>
                  </a:cubicBezTo>
                  <a:cubicBezTo>
                    <a:pt x="10" y="78"/>
                    <a:pt x="7" y="76"/>
                    <a:pt x="7" y="84"/>
                  </a:cubicBezTo>
                  <a:cubicBezTo>
                    <a:pt x="7" y="92"/>
                    <a:pt x="9" y="92"/>
                    <a:pt x="13" y="98"/>
                  </a:cubicBezTo>
                  <a:cubicBezTo>
                    <a:pt x="18" y="104"/>
                    <a:pt x="17" y="104"/>
                    <a:pt x="19" y="109"/>
                  </a:cubicBezTo>
                  <a:cubicBezTo>
                    <a:pt x="21" y="115"/>
                    <a:pt x="18" y="113"/>
                    <a:pt x="22" y="120"/>
                  </a:cubicBezTo>
                  <a:cubicBezTo>
                    <a:pt x="26" y="127"/>
                    <a:pt x="31" y="136"/>
                    <a:pt x="37" y="143"/>
                  </a:cubicBezTo>
                  <a:cubicBezTo>
                    <a:pt x="44" y="151"/>
                    <a:pt x="45" y="153"/>
                    <a:pt x="50" y="155"/>
                  </a:cubicBezTo>
                  <a:cubicBezTo>
                    <a:pt x="55" y="157"/>
                    <a:pt x="55" y="164"/>
                    <a:pt x="61" y="165"/>
                  </a:cubicBezTo>
                  <a:cubicBezTo>
                    <a:pt x="67" y="166"/>
                    <a:pt x="68" y="168"/>
                    <a:pt x="76" y="167"/>
                  </a:cubicBezTo>
                  <a:cubicBezTo>
                    <a:pt x="84" y="168"/>
                    <a:pt x="95" y="150"/>
                    <a:pt x="117" y="152"/>
                  </a:cubicBezTo>
                  <a:close/>
                </a:path>
              </a:pathLst>
            </a:custGeom>
            <a:solidFill>
              <a:srgbClr val="63A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11" name="Freeform 100"/>
            <p:cNvSpPr>
              <a:spLocks/>
            </p:cNvSpPr>
            <p:nvPr/>
          </p:nvSpPr>
          <p:spPr bwMode="auto">
            <a:xfrm>
              <a:off x="1695" y="593"/>
              <a:ext cx="53" cy="63"/>
            </a:xfrm>
            <a:custGeom>
              <a:avLst/>
              <a:gdLst>
                <a:gd name="T0" fmla="*/ 98 w 49"/>
                <a:gd name="T1" fmla="*/ 0 h 54"/>
                <a:gd name="T2" fmla="*/ 29 w 49"/>
                <a:gd name="T3" fmla="*/ 215 h 54"/>
                <a:gd name="T4" fmla="*/ 98 w 49"/>
                <a:gd name="T5" fmla="*/ 0 h 54"/>
                <a:gd name="T6" fmla="*/ 0 60000 65536"/>
                <a:gd name="T7" fmla="*/ 0 60000 65536"/>
                <a:gd name="T8" fmla="*/ 0 60000 65536"/>
                <a:gd name="T9" fmla="*/ 0 w 49"/>
                <a:gd name="T10" fmla="*/ 0 h 54"/>
                <a:gd name="T11" fmla="*/ 49 w 49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" h="54">
                  <a:moveTo>
                    <a:pt x="49" y="0"/>
                  </a:moveTo>
                  <a:cubicBezTo>
                    <a:pt x="32" y="4"/>
                    <a:pt x="0" y="14"/>
                    <a:pt x="15" y="54"/>
                  </a:cubicBezTo>
                  <a:cubicBezTo>
                    <a:pt x="12" y="34"/>
                    <a:pt x="20" y="9"/>
                    <a:pt x="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12" name="Freeform 101"/>
            <p:cNvSpPr>
              <a:spLocks/>
            </p:cNvSpPr>
            <p:nvPr/>
          </p:nvSpPr>
          <p:spPr bwMode="auto">
            <a:xfrm>
              <a:off x="1864" y="670"/>
              <a:ext cx="65" cy="63"/>
            </a:xfrm>
            <a:custGeom>
              <a:avLst/>
              <a:gdLst>
                <a:gd name="T0" fmla="*/ 122 w 60"/>
                <a:gd name="T1" fmla="*/ 0 h 55"/>
                <a:gd name="T2" fmla="*/ 120 w 60"/>
                <a:gd name="T3" fmla="*/ 22 h 55"/>
                <a:gd name="T4" fmla="*/ 118 w 60"/>
                <a:gd name="T5" fmla="*/ 41 h 55"/>
                <a:gd name="T6" fmla="*/ 69 w 60"/>
                <a:gd name="T7" fmla="*/ 124 h 55"/>
                <a:gd name="T8" fmla="*/ 0 w 60"/>
                <a:gd name="T9" fmla="*/ 187 h 55"/>
                <a:gd name="T10" fmla="*/ 69 w 60"/>
                <a:gd name="T11" fmla="*/ 25 h 55"/>
                <a:gd name="T12" fmla="*/ 69 w 60"/>
                <a:gd name="T13" fmla="*/ 17 h 55"/>
                <a:gd name="T14" fmla="*/ 66 w 60"/>
                <a:gd name="T15" fmla="*/ 15 h 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"/>
                <a:gd name="T25" fmla="*/ 0 h 55"/>
                <a:gd name="T26" fmla="*/ 60 w 60"/>
                <a:gd name="T27" fmla="*/ 55 h 5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" h="55">
                  <a:moveTo>
                    <a:pt x="60" y="0"/>
                  </a:moveTo>
                  <a:cubicBezTo>
                    <a:pt x="59" y="2"/>
                    <a:pt x="59" y="4"/>
                    <a:pt x="58" y="7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7" y="12"/>
                    <a:pt x="55" y="25"/>
                    <a:pt x="33" y="37"/>
                  </a:cubicBezTo>
                  <a:cubicBezTo>
                    <a:pt x="21" y="44"/>
                    <a:pt x="9" y="44"/>
                    <a:pt x="0" y="55"/>
                  </a:cubicBezTo>
                  <a:cubicBezTo>
                    <a:pt x="2" y="35"/>
                    <a:pt x="31" y="34"/>
                    <a:pt x="33" y="8"/>
                  </a:cubicBezTo>
                  <a:cubicBezTo>
                    <a:pt x="34" y="8"/>
                    <a:pt x="33" y="5"/>
                    <a:pt x="33" y="5"/>
                  </a:cubicBezTo>
                  <a:cubicBezTo>
                    <a:pt x="33" y="5"/>
                    <a:pt x="33" y="4"/>
                    <a:pt x="32" y="4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13" name="Freeform 102"/>
            <p:cNvSpPr>
              <a:spLocks/>
            </p:cNvSpPr>
            <p:nvPr/>
          </p:nvSpPr>
          <p:spPr bwMode="auto">
            <a:xfrm>
              <a:off x="1778" y="723"/>
              <a:ext cx="86" cy="66"/>
            </a:xfrm>
            <a:custGeom>
              <a:avLst/>
              <a:gdLst>
                <a:gd name="T0" fmla="*/ 0 w 79"/>
                <a:gd name="T1" fmla="*/ 139 h 57"/>
                <a:gd name="T2" fmla="*/ 171 w 79"/>
                <a:gd name="T3" fmla="*/ 34 h 57"/>
                <a:gd name="T4" fmla="*/ 89 w 79"/>
                <a:gd name="T5" fmla="*/ 125 h 57"/>
                <a:gd name="T6" fmla="*/ 76 w 79"/>
                <a:gd name="T7" fmla="*/ 189 h 57"/>
                <a:gd name="T8" fmla="*/ 90 w 79"/>
                <a:gd name="T9" fmla="*/ 213 h 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57"/>
                <a:gd name="T17" fmla="*/ 79 w 79"/>
                <a:gd name="T18" fmla="*/ 57 h 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57">
                  <a:moveTo>
                    <a:pt x="0" y="37"/>
                  </a:moveTo>
                  <a:cubicBezTo>
                    <a:pt x="11" y="34"/>
                    <a:pt x="49" y="0"/>
                    <a:pt x="79" y="9"/>
                  </a:cubicBezTo>
                  <a:cubicBezTo>
                    <a:pt x="56" y="3"/>
                    <a:pt x="44" y="28"/>
                    <a:pt x="41" y="34"/>
                  </a:cubicBezTo>
                  <a:cubicBezTo>
                    <a:pt x="37" y="41"/>
                    <a:pt x="32" y="48"/>
                    <a:pt x="36" y="51"/>
                  </a:cubicBezTo>
                  <a:cubicBezTo>
                    <a:pt x="38" y="53"/>
                    <a:pt x="40" y="55"/>
                    <a:pt x="42" y="57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14" name="Freeform 103"/>
            <p:cNvSpPr>
              <a:spLocks/>
            </p:cNvSpPr>
            <p:nvPr/>
          </p:nvSpPr>
          <p:spPr bwMode="auto">
            <a:xfrm>
              <a:off x="1862" y="673"/>
              <a:ext cx="81" cy="72"/>
            </a:xfrm>
            <a:custGeom>
              <a:avLst/>
              <a:gdLst>
                <a:gd name="T0" fmla="*/ 0 w 75"/>
                <a:gd name="T1" fmla="*/ 217 h 62"/>
                <a:gd name="T2" fmla="*/ 85 w 75"/>
                <a:gd name="T3" fmla="*/ 161 h 62"/>
                <a:gd name="T4" fmla="*/ 150 w 75"/>
                <a:gd name="T5" fmla="*/ 0 h 62"/>
                <a:gd name="T6" fmla="*/ 119 w 75"/>
                <a:gd name="T7" fmla="*/ 75 h 62"/>
                <a:gd name="T8" fmla="*/ 85 w 75"/>
                <a:gd name="T9" fmla="*/ 123 h 62"/>
                <a:gd name="T10" fmla="*/ 3 w 75"/>
                <a:gd name="T11" fmla="*/ 211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2"/>
                <a:gd name="T20" fmla="*/ 75 w 75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2">
                  <a:moveTo>
                    <a:pt x="0" y="57"/>
                  </a:moveTo>
                  <a:cubicBezTo>
                    <a:pt x="16" y="62"/>
                    <a:pt x="31" y="50"/>
                    <a:pt x="43" y="42"/>
                  </a:cubicBezTo>
                  <a:cubicBezTo>
                    <a:pt x="58" y="30"/>
                    <a:pt x="74" y="21"/>
                    <a:pt x="75" y="0"/>
                  </a:cubicBezTo>
                  <a:cubicBezTo>
                    <a:pt x="69" y="4"/>
                    <a:pt x="65" y="13"/>
                    <a:pt x="59" y="19"/>
                  </a:cubicBezTo>
                  <a:cubicBezTo>
                    <a:pt x="54" y="24"/>
                    <a:pt x="49" y="28"/>
                    <a:pt x="43" y="32"/>
                  </a:cubicBezTo>
                  <a:cubicBezTo>
                    <a:pt x="31" y="42"/>
                    <a:pt x="17" y="49"/>
                    <a:pt x="3" y="55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15" name="Freeform 104"/>
            <p:cNvSpPr>
              <a:spLocks/>
            </p:cNvSpPr>
            <p:nvPr/>
          </p:nvSpPr>
          <p:spPr bwMode="auto">
            <a:xfrm>
              <a:off x="1863" y="669"/>
              <a:ext cx="33" cy="54"/>
            </a:xfrm>
            <a:custGeom>
              <a:avLst/>
              <a:gdLst>
                <a:gd name="T0" fmla="*/ 28 w 31"/>
                <a:gd name="T1" fmla="*/ 0 h 47"/>
                <a:gd name="T2" fmla="*/ 45 w 31"/>
                <a:gd name="T3" fmla="*/ 69 h 47"/>
                <a:gd name="T4" fmla="*/ 0 w 31"/>
                <a:gd name="T5" fmla="*/ 163 h 47"/>
                <a:gd name="T6" fmla="*/ 26 w 31"/>
                <a:gd name="T7" fmla="*/ 91 h 47"/>
                <a:gd name="T8" fmla="*/ 28 w 31"/>
                <a:gd name="T9" fmla="*/ 0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47"/>
                <a:gd name="T17" fmla="*/ 31 w 31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47">
                  <a:moveTo>
                    <a:pt x="17" y="0"/>
                  </a:moveTo>
                  <a:cubicBezTo>
                    <a:pt x="27" y="2"/>
                    <a:pt x="31" y="12"/>
                    <a:pt x="25" y="20"/>
                  </a:cubicBezTo>
                  <a:cubicBezTo>
                    <a:pt x="20" y="28"/>
                    <a:pt x="1" y="40"/>
                    <a:pt x="0" y="47"/>
                  </a:cubicBezTo>
                  <a:cubicBezTo>
                    <a:pt x="2" y="37"/>
                    <a:pt x="8" y="32"/>
                    <a:pt x="16" y="26"/>
                  </a:cubicBezTo>
                  <a:cubicBezTo>
                    <a:pt x="23" y="19"/>
                    <a:pt x="30" y="5"/>
                    <a:pt x="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16" name="Freeform 105"/>
            <p:cNvSpPr>
              <a:spLocks/>
            </p:cNvSpPr>
            <p:nvPr/>
          </p:nvSpPr>
          <p:spPr bwMode="auto">
            <a:xfrm>
              <a:off x="2163" y="578"/>
              <a:ext cx="89" cy="85"/>
            </a:xfrm>
            <a:custGeom>
              <a:avLst/>
              <a:gdLst>
                <a:gd name="T0" fmla="*/ 166 w 82"/>
                <a:gd name="T1" fmla="*/ 0 h 73"/>
                <a:gd name="T2" fmla="*/ 134 w 82"/>
                <a:gd name="T3" fmla="*/ 126 h 73"/>
                <a:gd name="T4" fmla="*/ 0 w 82"/>
                <a:gd name="T5" fmla="*/ 189 h 73"/>
                <a:gd name="T6" fmla="*/ 164 w 82"/>
                <a:gd name="T7" fmla="*/ 245 h 73"/>
                <a:gd name="T8" fmla="*/ 174 w 82"/>
                <a:gd name="T9" fmla="*/ 288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"/>
                <a:gd name="T16" fmla="*/ 0 h 73"/>
                <a:gd name="T17" fmla="*/ 82 w 82"/>
                <a:gd name="T18" fmla="*/ 73 h 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" h="73">
                  <a:moveTo>
                    <a:pt x="80" y="0"/>
                  </a:moveTo>
                  <a:cubicBezTo>
                    <a:pt x="79" y="6"/>
                    <a:pt x="80" y="18"/>
                    <a:pt x="64" y="33"/>
                  </a:cubicBezTo>
                  <a:cubicBezTo>
                    <a:pt x="47" y="44"/>
                    <a:pt x="13" y="36"/>
                    <a:pt x="0" y="48"/>
                  </a:cubicBezTo>
                  <a:cubicBezTo>
                    <a:pt x="18" y="43"/>
                    <a:pt x="73" y="54"/>
                    <a:pt x="78" y="62"/>
                  </a:cubicBezTo>
                  <a:cubicBezTo>
                    <a:pt x="80" y="66"/>
                    <a:pt x="80" y="68"/>
                    <a:pt x="82" y="73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17" name="Line 106"/>
            <p:cNvSpPr>
              <a:spLocks noChangeShapeType="1"/>
            </p:cNvSpPr>
            <p:nvPr/>
          </p:nvSpPr>
          <p:spPr bwMode="auto">
            <a:xfrm>
              <a:off x="1680" y="615"/>
              <a:ext cx="15" cy="6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18" name="Line 107"/>
            <p:cNvSpPr>
              <a:spLocks noChangeShapeType="1"/>
            </p:cNvSpPr>
            <p:nvPr/>
          </p:nvSpPr>
          <p:spPr bwMode="auto">
            <a:xfrm flipV="1">
              <a:off x="1830" y="576"/>
              <a:ext cx="8" cy="14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19" name="Freeform 108"/>
            <p:cNvSpPr>
              <a:spLocks/>
            </p:cNvSpPr>
            <p:nvPr/>
          </p:nvSpPr>
          <p:spPr bwMode="auto">
            <a:xfrm>
              <a:off x="1578" y="539"/>
              <a:ext cx="74" cy="52"/>
            </a:xfrm>
            <a:custGeom>
              <a:avLst/>
              <a:gdLst>
                <a:gd name="T0" fmla="*/ 113 w 69"/>
                <a:gd name="T1" fmla="*/ 163 h 45"/>
                <a:gd name="T2" fmla="*/ 130 w 69"/>
                <a:gd name="T3" fmla="*/ 1 h 45"/>
                <a:gd name="T4" fmla="*/ 27 w 69"/>
                <a:gd name="T5" fmla="*/ 2 h 45"/>
                <a:gd name="T6" fmla="*/ 35 w 69"/>
                <a:gd name="T7" fmla="*/ 159 h 45"/>
                <a:gd name="T8" fmla="*/ 113 w 69"/>
                <a:gd name="T9" fmla="*/ 163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60" y="45"/>
                  </a:moveTo>
                  <a:cubicBezTo>
                    <a:pt x="62" y="26"/>
                    <a:pt x="65" y="12"/>
                    <a:pt x="69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6" y="3"/>
                    <a:pt x="0" y="39"/>
                    <a:pt x="19" y="43"/>
                  </a:cubicBezTo>
                  <a:cubicBezTo>
                    <a:pt x="29" y="45"/>
                    <a:pt x="44" y="45"/>
                    <a:pt x="60" y="45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20" name="Freeform 109"/>
            <p:cNvSpPr>
              <a:spLocks/>
            </p:cNvSpPr>
            <p:nvPr/>
          </p:nvSpPr>
          <p:spPr bwMode="auto">
            <a:xfrm>
              <a:off x="1605" y="261"/>
              <a:ext cx="79" cy="101"/>
            </a:xfrm>
            <a:custGeom>
              <a:avLst/>
              <a:gdLst>
                <a:gd name="T0" fmla="*/ 148 w 73"/>
                <a:gd name="T1" fmla="*/ 42 h 87"/>
                <a:gd name="T2" fmla="*/ 56 w 73"/>
                <a:gd name="T3" fmla="*/ 0 h 87"/>
                <a:gd name="T4" fmla="*/ 34 w 73"/>
                <a:gd name="T5" fmla="*/ 139 h 87"/>
                <a:gd name="T6" fmla="*/ 108 w 73"/>
                <a:gd name="T7" fmla="*/ 171 h 87"/>
                <a:gd name="T8" fmla="*/ 27 w 73"/>
                <a:gd name="T9" fmla="*/ 178 h 87"/>
                <a:gd name="T10" fmla="*/ 37 w 73"/>
                <a:gd name="T11" fmla="*/ 329 h 87"/>
                <a:gd name="T12" fmla="*/ 148 w 73"/>
                <a:gd name="T13" fmla="*/ 332 h 87"/>
                <a:gd name="T14" fmla="*/ 148 w 73"/>
                <a:gd name="T15" fmla="*/ 42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2" y="7"/>
                    <a:pt x="35" y="2"/>
                    <a:pt x="28" y="0"/>
                  </a:cubicBezTo>
                  <a:cubicBezTo>
                    <a:pt x="13" y="1"/>
                    <a:pt x="6" y="26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2" y="46"/>
                    <a:pt x="14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4" y="86"/>
                    <a:pt x="56" y="87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21" name="Oval 110"/>
            <p:cNvSpPr>
              <a:spLocks noChangeArrowheads="1"/>
            </p:cNvSpPr>
            <p:nvPr/>
          </p:nvSpPr>
          <p:spPr bwMode="auto">
            <a:xfrm>
              <a:off x="1687" y="208"/>
              <a:ext cx="125" cy="32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8122" name="Freeform 111"/>
            <p:cNvSpPr>
              <a:spLocks/>
            </p:cNvSpPr>
            <p:nvPr/>
          </p:nvSpPr>
          <p:spPr bwMode="auto">
            <a:xfrm>
              <a:off x="2013" y="137"/>
              <a:ext cx="10" cy="7"/>
            </a:xfrm>
            <a:custGeom>
              <a:avLst/>
              <a:gdLst>
                <a:gd name="T0" fmla="*/ 0 w 9"/>
                <a:gd name="T1" fmla="*/ 23 h 6"/>
                <a:gd name="T2" fmla="*/ 22 w 9"/>
                <a:gd name="T3" fmla="*/ 0 h 6"/>
                <a:gd name="T4" fmla="*/ 0 60000 65536"/>
                <a:gd name="T5" fmla="*/ 0 60000 65536"/>
                <a:gd name="T6" fmla="*/ 0 w 9"/>
                <a:gd name="T7" fmla="*/ 0 h 6"/>
                <a:gd name="T8" fmla="*/ 9 w 9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6">
                  <a:moveTo>
                    <a:pt x="0" y="6"/>
                  </a:moveTo>
                  <a:cubicBezTo>
                    <a:pt x="2" y="6"/>
                    <a:pt x="6" y="3"/>
                    <a:pt x="9" y="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23" name="Freeform 112"/>
            <p:cNvSpPr>
              <a:spLocks/>
            </p:cNvSpPr>
            <p:nvPr/>
          </p:nvSpPr>
          <p:spPr bwMode="auto">
            <a:xfrm>
              <a:off x="1927" y="281"/>
              <a:ext cx="353" cy="330"/>
            </a:xfrm>
            <a:custGeom>
              <a:avLst/>
              <a:gdLst>
                <a:gd name="T0" fmla="*/ 2 w 326"/>
                <a:gd name="T1" fmla="*/ 1066 h 285"/>
                <a:gd name="T2" fmla="*/ 51 w 326"/>
                <a:gd name="T3" fmla="*/ 600 h 285"/>
                <a:gd name="T4" fmla="*/ 79 w 326"/>
                <a:gd name="T5" fmla="*/ 459 h 285"/>
                <a:gd name="T6" fmla="*/ 79 w 326"/>
                <a:gd name="T7" fmla="*/ 459 h 285"/>
                <a:gd name="T8" fmla="*/ 79 w 326"/>
                <a:gd name="T9" fmla="*/ 459 h 285"/>
                <a:gd name="T10" fmla="*/ 71 w 326"/>
                <a:gd name="T11" fmla="*/ 373 h 285"/>
                <a:gd name="T12" fmla="*/ 67 w 326"/>
                <a:gd name="T13" fmla="*/ 372 h 285"/>
                <a:gd name="T14" fmla="*/ 119 w 326"/>
                <a:gd name="T15" fmla="*/ 0 h 285"/>
                <a:gd name="T16" fmla="*/ 121 w 326"/>
                <a:gd name="T17" fmla="*/ 1 h 285"/>
                <a:gd name="T18" fmla="*/ 193 w 326"/>
                <a:gd name="T19" fmla="*/ 22 h 285"/>
                <a:gd name="T20" fmla="*/ 193 w 326"/>
                <a:gd name="T21" fmla="*/ 22 h 285"/>
                <a:gd name="T22" fmla="*/ 278 w 326"/>
                <a:gd name="T23" fmla="*/ 16 h 285"/>
                <a:gd name="T24" fmla="*/ 641 w 326"/>
                <a:gd name="T25" fmla="*/ 19 h 285"/>
                <a:gd name="T26" fmla="*/ 640 w 326"/>
                <a:gd name="T27" fmla="*/ 176 h 285"/>
                <a:gd name="T28" fmla="*/ 533 w 326"/>
                <a:gd name="T29" fmla="*/ 197 h 285"/>
                <a:gd name="T30" fmla="*/ 640 w 326"/>
                <a:gd name="T31" fmla="*/ 213 h 285"/>
                <a:gd name="T32" fmla="*/ 631 w 326"/>
                <a:gd name="T33" fmla="*/ 354 h 285"/>
                <a:gd name="T34" fmla="*/ 272 w 326"/>
                <a:gd name="T35" fmla="*/ 676 h 285"/>
                <a:gd name="T36" fmla="*/ 239 w 326"/>
                <a:gd name="T37" fmla="*/ 873 h 2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6"/>
                <a:gd name="T58" fmla="*/ 0 h 285"/>
                <a:gd name="T59" fmla="*/ 326 w 326"/>
                <a:gd name="T60" fmla="*/ 285 h 2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6" h="285">
                  <a:moveTo>
                    <a:pt x="2" y="285"/>
                  </a:moveTo>
                  <a:cubicBezTo>
                    <a:pt x="0" y="248"/>
                    <a:pt x="7" y="202"/>
                    <a:pt x="25" y="161"/>
                  </a:cubicBezTo>
                  <a:cubicBezTo>
                    <a:pt x="33" y="144"/>
                    <a:pt x="37" y="132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43" y="109"/>
                    <a:pt x="40" y="103"/>
                    <a:pt x="35" y="100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19" y="38"/>
                    <a:pt x="38" y="9"/>
                    <a:pt x="58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7" y="4"/>
                    <a:pt x="78" y="5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105" y="6"/>
                    <a:pt x="120" y="5"/>
                    <a:pt x="137" y="4"/>
                  </a:cubicBezTo>
                  <a:cubicBezTo>
                    <a:pt x="189" y="0"/>
                    <a:pt x="264" y="5"/>
                    <a:pt x="313" y="5"/>
                  </a:cubicBezTo>
                  <a:cubicBezTo>
                    <a:pt x="326" y="9"/>
                    <a:pt x="325" y="45"/>
                    <a:pt x="312" y="47"/>
                  </a:cubicBezTo>
                  <a:cubicBezTo>
                    <a:pt x="289" y="49"/>
                    <a:pt x="260" y="53"/>
                    <a:pt x="260" y="53"/>
                  </a:cubicBezTo>
                  <a:cubicBezTo>
                    <a:pt x="301" y="55"/>
                    <a:pt x="312" y="57"/>
                    <a:pt x="312" y="57"/>
                  </a:cubicBezTo>
                  <a:cubicBezTo>
                    <a:pt x="323" y="60"/>
                    <a:pt x="321" y="92"/>
                    <a:pt x="308" y="95"/>
                  </a:cubicBezTo>
                  <a:cubicBezTo>
                    <a:pt x="256" y="98"/>
                    <a:pt x="172" y="62"/>
                    <a:pt x="133" y="181"/>
                  </a:cubicBezTo>
                  <a:cubicBezTo>
                    <a:pt x="127" y="199"/>
                    <a:pt x="120" y="214"/>
                    <a:pt x="117" y="233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24" name="Freeform 113"/>
            <p:cNvSpPr>
              <a:spLocks/>
            </p:cNvSpPr>
            <p:nvPr/>
          </p:nvSpPr>
          <p:spPr bwMode="auto">
            <a:xfrm>
              <a:off x="1990" y="274"/>
              <a:ext cx="38" cy="14"/>
            </a:xfrm>
            <a:custGeom>
              <a:avLst/>
              <a:gdLst>
                <a:gd name="T0" fmla="*/ 1 w 35"/>
                <a:gd name="T1" fmla="*/ 27 h 12"/>
                <a:gd name="T2" fmla="*/ 74 w 35"/>
                <a:gd name="T3" fmla="*/ 48 h 12"/>
                <a:gd name="T4" fmla="*/ 65 w 35"/>
                <a:gd name="T5" fmla="*/ 32 h 12"/>
                <a:gd name="T6" fmla="*/ 0 w 35"/>
                <a:gd name="T7" fmla="*/ 23 h 12"/>
                <a:gd name="T8" fmla="*/ 1 w 35"/>
                <a:gd name="T9" fmla="*/ 2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2"/>
                <a:gd name="T17" fmla="*/ 35 w 3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2">
                  <a:moveTo>
                    <a:pt x="1" y="7"/>
                  </a:moveTo>
                  <a:cubicBezTo>
                    <a:pt x="9" y="10"/>
                    <a:pt x="20" y="11"/>
                    <a:pt x="35" y="12"/>
                  </a:cubicBezTo>
                  <a:cubicBezTo>
                    <a:pt x="35" y="12"/>
                    <a:pt x="34" y="11"/>
                    <a:pt x="31" y="8"/>
                  </a:cubicBezTo>
                  <a:cubicBezTo>
                    <a:pt x="26" y="2"/>
                    <a:pt x="13" y="0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25" name="Freeform 114"/>
            <p:cNvSpPr>
              <a:spLocks/>
            </p:cNvSpPr>
            <p:nvPr/>
          </p:nvSpPr>
          <p:spPr bwMode="auto">
            <a:xfrm>
              <a:off x="2113" y="389"/>
              <a:ext cx="63" cy="34"/>
            </a:xfrm>
            <a:custGeom>
              <a:avLst/>
              <a:gdLst>
                <a:gd name="T0" fmla="*/ 4 w 58"/>
                <a:gd name="T1" fmla="*/ 69 h 30"/>
                <a:gd name="T2" fmla="*/ 117 w 58"/>
                <a:gd name="T3" fmla="*/ 95 h 30"/>
                <a:gd name="T4" fmla="*/ 122 w 58"/>
                <a:gd name="T5" fmla="*/ 0 h 30"/>
                <a:gd name="T6" fmla="*/ 0 w 58"/>
                <a:gd name="T7" fmla="*/ 69 h 30"/>
                <a:gd name="T8" fmla="*/ 4 w 58"/>
                <a:gd name="T9" fmla="*/ 6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0"/>
                <a:gd name="T17" fmla="*/ 58 w 5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0">
                  <a:moveTo>
                    <a:pt x="4" y="23"/>
                  </a:moveTo>
                  <a:cubicBezTo>
                    <a:pt x="20" y="24"/>
                    <a:pt x="37" y="26"/>
                    <a:pt x="55" y="30"/>
                  </a:cubicBezTo>
                  <a:cubicBezTo>
                    <a:pt x="56" y="20"/>
                    <a:pt x="57" y="10"/>
                    <a:pt x="58" y="0"/>
                  </a:cubicBezTo>
                  <a:cubicBezTo>
                    <a:pt x="37" y="1"/>
                    <a:pt x="17" y="7"/>
                    <a:pt x="0" y="23"/>
                  </a:cubicBezTo>
                  <a:lnTo>
                    <a:pt x="4" y="23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26" name="Freeform 115"/>
            <p:cNvSpPr>
              <a:spLocks/>
            </p:cNvSpPr>
            <p:nvPr/>
          </p:nvSpPr>
          <p:spPr bwMode="auto">
            <a:xfrm>
              <a:off x="1626" y="458"/>
              <a:ext cx="237" cy="545"/>
            </a:xfrm>
            <a:custGeom>
              <a:avLst/>
              <a:gdLst>
                <a:gd name="T0" fmla="*/ 300 w 218"/>
                <a:gd name="T1" fmla="*/ 1497 h 471"/>
                <a:gd name="T2" fmla="*/ 345 w 218"/>
                <a:gd name="T3" fmla="*/ 1348 h 471"/>
                <a:gd name="T4" fmla="*/ 345 w 218"/>
                <a:gd name="T5" fmla="*/ 1343 h 471"/>
                <a:gd name="T6" fmla="*/ 341 w 218"/>
                <a:gd name="T7" fmla="*/ 1253 h 471"/>
                <a:gd name="T8" fmla="*/ 341 w 218"/>
                <a:gd name="T9" fmla="*/ 1253 h 471"/>
                <a:gd name="T10" fmla="*/ 245 w 218"/>
                <a:gd name="T11" fmla="*/ 1088 h 471"/>
                <a:gd name="T12" fmla="*/ 101 w 218"/>
                <a:gd name="T13" fmla="*/ 515 h 471"/>
                <a:gd name="T14" fmla="*/ 101 w 218"/>
                <a:gd name="T15" fmla="*/ 514 h 471"/>
                <a:gd name="T16" fmla="*/ 230 w 218"/>
                <a:gd name="T17" fmla="*/ 333 h 471"/>
                <a:gd name="T18" fmla="*/ 431 w 218"/>
                <a:gd name="T19" fmla="*/ 402 h 471"/>
                <a:gd name="T20" fmla="*/ 432 w 218"/>
                <a:gd name="T21" fmla="*/ 407 h 471"/>
                <a:gd name="T22" fmla="*/ 453 w 218"/>
                <a:gd name="T23" fmla="*/ 459 h 471"/>
                <a:gd name="T24" fmla="*/ 447 w 218"/>
                <a:gd name="T25" fmla="*/ 285 h 471"/>
                <a:gd name="T26" fmla="*/ 341 w 218"/>
                <a:gd name="T27" fmla="*/ 39 h 471"/>
                <a:gd name="T28" fmla="*/ 283 w 218"/>
                <a:gd name="T29" fmla="*/ 2 h 471"/>
                <a:gd name="T30" fmla="*/ 196 w 218"/>
                <a:gd name="T31" fmla="*/ 16 h 471"/>
                <a:gd name="T32" fmla="*/ 120 w 218"/>
                <a:gd name="T33" fmla="*/ 80 h 471"/>
                <a:gd name="T34" fmla="*/ 28 w 218"/>
                <a:gd name="T35" fmla="*/ 445 h 471"/>
                <a:gd name="T36" fmla="*/ 0 w 218"/>
                <a:gd name="T37" fmla="*/ 826 h 471"/>
                <a:gd name="T38" fmla="*/ 101 w 218"/>
                <a:gd name="T39" fmla="*/ 1537 h 471"/>
                <a:gd name="T40" fmla="*/ 223 w 218"/>
                <a:gd name="T41" fmla="*/ 1730 h 471"/>
                <a:gd name="T42" fmla="*/ 296 w 218"/>
                <a:gd name="T43" fmla="*/ 1629 h 471"/>
                <a:gd name="T44" fmla="*/ 303 w 218"/>
                <a:gd name="T45" fmla="*/ 1610 h 471"/>
                <a:gd name="T46" fmla="*/ 272 w 218"/>
                <a:gd name="T47" fmla="*/ 1450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8"/>
                <a:gd name="T73" fmla="*/ 0 h 471"/>
                <a:gd name="T74" fmla="*/ 218 w 218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8" h="471">
                  <a:moveTo>
                    <a:pt x="142" y="403"/>
                  </a:moveTo>
                  <a:cubicBezTo>
                    <a:pt x="148" y="402"/>
                    <a:pt x="161" y="386"/>
                    <a:pt x="163" y="363"/>
                  </a:cubicBezTo>
                  <a:cubicBezTo>
                    <a:pt x="163" y="360"/>
                    <a:pt x="163" y="360"/>
                    <a:pt x="163" y="360"/>
                  </a:cubicBezTo>
                  <a:cubicBezTo>
                    <a:pt x="163" y="351"/>
                    <a:pt x="162" y="343"/>
                    <a:pt x="161" y="337"/>
                  </a:cubicBezTo>
                  <a:cubicBezTo>
                    <a:pt x="161" y="337"/>
                    <a:pt x="161" y="337"/>
                    <a:pt x="161" y="337"/>
                  </a:cubicBezTo>
                  <a:cubicBezTo>
                    <a:pt x="149" y="316"/>
                    <a:pt x="144" y="311"/>
                    <a:pt x="115" y="293"/>
                  </a:cubicBezTo>
                  <a:cubicBezTo>
                    <a:pt x="78" y="270"/>
                    <a:pt x="46" y="179"/>
                    <a:pt x="48" y="139"/>
                  </a:cubicBezTo>
                  <a:cubicBezTo>
                    <a:pt x="48" y="139"/>
                    <a:pt x="48" y="139"/>
                    <a:pt x="48" y="138"/>
                  </a:cubicBezTo>
                  <a:cubicBezTo>
                    <a:pt x="53" y="117"/>
                    <a:pt x="77" y="98"/>
                    <a:pt x="109" y="90"/>
                  </a:cubicBezTo>
                  <a:cubicBezTo>
                    <a:pt x="138" y="82"/>
                    <a:pt x="177" y="83"/>
                    <a:pt x="202" y="108"/>
                  </a:cubicBezTo>
                  <a:cubicBezTo>
                    <a:pt x="202" y="108"/>
                    <a:pt x="202" y="108"/>
                    <a:pt x="203" y="109"/>
                  </a:cubicBezTo>
                  <a:cubicBezTo>
                    <a:pt x="206" y="114"/>
                    <a:pt x="210" y="119"/>
                    <a:pt x="214" y="124"/>
                  </a:cubicBezTo>
                  <a:cubicBezTo>
                    <a:pt x="218" y="103"/>
                    <a:pt x="218" y="85"/>
                    <a:pt x="210" y="76"/>
                  </a:cubicBezTo>
                  <a:cubicBezTo>
                    <a:pt x="190" y="51"/>
                    <a:pt x="184" y="26"/>
                    <a:pt x="161" y="10"/>
                  </a:cubicBezTo>
                  <a:cubicBezTo>
                    <a:pt x="153" y="5"/>
                    <a:pt x="140" y="4"/>
                    <a:pt x="132" y="2"/>
                  </a:cubicBezTo>
                  <a:cubicBezTo>
                    <a:pt x="123" y="0"/>
                    <a:pt x="105" y="3"/>
                    <a:pt x="93" y="4"/>
                  </a:cubicBezTo>
                  <a:cubicBezTo>
                    <a:pt x="80" y="4"/>
                    <a:pt x="66" y="12"/>
                    <a:pt x="57" y="22"/>
                  </a:cubicBezTo>
                  <a:cubicBezTo>
                    <a:pt x="44" y="37"/>
                    <a:pt x="22" y="49"/>
                    <a:pt x="14" y="120"/>
                  </a:cubicBezTo>
                  <a:cubicBezTo>
                    <a:pt x="11" y="144"/>
                    <a:pt x="0" y="180"/>
                    <a:pt x="0" y="222"/>
                  </a:cubicBezTo>
                  <a:cubicBezTo>
                    <a:pt x="0" y="339"/>
                    <a:pt x="26" y="362"/>
                    <a:pt x="48" y="413"/>
                  </a:cubicBezTo>
                  <a:cubicBezTo>
                    <a:pt x="63" y="449"/>
                    <a:pt x="83" y="471"/>
                    <a:pt x="105" y="465"/>
                  </a:cubicBezTo>
                  <a:cubicBezTo>
                    <a:pt x="120" y="462"/>
                    <a:pt x="131" y="451"/>
                    <a:pt x="140" y="438"/>
                  </a:cubicBezTo>
                  <a:cubicBezTo>
                    <a:pt x="143" y="433"/>
                    <a:pt x="143" y="433"/>
                    <a:pt x="143" y="433"/>
                  </a:cubicBezTo>
                  <a:cubicBezTo>
                    <a:pt x="155" y="414"/>
                    <a:pt x="138" y="397"/>
                    <a:pt x="129" y="39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27" name="Freeform 116"/>
            <p:cNvSpPr>
              <a:spLocks/>
            </p:cNvSpPr>
            <p:nvPr/>
          </p:nvSpPr>
          <p:spPr bwMode="auto">
            <a:xfrm>
              <a:off x="1680" y="938"/>
              <a:ext cx="141" cy="233"/>
            </a:xfrm>
            <a:custGeom>
              <a:avLst/>
              <a:gdLst>
                <a:gd name="T0" fmla="*/ 119 w 130"/>
                <a:gd name="T1" fmla="*/ 188 h 201"/>
                <a:gd name="T2" fmla="*/ 117 w 130"/>
                <a:gd name="T3" fmla="*/ 188 h 201"/>
                <a:gd name="T4" fmla="*/ 0 w 130"/>
                <a:gd name="T5" fmla="*/ 0 h 201"/>
                <a:gd name="T6" fmla="*/ 16 w 130"/>
                <a:gd name="T7" fmla="*/ 227 h 201"/>
                <a:gd name="T8" fmla="*/ 18 w 130"/>
                <a:gd name="T9" fmla="*/ 702 h 201"/>
                <a:gd name="T10" fmla="*/ 18 w 130"/>
                <a:gd name="T11" fmla="*/ 702 h 201"/>
                <a:gd name="T12" fmla="*/ 18 w 130"/>
                <a:gd name="T13" fmla="*/ 707 h 201"/>
                <a:gd name="T14" fmla="*/ 145 w 130"/>
                <a:gd name="T15" fmla="*/ 760 h 201"/>
                <a:gd name="T16" fmla="*/ 269 w 130"/>
                <a:gd name="T17" fmla="*/ 707 h 201"/>
                <a:gd name="T18" fmla="*/ 269 w 130"/>
                <a:gd name="T19" fmla="*/ 702 h 201"/>
                <a:gd name="T20" fmla="*/ 269 w 130"/>
                <a:gd name="T21" fmla="*/ 702 h 201"/>
                <a:gd name="T22" fmla="*/ 269 w 130"/>
                <a:gd name="T23" fmla="*/ 383 h 201"/>
                <a:gd name="T24" fmla="*/ 247 w 130"/>
                <a:gd name="T25" fmla="*/ 365 h 201"/>
                <a:gd name="T26" fmla="*/ 119 w 130"/>
                <a:gd name="T27" fmla="*/ 188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7" y="50"/>
                  </a:moveTo>
                  <a:cubicBezTo>
                    <a:pt x="57" y="50"/>
                    <a:pt x="57" y="50"/>
                    <a:pt x="56" y="50"/>
                  </a:cubicBezTo>
                  <a:cubicBezTo>
                    <a:pt x="34" y="56"/>
                    <a:pt x="15" y="35"/>
                    <a:pt x="0" y="0"/>
                  </a:cubicBezTo>
                  <a:cubicBezTo>
                    <a:pt x="4" y="21"/>
                    <a:pt x="7" y="43"/>
                    <a:pt x="7" y="60"/>
                  </a:cubicBezTo>
                  <a:cubicBezTo>
                    <a:pt x="7" y="122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5"/>
                    <a:pt x="36" y="201"/>
                    <a:pt x="70" y="201"/>
                  </a:cubicBezTo>
                  <a:cubicBezTo>
                    <a:pt x="103" y="201"/>
                    <a:pt x="130" y="195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7" y="100"/>
                    <a:pt x="123" y="98"/>
                    <a:pt x="119" y="97"/>
                  </a:cubicBezTo>
                  <a:cubicBezTo>
                    <a:pt x="99" y="87"/>
                    <a:pt x="77" y="72"/>
                    <a:pt x="57" y="5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28" name="Freeform 117"/>
            <p:cNvSpPr>
              <a:spLocks/>
            </p:cNvSpPr>
            <p:nvPr/>
          </p:nvSpPr>
          <p:spPr bwMode="auto">
            <a:xfrm>
              <a:off x="1811" y="93"/>
              <a:ext cx="354" cy="561"/>
            </a:xfrm>
            <a:custGeom>
              <a:avLst/>
              <a:gdLst>
                <a:gd name="T0" fmla="*/ 526 w 327"/>
                <a:gd name="T1" fmla="*/ 261 h 485"/>
                <a:gd name="T2" fmla="*/ 488 w 327"/>
                <a:gd name="T3" fmla="*/ 208 h 485"/>
                <a:gd name="T4" fmla="*/ 494 w 327"/>
                <a:gd name="T5" fmla="*/ 127 h 485"/>
                <a:gd name="T6" fmla="*/ 428 w 327"/>
                <a:gd name="T7" fmla="*/ 76 h 485"/>
                <a:gd name="T8" fmla="*/ 401 w 327"/>
                <a:gd name="T9" fmla="*/ 140 h 485"/>
                <a:gd name="T10" fmla="*/ 396 w 327"/>
                <a:gd name="T11" fmla="*/ 45 h 485"/>
                <a:gd name="T12" fmla="*/ 328 w 327"/>
                <a:gd name="T13" fmla="*/ 39 h 485"/>
                <a:gd name="T14" fmla="*/ 275 w 327"/>
                <a:gd name="T15" fmla="*/ 182 h 485"/>
                <a:gd name="T16" fmla="*/ 252 w 327"/>
                <a:gd name="T17" fmla="*/ 93 h 485"/>
                <a:gd name="T18" fmla="*/ 181 w 327"/>
                <a:gd name="T19" fmla="*/ 125 h 485"/>
                <a:gd name="T20" fmla="*/ 168 w 327"/>
                <a:gd name="T21" fmla="*/ 244 h 485"/>
                <a:gd name="T22" fmla="*/ 155 w 327"/>
                <a:gd name="T23" fmla="*/ 282 h 485"/>
                <a:gd name="T24" fmla="*/ 3 w 327"/>
                <a:gd name="T25" fmla="*/ 836 h 485"/>
                <a:gd name="T26" fmla="*/ 23 w 327"/>
                <a:gd name="T27" fmla="*/ 1291 h 485"/>
                <a:gd name="T28" fmla="*/ 23 w 327"/>
                <a:gd name="T29" fmla="*/ 1294 h 485"/>
                <a:gd name="T30" fmla="*/ 82 w 327"/>
                <a:gd name="T31" fmla="*/ 1452 h 485"/>
                <a:gd name="T32" fmla="*/ 90 w 327"/>
                <a:gd name="T33" fmla="*/ 1631 h 485"/>
                <a:gd name="T34" fmla="*/ 83 w 327"/>
                <a:gd name="T35" fmla="*/ 1621 h 485"/>
                <a:gd name="T36" fmla="*/ 218 w 327"/>
                <a:gd name="T37" fmla="*/ 1774 h 485"/>
                <a:gd name="T38" fmla="*/ 222 w 327"/>
                <a:gd name="T39" fmla="*/ 1771 h 485"/>
                <a:gd name="T40" fmla="*/ 222 w 327"/>
                <a:gd name="T41" fmla="*/ 1608 h 485"/>
                <a:gd name="T42" fmla="*/ 271 w 327"/>
                <a:gd name="T43" fmla="*/ 1203 h 485"/>
                <a:gd name="T44" fmla="*/ 298 w 327"/>
                <a:gd name="T45" fmla="*/ 1060 h 485"/>
                <a:gd name="T46" fmla="*/ 298 w 327"/>
                <a:gd name="T47" fmla="*/ 1060 h 485"/>
                <a:gd name="T48" fmla="*/ 298 w 327"/>
                <a:gd name="T49" fmla="*/ 1060 h 485"/>
                <a:gd name="T50" fmla="*/ 292 w 327"/>
                <a:gd name="T51" fmla="*/ 975 h 485"/>
                <a:gd name="T52" fmla="*/ 288 w 327"/>
                <a:gd name="T53" fmla="*/ 968 h 485"/>
                <a:gd name="T54" fmla="*/ 338 w 327"/>
                <a:gd name="T55" fmla="*/ 606 h 485"/>
                <a:gd name="T56" fmla="*/ 339 w 327"/>
                <a:gd name="T57" fmla="*/ 608 h 485"/>
                <a:gd name="T58" fmla="*/ 410 w 327"/>
                <a:gd name="T59" fmla="*/ 625 h 485"/>
                <a:gd name="T60" fmla="*/ 410 w 327"/>
                <a:gd name="T61" fmla="*/ 625 h 485"/>
                <a:gd name="T62" fmla="*/ 500 w 327"/>
                <a:gd name="T63" fmla="*/ 618 h 485"/>
                <a:gd name="T64" fmla="*/ 667 w 327"/>
                <a:gd name="T65" fmla="*/ 615 h 485"/>
                <a:gd name="T66" fmla="*/ 526 w 327"/>
                <a:gd name="T67" fmla="*/ 261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7"/>
                <a:gd name="T103" fmla="*/ 0 h 485"/>
                <a:gd name="T104" fmla="*/ 327 w 327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7" h="485">
                  <a:moveTo>
                    <a:pt x="258" y="70"/>
                  </a:moveTo>
                  <a:cubicBezTo>
                    <a:pt x="254" y="68"/>
                    <a:pt x="241" y="59"/>
                    <a:pt x="240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9"/>
                    <a:pt x="220" y="3"/>
                    <a:pt x="209" y="20"/>
                  </a:cubicBezTo>
                  <a:cubicBezTo>
                    <a:pt x="206" y="25"/>
                    <a:pt x="204" y="28"/>
                    <a:pt x="196" y="38"/>
                  </a:cubicBezTo>
                  <a:cubicBezTo>
                    <a:pt x="196" y="38"/>
                    <a:pt x="197" y="15"/>
                    <a:pt x="194" y="12"/>
                  </a:cubicBezTo>
                  <a:cubicBezTo>
                    <a:pt x="185" y="0"/>
                    <a:pt x="167" y="3"/>
                    <a:pt x="161" y="10"/>
                  </a:cubicBezTo>
                  <a:cubicBezTo>
                    <a:pt x="156" y="16"/>
                    <a:pt x="160" y="47"/>
                    <a:pt x="135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6"/>
                    <a:pt x="88" y="34"/>
                  </a:cubicBezTo>
                  <a:cubicBezTo>
                    <a:pt x="87" y="45"/>
                    <a:pt x="86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9"/>
                    <a:pt x="3" y="165"/>
                    <a:pt x="3" y="226"/>
                  </a:cubicBezTo>
                  <a:cubicBezTo>
                    <a:pt x="3" y="251"/>
                    <a:pt x="0" y="302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1" y="362"/>
                    <a:pt x="28" y="377"/>
                    <a:pt x="40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7"/>
                  </a:cubicBezTo>
                  <a:cubicBezTo>
                    <a:pt x="63" y="462"/>
                    <a:pt x="95" y="485"/>
                    <a:pt x="107" y="479"/>
                  </a:cubicBezTo>
                  <a:cubicBezTo>
                    <a:pt x="108" y="479"/>
                    <a:pt x="108" y="478"/>
                    <a:pt x="109" y="478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109" y="399"/>
                    <a:pt x="117" y="359"/>
                    <a:pt x="132" y="324"/>
                  </a:cubicBezTo>
                  <a:cubicBezTo>
                    <a:pt x="140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50" y="272"/>
                    <a:pt x="147" y="266"/>
                    <a:pt x="142" y="263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5" y="168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12" y="169"/>
                    <a:pt x="227" y="168"/>
                    <a:pt x="244" y="167"/>
                  </a:cubicBezTo>
                  <a:cubicBezTo>
                    <a:pt x="269" y="165"/>
                    <a:pt x="298" y="165"/>
                    <a:pt x="327" y="166"/>
                  </a:cubicBezTo>
                  <a:cubicBezTo>
                    <a:pt x="316" y="126"/>
                    <a:pt x="293" y="92"/>
                    <a:pt x="258" y="7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29" name="Freeform 118"/>
            <p:cNvSpPr>
              <a:spLocks/>
            </p:cNvSpPr>
            <p:nvPr/>
          </p:nvSpPr>
          <p:spPr bwMode="auto">
            <a:xfrm>
              <a:off x="1659" y="223"/>
              <a:ext cx="164" cy="301"/>
            </a:xfrm>
            <a:custGeom>
              <a:avLst/>
              <a:gdLst>
                <a:gd name="T0" fmla="*/ 0 w 151"/>
                <a:gd name="T1" fmla="*/ 971 h 260"/>
                <a:gd name="T2" fmla="*/ 55 w 151"/>
                <a:gd name="T3" fmla="*/ 839 h 260"/>
                <a:gd name="T4" fmla="*/ 131 w 151"/>
                <a:gd name="T5" fmla="*/ 776 h 260"/>
                <a:gd name="T6" fmla="*/ 214 w 151"/>
                <a:gd name="T7" fmla="*/ 764 h 260"/>
                <a:gd name="T8" fmla="*/ 274 w 151"/>
                <a:gd name="T9" fmla="*/ 796 h 260"/>
                <a:gd name="T10" fmla="*/ 286 w 151"/>
                <a:gd name="T11" fmla="*/ 809 h 260"/>
                <a:gd name="T12" fmla="*/ 288 w 151"/>
                <a:gd name="T13" fmla="*/ 814 h 260"/>
                <a:gd name="T14" fmla="*/ 293 w 151"/>
                <a:gd name="T15" fmla="*/ 823 h 260"/>
                <a:gd name="T16" fmla="*/ 295 w 151"/>
                <a:gd name="T17" fmla="*/ 830 h 260"/>
                <a:gd name="T18" fmla="*/ 302 w 151"/>
                <a:gd name="T19" fmla="*/ 839 h 260"/>
                <a:gd name="T20" fmla="*/ 304 w 151"/>
                <a:gd name="T21" fmla="*/ 844 h 260"/>
                <a:gd name="T22" fmla="*/ 313 w 151"/>
                <a:gd name="T23" fmla="*/ 858 h 260"/>
                <a:gd name="T24" fmla="*/ 317 w 151"/>
                <a:gd name="T25" fmla="*/ 844 h 260"/>
                <a:gd name="T26" fmla="*/ 295 w 151"/>
                <a:gd name="T27" fmla="*/ 125 h 260"/>
                <a:gd name="T28" fmla="*/ 293 w 151"/>
                <a:gd name="T29" fmla="*/ 2 h 260"/>
                <a:gd name="T30" fmla="*/ 175 w 151"/>
                <a:gd name="T31" fmla="*/ 52 h 260"/>
                <a:gd name="T32" fmla="*/ 54 w 151"/>
                <a:gd name="T33" fmla="*/ 0 h 260"/>
                <a:gd name="T34" fmla="*/ 51 w 151"/>
                <a:gd name="T35" fmla="*/ 3 h 260"/>
                <a:gd name="T36" fmla="*/ 47 w 151"/>
                <a:gd name="T37" fmla="*/ 118 h 260"/>
                <a:gd name="T38" fmla="*/ 50 w 151"/>
                <a:gd name="T39" fmla="*/ 585 h 260"/>
                <a:gd name="T40" fmla="*/ 0 w 151"/>
                <a:gd name="T41" fmla="*/ 971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260"/>
                <a:gd name="T65" fmla="*/ 151 w 151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260">
                  <a:moveTo>
                    <a:pt x="0" y="260"/>
                  </a:moveTo>
                  <a:cubicBezTo>
                    <a:pt x="9" y="241"/>
                    <a:pt x="19" y="233"/>
                    <a:pt x="27" y="225"/>
                  </a:cubicBezTo>
                  <a:cubicBezTo>
                    <a:pt x="36" y="215"/>
                    <a:pt x="50" y="207"/>
                    <a:pt x="63" y="207"/>
                  </a:cubicBezTo>
                  <a:cubicBezTo>
                    <a:pt x="75" y="206"/>
                    <a:pt x="93" y="203"/>
                    <a:pt x="102" y="205"/>
                  </a:cubicBezTo>
                  <a:cubicBezTo>
                    <a:pt x="110" y="207"/>
                    <a:pt x="123" y="208"/>
                    <a:pt x="131" y="213"/>
                  </a:cubicBezTo>
                  <a:cubicBezTo>
                    <a:pt x="132" y="214"/>
                    <a:pt x="134" y="215"/>
                    <a:pt x="135" y="217"/>
                  </a:cubicBezTo>
                  <a:cubicBezTo>
                    <a:pt x="136" y="217"/>
                    <a:pt x="136" y="217"/>
                    <a:pt x="137" y="218"/>
                  </a:cubicBezTo>
                  <a:cubicBezTo>
                    <a:pt x="138" y="219"/>
                    <a:pt x="139" y="219"/>
                    <a:pt x="140" y="220"/>
                  </a:cubicBezTo>
                  <a:cubicBezTo>
                    <a:pt x="140" y="221"/>
                    <a:pt x="141" y="221"/>
                    <a:pt x="141" y="222"/>
                  </a:cubicBezTo>
                  <a:cubicBezTo>
                    <a:pt x="142" y="223"/>
                    <a:pt x="143" y="224"/>
                    <a:pt x="144" y="225"/>
                  </a:cubicBezTo>
                  <a:cubicBezTo>
                    <a:pt x="144" y="225"/>
                    <a:pt x="145" y="225"/>
                    <a:pt x="145" y="226"/>
                  </a:cubicBezTo>
                  <a:cubicBezTo>
                    <a:pt x="146" y="227"/>
                    <a:pt x="147" y="229"/>
                    <a:pt x="149" y="230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45" y="210"/>
                    <a:pt x="142" y="100"/>
                    <a:pt x="141" y="34"/>
                  </a:cubicBezTo>
                  <a:cubicBezTo>
                    <a:pt x="140" y="14"/>
                    <a:pt x="140" y="10"/>
                    <a:pt x="140" y="2"/>
                  </a:cubicBezTo>
                  <a:cubicBezTo>
                    <a:pt x="136" y="9"/>
                    <a:pt x="112" y="14"/>
                    <a:pt x="83" y="14"/>
                  </a:cubicBezTo>
                  <a:cubicBezTo>
                    <a:pt x="52" y="14"/>
                    <a:pt x="26" y="8"/>
                    <a:pt x="26" y="0"/>
                  </a:cubicBezTo>
                  <a:cubicBezTo>
                    <a:pt x="26" y="0"/>
                    <a:pt x="26" y="2"/>
                    <a:pt x="25" y="3"/>
                  </a:cubicBezTo>
                  <a:cubicBezTo>
                    <a:pt x="24" y="13"/>
                    <a:pt x="24" y="15"/>
                    <a:pt x="23" y="31"/>
                  </a:cubicBezTo>
                  <a:cubicBezTo>
                    <a:pt x="22" y="68"/>
                    <a:pt x="23" y="117"/>
                    <a:pt x="24" y="157"/>
                  </a:cubicBezTo>
                  <a:cubicBezTo>
                    <a:pt x="25" y="186"/>
                    <a:pt x="17" y="222"/>
                    <a:pt x="0" y="26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30" name="Freeform 119"/>
            <p:cNvSpPr>
              <a:spLocks/>
            </p:cNvSpPr>
            <p:nvPr/>
          </p:nvSpPr>
          <p:spPr bwMode="auto">
            <a:xfrm>
              <a:off x="1656" y="53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31" name="Freeform 120"/>
            <p:cNvSpPr>
              <a:spLocks/>
            </p:cNvSpPr>
            <p:nvPr/>
          </p:nvSpPr>
          <p:spPr bwMode="auto">
            <a:xfrm>
              <a:off x="2052" y="1130"/>
              <a:ext cx="136" cy="53"/>
            </a:xfrm>
            <a:custGeom>
              <a:avLst/>
              <a:gdLst>
                <a:gd name="T0" fmla="*/ 86 w 125"/>
                <a:gd name="T1" fmla="*/ 32 h 46"/>
                <a:gd name="T2" fmla="*/ 0 w 125"/>
                <a:gd name="T3" fmla="*/ 0 h 46"/>
                <a:gd name="T4" fmla="*/ 0 w 125"/>
                <a:gd name="T5" fmla="*/ 107 h 46"/>
                <a:gd name="T6" fmla="*/ 0 w 125"/>
                <a:gd name="T7" fmla="*/ 123 h 46"/>
                <a:gd name="T8" fmla="*/ 132 w 125"/>
                <a:gd name="T9" fmla="*/ 164 h 46"/>
                <a:gd name="T10" fmla="*/ 264 w 125"/>
                <a:gd name="T11" fmla="*/ 124 h 46"/>
                <a:gd name="T12" fmla="*/ 267 w 125"/>
                <a:gd name="T13" fmla="*/ 120 h 46"/>
                <a:gd name="T14" fmla="*/ 267 w 125"/>
                <a:gd name="T15" fmla="*/ 77 h 46"/>
                <a:gd name="T16" fmla="*/ 86 w 125"/>
                <a:gd name="T17" fmla="*/ 32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6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0" y="35"/>
                  </a:cubicBezTo>
                  <a:cubicBezTo>
                    <a:pt x="6" y="41"/>
                    <a:pt x="31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1"/>
                    <a:pt x="73" y="17"/>
                    <a:pt x="40" y="9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32" name="Freeform 121"/>
            <p:cNvSpPr>
              <a:spLocks/>
            </p:cNvSpPr>
            <p:nvPr/>
          </p:nvSpPr>
          <p:spPr bwMode="auto">
            <a:xfrm>
              <a:off x="1961" y="391"/>
              <a:ext cx="12" cy="32"/>
            </a:xfrm>
            <a:custGeom>
              <a:avLst/>
              <a:gdLst>
                <a:gd name="T0" fmla="*/ 16 w 11"/>
                <a:gd name="T1" fmla="*/ 94 h 28"/>
                <a:gd name="T2" fmla="*/ 16 w 11"/>
                <a:gd name="T3" fmla="*/ 94 h 28"/>
                <a:gd name="T4" fmla="*/ 3 w 11"/>
                <a:gd name="T5" fmla="*/ 17 h 28"/>
                <a:gd name="T6" fmla="*/ 1 w 11"/>
                <a:gd name="T7" fmla="*/ 15 h 28"/>
                <a:gd name="T8" fmla="*/ 16 w 11"/>
                <a:gd name="T9" fmla="*/ 94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8"/>
                <a:gd name="T17" fmla="*/ 11 w 1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8">
                  <a:moveTo>
                    <a:pt x="7" y="28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11" y="14"/>
                    <a:pt x="8" y="8"/>
                    <a:pt x="3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3" y="15"/>
                    <a:pt x="7" y="28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33" name="Freeform 122"/>
            <p:cNvSpPr>
              <a:spLocks/>
            </p:cNvSpPr>
            <p:nvPr/>
          </p:nvSpPr>
          <p:spPr bwMode="auto">
            <a:xfrm>
              <a:off x="1969" y="386"/>
              <a:ext cx="4" cy="34"/>
            </a:xfrm>
            <a:custGeom>
              <a:avLst/>
              <a:gdLst>
                <a:gd name="T0" fmla="*/ 0 w 4"/>
                <a:gd name="T1" fmla="*/ 0 h 29"/>
                <a:gd name="T2" fmla="*/ 1 w 4"/>
                <a:gd name="T3" fmla="*/ 121 h 29"/>
                <a:gd name="T4" fmla="*/ 0 60000 65536"/>
                <a:gd name="T5" fmla="*/ 0 60000 65536"/>
                <a:gd name="T6" fmla="*/ 0 w 4"/>
                <a:gd name="T7" fmla="*/ 0 h 29"/>
                <a:gd name="T8" fmla="*/ 4 w 4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9">
                  <a:moveTo>
                    <a:pt x="0" y="0"/>
                  </a:moveTo>
                  <a:cubicBezTo>
                    <a:pt x="3" y="4"/>
                    <a:pt x="4" y="19"/>
                    <a:pt x="1" y="29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34" name="Freeform 123"/>
            <p:cNvSpPr>
              <a:spLocks/>
            </p:cNvSpPr>
            <p:nvPr/>
          </p:nvSpPr>
          <p:spPr bwMode="auto">
            <a:xfrm>
              <a:off x="2213" y="546"/>
              <a:ext cx="22" cy="28"/>
            </a:xfrm>
            <a:custGeom>
              <a:avLst/>
              <a:gdLst>
                <a:gd name="T0" fmla="*/ 0 w 20"/>
                <a:gd name="T1" fmla="*/ 2 h 24"/>
                <a:gd name="T2" fmla="*/ 0 w 20"/>
                <a:gd name="T3" fmla="*/ 2 h 24"/>
                <a:gd name="T4" fmla="*/ 43 w 20"/>
                <a:gd name="T5" fmla="*/ 67 h 24"/>
                <a:gd name="T6" fmla="*/ 44 w 20"/>
                <a:gd name="T7" fmla="*/ 99 h 24"/>
                <a:gd name="T8" fmla="*/ 44 w 20"/>
                <a:gd name="T9" fmla="*/ 99 h 24"/>
                <a:gd name="T10" fmla="*/ 44 w 20"/>
                <a:gd name="T11" fmla="*/ 56 h 24"/>
                <a:gd name="T12" fmla="*/ 0 w 20"/>
                <a:gd name="T13" fmla="*/ 2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24"/>
                <a:gd name="T23" fmla="*/ 20 w 20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2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6" y="0"/>
                    <a:pt x="14" y="7"/>
                    <a:pt x="18" y="17"/>
                  </a:cubicBezTo>
                  <a:cubicBezTo>
                    <a:pt x="19" y="19"/>
                    <a:pt x="19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1"/>
                    <a:pt x="20" y="19"/>
                    <a:pt x="19" y="14"/>
                  </a:cubicBezTo>
                  <a:cubicBezTo>
                    <a:pt x="15" y="3"/>
                    <a:pt x="7" y="0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35" name="Freeform 124"/>
            <p:cNvSpPr>
              <a:spLocks/>
            </p:cNvSpPr>
            <p:nvPr/>
          </p:nvSpPr>
          <p:spPr bwMode="auto">
            <a:xfrm>
              <a:off x="2188" y="502"/>
              <a:ext cx="19" cy="26"/>
            </a:xfrm>
            <a:custGeom>
              <a:avLst/>
              <a:gdLst>
                <a:gd name="T0" fmla="*/ 0 w 18"/>
                <a:gd name="T1" fmla="*/ 0 h 22"/>
                <a:gd name="T2" fmla="*/ 18 w 18"/>
                <a:gd name="T3" fmla="*/ 30 h 22"/>
                <a:gd name="T4" fmla="*/ 27 w 18"/>
                <a:gd name="T5" fmla="*/ 100 h 22"/>
                <a:gd name="T6" fmla="*/ 27 w 18"/>
                <a:gd name="T7" fmla="*/ 100 h 22"/>
                <a:gd name="T8" fmla="*/ 20 w 18"/>
                <a:gd name="T9" fmla="*/ 21 h 22"/>
                <a:gd name="T10" fmla="*/ 0 w 18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2"/>
                <a:gd name="T20" fmla="*/ 18 w 1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2">
                  <a:moveTo>
                    <a:pt x="0" y="0"/>
                  </a:moveTo>
                  <a:cubicBezTo>
                    <a:pt x="3" y="1"/>
                    <a:pt x="6" y="4"/>
                    <a:pt x="9" y="7"/>
                  </a:cubicBezTo>
                  <a:cubicBezTo>
                    <a:pt x="14" y="12"/>
                    <a:pt x="17" y="17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7" y="17"/>
                    <a:pt x="16" y="10"/>
                    <a:pt x="11" y="5"/>
                  </a:cubicBezTo>
                  <a:cubicBezTo>
                    <a:pt x="8" y="2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36" name="Freeform 125"/>
            <p:cNvSpPr>
              <a:spLocks/>
            </p:cNvSpPr>
            <p:nvPr/>
          </p:nvSpPr>
          <p:spPr bwMode="auto">
            <a:xfrm>
              <a:off x="1594" y="484"/>
              <a:ext cx="79" cy="47"/>
            </a:xfrm>
            <a:custGeom>
              <a:avLst/>
              <a:gdLst>
                <a:gd name="T0" fmla="*/ 21 w 73"/>
                <a:gd name="T1" fmla="*/ 1 h 41"/>
                <a:gd name="T2" fmla="*/ 27 w 73"/>
                <a:gd name="T3" fmla="*/ 136 h 41"/>
                <a:gd name="T4" fmla="*/ 117 w 73"/>
                <a:gd name="T5" fmla="*/ 141 h 41"/>
                <a:gd name="T6" fmla="*/ 122 w 73"/>
                <a:gd name="T7" fmla="*/ 120 h 41"/>
                <a:gd name="T8" fmla="*/ 122 w 73"/>
                <a:gd name="T9" fmla="*/ 120 h 41"/>
                <a:gd name="T10" fmla="*/ 148 w 73"/>
                <a:gd name="T11" fmla="*/ 0 h 41"/>
                <a:gd name="T12" fmla="*/ 21 w 73"/>
                <a:gd name="T13" fmla="*/ 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1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1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69" y="11"/>
                    <a:pt x="73" y="0"/>
                  </a:cubicBezTo>
                  <a:cubicBezTo>
                    <a:pt x="50" y="0"/>
                    <a:pt x="22" y="0"/>
                    <a:pt x="11" y="1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37" name="Freeform 126"/>
            <p:cNvSpPr>
              <a:spLocks noEditPoints="1"/>
            </p:cNvSpPr>
            <p:nvPr/>
          </p:nvSpPr>
          <p:spPr bwMode="auto">
            <a:xfrm>
              <a:off x="2235" y="435"/>
              <a:ext cx="103" cy="153"/>
            </a:xfrm>
            <a:custGeom>
              <a:avLst/>
              <a:gdLst>
                <a:gd name="T0" fmla="*/ 152 w 95"/>
                <a:gd name="T1" fmla="*/ 183 h 132"/>
                <a:gd name="T2" fmla="*/ 81 w 95"/>
                <a:gd name="T3" fmla="*/ 212 h 132"/>
                <a:gd name="T4" fmla="*/ 103 w 95"/>
                <a:gd name="T5" fmla="*/ 314 h 132"/>
                <a:gd name="T6" fmla="*/ 129 w 95"/>
                <a:gd name="T7" fmla="*/ 498 h 132"/>
                <a:gd name="T8" fmla="*/ 129 w 95"/>
                <a:gd name="T9" fmla="*/ 498 h 132"/>
                <a:gd name="T10" fmla="*/ 172 w 95"/>
                <a:gd name="T11" fmla="*/ 306 h 132"/>
                <a:gd name="T12" fmla="*/ 152 w 95"/>
                <a:gd name="T13" fmla="*/ 183 h 132"/>
                <a:gd name="T14" fmla="*/ 117 w 95"/>
                <a:gd name="T15" fmla="*/ 0 h 132"/>
                <a:gd name="T16" fmla="*/ 0 w 95"/>
                <a:gd name="T17" fmla="*/ 52 h 132"/>
                <a:gd name="T18" fmla="*/ 72 w 95"/>
                <a:gd name="T19" fmla="*/ 188 h 132"/>
                <a:gd name="T20" fmla="*/ 131 w 95"/>
                <a:gd name="T21" fmla="*/ 121 h 132"/>
                <a:gd name="T22" fmla="*/ 117 w 95"/>
                <a:gd name="T23" fmla="*/ 0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32"/>
                <a:gd name="T38" fmla="*/ 95 w 95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32">
                  <a:moveTo>
                    <a:pt x="73" y="48"/>
                  </a:moveTo>
                  <a:cubicBezTo>
                    <a:pt x="65" y="47"/>
                    <a:pt x="59" y="48"/>
                    <a:pt x="39" y="56"/>
                  </a:cubicBezTo>
                  <a:cubicBezTo>
                    <a:pt x="44" y="64"/>
                    <a:pt x="48" y="73"/>
                    <a:pt x="50" y="83"/>
                  </a:cubicBezTo>
                  <a:cubicBezTo>
                    <a:pt x="57" y="107"/>
                    <a:pt x="55" y="113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57" y="111"/>
                    <a:pt x="72" y="89"/>
                    <a:pt x="83" y="82"/>
                  </a:cubicBezTo>
                  <a:cubicBezTo>
                    <a:pt x="95" y="75"/>
                    <a:pt x="85" y="49"/>
                    <a:pt x="73" y="48"/>
                  </a:cubicBezTo>
                  <a:close/>
                  <a:moveTo>
                    <a:pt x="56" y="0"/>
                  </a:moveTo>
                  <a:cubicBezTo>
                    <a:pt x="56" y="0"/>
                    <a:pt x="21" y="1"/>
                    <a:pt x="0" y="14"/>
                  </a:cubicBezTo>
                  <a:cubicBezTo>
                    <a:pt x="10" y="21"/>
                    <a:pt x="24" y="33"/>
                    <a:pt x="35" y="50"/>
                  </a:cubicBezTo>
                  <a:cubicBezTo>
                    <a:pt x="39" y="45"/>
                    <a:pt x="49" y="40"/>
                    <a:pt x="64" y="32"/>
                  </a:cubicBezTo>
                  <a:cubicBezTo>
                    <a:pt x="70" y="26"/>
                    <a:pt x="70" y="6"/>
                    <a:pt x="56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38" name="Freeform 127"/>
            <p:cNvSpPr>
              <a:spLocks/>
            </p:cNvSpPr>
            <p:nvPr/>
          </p:nvSpPr>
          <p:spPr bwMode="auto">
            <a:xfrm>
              <a:off x="1740" y="415"/>
              <a:ext cx="696" cy="754"/>
            </a:xfrm>
            <a:custGeom>
              <a:avLst/>
              <a:gdLst>
                <a:gd name="T0" fmla="*/ 1213 w 642"/>
                <a:gd name="T1" fmla="*/ 1178 h 652"/>
                <a:gd name="T2" fmla="*/ 1074 w 642"/>
                <a:gd name="T3" fmla="*/ 582 h 652"/>
                <a:gd name="T4" fmla="*/ 1072 w 642"/>
                <a:gd name="T5" fmla="*/ 550 h 652"/>
                <a:gd name="T6" fmla="*/ 1072 w 642"/>
                <a:gd name="T7" fmla="*/ 550 h 652"/>
                <a:gd name="T8" fmla="*/ 1047 w 642"/>
                <a:gd name="T9" fmla="*/ 369 h 652"/>
                <a:gd name="T10" fmla="*/ 1024 w 642"/>
                <a:gd name="T11" fmla="*/ 267 h 652"/>
                <a:gd name="T12" fmla="*/ 1017 w 642"/>
                <a:gd name="T13" fmla="*/ 247 h 652"/>
                <a:gd name="T14" fmla="*/ 942 w 642"/>
                <a:gd name="T15" fmla="*/ 118 h 652"/>
                <a:gd name="T16" fmla="*/ 718 w 642"/>
                <a:gd name="T17" fmla="*/ 0 h 652"/>
                <a:gd name="T18" fmla="*/ 709 w 642"/>
                <a:gd name="T19" fmla="*/ 1 h 652"/>
                <a:gd name="T20" fmla="*/ 665 w 642"/>
                <a:gd name="T21" fmla="*/ 102 h 652"/>
                <a:gd name="T22" fmla="*/ 671 w 642"/>
                <a:gd name="T23" fmla="*/ 102 h 652"/>
                <a:gd name="T24" fmla="*/ 892 w 642"/>
                <a:gd name="T25" fmla="*/ 160 h 652"/>
                <a:gd name="T26" fmla="*/ 1030 w 642"/>
                <a:gd name="T27" fmla="*/ 633 h 652"/>
                <a:gd name="T28" fmla="*/ 1029 w 642"/>
                <a:gd name="T29" fmla="*/ 640 h 652"/>
                <a:gd name="T30" fmla="*/ 1072 w 642"/>
                <a:gd name="T31" fmla="*/ 823 h 652"/>
                <a:gd name="T32" fmla="*/ 1160 w 642"/>
                <a:gd name="T33" fmla="*/ 1243 h 652"/>
                <a:gd name="T34" fmla="*/ 1056 w 642"/>
                <a:gd name="T35" fmla="*/ 2005 h 652"/>
                <a:gd name="T36" fmla="*/ 1056 w 642"/>
                <a:gd name="T37" fmla="*/ 2009 h 652"/>
                <a:gd name="T38" fmla="*/ 1052 w 642"/>
                <a:gd name="T39" fmla="*/ 2009 h 652"/>
                <a:gd name="T40" fmla="*/ 640 w 642"/>
                <a:gd name="T41" fmla="*/ 2079 h 652"/>
                <a:gd name="T42" fmla="*/ 123 w 642"/>
                <a:gd name="T43" fmla="*/ 1413 h 652"/>
                <a:gd name="T44" fmla="*/ 117 w 642"/>
                <a:gd name="T45" fmla="*/ 1385 h 652"/>
                <a:gd name="T46" fmla="*/ 117 w 642"/>
                <a:gd name="T47" fmla="*/ 1385 h 652"/>
                <a:gd name="T48" fmla="*/ 120 w 642"/>
                <a:gd name="T49" fmla="*/ 1468 h 652"/>
                <a:gd name="T50" fmla="*/ 120 w 642"/>
                <a:gd name="T51" fmla="*/ 1481 h 652"/>
                <a:gd name="T52" fmla="*/ 76 w 642"/>
                <a:gd name="T53" fmla="*/ 1631 h 652"/>
                <a:gd name="T54" fmla="*/ 75 w 642"/>
                <a:gd name="T55" fmla="*/ 1631 h 652"/>
                <a:gd name="T56" fmla="*/ 78 w 642"/>
                <a:gd name="T57" fmla="*/ 1740 h 652"/>
                <a:gd name="T58" fmla="*/ 72 w 642"/>
                <a:gd name="T59" fmla="*/ 1758 h 652"/>
                <a:gd name="T60" fmla="*/ 0 w 642"/>
                <a:gd name="T61" fmla="*/ 1861 h 652"/>
                <a:gd name="T62" fmla="*/ 130 w 642"/>
                <a:gd name="T63" fmla="*/ 2033 h 652"/>
                <a:gd name="T64" fmla="*/ 679 w 642"/>
                <a:gd name="T65" fmla="*/ 2319 h 652"/>
                <a:gd name="T66" fmla="*/ 1112 w 642"/>
                <a:gd name="T67" fmla="*/ 2264 h 652"/>
                <a:gd name="T68" fmla="*/ 1213 w 642"/>
                <a:gd name="T69" fmla="*/ 1178 h 6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42"/>
                <a:gd name="T106" fmla="*/ 0 h 652"/>
                <a:gd name="T107" fmla="*/ 642 w 642"/>
                <a:gd name="T108" fmla="*/ 652 h 6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42" h="652">
                  <a:moveTo>
                    <a:pt x="587" y="318"/>
                  </a:moveTo>
                  <a:cubicBezTo>
                    <a:pt x="556" y="224"/>
                    <a:pt x="520" y="157"/>
                    <a:pt x="520" y="157"/>
                  </a:cubicBezTo>
                  <a:cubicBezTo>
                    <a:pt x="519" y="155"/>
                    <a:pt x="519" y="152"/>
                    <a:pt x="518" y="149"/>
                  </a:cubicBezTo>
                  <a:cubicBezTo>
                    <a:pt x="518" y="149"/>
                    <a:pt x="518" y="149"/>
                    <a:pt x="518" y="149"/>
                  </a:cubicBezTo>
                  <a:cubicBezTo>
                    <a:pt x="511" y="130"/>
                    <a:pt x="513" y="124"/>
                    <a:pt x="506" y="100"/>
                  </a:cubicBezTo>
                  <a:cubicBezTo>
                    <a:pt x="504" y="90"/>
                    <a:pt x="500" y="81"/>
                    <a:pt x="495" y="73"/>
                  </a:cubicBezTo>
                  <a:cubicBezTo>
                    <a:pt x="493" y="70"/>
                    <a:pt x="492" y="68"/>
                    <a:pt x="491" y="67"/>
                  </a:cubicBezTo>
                  <a:cubicBezTo>
                    <a:pt x="480" y="50"/>
                    <a:pt x="466" y="38"/>
                    <a:pt x="456" y="31"/>
                  </a:cubicBezTo>
                  <a:cubicBezTo>
                    <a:pt x="424" y="7"/>
                    <a:pt x="381" y="2"/>
                    <a:pt x="348" y="0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35" y="8"/>
                    <a:pt x="328" y="16"/>
                    <a:pt x="322" y="27"/>
                  </a:cubicBezTo>
                  <a:cubicBezTo>
                    <a:pt x="324" y="27"/>
                    <a:pt x="324" y="27"/>
                    <a:pt x="324" y="27"/>
                  </a:cubicBezTo>
                  <a:cubicBezTo>
                    <a:pt x="355" y="24"/>
                    <a:pt x="393" y="26"/>
                    <a:pt x="432" y="43"/>
                  </a:cubicBezTo>
                  <a:cubicBezTo>
                    <a:pt x="488" y="68"/>
                    <a:pt x="510" y="111"/>
                    <a:pt x="498" y="171"/>
                  </a:cubicBezTo>
                  <a:cubicBezTo>
                    <a:pt x="497" y="173"/>
                    <a:pt x="497" y="173"/>
                    <a:pt x="497" y="173"/>
                  </a:cubicBezTo>
                  <a:cubicBezTo>
                    <a:pt x="496" y="178"/>
                    <a:pt x="507" y="201"/>
                    <a:pt x="518" y="223"/>
                  </a:cubicBezTo>
                  <a:cubicBezTo>
                    <a:pt x="532" y="252"/>
                    <a:pt x="544" y="289"/>
                    <a:pt x="561" y="336"/>
                  </a:cubicBezTo>
                  <a:cubicBezTo>
                    <a:pt x="593" y="427"/>
                    <a:pt x="569" y="497"/>
                    <a:pt x="510" y="542"/>
                  </a:cubicBezTo>
                  <a:cubicBezTo>
                    <a:pt x="510" y="543"/>
                    <a:pt x="510" y="543"/>
                    <a:pt x="510" y="543"/>
                  </a:cubicBezTo>
                  <a:cubicBezTo>
                    <a:pt x="509" y="543"/>
                    <a:pt x="509" y="543"/>
                    <a:pt x="509" y="543"/>
                  </a:cubicBezTo>
                  <a:cubicBezTo>
                    <a:pt x="484" y="556"/>
                    <a:pt x="456" y="598"/>
                    <a:pt x="309" y="562"/>
                  </a:cubicBezTo>
                  <a:cubicBezTo>
                    <a:pt x="163" y="526"/>
                    <a:pt x="78" y="418"/>
                    <a:pt x="60" y="382"/>
                  </a:cubicBezTo>
                  <a:cubicBezTo>
                    <a:pt x="58" y="379"/>
                    <a:pt x="57" y="376"/>
                    <a:pt x="56" y="374"/>
                  </a:cubicBezTo>
                  <a:cubicBezTo>
                    <a:pt x="56" y="374"/>
                    <a:pt x="56" y="374"/>
                    <a:pt x="56" y="374"/>
                  </a:cubicBezTo>
                  <a:cubicBezTo>
                    <a:pt x="57" y="380"/>
                    <a:pt x="58" y="388"/>
                    <a:pt x="58" y="397"/>
                  </a:cubicBezTo>
                  <a:cubicBezTo>
                    <a:pt x="58" y="400"/>
                    <a:pt x="58" y="400"/>
                    <a:pt x="58" y="400"/>
                  </a:cubicBezTo>
                  <a:cubicBezTo>
                    <a:pt x="56" y="423"/>
                    <a:pt x="43" y="439"/>
                    <a:pt x="37" y="440"/>
                  </a:cubicBezTo>
                  <a:cubicBezTo>
                    <a:pt x="36" y="440"/>
                    <a:pt x="36" y="440"/>
                    <a:pt x="36" y="440"/>
                  </a:cubicBezTo>
                  <a:cubicBezTo>
                    <a:pt x="42" y="448"/>
                    <a:pt x="45" y="459"/>
                    <a:pt x="38" y="470"/>
                  </a:cubicBezTo>
                  <a:cubicBezTo>
                    <a:pt x="35" y="475"/>
                    <a:pt x="35" y="475"/>
                    <a:pt x="35" y="475"/>
                  </a:cubicBezTo>
                  <a:cubicBezTo>
                    <a:pt x="26" y="488"/>
                    <a:pt x="15" y="499"/>
                    <a:pt x="0" y="502"/>
                  </a:cubicBezTo>
                  <a:cubicBezTo>
                    <a:pt x="21" y="524"/>
                    <a:pt x="43" y="539"/>
                    <a:pt x="63" y="549"/>
                  </a:cubicBezTo>
                  <a:cubicBezTo>
                    <a:pt x="130" y="579"/>
                    <a:pt x="222" y="603"/>
                    <a:pt x="328" y="627"/>
                  </a:cubicBezTo>
                  <a:cubicBezTo>
                    <a:pt x="434" y="652"/>
                    <a:pt x="490" y="634"/>
                    <a:pt x="538" y="612"/>
                  </a:cubicBezTo>
                  <a:cubicBezTo>
                    <a:pt x="611" y="579"/>
                    <a:pt x="642" y="473"/>
                    <a:pt x="587" y="318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39" name="Freeform 128"/>
            <p:cNvSpPr>
              <a:spLocks/>
            </p:cNvSpPr>
            <p:nvPr/>
          </p:nvSpPr>
          <p:spPr bwMode="auto">
            <a:xfrm>
              <a:off x="2089" y="415"/>
              <a:ext cx="215" cy="209"/>
            </a:xfrm>
            <a:custGeom>
              <a:avLst/>
              <a:gdLst>
                <a:gd name="T0" fmla="*/ 412 w 198"/>
                <a:gd name="T1" fmla="*/ 572 h 180"/>
                <a:gd name="T2" fmla="*/ 412 w 198"/>
                <a:gd name="T3" fmla="*/ 572 h 180"/>
                <a:gd name="T4" fmla="*/ 387 w 198"/>
                <a:gd name="T5" fmla="*/ 383 h 180"/>
                <a:gd name="T6" fmla="*/ 363 w 198"/>
                <a:gd name="T7" fmla="*/ 283 h 180"/>
                <a:gd name="T8" fmla="*/ 356 w 198"/>
                <a:gd name="T9" fmla="*/ 260 h 180"/>
                <a:gd name="T10" fmla="*/ 284 w 198"/>
                <a:gd name="T11" fmla="*/ 120 h 180"/>
                <a:gd name="T12" fmla="*/ 54 w 198"/>
                <a:gd name="T13" fmla="*/ 0 h 180"/>
                <a:gd name="T14" fmla="*/ 42 w 198"/>
                <a:gd name="T15" fmla="*/ 1 h 180"/>
                <a:gd name="T16" fmla="*/ 0 w 198"/>
                <a:gd name="T17" fmla="*/ 103 h 180"/>
                <a:gd name="T18" fmla="*/ 2 w 198"/>
                <a:gd name="T19" fmla="*/ 103 h 180"/>
                <a:gd name="T20" fmla="*/ 229 w 198"/>
                <a:gd name="T21" fmla="*/ 166 h 180"/>
                <a:gd name="T22" fmla="*/ 369 w 198"/>
                <a:gd name="T23" fmla="*/ 656 h 180"/>
                <a:gd name="T24" fmla="*/ 368 w 198"/>
                <a:gd name="T25" fmla="*/ 664 h 180"/>
                <a:gd name="T26" fmla="*/ 369 w 198"/>
                <a:gd name="T27" fmla="*/ 690 h 180"/>
                <a:gd name="T28" fmla="*/ 412 w 198"/>
                <a:gd name="T29" fmla="*/ 572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8"/>
                <a:gd name="T46" fmla="*/ 0 h 180"/>
                <a:gd name="T47" fmla="*/ 198 w 198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8" h="180">
                  <a:moveTo>
                    <a:pt x="196" y="149"/>
                  </a:moveTo>
                  <a:cubicBezTo>
                    <a:pt x="196" y="149"/>
                    <a:pt x="196" y="149"/>
                    <a:pt x="196" y="149"/>
                  </a:cubicBezTo>
                  <a:cubicBezTo>
                    <a:pt x="189" y="130"/>
                    <a:pt x="191" y="124"/>
                    <a:pt x="184" y="100"/>
                  </a:cubicBezTo>
                  <a:cubicBezTo>
                    <a:pt x="182" y="90"/>
                    <a:pt x="178" y="81"/>
                    <a:pt x="173" y="73"/>
                  </a:cubicBezTo>
                  <a:cubicBezTo>
                    <a:pt x="171" y="70"/>
                    <a:pt x="170" y="68"/>
                    <a:pt x="169" y="67"/>
                  </a:cubicBezTo>
                  <a:cubicBezTo>
                    <a:pt x="158" y="50"/>
                    <a:pt x="144" y="38"/>
                    <a:pt x="134" y="31"/>
                  </a:cubicBezTo>
                  <a:cubicBezTo>
                    <a:pt x="102" y="7"/>
                    <a:pt x="59" y="2"/>
                    <a:pt x="26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3" y="8"/>
                    <a:pt x="6" y="16"/>
                    <a:pt x="0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3" y="24"/>
                    <a:pt x="71" y="26"/>
                    <a:pt x="110" y="43"/>
                  </a:cubicBezTo>
                  <a:cubicBezTo>
                    <a:pt x="166" y="68"/>
                    <a:pt x="188" y="111"/>
                    <a:pt x="176" y="171"/>
                  </a:cubicBezTo>
                  <a:cubicBezTo>
                    <a:pt x="175" y="173"/>
                    <a:pt x="175" y="173"/>
                    <a:pt x="175" y="173"/>
                  </a:cubicBezTo>
                  <a:cubicBezTo>
                    <a:pt x="175" y="174"/>
                    <a:pt x="175" y="177"/>
                    <a:pt x="176" y="180"/>
                  </a:cubicBezTo>
                  <a:cubicBezTo>
                    <a:pt x="188" y="176"/>
                    <a:pt x="198" y="160"/>
                    <a:pt x="196" y="149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40" name="Oval 129"/>
            <p:cNvSpPr>
              <a:spLocks noChangeArrowheads="1"/>
            </p:cNvSpPr>
            <p:nvPr/>
          </p:nvSpPr>
          <p:spPr bwMode="auto">
            <a:xfrm>
              <a:off x="1709" y="216"/>
              <a:ext cx="81" cy="15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8141" name="Freeform 130"/>
            <p:cNvSpPr>
              <a:spLocks/>
            </p:cNvSpPr>
            <p:nvPr/>
          </p:nvSpPr>
          <p:spPr bwMode="auto">
            <a:xfrm>
              <a:off x="1976" y="545"/>
              <a:ext cx="50" cy="15"/>
            </a:xfrm>
            <a:custGeom>
              <a:avLst/>
              <a:gdLst>
                <a:gd name="T0" fmla="*/ 0 w 47"/>
                <a:gd name="T1" fmla="*/ 0 h 13"/>
                <a:gd name="T2" fmla="*/ 82 w 47"/>
                <a:gd name="T3" fmla="*/ 32 h 13"/>
                <a:gd name="T4" fmla="*/ 0 w 47"/>
                <a:gd name="T5" fmla="*/ 0 h 13"/>
                <a:gd name="T6" fmla="*/ 0 60000 65536"/>
                <a:gd name="T7" fmla="*/ 0 60000 65536"/>
                <a:gd name="T8" fmla="*/ 0 60000 65536"/>
                <a:gd name="T9" fmla="*/ 0 w 47"/>
                <a:gd name="T10" fmla="*/ 0 h 13"/>
                <a:gd name="T11" fmla="*/ 47 w 4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13">
                  <a:moveTo>
                    <a:pt x="0" y="0"/>
                  </a:moveTo>
                  <a:cubicBezTo>
                    <a:pt x="6" y="5"/>
                    <a:pt x="28" y="13"/>
                    <a:pt x="47" y="9"/>
                  </a:cubicBezTo>
                  <a:cubicBezTo>
                    <a:pt x="35" y="13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42" name="Freeform 131"/>
            <p:cNvSpPr>
              <a:spLocks/>
            </p:cNvSpPr>
            <p:nvPr/>
          </p:nvSpPr>
          <p:spPr bwMode="auto">
            <a:xfrm>
              <a:off x="1676" y="443"/>
              <a:ext cx="707" cy="664"/>
            </a:xfrm>
            <a:custGeom>
              <a:avLst/>
              <a:gdLst>
                <a:gd name="T0" fmla="*/ 1102 w 652"/>
                <a:gd name="T1" fmla="*/ 703 h 574"/>
                <a:gd name="T2" fmla="*/ 1104 w 652"/>
                <a:gd name="T3" fmla="*/ 906 h 574"/>
                <a:gd name="T4" fmla="*/ 1113 w 652"/>
                <a:gd name="T5" fmla="*/ 1005 h 574"/>
                <a:gd name="T6" fmla="*/ 1119 w 652"/>
                <a:gd name="T7" fmla="*/ 1150 h 574"/>
                <a:gd name="T8" fmla="*/ 1087 w 652"/>
                <a:gd name="T9" fmla="*/ 1174 h 574"/>
                <a:gd name="T10" fmla="*/ 1102 w 652"/>
                <a:gd name="T11" fmla="*/ 1270 h 574"/>
                <a:gd name="T12" fmla="*/ 1124 w 652"/>
                <a:gd name="T13" fmla="*/ 1382 h 574"/>
                <a:gd name="T14" fmla="*/ 1103 w 652"/>
                <a:gd name="T15" fmla="*/ 1418 h 574"/>
                <a:gd name="T16" fmla="*/ 1071 w 652"/>
                <a:gd name="T17" fmla="*/ 1396 h 574"/>
                <a:gd name="T18" fmla="*/ 1091 w 652"/>
                <a:gd name="T19" fmla="*/ 1577 h 574"/>
                <a:gd name="T20" fmla="*/ 1045 w 652"/>
                <a:gd name="T21" fmla="*/ 1682 h 574"/>
                <a:gd name="T22" fmla="*/ 961 w 652"/>
                <a:gd name="T23" fmla="*/ 1586 h 574"/>
                <a:gd name="T24" fmla="*/ 901 w 652"/>
                <a:gd name="T25" fmla="*/ 1364 h 574"/>
                <a:gd name="T26" fmla="*/ 852 w 652"/>
                <a:gd name="T27" fmla="*/ 1174 h 574"/>
                <a:gd name="T28" fmla="*/ 785 w 652"/>
                <a:gd name="T29" fmla="*/ 898 h 574"/>
                <a:gd name="T30" fmla="*/ 715 w 652"/>
                <a:gd name="T31" fmla="*/ 598 h 574"/>
                <a:gd name="T32" fmla="*/ 715 w 652"/>
                <a:gd name="T33" fmla="*/ 560 h 574"/>
                <a:gd name="T34" fmla="*/ 722 w 652"/>
                <a:gd name="T35" fmla="*/ 347 h 574"/>
                <a:gd name="T36" fmla="*/ 633 w 652"/>
                <a:gd name="T37" fmla="*/ 238 h 574"/>
                <a:gd name="T38" fmla="*/ 522 w 652"/>
                <a:gd name="T39" fmla="*/ 275 h 574"/>
                <a:gd name="T40" fmla="*/ 478 w 652"/>
                <a:gd name="T41" fmla="*/ 655 h 574"/>
                <a:gd name="T42" fmla="*/ 322 w 652"/>
                <a:gd name="T43" fmla="*/ 447 h 574"/>
                <a:gd name="T44" fmla="*/ 2 w 652"/>
                <a:gd name="T45" fmla="*/ 561 h 574"/>
                <a:gd name="T46" fmla="*/ 142 w 652"/>
                <a:gd name="T47" fmla="*/ 1135 h 574"/>
                <a:gd name="T48" fmla="*/ 766 w 652"/>
                <a:gd name="T49" fmla="*/ 1997 h 574"/>
                <a:gd name="T50" fmla="*/ 1179 w 652"/>
                <a:gd name="T51" fmla="*/ 1926 h 574"/>
                <a:gd name="T52" fmla="*/ 1284 w 652"/>
                <a:gd name="T53" fmla="*/ 1161 h 574"/>
                <a:gd name="T54" fmla="*/ 1153 w 652"/>
                <a:gd name="T55" fmla="*/ 552 h 574"/>
                <a:gd name="T56" fmla="*/ 1017 w 652"/>
                <a:gd name="T57" fmla="*/ 69 h 574"/>
                <a:gd name="T58" fmla="*/ 789 w 652"/>
                <a:gd name="T59" fmla="*/ 3 h 574"/>
                <a:gd name="T60" fmla="*/ 797 w 652"/>
                <a:gd name="T61" fmla="*/ 120 h 574"/>
                <a:gd name="T62" fmla="*/ 880 w 652"/>
                <a:gd name="T63" fmla="*/ 110 h 574"/>
                <a:gd name="T64" fmla="*/ 928 w 652"/>
                <a:gd name="T65" fmla="*/ 139 h 574"/>
                <a:gd name="T66" fmla="*/ 1004 w 652"/>
                <a:gd name="T67" fmla="*/ 162 h 574"/>
                <a:gd name="T68" fmla="*/ 1061 w 652"/>
                <a:gd name="T69" fmla="*/ 245 h 574"/>
                <a:gd name="T70" fmla="*/ 1097 w 652"/>
                <a:gd name="T71" fmla="*/ 433 h 574"/>
                <a:gd name="T72" fmla="*/ 931 w 652"/>
                <a:gd name="T73" fmla="*/ 613 h 5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2"/>
                <a:gd name="T112" fmla="*/ 0 h 574"/>
                <a:gd name="T113" fmla="*/ 652 w 652"/>
                <a:gd name="T114" fmla="*/ 574 h 5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2" h="574">
                  <a:moveTo>
                    <a:pt x="527" y="179"/>
                  </a:moveTo>
                  <a:cubicBezTo>
                    <a:pt x="529" y="183"/>
                    <a:pt x="529" y="185"/>
                    <a:pt x="531" y="190"/>
                  </a:cubicBezTo>
                  <a:cubicBezTo>
                    <a:pt x="533" y="196"/>
                    <a:pt x="530" y="220"/>
                    <a:pt x="531" y="226"/>
                  </a:cubicBezTo>
                  <a:cubicBezTo>
                    <a:pt x="532" y="232"/>
                    <a:pt x="528" y="239"/>
                    <a:pt x="533" y="245"/>
                  </a:cubicBezTo>
                  <a:cubicBezTo>
                    <a:pt x="538" y="250"/>
                    <a:pt x="532" y="253"/>
                    <a:pt x="534" y="257"/>
                  </a:cubicBezTo>
                  <a:cubicBezTo>
                    <a:pt x="536" y="261"/>
                    <a:pt x="536" y="266"/>
                    <a:pt x="536" y="271"/>
                  </a:cubicBezTo>
                  <a:cubicBezTo>
                    <a:pt x="536" y="276"/>
                    <a:pt x="532" y="282"/>
                    <a:pt x="539" y="293"/>
                  </a:cubicBezTo>
                  <a:cubicBezTo>
                    <a:pt x="547" y="304"/>
                    <a:pt x="538" y="302"/>
                    <a:pt x="540" y="310"/>
                  </a:cubicBezTo>
                  <a:cubicBezTo>
                    <a:pt x="542" y="317"/>
                    <a:pt x="537" y="318"/>
                    <a:pt x="537" y="318"/>
                  </a:cubicBezTo>
                  <a:cubicBezTo>
                    <a:pt x="537" y="318"/>
                    <a:pt x="530" y="322"/>
                    <a:pt x="525" y="316"/>
                  </a:cubicBezTo>
                  <a:cubicBezTo>
                    <a:pt x="520" y="311"/>
                    <a:pt x="518" y="323"/>
                    <a:pt x="517" y="328"/>
                  </a:cubicBezTo>
                  <a:cubicBezTo>
                    <a:pt x="516" y="333"/>
                    <a:pt x="521" y="333"/>
                    <a:pt x="531" y="342"/>
                  </a:cubicBezTo>
                  <a:cubicBezTo>
                    <a:pt x="541" y="350"/>
                    <a:pt x="533" y="346"/>
                    <a:pt x="537" y="356"/>
                  </a:cubicBezTo>
                  <a:cubicBezTo>
                    <a:pt x="541" y="366"/>
                    <a:pt x="541" y="365"/>
                    <a:pt x="542" y="373"/>
                  </a:cubicBezTo>
                  <a:cubicBezTo>
                    <a:pt x="543" y="382"/>
                    <a:pt x="541" y="381"/>
                    <a:pt x="539" y="384"/>
                  </a:cubicBezTo>
                  <a:cubicBezTo>
                    <a:pt x="537" y="387"/>
                    <a:pt x="536" y="388"/>
                    <a:pt x="532" y="383"/>
                  </a:cubicBezTo>
                  <a:cubicBezTo>
                    <a:pt x="528" y="378"/>
                    <a:pt x="531" y="373"/>
                    <a:pt x="525" y="367"/>
                  </a:cubicBezTo>
                  <a:cubicBezTo>
                    <a:pt x="518" y="360"/>
                    <a:pt x="521" y="371"/>
                    <a:pt x="517" y="377"/>
                  </a:cubicBezTo>
                  <a:cubicBezTo>
                    <a:pt x="514" y="384"/>
                    <a:pt x="521" y="390"/>
                    <a:pt x="525" y="403"/>
                  </a:cubicBezTo>
                  <a:cubicBezTo>
                    <a:pt x="529" y="415"/>
                    <a:pt x="526" y="415"/>
                    <a:pt x="527" y="425"/>
                  </a:cubicBezTo>
                  <a:cubicBezTo>
                    <a:pt x="528" y="434"/>
                    <a:pt x="524" y="437"/>
                    <a:pt x="521" y="444"/>
                  </a:cubicBezTo>
                  <a:cubicBezTo>
                    <a:pt x="517" y="451"/>
                    <a:pt x="513" y="453"/>
                    <a:pt x="504" y="455"/>
                  </a:cubicBezTo>
                  <a:cubicBezTo>
                    <a:pt x="494" y="456"/>
                    <a:pt x="478" y="451"/>
                    <a:pt x="475" y="442"/>
                  </a:cubicBezTo>
                  <a:cubicBezTo>
                    <a:pt x="472" y="433"/>
                    <a:pt x="472" y="440"/>
                    <a:pt x="463" y="427"/>
                  </a:cubicBezTo>
                  <a:cubicBezTo>
                    <a:pt x="455" y="413"/>
                    <a:pt x="453" y="418"/>
                    <a:pt x="449" y="405"/>
                  </a:cubicBezTo>
                  <a:cubicBezTo>
                    <a:pt x="445" y="393"/>
                    <a:pt x="442" y="378"/>
                    <a:pt x="433" y="368"/>
                  </a:cubicBezTo>
                  <a:cubicBezTo>
                    <a:pt x="425" y="357"/>
                    <a:pt x="426" y="356"/>
                    <a:pt x="423" y="346"/>
                  </a:cubicBezTo>
                  <a:cubicBezTo>
                    <a:pt x="420" y="337"/>
                    <a:pt x="419" y="332"/>
                    <a:pt x="411" y="316"/>
                  </a:cubicBezTo>
                  <a:cubicBezTo>
                    <a:pt x="402" y="301"/>
                    <a:pt x="405" y="302"/>
                    <a:pt x="402" y="289"/>
                  </a:cubicBezTo>
                  <a:cubicBezTo>
                    <a:pt x="399" y="277"/>
                    <a:pt x="379" y="254"/>
                    <a:pt x="378" y="241"/>
                  </a:cubicBezTo>
                  <a:cubicBezTo>
                    <a:pt x="377" y="227"/>
                    <a:pt x="371" y="232"/>
                    <a:pt x="367" y="214"/>
                  </a:cubicBezTo>
                  <a:cubicBezTo>
                    <a:pt x="363" y="195"/>
                    <a:pt x="343" y="184"/>
                    <a:pt x="345" y="162"/>
                  </a:cubicBezTo>
                  <a:cubicBezTo>
                    <a:pt x="359" y="157"/>
                    <a:pt x="367" y="147"/>
                    <a:pt x="367" y="130"/>
                  </a:cubicBezTo>
                  <a:cubicBezTo>
                    <a:pt x="365" y="145"/>
                    <a:pt x="357" y="149"/>
                    <a:pt x="345" y="150"/>
                  </a:cubicBezTo>
                  <a:cubicBezTo>
                    <a:pt x="345" y="149"/>
                    <a:pt x="345" y="149"/>
                    <a:pt x="345" y="149"/>
                  </a:cubicBezTo>
                  <a:cubicBezTo>
                    <a:pt x="344" y="128"/>
                    <a:pt x="346" y="103"/>
                    <a:pt x="348" y="93"/>
                  </a:cubicBezTo>
                  <a:cubicBezTo>
                    <a:pt x="348" y="91"/>
                    <a:pt x="348" y="89"/>
                    <a:pt x="346" y="88"/>
                  </a:cubicBezTo>
                  <a:cubicBezTo>
                    <a:pt x="338" y="76"/>
                    <a:pt x="323" y="67"/>
                    <a:pt x="305" y="64"/>
                  </a:cubicBezTo>
                  <a:cubicBezTo>
                    <a:pt x="286" y="60"/>
                    <a:pt x="267" y="63"/>
                    <a:pt x="255" y="71"/>
                  </a:cubicBezTo>
                  <a:cubicBezTo>
                    <a:pt x="254" y="72"/>
                    <a:pt x="253" y="73"/>
                    <a:pt x="252" y="74"/>
                  </a:cubicBezTo>
                  <a:cubicBezTo>
                    <a:pt x="249" y="79"/>
                    <a:pt x="249" y="94"/>
                    <a:pt x="246" y="118"/>
                  </a:cubicBezTo>
                  <a:cubicBezTo>
                    <a:pt x="244" y="137"/>
                    <a:pt x="245" y="168"/>
                    <a:pt x="231" y="176"/>
                  </a:cubicBezTo>
                  <a:cubicBezTo>
                    <a:pt x="217" y="183"/>
                    <a:pt x="176" y="151"/>
                    <a:pt x="157" y="122"/>
                  </a:cubicBezTo>
                  <a:cubicBezTo>
                    <a:pt x="156" y="121"/>
                    <a:pt x="156" y="121"/>
                    <a:pt x="156" y="121"/>
                  </a:cubicBezTo>
                  <a:cubicBezTo>
                    <a:pt x="131" y="96"/>
                    <a:pt x="92" y="95"/>
                    <a:pt x="63" y="103"/>
                  </a:cubicBezTo>
                  <a:cubicBezTo>
                    <a:pt x="31" y="111"/>
                    <a:pt x="7" y="130"/>
                    <a:pt x="2" y="151"/>
                  </a:cubicBezTo>
                  <a:cubicBezTo>
                    <a:pt x="2" y="152"/>
                    <a:pt x="2" y="152"/>
                    <a:pt x="2" y="152"/>
                  </a:cubicBezTo>
                  <a:cubicBezTo>
                    <a:pt x="0" y="192"/>
                    <a:pt x="32" y="283"/>
                    <a:pt x="69" y="306"/>
                  </a:cubicBezTo>
                  <a:cubicBezTo>
                    <a:pt x="102" y="326"/>
                    <a:pt x="104" y="330"/>
                    <a:pt x="119" y="358"/>
                  </a:cubicBezTo>
                  <a:cubicBezTo>
                    <a:pt x="137" y="394"/>
                    <a:pt x="222" y="502"/>
                    <a:pt x="368" y="538"/>
                  </a:cubicBezTo>
                  <a:cubicBezTo>
                    <a:pt x="515" y="574"/>
                    <a:pt x="543" y="532"/>
                    <a:pt x="568" y="519"/>
                  </a:cubicBezTo>
                  <a:cubicBezTo>
                    <a:pt x="569" y="519"/>
                    <a:pt x="569" y="519"/>
                    <a:pt x="569" y="519"/>
                  </a:cubicBezTo>
                  <a:cubicBezTo>
                    <a:pt x="569" y="519"/>
                    <a:pt x="569" y="519"/>
                    <a:pt x="569" y="518"/>
                  </a:cubicBezTo>
                  <a:cubicBezTo>
                    <a:pt x="628" y="473"/>
                    <a:pt x="652" y="403"/>
                    <a:pt x="620" y="312"/>
                  </a:cubicBezTo>
                  <a:cubicBezTo>
                    <a:pt x="603" y="265"/>
                    <a:pt x="591" y="228"/>
                    <a:pt x="577" y="199"/>
                  </a:cubicBezTo>
                  <a:cubicBezTo>
                    <a:pt x="566" y="177"/>
                    <a:pt x="555" y="154"/>
                    <a:pt x="556" y="149"/>
                  </a:cubicBezTo>
                  <a:cubicBezTo>
                    <a:pt x="557" y="147"/>
                    <a:pt x="557" y="147"/>
                    <a:pt x="557" y="147"/>
                  </a:cubicBezTo>
                  <a:cubicBezTo>
                    <a:pt x="569" y="87"/>
                    <a:pt x="547" y="44"/>
                    <a:pt x="491" y="19"/>
                  </a:cubicBezTo>
                  <a:cubicBezTo>
                    <a:pt x="451" y="2"/>
                    <a:pt x="411" y="0"/>
                    <a:pt x="381" y="3"/>
                  </a:cubicBezTo>
                  <a:cubicBezTo>
                    <a:pt x="381" y="3"/>
                    <a:pt x="381" y="3"/>
                    <a:pt x="381" y="3"/>
                  </a:cubicBezTo>
                  <a:cubicBezTo>
                    <a:pt x="375" y="12"/>
                    <a:pt x="370" y="23"/>
                    <a:pt x="366" y="35"/>
                  </a:cubicBezTo>
                  <a:cubicBezTo>
                    <a:pt x="373" y="33"/>
                    <a:pt x="382" y="32"/>
                    <a:pt x="385" y="32"/>
                  </a:cubicBezTo>
                  <a:cubicBezTo>
                    <a:pt x="390" y="32"/>
                    <a:pt x="400" y="30"/>
                    <a:pt x="405" y="29"/>
                  </a:cubicBezTo>
                  <a:cubicBezTo>
                    <a:pt x="411" y="28"/>
                    <a:pt x="418" y="30"/>
                    <a:pt x="424" y="30"/>
                  </a:cubicBezTo>
                  <a:cubicBezTo>
                    <a:pt x="430" y="30"/>
                    <a:pt x="432" y="33"/>
                    <a:pt x="435" y="33"/>
                  </a:cubicBezTo>
                  <a:cubicBezTo>
                    <a:pt x="439" y="33"/>
                    <a:pt x="445" y="36"/>
                    <a:pt x="448" y="37"/>
                  </a:cubicBezTo>
                  <a:cubicBezTo>
                    <a:pt x="451" y="37"/>
                    <a:pt x="462" y="37"/>
                    <a:pt x="469" y="39"/>
                  </a:cubicBezTo>
                  <a:cubicBezTo>
                    <a:pt x="475" y="41"/>
                    <a:pt x="479" y="44"/>
                    <a:pt x="485" y="44"/>
                  </a:cubicBezTo>
                  <a:cubicBezTo>
                    <a:pt x="491" y="44"/>
                    <a:pt x="493" y="49"/>
                    <a:pt x="500" y="53"/>
                  </a:cubicBezTo>
                  <a:cubicBezTo>
                    <a:pt x="507" y="57"/>
                    <a:pt x="507" y="63"/>
                    <a:pt x="511" y="66"/>
                  </a:cubicBezTo>
                  <a:cubicBezTo>
                    <a:pt x="515" y="68"/>
                    <a:pt x="527" y="94"/>
                    <a:pt x="527" y="101"/>
                  </a:cubicBezTo>
                  <a:cubicBezTo>
                    <a:pt x="527" y="109"/>
                    <a:pt x="530" y="110"/>
                    <a:pt x="529" y="117"/>
                  </a:cubicBezTo>
                  <a:cubicBezTo>
                    <a:pt x="528" y="123"/>
                    <a:pt x="529" y="135"/>
                    <a:pt x="513" y="150"/>
                  </a:cubicBezTo>
                  <a:cubicBezTo>
                    <a:pt x="496" y="161"/>
                    <a:pt x="462" y="153"/>
                    <a:pt x="449" y="165"/>
                  </a:cubicBezTo>
                  <a:cubicBezTo>
                    <a:pt x="467" y="160"/>
                    <a:pt x="522" y="171"/>
                    <a:pt x="527" y="179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43" name="Freeform 132"/>
            <p:cNvSpPr>
              <a:spLocks/>
            </p:cNvSpPr>
            <p:nvPr/>
          </p:nvSpPr>
          <p:spPr bwMode="auto">
            <a:xfrm>
              <a:off x="1927" y="512"/>
              <a:ext cx="124" cy="135"/>
            </a:xfrm>
            <a:custGeom>
              <a:avLst/>
              <a:gdLst>
                <a:gd name="T0" fmla="*/ 225 w 115"/>
                <a:gd name="T1" fmla="*/ 108 h 116"/>
                <a:gd name="T2" fmla="*/ 146 w 115"/>
                <a:gd name="T3" fmla="*/ 16 h 116"/>
                <a:gd name="T4" fmla="*/ 47 w 115"/>
                <a:gd name="T5" fmla="*/ 42 h 116"/>
                <a:gd name="T6" fmla="*/ 42 w 115"/>
                <a:gd name="T7" fmla="*/ 56 h 116"/>
                <a:gd name="T8" fmla="*/ 28 w 115"/>
                <a:gd name="T9" fmla="*/ 229 h 116"/>
                <a:gd name="T10" fmla="*/ 0 w 115"/>
                <a:gd name="T11" fmla="*/ 455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"/>
                <a:gd name="T19" fmla="*/ 0 h 116"/>
                <a:gd name="T20" fmla="*/ 115 w 115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" h="116">
                  <a:moveTo>
                    <a:pt x="115" y="28"/>
                  </a:moveTo>
                  <a:cubicBezTo>
                    <a:pt x="107" y="16"/>
                    <a:pt x="92" y="7"/>
                    <a:pt x="74" y="4"/>
                  </a:cubicBezTo>
                  <a:cubicBezTo>
                    <a:pt x="55" y="0"/>
                    <a:pt x="36" y="3"/>
                    <a:pt x="24" y="11"/>
                  </a:cubicBezTo>
                  <a:cubicBezTo>
                    <a:pt x="23" y="12"/>
                    <a:pt x="22" y="13"/>
                    <a:pt x="21" y="14"/>
                  </a:cubicBezTo>
                  <a:cubicBezTo>
                    <a:pt x="18" y="19"/>
                    <a:pt x="18" y="34"/>
                    <a:pt x="15" y="58"/>
                  </a:cubicBezTo>
                  <a:cubicBezTo>
                    <a:pt x="13" y="77"/>
                    <a:pt x="14" y="108"/>
                    <a:pt x="0" y="116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44" name="Freeform 133"/>
            <p:cNvSpPr>
              <a:spLocks/>
            </p:cNvSpPr>
            <p:nvPr/>
          </p:nvSpPr>
          <p:spPr bwMode="auto">
            <a:xfrm>
              <a:off x="2056" y="532"/>
              <a:ext cx="107" cy="101"/>
            </a:xfrm>
            <a:custGeom>
              <a:avLst/>
              <a:gdLst>
                <a:gd name="T0" fmla="*/ 200 w 99"/>
                <a:gd name="T1" fmla="*/ 332 h 87"/>
                <a:gd name="T2" fmla="*/ 83 w 99"/>
                <a:gd name="T3" fmla="*/ 109 h 87"/>
                <a:gd name="T4" fmla="*/ 2 w 99"/>
                <a:gd name="T5" fmla="*/ 0 h 87"/>
                <a:gd name="T6" fmla="*/ 0 w 99"/>
                <a:gd name="T7" fmla="*/ 42 h 87"/>
                <a:gd name="T8" fmla="*/ 103 w 99"/>
                <a:gd name="T9" fmla="*/ 183 h 87"/>
                <a:gd name="T10" fmla="*/ 37 w 99"/>
                <a:gd name="T11" fmla="*/ 207 h 87"/>
                <a:gd name="T12" fmla="*/ 107 w 99"/>
                <a:gd name="T13" fmla="*/ 225 h 87"/>
                <a:gd name="T14" fmla="*/ 200 w 99"/>
                <a:gd name="T15" fmla="*/ 332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87"/>
                <a:gd name="T26" fmla="*/ 99 w 99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87">
                  <a:moveTo>
                    <a:pt x="99" y="87"/>
                  </a:moveTo>
                  <a:cubicBezTo>
                    <a:pt x="98" y="55"/>
                    <a:pt x="54" y="36"/>
                    <a:pt x="41" y="29"/>
                  </a:cubicBezTo>
                  <a:cubicBezTo>
                    <a:pt x="29" y="22"/>
                    <a:pt x="17" y="17"/>
                    <a:pt x="2" y="0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12" y="25"/>
                    <a:pt x="56" y="40"/>
                    <a:pt x="51" y="48"/>
                  </a:cubicBezTo>
                  <a:cubicBezTo>
                    <a:pt x="45" y="58"/>
                    <a:pt x="22" y="59"/>
                    <a:pt x="18" y="53"/>
                  </a:cubicBezTo>
                  <a:cubicBezTo>
                    <a:pt x="26" y="66"/>
                    <a:pt x="38" y="60"/>
                    <a:pt x="54" y="59"/>
                  </a:cubicBezTo>
                  <a:cubicBezTo>
                    <a:pt x="72" y="57"/>
                    <a:pt x="76" y="51"/>
                    <a:pt x="99" y="87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45" name="Freeform 134"/>
            <p:cNvSpPr>
              <a:spLocks/>
            </p:cNvSpPr>
            <p:nvPr/>
          </p:nvSpPr>
          <p:spPr bwMode="auto">
            <a:xfrm>
              <a:off x="2056" y="532"/>
              <a:ext cx="107" cy="101"/>
            </a:xfrm>
            <a:custGeom>
              <a:avLst/>
              <a:gdLst>
                <a:gd name="T0" fmla="*/ 200 w 99"/>
                <a:gd name="T1" fmla="*/ 332 h 87"/>
                <a:gd name="T2" fmla="*/ 83 w 99"/>
                <a:gd name="T3" fmla="*/ 109 h 87"/>
                <a:gd name="T4" fmla="*/ 2 w 99"/>
                <a:gd name="T5" fmla="*/ 0 h 87"/>
                <a:gd name="T6" fmla="*/ 0 w 99"/>
                <a:gd name="T7" fmla="*/ 42 h 87"/>
                <a:gd name="T8" fmla="*/ 103 w 99"/>
                <a:gd name="T9" fmla="*/ 183 h 87"/>
                <a:gd name="T10" fmla="*/ 37 w 99"/>
                <a:gd name="T11" fmla="*/ 207 h 87"/>
                <a:gd name="T12" fmla="*/ 107 w 99"/>
                <a:gd name="T13" fmla="*/ 225 h 87"/>
                <a:gd name="T14" fmla="*/ 200 w 99"/>
                <a:gd name="T15" fmla="*/ 332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9"/>
                <a:gd name="T25" fmla="*/ 0 h 87"/>
                <a:gd name="T26" fmla="*/ 99 w 99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9" h="87">
                  <a:moveTo>
                    <a:pt x="99" y="87"/>
                  </a:moveTo>
                  <a:cubicBezTo>
                    <a:pt x="98" y="55"/>
                    <a:pt x="54" y="36"/>
                    <a:pt x="41" y="29"/>
                  </a:cubicBezTo>
                  <a:cubicBezTo>
                    <a:pt x="29" y="22"/>
                    <a:pt x="17" y="17"/>
                    <a:pt x="2" y="0"/>
                  </a:cubicBezTo>
                  <a:cubicBezTo>
                    <a:pt x="1" y="3"/>
                    <a:pt x="0" y="7"/>
                    <a:pt x="0" y="11"/>
                  </a:cubicBezTo>
                  <a:cubicBezTo>
                    <a:pt x="12" y="25"/>
                    <a:pt x="56" y="40"/>
                    <a:pt x="51" y="48"/>
                  </a:cubicBezTo>
                  <a:cubicBezTo>
                    <a:pt x="45" y="58"/>
                    <a:pt x="22" y="59"/>
                    <a:pt x="18" y="53"/>
                  </a:cubicBezTo>
                  <a:cubicBezTo>
                    <a:pt x="26" y="66"/>
                    <a:pt x="38" y="60"/>
                    <a:pt x="54" y="59"/>
                  </a:cubicBezTo>
                  <a:cubicBezTo>
                    <a:pt x="72" y="57"/>
                    <a:pt x="76" y="51"/>
                    <a:pt x="99" y="87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46" name="Freeform 135"/>
            <p:cNvSpPr>
              <a:spLocks/>
            </p:cNvSpPr>
            <p:nvPr/>
          </p:nvSpPr>
          <p:spPr bwMode="auto">
            <a:xfrm>
              <a:off x="1764" y="905"/>
              <a:ext cx="12" cy="19"/>
            </a:xfrm>
            <a:custGeom>
              <a:avLst/>
              <a:gdLst>
                <a:gd name="T0" fmla="*/ 0 w 11"/>
                <a:gd name="T1" fmla="*/ 23 h 17"/>
                <a:gd name="T2" fmla="*/ 23 w 11"/>
                <a:gd name="T3" fmla="*/ 1 h 17"/>
                <a:gd name="T4" fmla="*/ 5 w 11"/>
                <a:gd name="T5" fmla="*/ 45 h 17"/>
                <a:gd name="T6" fmla="*/ 0 60000 65536"/>
                <a:gd name="T7" fmla="*/ 0 60000 65536"/>
                <a:gd name="T8" fmla="*/ 0 60000 65536"/>
                <a:gd name="T9" fmla="*/ 0 w 11"/>
                <a:gd name="T10" fmla="*/ 0 h 17"/>
                <a:gd name="T11" fmla="*/ 11 w 1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7">
                  <a:moveTo>
                    <a:pt x="0" y="9"/>
                  </a:moveTo>
                  <a:cubicBezTo>
                    <a:pt x="2" y="5"/>
                    <a:pt x="6" y="0"/>
                    <a:pt x="11" y="1"/>
                  </a:cubicBezTo>
                  <a:cubicBezTo>
                    <a:pt x="10" y="7"/>
                    <a:pt x="5" y="13"/>
                    <a:pt x="5" y="17"/>
                  </a:cubicBezTo>
                </a:path>
              </a:pathLst>
            </a:custGeom>
            <a:noFill/>
            <a:ln w="6350">
              <a:solidFill>
                <a:srgbClr val="F5BA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47" name="Freeform 136"/>
            <p:cNvSpPr>
              <a:spLocks/>
            </p:cNvSpPr>
            <p:nvPr/>
          </p:nvSpPr>
          <p:spPr bwMode="auto">
            <a:xfrm>
              <a:off x="1694" y="530"/>
              <a:ext cx="453" cy="506"/>
            </a:xfrm>
            <a:custGeom>
              <a:avLst/>
              <a:gdLst>
                <a:gd name="T0" fmla="*/ 323 w 418"/>
                <a:gd name="T1" fmla="*/ 645 h 438"/>
                <a:gd name="T2" fmla="*/ 234 w 418"/>
                <a:gd name="T3" fmla="*/ 798 h 438"/>
                <a:gd name="T4" fmla="*/ 269 w 418"/>
                <a:gd name="T5" fmla="*/ 878 h 438"/>
                <a:gd name="T6" fmla="*/ 314 w 418"/>
                <a:gd name="T7" fmla="*/ 990 h 438"/>
                <a:gd name="T8" fmla="*/ 328 w 418"/>
                <a:gd name="T9" fmla="*/ 1082 h 438"/>
                <a:gd name="T10" fmla="*/ 385 w 418"/>
                <a:gd name="T11" fmla="*/ 1091 h 438"/>
                <a:gd name="T12" fmla="*/ 427 w 418"/>
                <a:gd name="T13" fmla="*/ 1190 h 438"/>
                <a:gd name="T14" fmla="*/ 481 w 418"/>
                <a:gd name="T15" fmla="*/ 1205 h 438"/>
                <a:gd name="T16" fmla="*/ 516 w 418"/>
                <a:gd name="T17" fmla="*/ 1301 h 438"/>
                <a:gd name="T18" fmla="*/ 581 w 418"/>
                <a:gd name="T19" fmla="*/ 1375 h 438"/>
                <a:gd name="T20" fmla="*/ 619 w 418"/>
                <a:gd name="T21" fmla="*/ 1458 h 438"/>
                <a:gd name="T22" fmla="*/ 665 w 418"/>
                <a:gd name="T23" fmla="*/ 1450 h 438"/>
                <a:gd name="T24" fmla="*/ 720 w 418"/>
                <a:gd name="T25" fmla="*/ 1480 h 438"/>
                <a:gd name="T26" fmla="*/ 771 w 418"/>
                <a:gd name="T27" fmla="*/ 1550 h 438"/>
                <a:gd name="T28" fmla="*/ 854 w 418"/>
                <a:gd name="T29" fmla="*/ 1597 h 438"/>
                <a:gd name="T30" fmla="*/ 833 w 418"/>
                <a:gd name="T31" fmla="*/ 1427 h 438"/>
                <a:gd name="T32" fmla="*/ 788 w 418"/>
                <a:gd name="T33" fmla="*/ 1312 h 438"/>
                <a:gd name="T34" fmla="*/ 703 w 418"/>
                <a:gd name="T35" fmla="*/ 1022 h 438"/>
                <a:gd name="T36" fmla="*/ 663 w 418"/>
                <a:gd name="T37" fmla="*/ 693 h 438"/>
                <a:gd name="T38" fmla="*/ 642 w 418"/>
                <a:gd name="T39" fmla="*/ 355 h 438"/>
                <a:gd name="T40" fmla="*/ 567 w 418"/>
                <a:gd name="T41" fmla="*/ 251 h 438"/>
                <a:gd name="T42" fmla="*/ 645 w 418"/>
                <a:gd name="T43" fmla="*/ 251 h 438"/>
                <a:gd name="T44" fmla="*/ 644 w 418"/>
                <a:gd name="T45" fmla="*/ 158 h 438"/>
                <a:gd name="T46" fmla="*/ 590 w 418"/>
                <a:gd name="T47" fmla="*/ 3 h 438"/>
                <a:gd name="T48" fmla="*/ 501 w 418"/>
                <a:gd name="T49" fmla="*/ 148 h 438"/>
                <a:gd name="T50" fmla="*/ 501 w 418"/>
                <a:gd name="T51" fmla="*/ 225 h 438"/>
                <a:gd name="T52" fmla="*/ 565 w 418"/>
                <a:gd name="T53" fmla="*/ 250 h 438"/>
                <a:gd name="T54" fmla="*/ 486 w 418"/>
                <a:gd name="T55" fmla="*/ 332 h 438"/>
                <a:gd name="T56" fmla="*/ 446 w 418"/>
                <a:gd name="T57" fmla="*/ 436 h 438"/>
                <a:gd name="T58" fmla="*/ 441 w 418"/>
                <a:gd name="T59" fmla="*/ 490 h 438"/>
                <a:gd name="T60" fmla="*/ 323 w 418"/>
                <a:gd name="T61" fmla="*/ 645 h 438"/>
                <a:gd name="T62" fmla="*/ 392 w 418"/>
                <a:gd name="T63" fmla="*/ 463 h 438"/>
                <a:gd name="T64" fmla="*/ 333 w 418"/>
                <a:gd name="T65" fmla="*/ 369 h 438"/>
                <a:gd name="T66" fmla="*/ 238 w 418"/>
                <a:gd name="T67" fmla="*/ 163 h 438"/>
                <a:gd name="T68" fmla="*/ 164 w 418"/>
                <a:gd name="T69" fmla="*/ 140 h 438"/>
                <a:gd name="T70" fmla="*/ 47 w 418"/>
                <a:gd name="T71" fmla="*/ 188 h 438"/>
                <a:gd name="T72" fmla="*/ 3 w 418"/>
                <a:gd name="T73" fmla="*/ 341 h 438"/>
                <a:gd name="T74" fmla="*/ 16 w 418"/>
                <a:gd name="T75" fmla="*/ 447 h 438"/>
                <a:gd name="T76" fmla="*/ 40 w 418"/>
                <a:gd name="T77" fmla="*/ 538 h 438"/>
                <a:gd name="T78" fmla="*/ 76 w 418"/>
                <a:gd name="T79" fmla="*/ 662 h 438"/>
                <a:gd name="T80" fmla="*/ 127 w 418"/>
                <a:gd name="T81" fmla="*/ 745 h 438"/>
                <a:gd name="T82" fmla="*/ 182 w 418"/>
                <a:gd name="T83" fmla="*/ 728 h 4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18"/>
                <a:gd name="T127" fmla="*/ 0 h 438"/>
                <a:gd name="T128" fmla="*/ 418 w 418"/>
                <a:gd name="T129" fmla="*/ 438 h 43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18" h="438">
                  <a:moveTo>
                    <a:pt x="76" y="205"/>
                  </a:moveTo>
                  <a:cubicBezTo>
                    <a:pt x="84" y="206"/>
                    <a:pt x="125" y="166"/>
                    <a:pt x="157" y="176"/>
                  </a:cubicBezTo>
                  <a:cubicBezTo>
                    <a:pt x="134" y="170"/>
                    <a:pt x="122" y="195"/>
                    <a:pt x="119" y="201"/>
                  </a:cubicBezTo>
                  <a:cubicBezTo>
                    <a:pt x="115" y="208"/>
                    <a:pt x="110" y="215"/>
                    <a:pt x="114" y="218"/>
                  </a:cubicBezTo>
                  <a:cubicBezTo>
                    <a:pt x="118" y="223"/>
                    <a:pt x="123" y="227"/>
                    <a:pt x="125" y="229"/>
                  </a:cubicBezTo>
                  <a:cubicBezTo>
                    <a:pt x="128" y="234"/>
                    <a:pt x="127" y="237"/>
                    <a:pt x="130" y="240"/>
                  </a:cubicBezTo>
                  <a:cubicBezTo>
                    <a:pt x="133" y="243"/>
                    <a:pt x="132" y="250"/>
                    <a:pt x="139" y="255"/>
                  </a:cubicBezTo>
                  <a:cubicBezTo>
                    <a:pt x="146" y="260"/>
                    <a:pt x="146" y="263"/>
                    <a:pt x="152" y="270"/>
                  </a:cubicBezTo>
                  <a:cubicBezTo>
                    <a:pt x="157" y="278"/>
                    <a:pt x="153" y="280"/>
                    <a:pt x="156" y="285"/>
                  </a:cubicBezTo>
                  <a:cubicBezTo>
                    <a:pt x="159" y="290"/>
                    <a:pt x="160" y="295"/>
                    <a:pt x="160" y="295"/>
                  </a:cubicBezTo>
                  <a:cubicBezTo>
                    <a:pt x="171" y="299"/>
                    <a:pt x="171" y="299"/>
                    <a:pt x="171" y="299"/>
                  </a:cubicBezTo>
                  <a:cubicBezTo>
                    <a:pt x="171" y="299"/>
                    <a:pt x="179" y="298"/>
                    <a:pt x="187" y="298"/>
                  </a:cubicBezTo>
                  <a:cubicBezTo>
                    <a:pt x="195" y="298"/>
                    <a:pt x="192" y="309"/>
                    <a:pt x="197" y="321"/>
                  </a:cubicBezTo>
                  <a:cubicBezTo>
                    <a:pt x="202" y="332"/>
                    <a:pt x="197" y="321"/>
                    <a:pt x="208" y="325"/>
                  </a:cubicBezTo>
                  <a:cubicBezTo>
                    <a:pt x="218" y="328"/>
                    <a:pt x="217" y="328"/>
                    <a:pt x="217" y="328"/>
                  </a:cubicBezTo>
                  <a:cubicBezTo>
                    <a:pt x="217" y="328"/>
                    <a:pt x="226" y="329"/>
                    <a:pt x="233" y="329"/>
                  </a:cubicBezTo>
                  <a:cubicBezTo>
                    <a:pt x="239" y="329"/>
                    <a:pt x="239" y="337"/>
                    <a:pt x="244" y="341"/>
                  </a:cubicBezTo>
                  <a:cubicBezTo>
                    <a:pt x="249" y="345"/>
                    <a:pt x="246" y="352"/>
                    <a:pt x="249" y="355"/>
                  </a:cubicBezTo>
                  <a:cubicBezTo>
                    <a:pt x="252" y="358"/>
                    <a:pt x="252" y="364"/>
                    <a:pt x="262" y="374"/>
                  </a:cubicBezTo>
                  <a:cubicBezTo>
                    <a:pt x="271" y="384"/>
                    <a:pt x="270" y="377"/>
                    <a:pt x="281" y="375"/>
                  </a:cubicBezTo>
                  <a:cubicBezTo>
                    <a:pt x="293" y="373"/>
                    <a:pt x="285" y="381"/>
                    <a:pt x="293" y="386"/>
                  </a:cubicBezTo>
                  <a:cubicBezTo>
                    <a:pt x="300" y="390"/>
                    <a:pt x="297" y="394"/>
                    <a:pt x="300" y="398"/>
                  </a:cubicBezTo>
                  <a:cubicBezTo>
                    <a:pt x="303" y="402"/>
                    <a:pt x="307" y="403"/>
                    <a:pt x="310" y="404"/>
                  </a:cubicBezTo>
                  <a:cubicBezTo>
                    <a:pt x="314" y="405"/>
                    <a:pt x="318" y="398"/>
                    <a:pt x="324" y="396"/>
                  </a:cubicBezTo>
                  <a:cubicBezTo>
                    <a:pt x="330" y="394"/>
                    <a:pt x="334" y="397"/>
                    <a:pt x="337" y="397"/>
                  </a:cubicBezTo>
                  <a:cubicBezTo>
                    <a:pt x="341" y="397"/>
                    <a:pt x="350" y="403"/>
                    <a:pt x="350" y="403"/>
                  </a:cubicBezTo>
                  <a:cubicBezTo>
                    <a:pt x="350" y="403"/>
                    <a:pt x="355" y="406"/>
                    <a:pt x="354" y="413"/>
                  </a:cubicBezTo>
                  <a:cubicBezTo>
                    <a:pt x="353" y="419"/>
                    <a:pt x="368" y="425"/>
                    <a:pt x="373" y="423"/>
                  </a:cubicBezTo>
                  <a:cubicBezTo>
                    <a:pt x="378" y="421"/>
                    <a:pt x="388" y="427"/>
                    <a:pt x="399" y="430"/>
                  </a:cubicBezTo>
                  <a:cubicBezTo>
                    <a:pt x="409" y="433"/>
                    <a:pt x="408" y="438"/>
                    <a:pt x="413" y="436"/>
                  </a:cubicBezTo>
                  <a:cubicBezTo>
                    <a:pt x="418" y="434"/>
                    <a:pt x="410" y="417"/>
                    <a:pt x="413" y="410"/>
                  </a:cubicBezTo>
                  <a:cubicBezTo>
                    <a:pt x="416" y="403"/>
                    <a:pt x="407" y="394"/>
                    <a:pt x="403" y="389"/>
                  </a:cubicBezTo>
                  <a:cubicBezTo>
                    <a:pt x="399" y="385"/>
                    <a:pt x="396" y="384"/>
                    <a:pt x="390" y="378"/>
                  </a:cubicBezTo>
                  <a:cubicBezTo>
                    <a:pt x="385" y="372"/>
                    <a:pt x="388" y="365"/>
                    <a:pt x="381" y="358"/>
                  </a:cubicBezTo>
                  <a:cubicBezTo>
                    <a:pt x="374" y="352"/>
                    <a:pt x="374" y="342"/>
                    <a:pt x="363" y="329"/>
                  </a:cubicBezTo>
                  <a:cubicBezTo>
                    <a:pt x="353" y="317"/>
                    <a:pt x="345" y="287"/>
                    <a:pt x="341" y="279"/>
                  </a:cubicBezTo>
                  <a:cubicBezTo>
                    <a:pt x="336" y="271"/>
                    <a:pt x="334" y="264"/>
                    <a:pt x="328" y="249"/>
                  </a:cubicBezTo>
                  <a:cubicBezTo>
                    <a:pt x="322" y="235"/>
                    <a:pt x="325" y="202"/>
                    <a:pt x="322" y="190"/>
                  </a:cubicBezTo>
                  <a:cubicBezTo>
                    <a:pt x="319" y="178"/>
                    <a:pt x="319" y="169"/>
                    <a:pt x="312" y="154"/>
                  </a:cubicBezTo>
                  <a:cubicBezTo>
                    <a:pt x="307" y="142"/>
                    <a:pt x="311" y="115"/>
                    <a:pt x="311" y="97"/>
                  </a:cubicBezTo>
                  <a:cubicBezTo>
                    <a:pt x="311" y="94"/>
                    <a:pt x="307" y="87"/>
                    <a:pt x="305" y="87"/>
                  </a:cubicBezTo>
                  <a:cubicBezTo>
                    <a:pt x="290" y="84"/>
                    <a:pt x="275" y="81"/>
                    <a:pt x="276" y="69"/>
                  </a:cubicBezTo>
                  <a:cubicBezTo>
                    <a:pt x="279" y="77"/>
                    <a:pt x="296" y="76"/>
                    <a:pt x="307" y="76"/>
                  </a:cubicBezTo>
                  <a:cubicBezTo>
                    <a:pt x="308" y="76"/>
                    <a:pt x="312" y="78"/>
                    <a:pt x="314" y="69"/>
                  </a:cubicBezTo>
                  <a:cubicBezTo>
                    <a:pt x="315" y="60"/>
                    <a:pt x="311" y="60"/>
                    <a:pt x="314" y="55"/>
                  </a:cubicBezTo>
                  <a:cubicBezTo>
                    <a:pt x="316" y="51"/>
                    <a:pt x="311" y="45"/>
                    <a:pt x="313" y="43"/>
                  </a:cubicBezTo>
                  <a:cubicBezTo>
                    <a:pt x="314" y="33"/>
                    <a:pt x="315" y="25"/>
                    <a:pt x="316" y="19"/>
                  </a:cubicBezTo>
                  <a:cubicBezTo>
                    <a:pt x="309" y="11"/>
                    <a:pt x="299" y="5"/>
                    <a:pt x="286" y="3"/>
                  </a:cubicBezTo>
                  <a:cubicBezTo>
                    <a:pt x="272" y="0"/>
                    <a:pt x="258" y="2"/>
                    <a:pt x="249" y="7"/>
                  </a:cubicBezTo>
                  <a:cubicBezTo>
                    <a:pt x="247" y="13"/>
                    <a:pt x="245" y="28"/>
                    <a:pt x="243" y="41"/>
                  </a:cubicBezTo>
                  <a:cubicBezTo>
                    <a:pt x="244" y="46"/>
                    <a:pt x="244" y="50"/>
                    <a:pt x="245" y="53"/>
                  </a:cubicBezTo>
                  <a:cubicBezTo>
                    <a:pt x="246" y="55"/>
                    <a:pt x="241" y="58"/>
                    <a:pt x="243" y="61"/>
                  </a:cubicBezTo>
                  <a:cubicBezTo>
                    <a:pt x="243" y="61"/>
                    <a:pt x="239" y="67"/>
                    <a:pt x="242" y="68"/>
                  </a:cubicBezTo>
                  <a:cubicBezTo>
                    <a:pt x="247" y="73"/>
                    <a:pt x="264" y="77"/>
                    <a:pt x="274" y="68"/>
                  </a:cubicBezTo>
                  <a:cubicBezTo>
                    <a:pt x="274" y="84"/>
                    <a:pt x="247" y="85"/>
                    <a:pt x="235" y="91"/>
                  </a:cubicBezTo>
                  <a:cubicBezTo>
                    <a:pt x="236" y="90"/>
                    <a:pt x="236" y="90"/>
                    <a:pt x="236" y="90"/>
                  </a:cubicBezTo>
                  <a:cubicBezTo>
                    <a:pt x="228" y="97"/>
                    <a:pt x="233" y="104"/>
                    <a:pt x="228" y="112"/>
                  </a:cubicBezTo>
                  <a:cubicBezTo>
                    <a:pt x="226" y="116"/>
                    <a:pt x="220" y="115"/>
                    <a:pt x="217" y="119"/>
                  </a:cubicBezTo>
                  <a:cubicBezTo>
                    <a:pt x="216" y="121"/>
                    <a:pt x="216" y="125"/>
                    <a:pt x="215" y="128"/>
                  </a:cubicBezTo>
                  <a:cubicBezTo>
                    <a:pt x="214" y="133"/>
                    <a:pt x="214" y="133"/>
                    <a:pt x="214" y="133"/>
                  </a:cubicBezTo>
                  <a:cubicBezTo>
                    <a:pt x="214" y="133"/>
                    <a:pt x="212" y="146"/>
                    <a:pt x="190" y="158"/>
                  </a:cubicBezTo>
                  <a:cubicBezTo>
                    <a:pt x="178" y="165"/>
                    <a:pt x="166" y="165"/>
                    <a:pt x="157" y="176"/>
                  </a:cubicBezTo>
                  <a:cubicBezTo>
                    <a:pt x="159" y="156"/>
                    <a:pt x="188" y="155"/>
                    <a:pt x="190" y="129"/>
                  </a:cubicBezTo>
                  <a:cubicBezTo>
                    <a:pt x="191" y="129"/>
                    <a:pt x="190" y="126"/>
                    <a:pt x="190" y="126"/>
                  </a:cubicBezTo>
                  <a:cubicBezTo>
                    <a:pt x="189" y="119"/>
                    <a:pt x="173" y="119"/>
                    <a:pt x="168" y="113"/>
                  </a:cubicBezTo>
                  <a:cubicBezTo>
                    <a:pt x="164" y="109"/>
                    <a:pt x="164" y="104"/>
                    <a:pt x="161" y="100"/>
                  </a:cubicBezTo>
                  <a:cubicBezTo>
                    <a:pt x="158" y="95"/>
                    <a:pt x="154" y="94"/>
                    <a:pt x="151" y="90"/>
                  </a:cubicBezTo>
                  <a:cubicBezTo>
                    <a:pt x="138" y="77"/>
                    <a:pt x="136" y="52"/>
                    <a:pt x="116" y="45"/>
                  </a:cubicBezTo>
                  <a:cubicBezTo>
                    <a:pt x="112" y="43"/>
                    <a:pt x="103" y="43"/>
                    <a:pt x="95" y="42"/>
                  </a:cubicBezTo>
                  <a:cubicBezTo>
                    <a:pt x="88" y="41"/>
                    <a:pt x="84" y="38"/>
                    <a:pt x="79" y="38"/>
                  </a:cubicBezTo>
                  <a:cubicBezTo>
                    <a:pt x="69" y="38"/>
                    <a:pt x="63" y="42"/>
                    <a:pt x="54" y="44"/>
                  </a:cubicBezTo>
                  <a:cubicBezTo>
                    <a:pt x="46" y="46"/>
                    <a:pt x="29" y="49"/>
                    <a:pt x="23" y="52"/>
                  </a:cubicBezTo>
                  <a:cubicBezTo>
                    <a:pt x="13" y="58"/>
                    <a:pt x="5" y="67"/>
                    <a:pt x="1" y="77"/>
                  </a:cubicBezTo>
                  <a:cubicBezTo>
                    <a:pt x="1" y="84"/>
                    <a:pt x="3" y="87"/>
                    <a:pt x="3" y="93"/>
                  </a:cubicBezTo>
                  <a:cubicBezTo>
                    <a:pt x="3" y="99"/>
                    <a:pt x="0" y="103"/>
                    <a:pt x="5" y="110"/>
                  </a:cubicBezTo>
                  <a:cubicBezTo>
                    <a:pt x="10" y="116"/>
                    <a:pt x="7" y="114"/>
                    <a:pt x="7" y="122"/>
                  </a:cubicBezTo>
                  <a:cubicBezTo>
                    <a:pt x="7" y="130"/>
                    <a:pt x="9" y="130"/>
                    <a:pt x="13" y="136"/>
                  </a:cubicBezTo>
                  <a:cubicBezTo>
                    <a:pt x="18" y="142"/>
                    <a:pt x="17" y="142"/>
                    <a:pt x="19" y="147"/>
                  </a:cubicBezTo>
                  <a:cubicBezTo>
                    <a:pt x="21" y="153"/>
                    <a:pt x="18" y="151"/>
                    <a:pt x="22" y="158"/>
                  </a:cubicBezTo>
                  <a:cubicBezTo>
                    <a:pt x="26" y="165"/>
                    <a:pt x="31" y="174"/>
                    <a:pt x="37" y="181"/>
                  </a:cubicBezTo>
                  <a:cubicBezTo>
                    <a:pt x="44" y="189"/>
                    <a:pt x="45" y="191"/>
                    <a:pt x="50" y="193"/>
                  </a:cubicBezTo>
                  <a:cubicBezTo>
                    <a:pt x="55" y="195"/>
                    <a:pt x="55" y="202"/>
                    <a:pt x="61" y="203"/>
                  </a:cubicBezTo>
                  <a:cubicBezTo>
                    <a:pt x="67" y="204"/>
                    <a:pt x="68" y="206"/>
                    <a:pt x="76" y="205"/>
                  </a:cubicBezTo>
                  <a:cubicBezTo>
                    <a:pt x="79" y="205"/>
                    <a:pt x="84" y="202"/>
                    <a:pt x="89" y="198"/>
                  </a:cubicBezTo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48" name="Freeform 137"/>
            <p:cNvSpPr>
              <a:spLocks/>
            </p:cNvSpPr>
            <p:nvPr/>
          </p:nvSpPr>
          <p:spPr bwMode="auto">
            <a:xfrm>
              <a:off x="2174" y="602"/>
              <a:ext cx="65" cy="25"/>
            </a:xfrm>
            <a:custGeom>
              <a:avLst/>
              <a:gdLst>
                <a:gd name="T0" fmla="*/ 122 w 60"/>
                <a:gd name="T1" fmla="*/ 0 h 22"/>
                <a:gd name="T2" fmla="*/ 0 w 60"/>
                <a:gd name="T3" fmla="*/ 60 h 22"/>
                <a:gd name="T4" fmla="*/ 64 w 60"/>
                <a:gd name="T5" fmla="*/ 41 h 22"/>
                <a:gd name="T6" fmla="*/ 122 w 60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"/>
                <a:gd name="T13" fmla="*/ 0 h 22"/>
                <a:gd name="T14" fmla="*/ 60 w 60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" h="22">
                  <a:moveTo>
                    <a:pt x="60" y="0"/>
                  </a:moveTo>
                  <a:cubicBezTo>
                    <a:pt x="49" y="22"/>
                    <a:pt x="14" y="15"/>
                    <a:pt x="0" y="19"/>
                  </a:cubicBezTo>
                  <a:cubicBezTo>
                    <a:pt x="7" y="16"/>
                    <a:pt x="19" y="15"/>
                    <a:pt x="30" y="13"/>
                  </a:cubicBezTo>
                  <a:cubicBezTo>
                    <a:pt x="41" y="11"/>
                    <a:pt x="52" y="8"/>
                    <a:pt x="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49" name="Freeform 138"/>
            <p:cNvSpPr>
              <a:spLocks/>
            </p:cNvSpPr>
            <p:nvPr/>
          </p:nvSpPr>
          <p:spPr bwMode="auto">
            <a:xfrm>
              <a:off x="1585" y="466"/>
              <a:ext cx="477" cy="105"/>
            </a:xfrm>
            <a:custGeom>
              <a:avLst/>
              <a:gdLst>
                <a:gd name="T0" fmla="*/ 139 w 440"/>
                <a:gd name="T1" fmla="*/ 242 h 91"/>
                <a:gd name="T2" fmla="*/ 0 w 440"/>
                <a:gd name="T3" fmla="*/ 278 h 91"/>
                <a:gd name="T4" fmla="*/ 1 w 440"/>
                <a:gd name="T5" fmla="*/ 331 h 91"/>
                <a:gd name="T6" fmla="*/ 147 w 440"/>
                <a:gd name="T7" fmla="*/ 291 h 91"/>
                <a:gd name="T8" fmla="*/ 904 w 440"/>
                <a:gd name="T9" fmla="*/ 211 h 91"/>
                <a:gd name="T10" fmla="*/ 908 w 440"/>
                <a:gd name="T11" fmla="*/ 163 h 91"/>
                <a:gd name="T12" fmla="*/ 139 w 440"/>
                <a:gd name="T13" fmla="*/ 242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0"/>
                <a:gd name="T22" fmla="*/ 0 h 91"/>
                <a:gd name="T23" fmla="*/ 440 w 440"/>
                <a:gd name="T24" fmla="*/ 91 h 9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0" h="91">
                  <a:moveTo>
                    <a:pt x="67" y="67"/>
                  </a:moveTo>
                  <a:cubicBezTo>
                    <a:pt x="43" y="74"/>
                    <a:pt x="14" y="75"/>
                    <a:pt x="0" y="76"/>
                  </a:cubicBezTo>
                  <a:cubicBezTo>
                    <a:pt x="0" y="81"/>
                    <a:pt x="0" y="86"/>
                    <a:pt x="1" y="91"/>
                  </a:cubicBezTo>
                  <a:cubicBezTo>
                    <a:pt x="15" y="90"/>
                    <a:pt x="46" y="89"/>
                    <a:pt x="71" y="81"/>
                  </a:cubicBezTo>
                  <a:cubicBezTo>
                    <a:pt x="150" y="57"/>
                    <a:pt x="299" y="15"/>
                    <a:pt x="436" y="59"/>
                  </a:cubicBezTo>
                  <a:cubicBezTo>
                    <a:pt x="437" y="54"/>
                    <a:pt x="439" y="50"/>
                    <a:pt x="440" y="45"/>
                  </a:cubicBezTo>
                  <a:cubicBezTo>
                    <a:pt x="299" y="0"/>
                    <a:pt x="148" y="43"/>
                    <a:pt x="67" y="67"/>
                  </a:cubicBezTo>
                  <a:close/>
                </a:path>
              </a:pathLst>
            </a:custGeom>
            <a:noFill/>
            <a:ln w="3175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50" name="Freeform 139"/>
            <p:cNvSpPr>
              <a:spLocks/>
            </p:cNvSpPr>
            <p:nvPr/>
          </p:nvSpPr>
          <p:spPr bwMode="auto">
            <a:xfrm>
              <a:off x="1597" y="453"/>
              <a:ext cx="474" cy="56"/>
            </a:xfrm>
            <a:custGeom>
              <a:avLst/>
              <a:gdLst>
                <a:gd name="T0" fmla="*/ 908 w 437"/>
                <a:gd name="T1" fmla="*/ 140 h 48"/>
                <a:gd name="T2" fmla="*/ 131 w 437"/>
                <a:gd name="T3" fmla="*/ 134 h 48"/>
                <a:gd name="T4" fmla="*/ 2 w 437"/>
                <a:gd name="T5" fmla="*/ 134 h 48"/>
                <a:gd name="T6" fmla="*/ 0 w 437"/>
                <a:gd name="T7" fmla="*/ 193 h 48"/>
                <a:gd name="T8" fmla="*/ 110 w 437"/>
                <a:gd name="T9" fmla="*/ 193 h 48"/>
                <a:gd name="T10" fmla="*/ 116 w 437"/>
                <a:gd name="T11" fmla="*/ 193 h 48"/>
                <a:gd name="T12" fmla="*/ 900 w 437"/>
                <a:gd name="T13" fmla="*/ 190 h 48"/>
                <a:gd name="T14" fmla="*/ 900 w 437"/>
                <a:gd name="T15" fmla="*/ 190 h 48"/>
                <a:gd name="T16" fmla="*/ 908 w 437"/>
                <a:gd name="T17" fmla="*/ 14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7"/>
                <a:gd name="T28" fmla="*/ 0 h 48"/>
                <a:gd name="T29" fmla="*/ 437 w 437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7" h="48">
                  <a:moveTo>
                    <a:pt x="437" y="34"/>
                  </a:moveTo>
                  <a:cubicBezTo>
                    <a:pt x="204" y="0"/>
                    <a:pt x="76" y="30"/>
                    <a:pt x="64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8"/>
                    <a:pt x="0" y="43"/>
                    <a:pt x="0" y="48"/>
                  </a:cubicBezTo>
                  <a:cubicBezTo>
                    <a:pt x="53" y="48"/>
                    <a:pt x="53" y="48"/>
                    <a:pt x="53" y="48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6" y="47"/>
                    <a:pt x="193" y="10"/>
                    <a:pt x="432" y="47"/>
                  </a:cubicBezTo>
                  <a:cubicBezTo>
                    <a:pt x="432" y="47"/>
                    <a:pt x="432" y="47"/>
                    <a:pt x="432" y="47"/>
                  </a:cubicBezTo>
                  <a:cubicBezTo>
                    <a:pt x="433" y="43"/>
                    <a:pt x="435" y="38"/>
                    <a:pt x="437" y="34"/>
                  </a:cubicBezTo>
                  <a:close/>
                </a:path>
              </a:pathLst>
            </a:custGeom>
            <a:noFill/>
            <a:ln w="3175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51" name="Freeform 140"/>
            <p:cNvSpPr>
              <a:spLocks/>
            </p:cNvSpPr>
            <p:nvPr/>
          </p:nvSpPr>
          <p:spPr bwMode="auto">
            <a:xfrm>
              <a:off x="1711" y="718"/>
              <a:ext cx="54" cy="450"/>
            </a:xfrm>
            <a:custGeom>
              <a:avLst/>
              <a:gdLst>
                <a:gd name="T0" fmla="*/ 99 w 50"/>
                <a:gd name="T1" fmla="*/ 1445 h 389"/>
                <a:gd name="T2" fmla="*/ 99 w 50"/>
                <a:gd name="T3" fmla="*/ 979 h 389"/>
                <a:gd name="T4" fmla="*/ 78 w 50"/>
                <a:gd name="T5" fmla="*/ 776 h 389"/>
                <a:gd name="T6" fmla="*/ 29 w 50"/>
                <a:gd name="T7" fmla="*/ 212 h 389"/>
                <a:gd name="T8" fmla="*/ 36 w 50"/>
                <a:gd name="T9" fmla="*/ 57 h 389"/>
                <a:gd name="T10" fmla="*/ 36 w 50"/>
                <a:gd name="T11" fmla="*/ 57 h 389"/>
                <a:gd name="T12" fmla="*/ 17 w 50"/>
                <a:gd name="T13" fmla="*/ 0 h 389"/>
                <a:gd name="T14" fmla="*/ 1 w 50"/>
                <a:gd name="T15" fmla="*/ 212 h 389"/>
                <a:gd name="T16" fmla="*/ 49 w 50"/>
                <a:gd name="T17" fmla="*/ 780 h 389"/>
                <a:gd name="T18" fmla="*/ 72 w 50"/>
                <a:gd name="T19" fmla="*/ 979 h 389"/>
                <a:gd name="T20" fmla="*/ 72 w 50"/>
                <a:gd name="T21" fmla="*/ 1445 h 3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"/>
                <a:gd name="T34" fmla="*/ 0 h 389"/>
                <a:gd name="T35" fmla="*/ 50 w 50"/>
                <a:gd name="T36" fmla="*/ 389 h 3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" h="389">
                  <a:moveTo>
                    <a:pt x="50" y="389"/>
                  </a:moveTo>
                  <a:cubicBezTo>
                    <a:pt x="50" y="264"/>
                    <a:pt x="50" y="264"/>
                    <a:pt x="50" y="264"/>
                  </a:cubicBezTo>
                  <a:cubicBezTo>
                    <a:pt x="50" y="251"/>
                    <a:pt x="45" y="232"/>
                    <a:pt x="39" y="208"/>
                  </a:cubicBezTo>
                  <a:cubicBezTo>
                    <a:pt x="29" y="168"/>
                    <a:pt x="15" y="114"/>
                    <a:pt x="15" y="57"/>
                  </a:cubicBezTo>
                  <a:cubicBezTo>
                    <a:pt x="15" y="35"/>
                    <a:pt x="13" y="30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4" y="10"/>
                    <a:pt x="11" y="4"/>
                    <a:pt x="8" y="0"/>
                  </a:cubicBezTo>
                  <a:cubicBezTo>
                    <a:pt x="0" y="17"/>
                    <a:pt x="1" y="28"/>
                    <a:pt x="1" y="57"/>
                  </a:cubicBezTo>
                  <a:cubicBezTo>
                    <a:pt x="1" y="116"/>
                    <a:pt x="15" y="171"/>
                    <a:pt x="25" y="211"/>
                  </a:cubicBezTo>
                  <a:cubicBezTo>
                    <a:pt x="31" y="235"/>
                    <a:pt x="36" y="253"/>
                    <a:pt x="36" y="264"/>
                  </a:cubicBezTo>
                  <a:cubicBezTo>
                    <a:pt x="36" y="389"/>
                    <a:pt x="36" y="389"/>
                    <a:pt x="36" y="389"/>
                  </a:cubicBezTo>
                </a:path>
              </a:pathLst>
            </a:custGeom>
            <a:noFill/>
            <a:ln w="3175">
              <a:solidFill>
                <a:srgbClr val="0B4D9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52" name="Freeform 141"/>
            <p:cNvSpPr>
              <a:spLocks/>
            </p:cNvSpPr>
            <p:nvPr/>
          </p:nvSpPr>
          <p:spPr bwMode="auto">
            <a:xfrm>
              <a:off x="2197" y="442"/>
              <a:ext cx="111" cy="81"/>
            </a:xfrm>
            <a:custGeom>
              <a:avLst/>
              <a:gdLst>
                <a:gd name="T0" fmla="*/ 18 w 103"/>
                <a:gd name="T1" fmla="*/ 263 h 70"/>
                <a:gd name="T2" fmla="*/ 54 w 103"/>
                <a:gd name="T3" fmla="*/ 207 h 70"/>
                <a:gd name="T4" fmla="*/ 204 w 103"/>
                <a:gd name="T5" fmla="*/ 52 h 70"/>
                <a:gd name="T6" fmla="*/ 195 w 103"/>
                <a:gd name="T7" fmla="*/ 0 h 70"/>
                <a:gd name="T8" fmla="*/ 30 w 103"/>
                <a:gd name="T9" fmla="*/ 170 h 70"/>
                <a:gd name="T10" fmla="*/ 0 w 103"/>
                <a:gd name="T11" fmla="*/ 215 h 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3"/>
                <a:gd name="T19" fmla="*/ 0 h 70"/>
                <a:gd name="T20" fmla="*/ 103 w 103"/>
                <a:gd name="T21" fmla="*/ 70 h 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3" h="70">
                  <a:moveTo>
                    <a:pt x="9" y="70"/>
                  </a:moveTo>
                  <a:cubicBezTo>
                    <a:pt x="13" y="66"/>
                    <a:pt x="23" y="59"/>
                    <a:pt x="28" y="55"/>
                  </a:cubicBezTo>
                  <a:cubicBezTo>
                    <a:pt x="46" y="41"/>
                    <a:pt x="72" y="24"/>
                    <a:pt x="103" y="14"/>
                  </a:cubicBezTo>
                  <a:cubicBezTo>
                    <a:pt x="103" y="10"/>
                    <a:pt x="102" y="4"/>
                    <a:pt x="100" y="0"/>
                  </a:cubicBezTo>
                  <a:cubicBezTo>
                    <a:pt x="64" y="11"/>
                    <a:pt x="36" y="30"/>
                    <a:pt x="16" y="46"/>
                  </a:cubicBezTo>
                  <a:cubicBezTo>
                    <a:pt x="12" y="49"/>
                    <a:pt x="3" y="56"/>
                    <a:pt x="0" y="58"/>
                  </a:cubicBezTo>
                </a:path>
              </a:pathLst>
            </a:custGeom>
            <a:noFill/>
            <a:ln w="3175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53" name="Freeform 142"/>
            <p:cNvSpPr>
              <a:spLocks/>
            </p:cNvSpPr>
            <p:nvPr/>
          </p:nvSpPr>
          <p:spPr bwMode="auto">
            <a:xfrm>
              <a:off x="2224" y="496"/>
              <a:ext cx="106" cy="72"/>
            </a:xfrm>
            <a:custGeom>
              <a:avLst/>
              <a:gdLst>
                <a:gd name="T0" fmla="*/ 16 w 98"/>
                <a:gd name="T1" fmla="*/ 240 h 62"/>
                <a:gd name="T2" fmla="*/ 37 w 98"/>
                <a:gd name="T3" fmla="*/ 207 h 62"/>
                <a:gd name="T4" fmla="*/ 37 w 98"/>
                <a:gd name="T5" fmla="*/ 207 h 62"/>
                <a:gd name="T6" fmla="*/ 199 w 98"/>
                <a:gd name="T7" fmla="*/ 49 h 62"/>
                <a:gd name="T8" fmla="*/ 184 w 98"/>
                <a:gd name="T9" fmla="*/ 0 h 62"/>
                <a:gd name="T10" fmla="*/ 25 w 98"/>
                <a:gd name="T11" fmla="*/ 145 h 62"/>
                <a:gd name="T12" fmla="*/ 25 w 98"/>
                <a:gd name="T13" fmla="*/ 145 h 62"/>
                <a:gd name="T14" fmla="*/ 0 w 98"/>
                <a:gd name="T15" fmla="*/ 187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8"/>
                <a:gd name="T25" fmla="*/ 0 h 62"/>
                <a:gd name="T26" fmla="*/ 98 w 98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8" h="62">
                  <a:moveTo>
                    <a:pt x="7" y="62"/>
                  </a:moveTo>
                  <a:cubicBezTo>
                    <a:pt x="11" y="59"/>
                    <a:pt x="15" y="56"/>
                    <a:pt x="18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37" y="38"/>
                    <a:pt x="66" y="22"/>
                    <a:pt x="98" y="13"/>
                  </a:cubicBezTo>
                  <a:cubicBezTo>
                    <a:pt x="97" y="8"/>
                    <a:pt x="94" y="3"/>
                    <a:pt x="91" y="0"/>
                  </a:cubicBezTo>
                  <a:cubicBezTo>
                    <a:pt x="61" y="9"/>
                    <a:pt x="32" y="24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9" y="42"/>
                    <a:pt x="4" y="46"/>
                    <a:pt x="0" y="49"/>
                  </a:cubicBezTo>
                </a:path>
              </a:pathLst>
            </a:custGeom>
            <a:noFill/>
            <a:ln w="3175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54" name="Freeform 143"/>
            <p:cNvSpPr>
              <a:spLocks/>
            </p:cNvSpPr>
            <p:nvPr/>
          </p:nvSpPr>
          <p:spPr bwMode="auto">
            <a:xfrm>
              <a:off x="1735" y="229"/>
              <a:ext cx="32" cy="354"/>
            </a:xfrm>
            <a:custGeom>
              <a:avLst/>
              <a:gdLst>
                <a:gd name="T0" fmla="*/ 23 w 30"/>
                <a:gd name="T1" fmla="*/ 753 h 306"/>
                <a:gd name="T2" fmla="*/ 23 w 30"/>
                <a:gd name="T3" fmla="*/ 0 h 306"/>
                <a:gd name="T4" fmla="*/ 6 w 30"/>
                <a:gd name="T5" fmla="*/ 0 h 306"/>
                <a:gd name="T6" fmla="*/ 0 w 30"/>
                <a:gd name="T7" fmla="*/ 0 h 306"/>
                <a:gd name="T8" fmla="*/ 0 w 30"/>
                <a:gd name="T9" fmla="*/ 753 h 306"/>
                <a:gd name="T10" fmla="*/ 27 w 30"/>
                <a:gd name="T11" fmla="*/ 1135 h 306"/>
                <a:gd name="T12" fmla="*/ 53 w 30"/>
                <a:gd name="T13" fmla="*/ 1119 h 306"/>
                <a:gd name="T14" fmla="*/ 23 w 30"/>
                <a:gd name="T15" fmla="*/ 753 h 3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306"/>
                <a:gd name="T26" fmla="*/ 30 w 30"/>
                <a:gd name="T27" fmla="*/ 306 h 3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306">
                  <a:moveTo>
                    <a:pt x="14" y="203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9" y="0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39"/>
                    <a:pt x="5" y="273"/>
                    <a:pt x="16" y="306"/>
                  </a:cubicBezTo>
                  <a:cubicBezTo>
                    <a:pt x="21" y="304"/>
                    <a:pt x="25" y="303"/>
                    <a:pt x="30" y="302"/>
                  </a:cubicBezTo>
                  <a:cubicBezTo>
                    <a:pt x="20" y="271"/>
                    <a:pt x="14" y="238"/>
                    <a:pt x="14" y="203"/>
                  </a:cubicBezTo>
                  <a:close/>
                </a:path>
              </a:pathLst>
            </a:custGeom>
            <a:noFill/>
            <a:ln w="3175">
              <a:solidFill>
                <a:srgbClr val="0B4D9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155" name="Freeform 144"/>
            <p:cNvSpPr>
              <a:spLocks/>
            </p:cNvSpPr>
            <p:nvPr/>
          </p:nvSpPr>
          <p:spPr bwMode="auto">
            <a:xfrm>
              <a:off x="1750" y="1171"/>
              <a:ext cx="15" cy="76"/>
            </a:xfrm>
            <a:custGeom>
              <a:avLst/>
              <a:gdLst>
                <a:gd name="T0" fmla="*/ 17 w 14"/>
                <a:gd name="T1" fmla="*/ 0 h 66"/>
                <a:gd name="T2" fmla="*/ 0 w 14"/>
                <a:gd name="T3" fmla="*/ 0 h 66"/>
                <a:gd name="T4" fmla="*/ 0 w 14"/>
                <a:gd name="T5" fmla="*/ 235 h 66"/>
                <a:gd name="T6" fmla="*/ 25 w 14"/>
                <a:gd name="T7" fmla="*/ 235 h 66"/>
                <a:gd name="T8" fmla="*/ 25 w 14"/>
                <a:gd name="T9" fmla="*/ 0 h 66"/>
                <a:gd name="T10" fmla="*/ 17 w 14"/>
                <a:gd name="T11" fmla="*/ 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66"/>
                <a:gd name="T20" fmla="*/ 14 w 14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66">
                  <a:moveTo>
                    <a:pt x="8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0" y="0"/>
                    <a:pt x="8" y="0"/>
                  </a:cubicBez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156" name="Freeform 145"/>
            <p:cNvSpPr>
              <a:spLocks noEditPoints="1"/>
            </p:cNvSpPr>
            <p:nvPr/>
          </p:nvSpPr>
          <p:spPr bwMode="auto">
            <a:xfrm>
              <a:off x="1512" y="484"/>
              <a:ext cx="621" cy="41"/>
            </a:xfrm>
            <a:custGeom>
              <a:avLst/>
              <a:gdLst>
                <a:gd name="T0" fmla="*/ 0 w 573"/>
                <a:gd name="T1" fmla="*/ 22 h 36"/>
                <a:gd name="T2" fmla="*/ 0 w 573"/>
                <a:gd name="T3" fmla="*/ 69 h 36"/>
                <a:gd name="T4" fmla="*/ 164 w 573"/>
                <a:gd name="T5" fmla="*/ 69 h 36"/>
                <a:gd name="T6" fmla="*/ 167 w 573"/>
                <a:gd name="T7" fmla="*/ 22 h 36"/>
                <a:gd name="T8" fmla="*/ 0 w 573"/>
                <a:gd name="T9" fmla="*/ 22 h 36"/>
                <a:gd name="T10" fmla="*/ 1181 w 573"/>
                <a:gd name="T11" fmla="*/ 76 h 36"/>
                <a:gd name="T12" fmla="*/ 1125 w 573"/>
                <a:gd name="T13" fmla="*/ 0 h 36"/>
                <a:gd name="T14" fmla="*/ 1120 w 573"/>
                <a:gd name="T15" fmla="*/ 40 h 36"/>
                <a:gd name="T16" fmla="*/ 1065 w 573"/>
                <a:gd name="T17" fmla="*/ 25 h 36"/>
                <a:gd name="T18" fmla="*/ 1052 w 573"/>
                <a:gd name="T19" fmla="*/ 67 h 36"/>
                <a:gd name="T20" fmla="*/ 1113 w 573"/>
                <a:gd name="T21" fmla="*/ 84 h 36"/>
                <a:gd name="T22" fmla="*/ 1110 w 573"/>
                <a:gd name="T23" fmla="*/ 116 h 36"/>
                <a:gd name="T24" fmla="*/ 1181 w 573"/>
                <a:gd name="T25" fmla="*/ 76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3"/>
                <a:gd name="T40" fmla="*/ 0 h 36"/>
                <a:gd name="T41" fmla="*/ 573 w 573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3" h="36">
                  <a:moveTo>
                    <a:pt x="0" y="7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9" y="17"/>
                    <a:pt x="79" y="12"/>
                    <a:pt x="81" y="7"/>
                  </a:cubicBezTo>
                  <a:cubicBezTo>
                    <a:pt x="42" y="7"/>
                    <a:pt x="0" y="7"/>
                    <a:pt x="0" y="7"/>
                  </a:cubicBezTo>
                  <a:close/>
                  <a:moveTo>
                    <a:pt x="573" y="24"/>
                  </a:moveTo>
                  <a:cubicBezTo>
                    <a:pt x="545" y="0"/>
                    <a:pt x="545" y="0"/>
                    <a:pt x="545" y="0"/>
                  </a:cubicBezTo>
                  <a:cubicBezTo>
                    <a:pt x="543" y="12"/>
                    <a:pt x="543" y="12"/>
                    <a:pt x="543" y="12"/>
                  </a:cubicBezTo>
                  <a:cubicBezTo>
                    <a:pt x="534" y="10"/>
                    <a:pt x="524" y="9"/>
                    <a:pt x="516" y="8"/>
                  </a:cubicBezTo>
                  <a:cubicBezTo>
                    <a:pt x="514" y="12"/>
                    <a:pt x="512" y="17"/>
                    <a:pt x="511" y="21"/>
                  </a:cubicBezTo>
                  <a:cubicBezTo>
                    <a:pt x="521" y="23"/>
                    <a:pt x="530" y="24"/>
                    <a:pt x="540" y="26"/>
                  </a:cubicBezTo>
                  <a:cubicBezTo>
                    <a:pt x="539" y="36"/>
                    <a:pt x="539" y="36"/>
                    <a:pt x="539" y="36"/>
                  </a:cubicBezTo>
                  <a:lnTo>
                    <a:pt x="573" y="24"/>
                  </a:ln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157" name="Freeform 146"/>
            <p:cNvSpPr>
              <a:spLocks noEditPoints="1"/>
            </p:cNvSpPr>
            <p:nvPr/>
          </p:nvSpPr>
          <p:spPr bwMode="auto">
            <a:xfrm>
              <a:off x="1505" y="518"/>
              <a:ext cx="629" cy="53"/>
            </a:xfrm>
            <a:custGeom>
              <a:avLst/>
              <a:gdLst>
                <a:gd name="T0" fmla="*/ 153 w 580"/>
                <a:gd name="T1" fmla="*/ 108 h 46"/>
                <a:gd name="T2" fmla="*/ 150 w 580"/>
                <a:gd name="T3" fmla="*/ 108 h 46"/>
                <a:gd name="T4" fmla="*/ 0 w 580"/>
                <a:gd name="T5" fmla="*/ 108 h 46"/>
                <a:gd name="T6" fmla="*/ 0 w 580"/>
                <a:gd name="T7" fmla="*/ 164 h 46"/>
                <a:gd name="T8" fmla="*/ 152 w 580"/>
                <a:gd name="T9" fmla="*/ 164 h 46"/>
                <a:gd name="T10" fmla="*/ 152 w 580"/>
                <a:gd name="T11" fmla="*/ 164 h 46"/>
                <a:gd name="T12" fmla="*/ 154 w 580"/>
                <a:gd name="T13" fmla="*/ 164 h 46"/>
                <a:gd name="T14" fmla="*/ 153 w 580"/>
                <a:gd name="T15" fmla="*/ 108 h 46"/>
                <a:gd name="T16" fmla="*/ 1206 w 580"/>
                <a:gd name="T17" fmla="*/ 123 h 46"/>
                <a:gd name="T18" fmla="*/ 1159 w 580"/>
                <a:gd name="T19" fmla="*/ 21 h 46"/>
                <a:gd name="T20" fmla="*/ 1152 w 580"/>
                <a:gd name="T21" fmla="*/ 54 h 46"/>
                <a:gd name="T22" fmla="*/ 1066 w 580"/>
                <a:gd name="T23" fmla="*/ 0 h 46"/>
                <a:gd name="T24" fmla="*/ 1060 w 580"/>
                <a:gd name="T25" fmla="*/ 50 h 46"/>
                <a:gd name="T26" fmla="*/ 1137 w 580"/>
                <a:gd name="T27" fmla="*/ 104 h 46"/>
                <a:gd name="T28" fmla="*/ 1130 w 580"/>
                <a:gd name="T29" fmla="*/ 141 h 46"/>
                <a:gd name="T30" fmla="*/ 1206 w 580"/>
                <a:gd name="T31" fmla="*/ 123 h 4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80"/>
                <a:gd name="T49" fmla="*/ 0 h 46"/>
                <a:gd name="T50" fmla="*/ 580 w 580"/>
                <a:gd name="T51" fmla="*/ 46 h 4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80" h="46">
                  <a:moveTo>
                    <a:pt x="74" y="31"/>
                  </a:moveTo>
                  <a:cubicBezTo>
                    <a:pt x="74" y="31"/>
                    <a:pt x="73" y="31"/>
                    <a:pt x="72" y="31"/>
                  </a:cubicBezTo>
                  <a:cubicBezTo>
                    <a:pt x="72" y="31"/>
                    <a:pt x="0" y="31"/>
                    <a:pt x="0" y="3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3" y="46"/>
                    <a:pt x="73" y="46"/>
                    <a:pt x="73" y="46"/>
                  </a:cubicBezTo>
                  <a:cubicBezTo>
                    <a:pt x="74" y="46"/>
                    <a:pt x="74" y="46"/>
                    <a:pt x="75" y="46"/>
                  </a:cubicBezTo>
                  <a:cubicBezTo>
                    <a:pt x="74" y="41"/>
                    <a:pt x="74" y="36"/>
                    <a:pt x="74" y="31"/>
                  </a:cubicBezTo>
                  <a:close/>
                  <a:moveTo>
                    <a:pt x="580" y="35"/>
                  </a:moveTo>
                  <a:cubicBezTo>
                    <a:pt x="559" y="6"/>
                    <a:pt x="559" y="6"/>
                    <a:pt x="559" y="6"/>
                  </a:cubicBezTo>
                  <a:cubicBezTo>
                    <a:pt x="555" y="15"/>
                    <a:pt x="555" y="15"/>
                    <a:pt x="555" y="15"/>
                  </a:cubicBezTo>
                  <a:cubicBezTo>
                    <a:pt x="541" y="9"/>
                    <a:pt x="528" y="4"/>
                    <a:pt x="514" y="0"/>
                  </a:cubicBezTo>
                  <a:cubicBezTo>
                    <a:pt x="513" y="5"/>
                    <a:pt x="511" y="9"/>
                    <a:pt x="510" y="14"/>
                  </a:cubicBezTo>
                  <a:cubicBezTo>
                    <a:pt x="523" y="18"/>
                    <a:pt x="536" y="23"/>
                    <a:pt x="549" y="29"/>
                  </a:cubicBezTo>
                  <a:cubicBezTo>
                    <a:pt x="544" y="39"/>
                    <a:pt x="544" y="39"/>
                    <a:pt x="544" y="39"/>
                  </a:cubicBezTo>
                  <a:lnTo>
                    <a:pt x="580" y="35"/>
                  </a:ln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158" name="Freeform 147"/>
            <p:cNvSpPr>
              <a:spLocks/>
            </p:cNvSpPr>
            <p:nvPr/>
          </p:nvSpPr>
          <p:spPr bwMode="auto">
            <a:xfrm>
              <a:off x="2305" y="432"/>
              <a:ext cx="55" cy="26"/>
            </a:xfrm>
            <a:custGeom>
              <a:avLst/>
              <a:gdLst>
                <a:gd name="T0" fmla="*/ 100 w 51"/>
                <a:gd name="T1" fmla="*/ 42 h 23"/>
                <a:gd name="T2" fmla="*/ 100 w 51"/>
                <a:gd name="T3" fmla="*/ 0 h 23"/>
                <a:gd name="T4" fmla="*/ 0 w 51"/>
                <a:gd name="T5" fmla="*/ 26 h 23"/>
                <a:gd name="T6" fmla="*/ 3 w 51"/>
                <a:gd name="T7" fmla="*/ 68 h 23"/>
                <a:gd name="T8" fmla="*/ 3 w 51"/>
                <a:gd name="T9" fmla="*/ 68 h 23"/>
                <a:gd name="T10" fmla="*/ 100 w 51"/>
                <a:gd name="T11" fmla="*/ 42 h 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"/>
                <a:gd name="T19" fmla="*/ 0 h 23"/>
                <a:gd name="T20" fmla="*/ 51 w 51"/>
                <a:gd name="T21" fmla="*/ 23 h 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" h="23">
                  <a:moveTo>
                    <a:pt x="51" y="14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32" y="1"/>
                    <a:pt x="15" y="4"/>
                    <a:pt x="0" y="9"/>
                  </a:cubicBezTo>
                  <a:cubicBezTo>
                    <a:pt x="2" y="13"/>
                    <a:pt x="3" y="19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8" y="19"/>
                    <a:pt x="34" y="15"/>
                    <a:pt x="51" y="14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159" name="Freeform 148"/>
            <p:cNvSpPr>
              <a:spLocks/>
            </p:cNvSpPr>
            <p:nvPr/>
          </p:nvSpPr>
          <p:spPr bwMode="auto">
            <a:xfrm>
              <a:off x="2322" y="486"/>
              <a:ext cx="70" cy="25"/>
            </a:xfrm>
            <a:custGeom>
              <a:avLst/>
              <a:gdLst>
                <a:gd name="T0" fmla="*/ 143 w 64"/>
                <a:gd name="T1" fmla="*/ 0 h 22"/>
                <a:gd name="T2" fmla="*/ 0 w 64"/>
                <a:gd name="T3" fmla="*/ 26 h 22"/>
                <a:gd name="T4" fmla="*/ 16 w 64"/>
                <a:gd name="T5" fmla="*/ 68 h 22"/>
                <a:gd name="T6" fmla="*/ 143 w 64"/>
                <a:gd name="T7" fmla="*/ 47 h 22"/>
                <a:gd name="T8" fmla="*/ 143 w 64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2"/>
                <a:gd name="T17" fmla="*/ 64 w 64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2">
                  <a:moveTo>
                    <a:pt x="64" y="0"/>
                  </a:moveTo>
                  <a:cubicBezTo>
                    <a:pt x="39" y="0"/>
                    <a:pt x="18" y="4"/>
                    <a:pt x="0" y="9"/>
                  </a:cubicBezTo>
                  <a:cubicBezTo>
                    <a:pt x="3" y="12"/>
                    <a:pt x="6" y="17"/>
                    <a:pt x="7" y="22"/>
                  </a:cubicBezTo>
                  <a:cubicBezTo>
                    <a:pt x="23" y="18"/>
                    <a:pt x="42" y="15"/>
                    <a:pt x="64" y="15"/>
                  </a:cubicBezTo>
                  <a:cubicBezTo>
                    <a:pt x="64" y="15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160" name="Freeform 149"/>
            <p:cNvSpPr>
              <a:spLocks/>
            </p:cNvSpPr>
            <p:nvPr/>
          </p:nvSpPr>
          <p:spPr bwMode="auto">
            <a:xfrm>
              <a:off x="2151" y="507"/>
              <a:ext cx="51" cy="48"/>
            </a:xfrm>
            <a:custGeom>
              <a:avLst/>
              <a:gdLst>
                <a:gd name="T0" fmla="*/ 99 w 47"/>
                <a:gd name="T1" fmla="*/ 49 h 42"/>
                <a:gd name="T2" fmla="*/ 99 w 47"/>
                <a:gd name="T3" fmla="*/ 49 h 42"/>
                <a:gd name="T4" fmla="*/ 85 w 47"/>
                <a:gd name="T5" fmla="*/ 19 h 42"/>
                <a:gd name="T6" fmla="*/ 78 w 47"/>
                <a:gd name="T7" fmla="*/ 15 h 42"/>
                <a:gd name="T8" fmla="*/ 75 w 47"/>
                <a:gd name="T9" fmla="*/ 17 h 42"/>
                <a:gd name="T10" fmla="*/ 59 w 47"/>
                <a:gd name="T11" fmla="*/ 43 h 42"/>
                <a:gd name="T12" fmla="*/ 40 w 47"/>
                <a:gd name="T13" fmla="*/ 0 h 42"/>
                <a:gd name="T14" fmla="*/ 0 w 47"/>
                <a:gd name="T15" fmla="*/ 139 h 42"/>
                <a:gd name="T16" fmla="*/ 99 w 47"/>
                <a:gd name="T17" fmla="*/ 122 h 42"/>
                <a:gd name="T18" fmla="*/ 77 w 47"/>
                <a:gd name="T19" fmla="*/ 80 h 42"/>
                <a:gd name="T20" fmla="*/ 95 w 47"/>
                <a:gd name="T21" fmla="*/ 53 h 42"/>
                <a:gd name="T22" fmla="*/ 99 w 47"/>
                <a:gd name="T23" fmla="*/ 49 h 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42"/>
                <a:gd name="T38" fmla="*/ 47 w 47"/>
                <a:gd name="T39" fmla="*/ 42 h 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42">
                  <a:moveTo>
                    <a:pt x="47" y="15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46" y="12"/>
                    <a:pt x="44" y="9"/>
                    <a:pt x="41" y="6"/>
                  </a:cubicBezTo>
                  <a:cubicBezTo>
                    <a:pt x="40" y="5"/>
                    <a:pt x="39" y="5"/>
                    <a:pt x="38" y="4"/>
                  </a:cubicBezTo>
                  <a:cubicBezTo>
                    <a:pt x="38" y="4"/>
                    <a:pt x="37" y="5"/>
                    <a:pt x="36" y="5"/>
                  </a:cubicBezTo>
                  <a:cubicBezTo>
                    <a:pt x="33" y="8"/>
                    <a:pt x="31" y="10"/>
                    <a:pt x="28" y="13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40" y="22"/>
                    <a:pt x="43" y="19"/>
                    <a:pt x="46" y="16"/>
                  </a:cubicBezTo>
                  <a:cubicBezTo>
                    <a:pt x="46" y="16"/>
                    <a:pt x="47" y="15"/>
                    <a:pt x="47" y="15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161" name="Freeform 150"/>
            <p:cNvSpPr>
              <a:spLocks/>
            </p:cNvSpPr>
            <p:nvPr/>
          </p:nvSpPr>
          <p:spPr bwMode="auto">
            <a:xfrm>
              <a:off x="2176" y="552"/>
              <a:ext cx="55" cy="51"/>
            </a:xfrm>
            <a:custGeom>
              <a:avLst/>
              <a:gdLst>
                <a:gd name="T0" fmla="*/ 100 w 51"/>
                <a:gd name="T1" fmla="*/ 49 h 44"/>
                <a:gd name="T2" fmla="*/ 100 w 51"/>
                <a:gd name="T3" fmla="*/ 49 h 44"/>
                <a:gd name="T4" fmla="*/ 99 w 51"/>
                <a:gd name="T5" fmla="*/ 42 h 44"/>
                <a:gd name="T6" fmla="*/ 86 w 51"/>
                <a:gd name="T7" fmla="*/ 0 h 44"/>
                <a:gd name="T8" fmla="*/ 71 w 51"/>
                <a:gd name="T9" fmla="*/ 22 h 44"/>
                <a:gd name="T10" fmla="*/ 53 w 51"/>
                <a:gd name="T11" fmla="*/ 49 h 44"/>
                <a:gd name="T12" fmla="*/ 35 w 51"/>
                <a:gd name="T13" fmla="*/ 1 h 44"/>
                <a:gd name="T14" fmla="*/ 0 w 51"/>
                <a:gd name="T15" fmla="*/ 167 h 44"/>
                <a:gd name="T16" fmla="*/ 92 w 51"/>
                <a:gd name="T17" fmla="*/ 140 h 44"/>
                <a:gd name="T18" fmla="*/ 73 w 51"/>
                <a:gd name="T19" fmla="*/ 94 h 44"/>
                <a:gd name="T20" fmla="*/ 90 w 51"/>
                <a:gd name="T21" fmla="*/ 67 h 44"/>
                <a:gd name="T22" fmla="*/ 100 w 51"/>
                <a:gd name="T23" fmla="*/ 49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44"/>
                <a:gd name="T38" fmla="*/ 51 w 51"/>
                <a:gd name="T39" fmla="*/ 44 h 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44">
                  <a:moveTo>
                    <a:pt x="51" y="13"/>
                  </a:moveTo>
                  <a:cubicBezTo>
                    <a:pt x="51" y="13"/>
                    <a:pt x="51" y="13"/>
                    <a:pt x="51" y="13"/>
                  </a:cubicBezTo>
                  <a:cubicBezTo>
                    <a:pt x="50" y="12"/>
                    <a:pt x="50" y="12"/>
                    <a:pt x="50" y="11"/>
                  </a:cubicBezTo>
                  <a:cubicBezTo>
                    <a:pt x="49" y="7"/>
                    <a:pt x="46" y="3"/>
                    <a:pt x="44" y="0"/>
                  </a:cubicBezTo>
                  <a:cubicBezTo>
                    <a:pt x="41" y="2"/>
                    <a:pt x="38" y="4"/>
                    <a:pt x="36" y="6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7" y="16"/>
                    <a:pt x="49" y="15"/>
                    <a:pt x="51" y="13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162" name="Freeform 151"/>
            <p:cNvSpPr>
              <a:spLocks/>
            </p:cNvSpPr>
            <p:nvPr/>
          </p:nvSpPr>
          <p:spPr bwMode="auto">
            <a:xfrm>
              <a:off x="1751" y="576"/>
              <a:ext cx="46" cy="83"/>
            </a:xfrm>
            <a:custGeom>
              <a:avLst/>
              <a:gdLst>
                <a:gd name="T0" fmla="*/ 88 w 42"/>
                <a:gd name="T1" fmla="*/ 262 h 72"/>
                <a:gd name="T2" fmla="*/ 95 w 42"/>
                <a:gd name="T3" fmla="*/ 90 h 72"/>
                <a:gd name="T4" fmla="*/ 65 w 42"/>
                <a:gd name="T5" fmla="*/ 119 h 72"/>
                <a:gd name="T6" fmla="*/ 34 w 42"/>
                <a:gd name="T7" fmla="*/ 0 h 72"/>
                <a:gd name="T8" fmla="*/ 1 w 42"/>
                <a:gd name="T9" fmla="*/ 16 h 72"/>
                <a:gd name="T10" fmla="*/ 34 w 42"/>
                <a:gd name="T11" fmla="*/ 138 h 72"/>
                <a:gd name="T12" fmla="*/ 0 w 42"/>
                <a:gd name="T13" fmla="*/ 163 h 72"/>
                <a:gd name="T14" fmla="*/ 88 w 42"/>
                <a:gd name="T15" fmla="*/ 262 h 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72"/>
                <a:gd name="T26" fmla="*/ 42 w 42"/>
                <a:gd name="T27" fmla="*/ 72 h 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72">
                  <a:moveTo>
                    <a:pt x="39" y="72"/>
                  </a:moveTo>
                  <a:cubicBezTo>
                    <a:pt x="42" y="25"/>
                    <a:pt x="42" y="25"/>
                    <a:pt x="42" y="25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3" y="22"/>
                    <a:pt x="19" y="11"/>
                    <a:pt x="15" y="0"/>
                  </a:cubicBezTo>
                  <a:cubicBezTo>
                    <a:pt x="10" y="1"/>
                    <a:pt x="6" y="2"/>
                    <a:pt x="1" y="4"/>
                  </a:cubicBezTo>
                  <a:cubicBezTo>
                    <a:pt x="5" y="15"/>
                    <a:pt x="9" y="27"/>
                    <a:pt x="15" y="38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39" y="72"/>
                  </a:ln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163" name="Freeform 152"/>
            <p:cNvSpPr>
              <a:spLocks/>
            </p:cNvSpPr>
            <p:nvPr/>
          </p:nvSpPr>
          <p:spPr bwMode="auto">
            <a:xfrm>
              <a:off x="1720" y="667"/>
              <a:ext cx="122" cy="69"/>
            </a:xfrm>
            <a:custGeom>
              <a:avLst/>
              <a:gdLst>
                <a:gd name="T0" fmla="*/ 225 w 113"/>
                <a:gd name="T1" fmla="*/ 164 h 59"/>
                <a:gd name="T2" fmla="*/ 176 w 113"/>
                <a:gd name="T3" fmla="*/ 0 h 59"/>
                <a:gd name="T4" fmla="*/ 160 w 113"/>
                <a:gd name="T5" fmla="*/ 56 h 59"/>
                <a:gd name="T6" fmla="*/ 53 w 113"/>
                <a:gd name="T7" fmla="*/ 64 h 59"/>
                <a:gd name="T8" fmla="*/ 0 w 113"/>
                <a:gd name="T9" fmla="*/ 179 h 59"/>
                <a:gd name="T10" fmla="*/ 19 w 113"/>
                <a:gd name="T11" fmla="*/ 243 h 59"/>
                <a:gd name="T12" fmla="*/ 67 w 113"/>
                <a:gd name="T13" fmla="*/ 119 h 59"/>
                <a:gd name="T14" fmla="*/ 147 w 113"/>
                <a:gd name="T15" fmla="*/ 110 h 59"/>
                <a:gd name="T16" fmla="*/ 132 w 113"/>
                <a:gd name="T17" fmla="*/ 167 h 59"/>
                <a:gd name="T18" fmla="*/ 225 w 113"/>
                <a:gd name="T19" fmla="*/ 164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3"/>
                <a:gd name="T31" fmla="*/ 0 h 59"/>
                <a:gd name="T32" fmla="*/ 113 w 113"/>
                <a:gd name="T33" fmla="*/ 59 h 5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3" h="59">
                  <a:moveTo>
                    <a:pt x="113" y="4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1" y="14"/>
                    <a:pt x="81" y="14"/>
                    <a:pt x="81" y="14"/>
                  </a:cubicBezTo>
                  <a:cubicBezTo>
                    <a:pt x="59" y="5"/>
                    <a:pt x="43" y="7"/>
                    <a:pt x="27" y="15"/>
                  </a:cubicBezTo>
                  <a:cubicBezTo>
                    <a:pt x="16" y="20"/>
                    <a:pt x="7" y="30"/>
                    <a:pt x="0" y="44"/>
                  </a:cubicBezTo>
                  <a:cubicBezTo>
                    <a:pt x="3" y="48"/>
                    <a:pt x="6" y="54"/>
                    <a:pt x="10" y="59"/>
                  </a:cubicBezTo>
                  <a:cubicBezTo>
                    <a:pt x="15" y="44"/>
                    <a:pt x="23" y="33"/>
                    <a:pt x="33" y="28"/>
                  </a:cubicBezTo>
                  <a:cubicBezTo>
                    <a:pt x="44" y="23"/>
                    <a:pt x="58" y="20"/>
                    <a:pt x="74" y="27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113" y="40"/>
                  </a:ln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7589" name="Group 153"/>
          <p:cNvGrpSpPr>
            <a:grpSpLocks/>
          </p:cNvGrpSpPr>
          <p:nvPr/>
        </p:nvGrpSpPr>
        <p:grpSpPr bwMode="auto">
          <a:xfrm>
            <a:off x="2590800" y="838200"/>
            <a:ext cx="2133600" cy="2514600"/>
            <a:chOff x="2807" y="-3"/>
            <a:chExt cx="953" cy="1250"/>
          </a:xfrm>
        </p:grpSpPr>
        <p:sp>
          <p:nvSpPr>
            <p:cNvPr id="67878" name="Freeform 154"/>
            <p:cNvSpPr>
              <a:spLocks noEditPoints="1"/>
            </p:cNvSpPr>
            <p:nvPr/>
          </p:nvSpPr>
          <p:spPr bwMode="auto">
            <a:xfrm>
              <a:off x="3473" y="383"/>
              <a:ext cx="124" cy="180"/>
            </a:xfrm>
            <a:custGeom>
              <a:avLst/>
              <a:gdLst>
                <a:gd name="T0" fmla="*/ 518 w 100"/>
                <a:gd name="T1" fmla="*/ 578 h 136"/>
                <a:gd name="T2" fmla="*/ 288 w 100"/>
                <a:gd name="T3" fmla="*/ 703 h 136"/>
                <a:gd name="T4" fmla="*/ 391 w 100"/>
                <a:gd name="T5" fmla="*/ 1034 h 136"/>
                <a:gd name="T6" fmla="*/ 466 w 100"/>
                <a:gd name="T7" fmla="*/ 1694 h 136"/>
                <a:gd name="T8" fmla="*/ 466 w 100"/>
                <a:gd name="T9" fmla="*/ 1694 h 136"/>
                <a:gd name="T10" fmla="*/ 609 w 100"/>
                <a:gd name="T11" fmla="*/ 990 h 136"/>
                <a:gd name="T12" fmla="*/ 518 w 100"/>
                <a:gd name="T13" fmla="*/ 578 h 136"/>
                <a:gd name="T14" fmla="*/ 378 w 100"/>
                <a:gd name="T15" fmla="*/ 0 h 136"/>
                <a:gd name="T16" fmla="*/ 0 w 100"/>
                <a:gd name="T17" fmla="*/ 237 h 136"/>
                <a:gd name="T18" fmla="*/ 260 w 100"/>
                <a:gd name="T19" fmla="*/ 633 h 136"/>
                <a:gd name="T20" fmla="*/ 453 w 100"/>
                <a:gd name="T21" fmla="*/ 380 h 136"/>
                <a:gd name="T22" fmla="*/ 378 w 100"/>
                <a:gd name="T23" fmla="*/ 0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36"/>
                <a:gd name="T38" fmla="*/ 100 w 100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36">
                  <a:moveTo>
                    <a:pt x="75" y="46"/>
                  </a:moveTo>
                  <a:cubicBezTo>
                    <a:pt x="68" y="46"/>
                    <a:pt x="62" y="48"/>
                    <a:pt x="42" y="57"/>
                  </a:cubicBezTo>
                  <a:cubicBezTo>
                    <a:pt x="48" y="65"/>
                    <a:pt x="53" y="73"/>
                    <a:pt x="56" y="83"/>
                  </a:cubicBezTo>
                  <a:cubicBezTo>
                    <a:pt x="64" y="106"/>
                    <a:pt x="58" y="117"/>
                    <a:pt x="67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60" y="115"/>
                    <a:pt x="78" y="87"/>
                    <a:pt x="88" y="79"/>
                  </a:cubicBezTo>
                  <a:cubicBezTo>
                    <a:pt x="100" y="71"/>
                    <a:pt x="87" y="46"/>
                    <a:pt x="75" y="46"/>
                  </a:cubicBezTo>
                  <a:close/>
                  <a:moveTo>
                    <a:pt x="55" y="0"/>
                  </a:moveTo>
                  <a:cubicBezTo>
                    <a:pt x="55" y="0"/>
                    <a:pt x="19" y="5"/>
                    <a:pt x="0" y="19"/>
                  </a:cubicBezTo>
                  <a:cubicBezTo>
                    <a:pt x="10" y="25"/>
                    <a:pt x="25" y="36"/>
                    <a:pt x="38" y="51"/>
                  </a:cubicBezTo>
                  <a:cubicBezTo>
                    <a:pt x="42" y="46"/>
                    <a:pt x="51" y="40"/>
                    <a:pt x="65" y="31"/>
                  </a:cubicBezTo>
                  <a:cubicBezTo>
                    <a:pt x="71" y="25"/>
                    <a:pt x="69" y="4"/>
                    <a:pt x="55" y="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79" name="Freeform 155"/>
            <p:cNvSpPr>
              <a:spLocks/>
            </p:cNvSpPr>
            <p:nvPr/>
          </p:nvSpPr>
          <p:spPr bwMode="auto">
            <a:xfrm>
              <a:off x="3488" y="391"/>
              <a:ext cx="48" cy="17"/>
            </a:xfrm>
            <a:custGeom>
              <a:avLst/>
              <a:gdLst>
                <a:gd name="T0" fmla="*/ 137 w 39"/>
                <a:gd name="T1" fmla="*/ 65 h 13"/>
                <a:gd name="T2" fmla="*/ 256 w 39"/>
                <a:gd name="T3" fmla="*/ 0 h 13"/>
                <a:gd name="T4" fmla="*/ 0 w 39"/>
                <a:gd name="T5" fmla="*/ 145 h 13"/>
                <a:gd name="T6" fmla="*/ 137 w 39"/>
                <a:gd name="T7" fmla="*/ 65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"/>
                <a:gd name="T13" fmla="*/ 0 h 13"/>
                <a:gd name="T14" fmla="*/ 39 w 39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" h="13">
                  <a:moveTo>
                    <a:pt x="21" y="6"/>
                  </a:moveTo>
                  <a:cubicBezTo>
                    <a:pt x="29" y="3"/>
                    <a:pt x="37" y="1"/>
                    <a:pt x="39" y="0"/>
                  </a:cubicBezTo>
                  <a:cubicBezTo>
                    <a:pt x="34" y="1"/>
                    <a:pt x="8" y="8"/>
                    <a:pt x="0" y="13"/>
                  </a:cubicBezTo>
                  <a:cubicBezTo>
                    <a:pt x="5" y="12"/>
                    <a:pt x="13" y="9"/>
                    <a:pt x="2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80" name="Freeform 156"/>
            <p:cNvSpPr>
              <a:spLocks/>
            </p:cNvSpPr>
            <p:nvPr/>
          </p:nvSpPr>
          <p:spPr bwMode="auto">
            <a:xfrm>
              <a:off x="3538" y="449"/>
              <a:ext cx="37" cy="11"/>
            </a:xfrm>
            <a:custGeom>
              <a:avLst/>
              <a:gdLst>
                <a:gd name="T0" fmla="*/ 0 w 30"/>
                <a:gd name="T1" fmla="*/ 143 h 8"/>
                <a:gd name="T2" fmla="*/ 168 w 30"/>
                <a:gd name="T3" fmla="*/ 1 h 8"/>
                <a:gd name="T4" fmla="*/ 200 w 30"/>
                <a:gd name="T5" fmla="*/ 92 h 8"/>
                <a:gd name="T6" fmla="*/ 118 w 30"/>
                <a:gd name="T7" fmla="*/ 76 h 8"/>
                <a:gd name="T8" fmla="*/ 0 w 30"/>
                <a:gd name="T9" fmla="*/ 143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8"/>
                <a:gd name="T17" fmla="*/ 30 w 30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8">
                  <a:moveTo>
                    <a:pt x="0" y="8"/>
                  </a:moveTo>
                  <a:cubicBezTo>
                    <a:pt x="5" y="5"/>
                    <a:pt x="20" y="0"/>
                    <a:pt x="25" y="1"/>
                  </a:cubicBezTo>
                  <a:cubicBezTo>
                    <a:pt x="30" y="3"/>
                    <a:pt x="30" y="5"/>
                    <a:pt x="30" y="5"/>
                  </a:cubicBezTo>
                  <a:cubicBezTo>
                    <a:pt x="27" y="3"/>
                    <a:pt x="23" y="3"/>
                    <a:pt x="18" y="4"/>
                  </a:cubicBezTo>
                  <a:cubicBezTo>
                    <a:pt x="12" y="5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81" name="Freeform 157"/>
            <p:cNvSpPr>
              <a:spLocks/>
            </p:cNvSpPr>
            <p:nvPr/>
          </p:nvSpPr>
          <p:spPr bwMode="auto">
            <a:xfrm>
              <a:off x="3488" y="398"/>
              <a:ext cx="67" cy="47"/>
            </a:xfrm>
            <a:custGeom>
              <a:avLst/>
              <a:gdLst>
                <a:gd name="T0" fmla="*/ 0 w 54"/>
                <a:gd name="T1" fmla="*/ 189 h 36"/>
                <a:gd name="T2" fmla="*/ 89 w 54"/>
                <a:gd name="T3" fmla="*/ 227 h 36"/>
                <a:gd name="T4" fmla="*/ 208 w 54"/>
                <a:gd name="T5" fmla="*/ 212 h 36"/>
                <a:gd name="T6" fmla="*/ 334 w 54"/>
                <a:gd name="T7" fmla="*/ 0 h 36"/>
                <a:gd name="T8" fmla="*/ 168 w 54"/>
                <a:gd name="T9" fmla="*/ 396 h 36"/>
                <a:gd name="T10" fmla="*/ 77 w 54"/>
                <a:gd name="T11" fmla="*/ 255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36"/>
                <a:gd name="T20" fmla="*/ 54 w 54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36">
                  <a:moveTo>
                    <a:pt x="0" y="17"/>
                  </a:moveTo>
                  <a:cubicBezTo>
                    <a:pt x="5" y="16"/>
                    <a:pt x="8" y="20"/>
                    <a:pt x="13" y="21"/>
                  </a:cubicBezTo>
                  <a:cubicBezTo>
                    <a:pt x="19" y="23"/>
                    <a:pt x="24" y="21"/>
                    <a:pt x="30" y="19"/>
                  </a:cubicBezTo>
                  <a:cubicBezTo>
                    <a:pt x="42" y="14"/>
                    <a:pt x="44" y="12"/>
                    <a:pt x="48" y="0"/>
                  </a:cubicBezTo>
                  <a:cubicBezTo>
                    <a:pt x="54" y="18"/>
                    <a:pt x="34" y="24"/>
                    <a:pt x="24" y="36"/>
                  </a:cubicBezTo>
                  <a:cubicBezTo>
                    <a:pt x="20" y="33"/>
                    <a:pt x="15" y="27"/>
                    <a:pt x="11" y="2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82" name="Freeform 158"/>
            <p:cNvSpPr>
              <a:spLocks/>
            </p:cNvSpPr>
            <p:nvPr/>
          </p:nvSpPr>
          <p:spPr bwMode="auto">
            <a:xfrm>
              <a:off x="3535" y="460"/>
              <a:ext cx="52" cy="77"/>
            </a:xfrm>
            <a:custGeom>
              <a:avLst/>
              <a:gdLst>
                <a:gd name="T0" fmla="*/ 50 w 42"/>
                <a:gd name="T1" fmla="*/ 264 h 58"/>
                <a:gd name="T2" fmla="*/ 110 w 42"/>
                <a:gd name="T3" fmla="*/ 741 h 58"/>
                <a:gd name="T4" fmla="*/ 193 w 42"/>
                <a:gd name="T5" fmla="*/ 305 h 58"/>
                <a:gd name="T6" fmla="*/ 239 w 42"/>
                <a:gd name="T7" fmla="*/ 0 h 58"/>
                <a:gd name="T8" fmla="*/ 149 w 42"/>
                <a:gd name="T9" fmla="*/ 200 h 58"/>
                <a:gd name="T10" fmla="*/ 0 w 42"/>
                <a:gd name="T11" fmla="*/ 113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58"/>
                <a:gd name="T20" fmla="*/ 42 w 42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58">
                  <a:moveTo>
                    <a:pt x="7" y="20"/>
                  </a:moveTo>
                  <a:cubicBezTo>
                    <a:pt x="9" y="33"/>
                    <a:pt x="14" y="45"/>
                    <a:pt x="16" y="58"/>
                  </a:cubicBezTo>
                  <a:cubicBezTo>
                    <a:pt x="18" y="46"/>
                    <a:pt x="21" y="35"/>
                    <a:pt x="28" y="24"/>
                  </a:cubicBezTo>
                  <a:cubicBezTo>
                    <a:pt x="34" y="16"/>
                    <a:pt x="42" y="11"/>
                    <a:pt x="35" y="0"/>
                  </a:cubicBezTo>
                  <a:cubicBezTo>
                    <a:pt x="38" y="9"/>
                    <a:pt x="31" y="14"/>
                    <a:pt x="22" y="16"/>
                  </a:cubicBezTo>
                  <a:cubicBezTo>
                    <a:pt x="11" y="18"/>
                    <a:pt x="10" y="9"/>
                    <a:pt x="0" y="8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83" name="Freeform 159"/>
            <p:cNvSpPr>
              <a:spLocks noEditPoints="1"/>
            </p:cNvSpPr>
            <p:nvPr/>
          </p:nvSpPr>
          <p:spPr bwMode="auto">
            <a:xfrm>
              <a:off x="3473" y="383"/>
              <a:ext cx="124" cy="180"/>
            </a:xfrm>
            <a:custGeom>
              <a:avLst/>
              <a:gdLst>
                <a:gd name="T0" fmla="*/ 518 w 100"/>
                <a:gd name="T1" fmla="*/ 578 h 136"/>
                <a:gd name="T2" fmla="*/ 288 w 100"/>
                <a:gd name="T3" fmla="*/ 703 h 136"/>
                <a:gd name="T4" fmla="*/ 391 w 100"/>
                <a:gd name="T5" fmla="*/ 1034 h 136"/>
                <a:gd name="T6" fmla="*/ 466 w 100"/>
                <a:gd name="T7" fmla="*/ 1694 h 136"/>
                <a:gd name="T8" fmla="*/ 466 w 100"/>
                <a:gd name="T9" fmla="*/ 1694 h 136"/>
                <a:gd name="T10" fmla="*/ 609 w 100"/>
                <a:gd name="T11" fmla="*/ 990 h 136"/>
                <a:gd name="T12" fmla="*/ 518 w 100"/>
                <a:gd name="T13" fmla="*/ 578 h 136"/>
                <a:gd name="T14" fmla="*/ 378 w 100"/>
                <a:gd name="T15" fmla="*/ 0 h 136"/>
                <a:gd name="T16" fmla="*/ 0 w 100"/>
                <a:gd name="T17" fmla="*/ 237 h 136"/>
                <a:gd name="T18" fmla="*/ 260 w 100"/>
                <a:gd name="T19" fmla="*/ 633 h 136"/>
                <a:gd name="T20" fmla="*/ 453 w 100"/>
                <a:gd name="T21" fmla="*/ 380 h 136"/>
                <a:gd name="T22" fmla="*/ 378 w 100"/>
                <a:gd name="T23" fmla="*/ 0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36"/>
                <a:gd name="T38" fmla="*/ 100 w 100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36">
                  <a:moveTo>
                    <a:pt x="75" y="46"/>
                  </a:moveTo>
                  <a:cubicBezTo>
                    <a:pt x="68" y="46"/>
                    <a:pt x="62" y="48"/>
                    <a:pt x="42" y="57"/>
                  </a:cubicBezTo>
                  <a:cubicBezTo>
                    <a:pt x="48" y="65"/>
                    <a:pt x="53" y="73"/>
                    <a:pt x="56" y="83"/>
                  </a:cubicBezTo>
                  <a:cubicBezTo>
                    <a:pt x="64" y="106"/>
                    <a:pt x="58" y="117"/>
                    <a:pt x="67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60" y="115"/>
                    <a:pt x="78" y="87"/>
                    <a:pt x="88" y="79"/>
                  </a:cubicBezTo>
                  <a:cubicBezTo>
                    <a:pt x="100" y="71"/>
                    <a:pt x="87" y="46"/>
                    <a:pt x="75" y="46"/>
                  </a:cubicBezTo>
                  <a:close/>
                  <a:moveTo>
                    <a:pt x="55" y="0"/>
                  </a:moveTo>
                  <a:cubicBezTo>
                    <a:pt x="55" y="0"/>
                    <a:pt x="19" y="5"/>
                    <a:pt x="0" y="19"/>
                  </a:cubicBezTo>
                  <a:cubicBezTo>
                    <a:pt x="10" y="25"/>
                    <a:pt x="25" y="36"/>
                    <a:pt x="38" y="51"/>
                  </a:cubicBezTo>
                  <a:cubicBezTo>
                    <a:pt x="42" y="46"/>
                    <a:pt x="51" y="40"/>
                    <a:pt x="65" y="31"/>
                  </a:cubicBezTo>
                  <a:cubicBezTo>
                    <a:pt x="71" y="25"/>
                    <a:pt x="69" y="4"/>
                    <a:pt x="55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84" name="Freeform 160"/>
            <p:cNvSpPr>
              <a:spLocks/>
            </p:cNvSpPr>
            <p:nvPr/>
          </p:nvSpPr>
          <p:spPr bwMode="auto">
            <a:xfrm>
              <a:off x="2964" y="368"/>
              <a:ext cx="796" cy="863"/>
            </a:xfrm>
            <a:custGeom>
              <a:avLst/>
              <a:gdLst>
                <a:gd name="T0" fmla="*/ 4119 w 641"/>
                <a:gd name="T1" fmla="*/ 4002 h 651"/>
                <a:gd name="T2" fmla="*/ 3539 w 641"/>
                <a:gd name="T3" fmla="*/ 2023 h 651"/>
                <a:gd name="T4" fmla="*/ 3518 w 641"/>
                <a:gd name="T5" fmla="*/ 1916 h 651"/>
                <a:gd name="T6" fmla="*/ 3518 w 641"/>
                <a:gd name="T7" fmla="*/ 1916 h 651"/>
                <a:gd name="T8" fmla="*/ 3016 w 641"/>
                <a:gd name="T9" fmla="*/ 530 h 651"/>
                <a:gd name="T10" fmla="*/ 2392 w 641"/>
                <a:gd name="T11" fmla="*/ 0 h 651"/>
                <a:gd name="T12" fmla="*/ 2392 w 641"/>
                <a:gd name="T13" fmla="*/ 0 h 651"/>
                <a:gd name="T14" fmla="*/ 2183 w 641"/>
                <a:gd name="T15" fmla="*/ 579 h 651"/>
                <a:gd name="T16" fmla="*/ 2187 w 641"/>
                <a:gd name="T17" fmla="*/ 579 h 651"/>
                <a:gd name="T18" fmla="*/ 2963 w 641"/>
                <a:gd name="T19" fmla="*/ 997 h 651"/>
                <a:gd name="T20" fmla="*/ 3357 w 641"/>
                <a:gd name="T21" fmla="*/ 2146 h 651"/>
                <a:gd name="T22" fmla="*/ 3357 w 641"/>
                <a:gd name="T23" fmla="*/ 2213 h 651"/>
                <a:gd name="T24" fmla="*/ 3593 w 641"/>
                <a:gd name="T25" fmla="*/ 2866 h 651"/>
                <a:gd name="T26" fmla="*/ 3930 w 641"/>
                <a:gd name="T27" fmla="*/ 4237 h 651"/>
                <a:gd name="T28" fmla="*/ 3579 w 641"/>
                <a:gd name="T29" fmla="*/ 6834 h 651"/>
                <a:gd name="T30" fmla="*/ 3578 w 641"/>
                <a:gd name="T31" fmla="*/ 6854 h 651"/>
                <a:gd name="T32" fmla="*/ 3573 w 641"/>
                <a:gd name="T33" fmla="*/ 6854 h 651"/>
                <a:gd name="T34" fmla="*/ 2161 w 641"/>
                <a:gd name="T35" fmla="*/ 7095 h 651"/>
                <a:gd name="T36" fmla="*/ 414 w 641"/>
                <a:gd name="T37" fmla="*/ 4815 h 651"/>
                <a:gd name="T38" fmla="*/ 381 w 641"/>
                <a:gd name="T39" fmla="*/ 4713 h 651"/>
                <a:gd name="T40" fmla="*/ 381 w 641"/>
                <a:gd name="T41" fmla="*/ 4713 h 651"/>
                <a:gd name="T42" fmla="*/ 401 w 641"/>
                <a:gd name="T43" fmla="*/ 5014 h 651"/>
                <a:gd name="T44" fmla="*/ 401 w 641"/>
                <a:gd name="T45" fmla="*/ 5044 h 651"/>
                <a:gd name="T46" fmla="*/ 256 w 641"/>
                <a:gd name="T47" fmla="*/ 5553 h 651"/>
                <a:gd name="T48" fmla="*/ 243 w 641"/>
                <a:gd name="T49" fmla="*/ 5553 h 651"/>
                <a:gd name="T50" fmla="*/ 260 w 641"/>
                <a:gd name="T51" fmla="*/ 5936 h 651"/>
                <a:gd name="T52" fmla="*/ 238 w 641"/>
                <a:gd name="T53" fmla="*/ 5995 h 651"/>
                <a:gd name="T54" fmla="*/ 0 w 641"/>
                <a:gd name="T55" fmla="*/ 6334 h 651"/>
                <a:gd name="T56" fmla="*/ 436 w 641"/>
                <a:gd name="T57" fmla="*/ 6917 h 651"/>
                <a:gd name="T58" fmla="*/ 2295 w 641"/>
                <a:gd name="T59" fmla="*/ 7911 h 651"/>
                <a:gd name="T60" fmla="*/ 3771 w 641"/>
                <a:gd name="T61" fmla="*/ 7731 h 651"/>
                <a:gd name="T62" fmla="*/ 4119 w 641"/>
                <a:gd name="T63" fmla="*/ 4002 h 6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1"/>
                <a:gd name="T97" fmla="*/ 0 h 651"/>
                <a:gd name="T98" fmla="*/ 641 w 641"/>
                <a:gd name="T99" fmla="*/ 651 h 6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1" h="651">
                  <a:moveTo>
                    <a:pt x="586" y="317"/>
                  </a:moveTo>
                  <a:cubicBezTo>
                    <a:pt x="572" y="273"/>
                    <a:pt x="517" y="182"/>
                    <a:pt x="504" y="160"/>
                  </a:cubicBezTo>
                  <a:cubicBezTo>
                    <a:pt x="502" y="158"/>
                    <a:pt x="502" y="155"/>
                    <a:pt x="501" y="152"/>
                  </a:cubicBezTo>
                  <a:cubicBezTo>
                    <a:pt x="501" y="152"/>
                    <a:pt x="501" y="152"/>
                    <a:pt x="501" y="152"/>
                  </a:cubicBezTo>
                  <a:cubicBezTo>
                    <a:pt x="494" y="133"/>
                    <a:pt x="480" y="79"/>
                    <a:pt x="429" y="42"/>
                  </a:cubicBezTo>
                  <a:cubicBezTo>
                    <a:pt x="378" y="5"/>
                    <a:pt x="341" y="0"/>
                    <a:pt x="341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0" y="10"/>
                    <a:pt x="319" y="25"/>
                    <a:pt x="311" y="46"/>
                  </a:cubicBezTo>
                  <a:cubicBezTo>
                    <a:pt x="312" y="46"/>
                    <a:pt x="312" y="46"/>
                    <a:pt x="312" y="46"/>
                  </a:cubicBezTo>
                  <a:cubicBezTo>
                    <a:pt x="327" y="44"/>
                    <a:pt x="374" y="45"/>
                    <a:pt x="422" y="79"/>
                  </a:cubicBezTo>
                  <a:cubicBezTo>
                    <a:pt x="461" y="108"/>
                    <a:pt x="484" y="141"/>
                    <a:pt x="478" y="170"/>
                  </a:cubicBezTo>
                  <a:cubicBezTo>
                    <a:pt x="478" y="175"/>
                    <a:pt x="478" y="175"/>
                    <a:pt x="478" y="175"/>
                  </a:cubicBezTo>
                  <a:cubicBezTo>
                    <a:pt x="477" y="181"/>
                    <a:pt x="500" y="204"/>
                    <a:pt x="511" y="226"/>
                  </a:cubicBezTo>
                  <a:cubicBezTo>
                    <a:pt x="525" y="255"/>
                    <a:pt x="543" y="288"/>
                    <a:pt x="560" y="335"/>
                  </a:cubicBezTo>
                  <a:cubicBezTo>
                    <a:pt x="592" y="426"/>
                    <a:pt x="568" y="496"/>
                    <a:pt x="510" y="541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483" y="555"/>
                    <a:pt x="455" y="597"/>
                    <a:pt x="308" y="561"/>
                  </a:cubicBezTo>
                  <a:cubicBezTo>
                    <a:pt x="163" y="525"/>
                    <a:pt x="77" y="417"/>
                    <a:pt x="59" y="381"/>
                  </a:cubicBezTo>
                  <a:cubicBezTo>
                    <a:pt x="58" y="378"/>
                    <a:pt x="56" y="375"/>
                    <a:pt x="55" y="373"/>
                  </a:cubicBezTo>
                  <a:cubicBezTo>
                    <a:pt x="55" y="373"/>
                    <a:pt x="55" y="373"/>
                    <a:pt x="55" y="373"/>
                  </a:cubicBezTo>
                  <a:cubicBezTo>
                    <a:pt x="57" y="379"/>
                    <a:pt x="57" y="387"/>
                    <a:pt x="57" y="39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422"/>
                    <a:pt x="42" y="438"/>
                    <a:pt x="36" y="439"/>
                  </a:cubicBezTo>
                  <a:cubicBezTo>
                    <a:pt x="35" y="439"/>
                    <a:pt x="35" y="439"/>
                    <a:pt x="35" y="439"/>
                  </a:cubicBezTo>
                  <a:cubicBezTo>
                    <a:pt x="41" y="447"/>
                    <a:pt x="44" y="458"/>
                    <a:pt x="37" y="469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25" y="487"/>
                    <a:pt x="14" y="498"/>
                    <a:pt x="0" y="501"/>
                  </a:cubicBezTo>
                  <a:cubicBezTo>
                    <a:pt x="20" y="523"/>
                    <a:pt x="42" y="538"/>
                    <a:pt x="62" y="548"/>
                  </a:cubicBezTo>
                  <a:cubicBezTo>
                    <a:pt x="129" y="578"/>
                    <a:pt x="221" y="602"/>
                    <a:pt x="327" y="626"/>
                  </a:cubicBezTo>
                  <a:cubicBezTo>
                    <a:pt x="433" y="651"/>
                    <a:pt x="489" y="633"/>
                    <a:pt x="537" y="611"/>
                  </a:cubicBezTo>
                  <a:cubicBezTo>
                    <a:pt x="610" y="578"/>
                    <a:pt x="641" y="472"/>
                    <a:pt x="586" y="317"/>
                  </a:cubicBezTo>
                  <a:close/>
                </a:path>
              </a:pathLst>
            </a:custGeom>
            <a:solidFill>
              <a:srgbClr val="F9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85" name="Freeform 161"/>
            <p:cNvSpPr>
              <a:spLocks/>
            </p:cNvSpPr>
            <p:nvPr/>
          </p:nvSpPr>
          <p:spPr bwMode="auto">
            <a:xfrm>
              <a:off x="3315" y="469"/>
              <a:ext cx="254" cy="534"/>
            </a:xfrm>
            <a:custGeom>
              <a:avLst/>
              <a:gdLst>
                <a:gd name="T0" fmla="*/ 110 w 204"/>
                <a:gd name="T1" fmla="*/ 65 h 403"/>
                <a:gd name="T2" fmla="*/ 149 w 204"/>
                <a:gd name="T3" fmla="*/ 37 h 403"/>
                <a:gd name="T4" fmla="*/ 195 w 204"/>
                <a:gd name="T5" fmla="*/ 1 h 403"/>
                <a:gd name="T6" fmla="*/ 243 w 204"/>
                <a:gd name="T7" fmla="*/ 28 h 403"/>
                <a:gd name="T8" fmla="*/ 322 w 204"/>
                <a:gd name="T9" fmla="*/ 65 h 403"/>
                <a:gd name="T10" fmla="*/ 380 w 204"/>
                <a:gd name="T11" fmla="*/ 65 h 403"/>
                <a:gd name="T12" fmla="*/ 469 w 204"/>
                <a:gd name="T13" fmla="*/ 150 h 403"/>
                <a:gd name="T14" fmla="*/ 565 w 204"/>
                <a:gd name="T15" fmla="*/ 163 h 403"/>
                <a:gd name="T16" fmla="*/ 669 w 204"/>
                <a:gd name="T17" fmla="*/ 179 h 403"/>
                <a:gd name="T18" fmla="*/ 740 w 204"/>
                <a:gd name="T19" fmla="*/ 228 h 403"/>
                <a:gd name="T20" fmla="*/ 845 w 204"/>
                <a:gd name="T21" fmla="*/ 265 h 403"/>
                <a:gd name="T22" fmla="*/ 962 w 204"/>
                <a:gd name="T23" fmla="*/ 388 h 403"/>
                <a:gd name="T24" fmla="*/ 1022 w 204"/>
                <a:gd name="T25" fmla="*/ 432 h 403"/>
                <a:gd name="T26" fmla="*/ 1062 w 204"/>
                <a:gd name="T27" fmla="*/ 530 h 403"/>
                <a:gd name="T28" fmla="*/ 1112 w 204"/>
                <a:gd name="T29" fmla="*/ 665 h 403"/>
                <a:gd name="T30" fmla="*/ 1175 w 204"/>
                <a:gd name="T31" fmla="*/ 865 h 403"/>
                <a:gd name="T32" fmla="*/ 1183 w 204"/>
                <a:gd name="T33" fmla="*/ 1281 h 403"/>
                <a:gd name="T34" fmla="*/ 1170 w 204"/>
                <a:gd name="T35" fmla="*/ 1309 h 403"/>
                <a:gd name="T36" fmla="*/ 1137 w 204"/>
                <a:gd name="T37" fmla="*/ 2291 h 403"/>
                <a:gd name="T38" fmla="*/ 1183 w 204"/>
                <a:gd name="T39" fmla="*/ 1546 h 403"/>
                <a:gd name="T40" fmla="*/ 1266 w 204"/>
                <a:gd name="T41" fmla="*/ 1497 h 403"/>
                <a:gd name="T42" fmla="*/ 1322 w 204"/>
                <a:gd name="T43" fmla="*/ 1560 h 403"/>
                <a:gd name="T44" fmla="*/ 1352 w 204"/>
                <a:gd name="T45" fmla="*/ 1729 h 403"/>
                <a:gd name="T46" fmla="*/ 1352 w 204"/>
                <a:gd name="T47" fmla="*/ 2170 h 403"/>
                <a:gd name="T48" fmla="*/ 1367 w 204"/>
                <a:gd name="T49" fmla="*/ 2418 h 403"/>
                <a:gd name="T50" fmla="*/ 1372 w 204"/>
                <a:gd name="T51" fmla="*/ 2564 h 403"/>
                <a:gd name="T52" fmla="*/ 1385 w 204"/>
                <a:gd name="T53" fmla="*/ 2743 h 403"/>
                <a:gd name="T54" fmla="*/ 1412 w 204"/>
                <a:gd name="T55" fmla="*/ 3018 h 403"/>
                <a:gd name="T56" fmla="*/ 1416 w 204"/>
                <a:gd name="T57" fmla="*/ 3242 h 403"/>
                <a:gd name="T58" fmla="*/ 1396 w 204"/>
                <a:gd name="T59" fmla="*/ 3331 h 403"/>
                <a:gd name="T60" fmla="*/ 1310 w 204"/>
                <a:gd name="T61" fmla="*/ 3307 h 403"/>
                <a:gd name="T62" fmla="*/ 1258 w 204"/>
                <a:gd name="T63" fmla="*/ 3458 h 403"/>
                <a:gd name="T64" fmla="*/ 1352 w 204"/>
                <a:gd name="T65" fmla="*/ 3635 h 403"/>
                <a:gd name="T66" fmla="*/ 1396 w 204"/>
                <a:gd name="T67" fmla="*/ 3810 h 403"/>
                <a:gd name="T68" fmla="*/ 1432 w 204"/>
                <a:gd name="T69" fmla="*/ 4031 h 403"/>
                <a:gd name="T70" fmla="*/ 1412 w 204"/>
                <a:gd name="T71" fmla="*/ 4174 h 403"/>
                <a:gd name="T72" fmla="*/ 1356 w 204"/>
                <a:gd name="T73" fmla="*/ 4150 h 403"/>
                <a:gd name="T74" fmla="*/ 1310 w 204"/>
                <a:gd name="T75" fmla="*/ 3949 h 403"/>
                <a:gd name="T76" fmla="*/ 1258 w 204"/>
                <a:gd name="T77" fmla="*/ 4077 h 403"/>
                <a:gd name="T78" fmla="*/ 1310 w 204"/>
                <a:gd name="T79" fmla="*/ 4411 h 403"/>
                <a:gd name="T80" fmla="*/ 1322 w 204"/>
                <a:gd name="T81" fmla="*/ 4683 h 403"/>
                <a:gd name="T82" fmla="*/ 1282 w 204"/>
                <a:gd name="T83" fmla="*/ 4916 h 403"/>
                <a:gd name="T84" fmla="*/ 1157 w 204"/>
                <a:gd name="T85" fmla="*/ 5062 h 403"/>
                <a:gd name="T86" fmla="*/ 944 w 204"/>
                <a:gd name="T87" fmla="*/ 4893 h 403"/>
                <a:gd name="T88" fmla="*/ 872 w 204"/>
                <a:gd name="T89" fmla="*/ 4715 h 403"/>
                <a:gd name="T90" fmla="*/ 758 w 204"/>
                <a:gd name="T91" fmla="*/ 4428 h 403"/>
                <a:gd name="T92" fmla="*/ 645 w 204"/>
                <a:gd name="T93" fmla="*/ 3966 h 403"/>
                <a:gd name="T94" fmla="*/ 581 w 204"/>
                <a:gd name="T95" fmla="*/ 3684 h 403"/>
                <a:gd name="T96" fmla="*/ 489 w 204"/>
                <a:gd name="T97" fmla="*/ 3307 h 403"/>
                <a:gd name="T98" fmla="*/ 423 w 204"/>
                <a:gd name="T99" fmla="*/ 2977 h 403"/>
                <a:gd name="T100" fmla="*/ 254 w 204"/>
                <a:gd name="T101" fmla="*/ 2364 h 403"/>
                <a:gd name="T102" fmla="*/ 171 w 204"/>
                <a:gd name="T103" fmla="*/ 2026 h 403"/>
                <a:gd name="T104" fmla="*/ 2 w 204"/>
                <a:gd name="T105" fmla="*/ 1367 h 403"/>
                <a:gd name="T106" fmla="*/ 171 w 204"/>
                <a:gd name="T107" fmla="*/ 967 h 403"/>
                <a:gd name="T108" fmla="*/ 2 w 204"/>
                <a:gd name="T109" fmla="*/ 1231 h 403"/>
                <a:gd name="T110" fmla="*/ 2 w 204"/>
                <a:gd name="T111" fmla="*/ 1204 h 403"/>
                <a:gd name="T112" fmla="*/ 32 w 204"/>
                <a:gd name="T113" fmla="*/ 502 h 40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403"/>
                <a:gd name="T173" fmla="*/ 204 w 204"/>
                <a:gd name="T174" fmla="*/ 403 h 40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403">
                  <a:moveTo>
                    <a:pt x="15" y="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5" y="3"/>
                    <a:pt x="27" y="1"/>
                  </a:cubicBezTo>
                  <a:cubicBezTo>
                    <a:pt x="29" y="0"/>
                    <a:pt x="32" y="3"/>
                    <a:pt x="34" y="2"/>
                  </a:cubicBezTo>
                  <a:cubicBezTo>
                    <a:pt x="36" y="1"/>
                    <a:pt x="41" y="6"/>
                    <a:pt x="45" y="5"/>
                  </a:cubicBezTo>
                  <a:cubicBezTo>
                    <a:pt x="50" y="5"/>
                    <a:pt x="50" y="7"/>
                    <a:pt x="53" y="5"/>
                  </a:cubicBezTo>
                  <a:cubicBezTo>
                    <a:pt x="55" y="3"/>
                    <a:pt x="65" y="11"/>
                    <a:pt x="65" y="11"/>
                  </a:cubicBezTo>
                  <a:cubicBezTo>
                    <a:pt x="65" y="11"/>
                    <a:pt x="77" y="14"/>
                    <a:pt x="79" y="13"/>
                  </a:cubicBezTo>
                  <a:cubicBezTo>
                    <a:pt x="81" y="11"/>
                    <a:pt x="91" y="15"/>
                    <a:pt x="93" y="14"/>
                  </a:cubicBezTo>
                  <a:cubicBezTo>
                    <a:pt x="96" y="13"/>
                    <a:pt x="101" y="19"/>
                    <a:pt x="103" y="18"/>
                  </a:cubicBezTo>
                  <a:cubicBezTo>
                    <a:pt x="105" y="17"/>
                    <a:pt x="112" y="21"/>
                    <a:pt x="117" y="21"/>
                  </a:cubicBezTo>
                  <a:cubicBezTo>
                    <a:pt x="121" y="20"/>
                    <a:pt x="131" y="31"/>
                    <a:pt x="134" y="31"/>
                  </a:cubicBezTo>
                  <a:cubicBezTo>
                    <a:pt x="137" y="31"/>
                    <a:pt x="139" y="35"/>
                    <a:pt x="142" y="34"/>
                  </a:cubicBezTo>
                  <a:cubicBezTo>
                    <a:pt x="145" y="33"/>
                    <a:pt x="144" y="39"/>
                    <a:pt x="148" y="42"/>
                  </a:cubicBezTo>
                  <a:cubicBezTo>
                    <a:pt x="152" y="44"/>
                    <a:pt x="152" y="51"/>
                    <a:pt x="155" y="53"/>
                  </a:cubicBezTo>
                  <a:cubicBezTo>
                    <a:pt x="158" y="55"/>
                    <a:pt x="162" y="61"/>
                    <a:pt x="164" y="69"/>
                  </a:cubicBezTo>
                  <a:cubicBezTo>
                    <a:pt x="167" y="77"/>
                    <a:pt x="170" y="97"/>
                    <a:pt x="165" y="102"/>
                  </a:cubicBezTo>
                  <a:cubicBezTo>
                    <a:pt x="164" y="102"/>
                    <a:pt x="163" y="103"/>
                    <a:pt x="162" y="104"/>
                  </a:cubicBezTo>
                  <a:cubicBezTo>
                    <a:pt x="138" y="121"/>
                    <a:pt x="147" y="163"/>
                    <a:pt x="158" y="182"/>
                  </a:cubicBezTo>
                  <a:cubicBezTo>
                    <a:pt x="143" y="145"/>
                    <a:pt x="162" y="124"/>
                    <a:pt x="165" y="123"/>
                  </a:cubicBezTo>
                  <a:cubicBezTo>
                    <a:pt x="168" y="122"/>
                    <a:pt x="172" y="119"/>
                    <a:pt x="176" y="119"/>
                  </a:cubicBezTo>
                  <a:cubicBezTo>
                    <a:pt x="179" y="119"/>
                    <a:pt x="184" y="124"/>
                    <a:pt x="184" y="124"/>
                  </a:cubicBezTo>
                  <a:cubicBezTo>
                    <a:pt x="184" y="124"/>
                    <a:pt x="186" y="132"/>
                    <a:pt x="188" y="137"/>
                  </a:cubicBezTo>
                  <a:cubicBezTo>
                    <a:pt x="190" y="143"/>
                    <a:pt x="187" y="167"/>
                    <a:pt x="188" y="173"/>
                  </a:cubicBezTo>
                  <a:cubicBezTo>
                    <a:pt x="189" y="179"/>
                    <a:pt x="185" y="186"/>
                    <a:pt x="190" y="192"/>
                  </a:cubicBezTo>
                  <a:cubicBezTo>
                    <a:pt x="195" y="197"/>
                    <a:pt x="189" y="200"/>
                    <a:pt x="191" y="204"/>
                  </a:cubicBezTo>
                  <a:cubicBezTo>
                    <a:pt x="193" y="208"/>
                    <a:pt x="193" y="213"/>
                    <a:pt x="193" y="218"/>
                  </a:cubicBezTo>
                  <a:cubicBezTo>
                    <a:pt x="193" y="223"/>
                    <a:pt x="189" y="229"/>
                    <a:pt x="196" y="240"/>
                  </a:cubicBezTo>
                  <a:cubicBezTo>
                    <a:pt x="204" y="251"/>
                    <a:pt x="195" y="249"/>
                    <a:pt x="197" y="257"/>
                  </a:cubicBezTo>
                  <a:cubicBezTo>
                    <a:pt x="199" y="264"/>
                    <a:pt x="194" y="265"/>
                    <a:pt x="194" y="265"/>
                  </a:cubicBezTo>
                  <a:cubicBezTo>
                    <a:pt x="194" y="265"/>
                    <a:pt x="187" y="269"/>
                    <a:pt x="182" y="263"/>
                  </a:cubicBezTo>
                  <a:cubicBezTo>
                    <a:pt x="177" y="258"/>
                    <a:pt x="176" y="270"/>
                    <a:pt x="175" y="275"/>
                  </a:cubicBezTo>
                  <a:cubicBezTo>
                    <a:pt x="174" y="280"/>
                    <a:pt x="178" y="280"/>
                    <a:pt x="188" y="289"/>
                  </a:cubicBezTo>
                  <a:cubicBezTo>
                    <a:pt x="198" y="297"/>
                    <a:pt x="190" y="293"/>
                    <a:pt x="194" y="303"/>
                  </a:cubicBezTo>
                  <a:cubicBezTo>
                    <a:pt x="198" y="313"/>
                    <a:pt x="198" y="312"/>
                    <a:pt x="199" y="320"/>
                  </a:cubicBezTo>
                  <a:cubicBezTo>
                    <a:pt x="201" y="329"/>
                    <a:pt x="198" y="328"/>
                    <a:pt x="196" y="331"/>
                  </a:cubicBezTo>
                  <a:cubicBezTo>
                    <a:pt x="194" y="334"/>
                    <a:pt x="193" y="335"/>
                    <a:pt x="189" y="330"/>
                  </a:cubicBezTo>
                  <a:cubicBezTo>
                    <a:pt x="185" y="325"/>
                    <a:pt x="188" y="320"/>
                    <a:pt x="182" y="314"/>
                  </a:cubicBezTo>
                  <a:cubicBezTo>
                    <a:pt x="176" y="307"/>
                    <a:pt x="178" y="318"/>
                    <a:pt x="175" y="324"/>
                  </a:cubicBezTo>
                  <a:cubicBezTo>
                    <a:pt x="171" y="331"/>
                    <a:pt x="178" y="337"/>
                    <a:pt x="182" y="350"/>
                  </a:cubicBezTo>
                  <a:cubicBezTo>
                    <a:pt x="186" y="362"/>
                    <a:pt x="183" y="362"/>
                    <a:pt x="184" y="372"/>
                  </a:cubicBezTo>
                  <a:cubicBezTo>
                    <a:pt x="185" y="381"/>
                    <a:pt x="181" y="384"/>
                    <a:pt x="178" y="391"/>
                  </a:cubicBezTo>
                  <a:cubicBezTo>
                    <a:pt x="175" y="398"/>
                    <a:pt x="170" y="400"/>
                    <a:pt x="161" y="402"/>
                  </a:cubicBezTo>
                  <a:cubicBezTo>
                    <a:pt x="151" y="403"/>
                    <a:pt x="135" y="398"/>
                    <a:pt x="132" y="389"/>
                  </a:cubicBezTo>
                  <a:cubicBezTo>
                    <a:pt x="129" y="380"/>
                    <a:pt x="129" y="387"/>
                    <a:pt x="121" y="374"/>
                  </a:cubicBezTo>
                  <a:cubicBezTo>
                    <a:pt x="112" y="360"/>
                    <a:pt x="110" y="365"/>
                    <a:pt x="106" y="352"/>
                  </a:cubicBezTo>
                  <a:cubicBezTo>
                    <a:pt x="102" y="340"/>
                    <a:pt x="99" y="325"/>
                    <a:pt x="90" y="315"/>
                  </a:cubicBezTo>
                  <a:cubicBezTo>
                    <a:pt x="82" y="304"/>
                    <a:pt x="83" y="303"/>
                    <a:pt x="80" y="293"/>
                  </a:cubicBezTo>
                  <a:cubicBezTo>
                    <a:pt x="77" y="284"/>
                    <a:pt x="76" y="279"/>
                    <a:pt x="68" y="263"/>
                  </a:cubicBezTo>
                  <a:cubicBezTo>
                    <a:pt x="59" y="248"/>
                    <a:pt x="62" y="249"/>
                    <a:pt x="59" y="236"/>
                  </a:cubicBezTo>
                  <a:cubicBezTo>
                    <a:pt x="56" y="224"/>
                    <a:pt x="36" y="201"/>
                    <a:pt x="35" y="188"/>
                  </a:cubicBezTo>
                  <a:cubicBezTo>
                    <a:pt x="34" y="174"/>
                    <a:pt x="28" y="179"/>
                    <a:pt x="24" y="161"/>
                  </a:cubicBezTo>
                  <a:cubicBezTo>
                    <a:pt x="20" y="142"/>
                    <a:pt x="0" y="131"/>
                    <a:pt x="2" y="109"/>
                  </a:cubicBezTo>
                  <a:cubicBezTo>
                    <a:pt x="16" y="104"/>
                    <a:pt x="24" y="94"/>
                    <a:pt x="24" y="77"/>
                  </a:cubicBezTo>
                  <a:cubicBezTo>
                    <a:pt x="22" y="92"/>
                    <a:pt x="14" y="96"/>
                    <a:pt x="2" y="97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" y="75"/>
                    <a:pt x="3" y="50"/>
                    <a:pt x="5" y="40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86" name="Freeform 162"/>
            <p:cNvSpPr>
              <a:spLocks/>
            </p:cNvSpPr>
            <p:nvPr/>
          </p:nvSpPr>
          <p:spPr bwMode="auto">
            <a:xfrm>
              <a:off x="3350" y="368"/>
              <a:ext cx="234" cy="234"/>
            </a:xfrm>
            <a:custGeom>
              <a:avLst/>
              <a:gdLst>
                <a:gd name="T0" fmla="*/ 795 w 188"/>
                <a:gd name="T1" fmla="*/ 1025 h 176"/>
                <a:gd name="T2" fmla="*/ 1197 w 188"/>
                <a:gd name="T3" fmla="*/ 2203 h 176"/>
                <a:gd name="T4" fmla="*/ 1197 w 188"/>
                <a:gd name="T5" fmla="*/ 2276 h 176"/>
                <a:gd name="T6" fmla="*/ 1197 w 188"/>
                <a:gd name="T7" fmla="*/ 2282 h 176"/>
                <a:gd name="T8" fmla="*/ 1347 w 188"/>
                <a:gd name="T9" fmla="*/ 1899 h 176"/>
                <a:gd name="T10" fmla="*/ 846 w 188"/>
                <a:gd name="T11" fmla="*/ 541 h 176"/>
                <a:gd name="T12" fmla="*/ 213 w 188"/>
                <a:gd name="T13" fmla="*/ 0 h 176"/>
                <a:gd name="T14" fmla="*/ 213 w 188"/>
                <a:gd name="T15" fmla="*/ 0 h 176"/>
                <a:gd name="T16" fmla="*/ 0 w 188"/>
                <a:gd name="T17" fmla="*/ 597 h 176"/>
                <a:gd name="T18" fmla="*/ 1 w 188"/>
                <a:gd name="T19" fmla="*/ 597 h 176"/>
                <a:gd name="T20" fmla="*/ 795 w 188"/>
                <a:gd name="T21" fmla="*/ 1025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76"/>
                <a:gd name="T35" fmla="*/ 188 w 188"/>
                <a:gd name="T36" fmla="*/ 176 h 1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76">
                  <a:moveTo>
                    <a:pt x="111" y="79"/>
                  </a:moveTo>
                  <a:cubicBezTo>
                    <a:pt x="150" y="108"/>
                    <a:pt x="173" y="141"/>
                    <a:pt x="167" y="170"/>
                  </a:cubicBezTo>
                  <a:cubicBezTo>
                    <a:pt x="167" y="175"/>
                    <a:pt x="167" y="175"/>
                    <a:pt x="167" y="175"/>
                  </a:cubicBezTo>
                  <a:cubicBezTo>
                    <a:pt x="167" y="176"/>
                    <a:pt x="167" y="176"/>
                    <a:pt x="167" y="176"/>
                  </a:cubicBezTo>
                  <a:cubicBezTo>
                    <a:pt x="178" y="171"/>
                    <a:pt x="183" y="163"/>
                    <a:pt x="188" y="147"/>
                  </a:cubicBezTo>
                  <a:cubicBezTo>
                    <a:pt x="181" y="124"/>
                    <a:pt x="165" y="76"/>
                    <a:pt x="118" y="42"/>
                  </a:cubicBezTo>
                  <a:cubicBezTo>
                    <a:pt x="67" y="5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8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6" y="44"/>
                    <a:pt x="63" y="45"/>
                    <a:pt x="111" y="79"/>
                  </a:cubicBezTo>
                  <a:close/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87" name="Freeform 163"/>
            <p:cNvSpPr>
              <a:spLocks/>
            </p:cNvSpPr>
            <p:nvPr/>
          </p:nvSpPr>
          <p:spPr bwMode="auto">
            <a:xfrm>
              <a:off x="2829" y="445"/>
              <a:ext cx="91" cy="55"/>
            </a:xfrm>
            <a:custGeom>
              <a:avLst/>
              <a:gdLst>
                <a:gd name="T0" fmla="*/ 77 w 73"/>
                <a:gd name="T1" fmla="*/ 1 h 41"/>
                <a:gd name="T2" fmla="*/ 96 w 73"/>
                <a:gd name="T3" fmla="*/ 549 h 41"/>
                <a:gd name="T4" fmla="*/ 415 w 73"/>
                <a:gd name="T5" fmla="*/ 578 h 41"/>
                <a:gd name="T6" fmla="*/ 439 w 73"/>
                <a:gd name="T7" fmla="*/ 495 h 41"/>
                <a:gd name="T8" fmla="*/ 439 w 73"/>
                <a:gd name="T9" fmla="*/ 495 h 41"/>
                <a:gd name="T10" fmla="*/ 529 w 73"/>
                <a:gd name="T11" fmla="*/ 0 h 41"/>
                <a:gd name="T12" fmla="*/ 77 w 73"/>
                <a:gd name="T13" fmla="*/ 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1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1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70" y="11"/>
                    <a:pt x="73" y="0"/>
                  </a:cubicBezTo>
                  <a:cubicBezTo>
                    <a:pt x="50" y="0"/>
                    <a:pt x="22" y="0"/>
                    <a:pt x="11" y="1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88" name="Freeform 164"/>
            <p:cNvSpPr>
              <a:spLocks/>
            </p:cNvSpPr>
            <p:nvPr/>
          </p:nvSpPr>
          <p:spPr bwMode="auto">
            <a:xfrm>
              <a:off x="2811" y="509"/>
              <a:ext cx="85" cy="59"/>
            </a:xfrm>
            <a:custGeom>
              <a:avLst/>
              <a:gdLst>
                <a:gd name="T0" fmla="*/ 391 w 69"/>
                <a:gd name="T1" fmla="*/ 513 h 45"/>
                <a:gd name="T2" fmla="*/ 451 w 69"/>
                <a:gd name="T3" fmla="*/ 1 h 45"/>
                <a:gd name="T4" fmla="*/ 96 w 69"/>
                <a:gd name="T5" fmla="*/ 28 h 45"/>
                <a:gd name="T6" fmla="*/ 119 w 69"/>
                <a:gd name="T7" fmla="*/ 486 h 45"/>
                <a:gd name="T8" fmla="*/ 391 w 69"/>
                <a:gd name="T9" fmla="*/ 513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60" y="45"/>
                  </a:moveTo>
                  <a:cubicBezTo>
                    <a:pt x="62" y="26"/>
                    <a:pt x="66" y="12"/>
                    <a:pt x="69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6" y="3"/>
                    <a:pt x="0" y="39"/>
                    <a:pt x="19" y="43"/>
                  </a:cubicBezTo>
                  <a:cubicBezTo>
                    <a:pt x="29" y="45"/>
                    <a:pt x="44" y="45"/>
                    <a:pt x="60" y="45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89" name="Freeform 165"/>
            <p:cNvSpPr>
              <a:spLocks/>
            </p:cNvSpPr>
            <p:nvPr/>
          </p:nvSpPr>
          <p:spPr bwMode="auto">
            <a:xfrm>
              <a:off x="2841" y="452"/>
              <a:ext cx="65" cy="18"/>
            </a:xfrm>
            <a:custGeom>
              <a:avLst/>
              <a:gdLst>
                <a:gd name="T0" fmla="*/ 31 w 53"/>
                <a:gd name="T1" fmla="*/ 46 h 14"/>
                <a:gd name="T2" fmla="*/ 332 w 53"/>
                <a:gd name="T3" fmla="*/ 0 h 14"/>
                <a:gd name="T4" fmla="*/ 49 w 53"/>
                <a:gd name="T5" fmla="*/ 0 h 14"/>
                <a:gd name="T6" fmla="*/ 0 w 53"/>
                <a:gd name="T7" fmla="*/ 135 h 14"/>
                <a:gd name="T8" fmla="*/ 31 w 53"/>
                <a:gd name="T9" fmla="*/ 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9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1" y="0"/>
                    <a:pt x="1" y="8"/>
                    <a:pt x="0" y="14"/>
                  </a:cubicBezTo>
                  <a:cubicBezTo>
                    <a:pt x="1" y="11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90" name="Freeform 166"/>
            <p:cNvSpPr>
              <a:spLocks/>
            </p:cNvSpPr>
            <p:nvPr/>
          </p:nvSpPr>
          <p:spPr bwMode="auto">
            <a:xfrm>
              <a:off x="2824" y="515"/>
              <a:ext cx="68" cy="19"/>
            </a:xfrm>
            <a:custGeom>
              <a:avLst/>
              <a:gdLst>
                <a:gd name="T0" fmla="*/ 49 w 54"/>
                <a:gd name="T1" fmla="*/ 88 h 14"/>
                <a:gd name="T2" fmla="*/ 429 w 54"/>
                <a:gd name="T3" fmla="*/ 0 h 14"/>
                <a:gd name="T4" fmla="*/ 74 w 54"/>
                <a:gd name="T5" fmla="*/ 0 h 14"/>
                <a:gd name="T6" fmla="*/ 0 w 54"/>
                <a:gd name="T7" fmla="*/ 219 h 14"/>
                <a:gd name="T8" fmla="*/ 49 w 54"/>
                <a:gd name="T9" fmla="*/ 88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14"/>
                <a:gd name="T17" fmla="*/ 54 w 5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14">
                  <a:moveTo>
                    <a:pt x="6" y="5"/>
                  </a:moveTo>
                  <a:cubicBezTo>
                    <a:pt x="9" y="2"/>
                    <a:pt x="46" y="1"/>
                    <a:pt x="54" y="0"/>
                  </a:cubicBezTo>
                  <a:cubicBezTo>
                    <a:pt x="54" y="0"/>
                    <a:pt x="17" y="0"/>
                    <a:pt x="9" y="0"/>
                  </a:cubicBezTo>
                  <a:cubicBezTo>
                    <a:pt x="1" y="1"/>
                    <a:pt x="1" y="8"/>
                    <a:pt x="0" y="14"/>
                  </a:cubicBezTo>
                  <a:cubicBezTo>
                    <a:pt x="1" y="11"/>
                    <a:pt x="4" y="6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91" name="Freeform 167"/>
            <p:cNvSpPr>
              <a:spLocks/>
            </p:cNvSpPr>
            <p:nvPr/>
          </p:nvSpPr>
          <p:spPr bwMode="auto">
            <a:xfrm>
              <a:off x="2838" y="450"/>
              <a:ext cx="77" cy="48"/>
            </a:xfrm>
            <a:custGeom>
              <a:avLst/>
              <a:gdLst>
                <a:gd name="T0" fmla="*/ 57 w 62"/>
                <a:gd name="T1" fmla="*/ 453 h 36"/>
                <a:gd name="T2" fmla="*/ 206 w 62"/>
                <a:gd name="T3" fmla="*/ 453 h 36"/>
                <a:gd name="T4" fmla="*/ 327 w 62"/>
                <a:gd name="T5" fmla="*/ 453 h 36"/>
                <a:gd name="T6" fmla="*/ 438 w 62"/>
                <a:gd name="T7" fmla="*/ 0 h 36"/>
                <a:gd name="T8" fmla="*/ 355 w 62"/>
                <a:gd name="T9" fmla="*/ 201 h 36"/>
                <a:gd name="T10" fmla="*/ 229 w 62"/>
                <a:gd name="T11" fmla="*/ 357 h 36"/>
                <a:gd name="T12" fmla="*/ 0 w 62"/>
                <a:gd name="T13" fmla="*/ 357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36"/>
                <a:gd name="T23" fmla="*/ 62 w 62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36">
                  <a:moveTo>
                    <a:pt x="8" y="34"/>
                  </a:moveTo>
                  <a:cubicBezTo>
                    <a:pt x="15" y="35"/>
                    <a:pt x="22" y="34"/>
                    <a:pt x="29" y="34"/>
                  </a:cubicBezTo>
                  <a:cubicBezTo>
                    <a:pt x="35" y="34"/>
                    <a:pt x="42" y="36"/>
                    <a:pt x="47" y="34"/>
                  </a:cubicBezTo>
                  <a:cubicBezTo>
                    <a:pt x="56" y="32"/>
                    <a:pt x="61" y="8"/>
                    <a:pt x="62" y="0"/>
                  </a:cubicBezTo>
                  <a:cubicBezTo>
                    <a:pt x="58" y="1"/>
                    <a:pt x="53" y="11"/>
                    <a:pt x="51" y="15"/>
                  </a:cubicBezTo>
                  <a:cubicBezTo>
                    <a:pt x="45" y="23"/>
                    <a:pt x="41" y="26"/>
                    <a:pt x="32" y="27"/>
                  </a:cubicBezTo>
                  <a:cubicBezTo>
                    <a:pt x="22" y="28"/>
                    <a:pt x="9" y="33"/>
                    <a:pt x="0" y="27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92" name="Freeform 168"/>
            <p:cNvSpPr>
              <a:spLocks/>
            </p:cNvSpPr>
            <p:nvPr/>
          </p:nvSpPr>
          <p:spPr bwMode="auto">
            <a:xfrm>
              <a:off x="2823" y="518"/>
              <a:ext cx="71" cy="50"/>
            </a:xfrm>
            <a:custGeom>
              <a:avLst/>
              <a:gdLst>
                <a:gd name="T0" fmla="*/ 2 w 57"/>
                <a:gd name="T1" fmla="*/ 374 h 38"/>
                <a:gd name="T2" fmla="*/ 157 w 57"/>
                <a:gd name="T3" fmla="*/ 438 h 38"/>
                <a:gd name="T4" fmla="*/ 308 w 57"/>
                <a:gd name="T5" fmla="*/ 438 h 38"/>
                <a:gd name="T6" fmla="*/ 375 w 57"/>
                <a:gd name="T7" fmla="*/ 259 h 38"/>
                <a:gd name="T8" fmla="*/ 404 w 57"/>
                <a:gd name="T9" fmla="*/ 0 h 38"/>
                <a:gd name="T10" fmla="*/ 232 w 57"/>
                <a:gd name="T11" fmla="*/ 311 h 38"/>
                <a:gd name="T12" fmla="*/ 0 w 57"/>
                <a:gd name="T13" fmla="*/ 284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8"/>
                <a:gd name="T23" fmla="*/ 57 w 57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8">
                  <a:moveTo>
                    <a:pt x="2" y="32"/>
                  </a:moveTo>
                  <a:cubicBezTo>
                    <a:pt x="3" y="36"/>
                    <a:pt x="17" y="36"/>
                    <a:pt x="22" y="37"/>
                  </a:cubicBezTo>
                  <a:cubicBezTo>
                    <a:pt x="28" y="38"/>
                    <a:pt x="36" y="38"/>
                    <a:pt x="43" y="37"/>
                  </a:cubicBezTo>
                  <a:cubicBezTo>
                    <a:pt x="50" y="35"/>
                    <a:pt x="49" y="29"/>
                    <a:pt x="51" y="22"/>
                  </a:cubicBezTo>
                  <a:cubicBezTo>
                    <a:pt x="52" y="15"/>
                    <a:pt x="57" y="7"/>
                    <a:pt x="56" y="0"/>
                  </a:cubicBezTo>
                  <a:cubicBezTo>
                    <a:pt x="45" y="7"/>
                    <a:pt x="47" y="23"/>
                    <a:pt x="32" y="26"/>
                  </a:cubicBezTo>
                  <a:cubicBezTo>
                    <a:pt x="26" y="27"/>
                    <a:pt x="2" y="32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93" name="Freeform 169"/>
            <p:cNvSpPr>
              <a:spLocks/>
            </p:cNvSpPr>
            <p:nvPr/>
          </p:nvSpPr>
          <p:spPr bwMode="auto">
            <a:xfrm>
              <a:off x="2811" y="509"/>
              <a:ext cx="85" cy="59"/>
            </a:xfrm>
            <a:custGeom>
              <a:avLst/>
              <a:gdLst>
                <a:gd name="T0" fmla="*/ 391 w 69"/>
                <a:gd name="T1" fmla="*/ 513 h 45"/>
                <a:gd name="T2" fmla="*/ 451 w 69"/>
                <a:gd name="T3" fmla="*/ 1 h 45"/>
                <a:gd name="T4" fmla="*/ 96 w 69"/>
                <a:gd name="T5" fmla="*/ 28 h 45"/>
                <a:gd name="T6" fmla="*/ 119 w 69"/>
                <a:gd name="T7" fmla="*/ 486 h 45"/>
                <a:gd name="T8" fmla="*/ 391 w 69"/>
                <a:gd name="T9" fmla="*/ 513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60" y="45"/>
                  </a:moveTo>
                  <a:cubicBezTo>
                    <a:pt x="62" y="26"/>
                    <a:pt x="66" y="12"/>
                    <a:pt x="69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6" y="3"/>
                    <a:pt x="0" y="39"/>
                    <a:pt x="19" y="43"/>
                  </a:cubicBezTo>
                  <a:cubicBezTo>
                    <a:pt x="29" y="45"/>
                    <a:pt x="44" y="45"/>
                    <a:pt x="60" y="45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94" name="Freeform 170"/>
            <p:cNvSpPr>
              <a:spLocks/>
            </p:cNvSpPr>
            <p:nvPr/>
          </p:nvSpPr>
          <p:spPr bwMode="auto">
            <a:xfrm>
              <a:off x="2829" y="445"/>
              <a:ext cx="91" cy="55"/>
            </a:xfrm>
            <a:custGeom>
              <a:avLst/>
              <a:gdLst>
                <a:gd name="T0" fmla="*/ 77 w 73"/>
                <a:gd name="T1" fmla="*/ 1 h 41"/>
                <a:gd name="T2" fmla="*/ 96 w 73"/>
                <a:gd name="T3" fmla="*/ 549 h 41"/>
                <a:gd name="T4" fmla="*/ 415 w 73"/>
                <a:gd name="T5" fmla="*/ 578 h 41"/>
                <a:gd name="T6" fmla="*/ 439 w 73"/>
                <a:gd name="T7" fmla="*/ 495 h 41"/>
                <a:gd name="T8" fmla="*/ 439 w 73"/>
                <a:gd name="T9" fmla="*/ 495 h 41"/>
                <a:gd name="T10" fmla="*/ 529 w 73"/>
                <a:gd name="T11" fmla="*/ 0 h 41"/>
                <a:gd name="T12" fmla="*/ 77 w 73"/>
                <a:gd name="T13" fmla="*/ 1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1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1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70" y="11"/>
                    <a:pt x="73" y="0"/>
                  </a:cubicBezTo>
                  <a:cubicBezTo>
                    <a:pt x="50" y="0"/>
                    <a:pt x="22" y="0"/>
                    <a:pt x="11" y="1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95" name="Freeform 171"/>
            <p:cNvSpPr>
              <a:spLocks/>
            </p:cNvSpPr>
            <p:nvPr/>
          </p:nvSpPr>
          <p:spPr bwMode="auto">
            <a:xfrm>
              <a:off x="3390" y="337"/>
              <a:ext cx="72" cy="59"/>
            </a:xfrm>
            <a:custGeom>
              <a:avLst/>
              <a:gdLst>
                <a:gd name="T0" fmla="*/ 375 w 58"/>
                <a:gd name="T1" fmla="*/ 513 h 45"/>
                <a:gd name="T2" fmla="*/ 375 w 58"/>
                <a:gd name="T3" fmla="*/ 513 h 45"/>
                <a:gd name="T4" fmla="*/ 403 w 58"/>
                <a:gd name="T5" fmla="*/ 0 h 45"/>
                <a:gd name="T6" fmla="*/ 0 w 58"/>
                <a:gd name="T7" fmla="*/ 260 h 45"/>
                <a:gd name="T8" fmla="*/ 0 w 58"/>
                <a:gd name="T9" fmla="*/ 275 h 45"/>
                <a:gd name="T10" fmla="*/ 375 w 58"/>
                <a:gd name="T11" fmla="*/ 513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45"/>
                <a:gd name="T20" fmla="*/ 58 w 5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45">
                  <a:moveTo>
                    <a:pt x="53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4" y="35"/>
                    <a:pt x="57" y="10"/>
                    <a:pt x="58" y="0"/>
                  </a:cubicBezTo>
                  <a:cubicBezTo>
                    <a:pt x="37" y="1"/>
                    <a:pt x="17" y="7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5"/>
                    <a:pt x="25" y="30"/>
                    <a:pt x="53" y="45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96" name="Freeform 172"/>
            <p:cNvSpPr>
              <a:spLocks/>
            </p:cNvSpPr>
            <p:nvPr/>
          </p:nvSpPr>
          <p:spPr bwMode="auto">
            <a:xfrm>
              <a:off x="3048" y="441"/>
              <a:ext cx="17" cy="27"/>
            </a:xfrm>
            <a:custGeom>
              <a:avLst/>
              <a:gdLst>
                <a:gd name="T0" fmla="*/ 34 w 14"/>
                <a:gd name="T1" fmla="*/ 41 h 20"/>
                <a:gd name="T2" fmla="*/ 19 w 14"/>
                <a:gd name="T3" fmla="*/ 219 h 20"/>
                <a:gd name="T4" fmla="*/ 73 w 14"/>
                <a:gd name="T5" fmla="*/ 120 h 20"/>
                <a:gd name="T6" fmla="*/ 0 60000 65536"/>
                <a:gd name="T7" fmla="*/ 0 60000 65536"/>
                <a:gd name="T8" fmla="*/ 0 60000 65536"/>
                <a:gd name="T9" fmla="*/ 0 w 14"/>
                <a:gd name="T10" fmla="*/ 0 h 20"/>
                <a:gd name="T11" fmla="*/ 14 w 14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0">
                  <a:moveTo>
                    <a:pt x="6" y="3"/>
                  </a:moveTo>
                  <a:cubicBezTo>
                    <a:pt x="0" y="0"/>
                    <a:pt x="0" y="12"/>
                    <a:pt x="3" y="15"/>
                  </a:cubicBezTo>
                  <a:cubicBezTo>
                    <a:pt x="8" y="20"/>
                    <a:pt x="14" y="14"/>
                    <a:pt x="12" y="8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97" name="Freeform 173"/>
            <p:cNvSpPr>
              <a:spLocks/>
            </p:cNvSpPr>
            <p:nvPr/>
          </p:nvSpPr>
          <p:spPr bwMode="auto">
            <a:xfrm>
              <a:off x="2893" y="966"/>
              <a:ext cx="161" cy="266"/>
            </a:xfrm>
            <a:custGeom>
              <a:avLst/>
              <a:gdLst>
                <a:gd name="T0" fmla="*/ 393 w 130"/>
                <a:gd name="T1" fmla="*/ 617 h 201"/>
                <a:gd name="T2" fmla="*/ 393 w 130"/>
                <a:gd name="T3" fmla="*/ 617 h 201"/>
                <a:gd name="T4" fmla="*/ 0 w 130"/>
                <a:gd name="T5" fmla="*/ 0 h 201"/>
                <a:gd name="T6" fmla="*/ 50 w 130"/>
                <a:gd name="T7" fmla="*/ 748 h 201"/>
                <a:gd name="T8" fmla="*/ 62 w 130"/>
                <a:gd name="T9" fmla="*/ 2313 h 201"/>
                <a:gd name="T10" fmla="*/ 62 w 130"/>
                <a:gd name="T11" fmla="*/ 2313 h 201"/>
                <a:gd name="T12" fmla="*/ 62 w 130"/>
                <a:gd name="T13" fmla="*/ 2324 h 201"/>
                <a:gd name="T14" fmla="*/ 484 w 130"/>
                <a:gd name="T15" fmla="*/ 2506 h 201"/>
                <a:gd name="T16" fmla="*/ 889 w 130"/>
                <a:gd name="T17" fmla="*/ 2324 h 201"/>
                <a:gd name="T18" fmla="*/ 889 w 130"/>
                <a:gd name="T19" fmla="*/ 2313 h 201"/>
                <a:gd name="T20" fmla="*/ 889 w 130"/>
                <a:gd name="T21" fmla="*/ 2313 h 201"/>
                <a:gd name="T22" fmla="*/ 889 w 130"/>
                <a:gd name="T23" fmla="*/ 1260 h 201"/>
                <a:gd name="T24" fmla="*/ 815 w 130"/>
                <a:gd name="T25" fmla="*/ 1203 h 201"/>
                <a:gd name="T26" fmla="*/ 393 w 130"/>
                <a:gd name="T27" fmla="*/ 617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34" y="56"/>
                    <a:pt x="15" y="35"/>
                    <a:pt x="0" y="0"/>
                  </a:cubicBezTo>
                  <a:cubicBezTo>
                    <a:pt x="4" y="21"/>
                    <a:pt x="7" y="43"/>
                    <a:pt x="7" y="60"/>
                  </a:cubicBezTo>
                  <a:cubicBezTo>
                    <a:pt x="7" y="122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5"/>
                    <a:pt x="36" y="201"/>
                    <a:pt x="70" y="201"/>
                  </a:cubicBezTo>
                  <a:cubicBezTo>
                    <a:pt x="103" y="201"/>
                    <a:pt x="130" y="195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7" y="100"/>
                    <a:pt x="123" y="98"/>
                    <a:pt x="119" y="97"/>
                  </a:cubicBezTo>
                  <a:cubicBezTo>
                    <a:pt x="99" y="87"/>
                    <a:pt x="77" y="72"/>
                    <a:pt x="57" y="5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98" name="Freeform 174"/>
            <p:cNvSpPr>
              <a:spLocks/>
            </p:cNvSpPr>
            <p:nvPr/>
          </p:nvSpPr>
          <p:spPr bwMode="auto">
            <a:xfrm>
              <a:off x="2901" y="979"/>
              <a:ext cx="155" cy="252"/>
            </a:xfrm>
            <a:custGeom>
              <a:avLst/>
              <a:gdLst>
                <a:gd name="T0" fmla="*/ 899 w 124"/>
                <a:gd name="T1" fmla="*/ 1174 h 190"/>
                <a:gd name="T2" fmla="*/ 875 w 124"/>
                <a:gd name="T3" fmla="*/ 2236 h 190"/>
                <a:gd name="T4" fmla="*/ 305 w 124"/>
                <a:gd name="T5" fmla="*/ 2297 h 190"/>
                <a:gd name="T6" fmla="*/ 744 w 124"/>
                <a:gd name="T7" fmla="*/ 1914 h 190"/>
                <a:gd name="T8" fmla="*/ 650 w 124"/>
                <a:gd name="T9" fmla="*/ 1241 h 190"/>
                <a:gd name="T10" fmla="*/ 0 w 124"/>
                <a:gd name="T11" fmla="*/ 0 h 190"/>
                <a:gd name="T12" fmla="*/ 508 w 124"/>
                <a:gd name="T13" fmla="*/ 732 h 190"/>
                <a:gd name="T14" fmla="*/ 899 w 124"/>
                <a:gd name="T15" fmla="*/ 1174 h 1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190"/>
                <a:gd name="T26" fmla="*/ 124 w 124"/>
                <a:gd name="T27" fmla="*/ 190 h 1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190">
                  <a:moveTo>
                    <a:pt x="120" y="93"/>
                  </a:moveTo>
                  <a:cubicBezTo>
                    <a:pt x="119" y="112"/>
                    <a:pt x="124" y="165"/>
                    <a:pt x="117" y="176"/>
                  </a:cubicBezTo>
                  <a:cubicBezTo>
                    <a:pt x="107" y="190"/>
                    <a:pt x="55" y="185"/>
                    <a:pt x="41" y="181"/>
                  </a:cubicBezTo>
                  <a:cubicBezTo>
                    <a:pt x="59" y="184"/>
                    <a:pt x="91" y="167"/>
                    <a:pt x="100" y="151"/>
                  </a:cubicBezTo>
                  <a:cubicBezTo>
                    <a:pt x="111" y="132"/>
                    <a:pt x="99" y="113"/>
                    <a:pt x="87" y="98"/>
                  </a:cubicBezTo>
                  <a:cubicBezTo>
                    <a:pt x="66" y="74"/>
                    <a:pt x="6" y="36"/>
                    <a:pt x="0" y="0"/>
                  </a:cubicBezTo>
                  <a:cubicBezTo>
                    <a:pt x="12" y="17"/>
                    <a:pt x="53" y="44"/>
                    <a:pt x="68" y="58"/>
                  </a:cubicBezTo>
                  <a:cubicBezTo>
                    <a:pt x="81" y="70"/>
                    <a:pt x="100" y="95"/>
                    <a:pt x="120" y="9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99" name="Freeform 175"/>
            <p:cNvSpPr>
              <a:spLocks/>
            </p:cNvSpPr>
            <p:nvPr/>
          </p:nvSpPr>
          <p:spPr bwMode="auto">
            <a:xfrm>
              <a:off x="3176" y="213"/>
              <a:ext cx="405" cy="428"/>
            </a:xfrm>
            <a:custGeom>
              <a:avLst/>
              <a:gdLst>
                <a:gd name="T0" fmla="*/ 822 w 326"/>
                <a:gd name="T1" fmla="*/ 2932 h 323"/>
                <a:gd name="T2" fmla="*/ 937 w 326"/>
                <a:gd name="T3" fmla="*/ 2278 h 323"/>
                <a:gd name="T4" fmla="*/ 2173 w 326"/>
                <a:gd name="T5" fmla="*/ 1195 h 323"/>
                <a:gd name="T6" fmla="*/ 2205 w 326"/>
                <a:gd name="T7" fmla="*/ 729 h 323"/>
                <a:gd name="T8" fmla="*/ 1841 w 326"/>
                <a:gd name="T9" fmla="*/ 665 h 323"/>
                <a:gd name="T10" fmla="*/ 2201 w 326"/>
                <a:gd name="T11" fmla="*/ 588 h 323"/>
                <a:gd name="T12" fmla="*/ 2218 w 326"/>
                <a:gd name="T13" fmla="*/ 65 h 323"/>
                <a:gd name="T14" fmla="*/ 967 w 326"/>
                <a:gd name="T15" fmla="*/ 49 h 323"/>
                <a:gd name="T16" fmla="*/ 662 w 326"/>
                <a:gd name="T17" fmla="*/ 85 h 323"/>
                <a:gd name="T18" fmla="*/ 657 w 326"/>
                <a:gd name="T19" fmla="*/ 85 h 323"/>
                <a:gd name="T20" fmla="*/ 657 w 326"/>
                <a:gd name="T21" fmla="*/ 85 h 323"/>
                <a:gd name="T22" fmla="*/ 414 w 326"/>
                <a:gd name="T23" fmla="*/ 1 h 323"/>
                <a:gd name="T24" fmla="*/ 406 w 326"/>
                <a:gd name="T25" fmla="*/ 0 h 323"/>
                <a:gd name="T26" fmla="*/ 231 w 326"/>
                <a:gd name="T27" fmla="*/ 1250 h 323"/>
                <a:gd name="T28" fmla="*/ 243 w 326"/>
                <a:gd name="T29" fmla="*/ 1260 h 323"/>
                <a:gd name="T30" fmla="*/ 276 w 326"/>
                <a:gd name="T31" fmla="*/ 1546 h 323"/>
                <a:gd name="T32" fmla="*/ 276 w 326"/>
                <a:gd name="T33" fmla="*/ 1546 h 323"/>
                <a:gd name="T34" fmla="*/ 276 w 326"/>
                <a:gd name="T35" fmla="*/ 1546 h 323"/>
                <a:gd name="T36" fmla="*/ 179 w 326"/>
                <a:gd name="T37" fmla="*/ 2026 h 323"/>
                <a:gd name="T38" fmla="*/ 2 w 326"/>
                <a:gd name="T39" fmla="*/ 3594 h 323"/>
                <a:gd name="T40" fmla="*/ 0 w 326"/>
                <a:gd name="T41" fmla="*/ 4063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6"/>
                <a:gd name="T64" fmla="*/ 0 h 323"/>
                <a:gd name="T65" fmla="*/ 326 w 326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6" h="323">
                  <a:moveTo>
                    <a:pt x="117" y="233"/>
                  </a:moveTo>
                  <a:cubicBezTo>
                    <a:pt x="120" y="214"/>
                    <a:pt x="127" y="199"/>
                    <a:pt x="133" y="181"/>
                  </a:cubicBezTo>
                  <a:cubicBezTo>
                    <a:pt x="172" y="62"/>
                    <a:pt x="256" y="98"/>
                    <a:pt x="308" y="95"/>
                  </a:cubicBezTo>
                  <a:cubicBezTo>
                    <a:pt x="321" y="92"/>
                    <a:pt x="323" y="60"/>
                    <a:pt x="313" y="57"/>
                  </a:cubicBezTo>
                  <a:cubicBezTo>
                    <a:pt x="313" y="57"/>
                    <a:pt x="301" y="55"/>
                    <a:pt x="261" y="53"/>
                  </a:cubicBezTo>
                  <a:cubicBezTo>
                    <a:pt x="261" y="53"/>
                    <a:pt x="289" y="49"/>
                    <a:pt x="312" y="47"/>
                  </a:cubicBezTo>
                  <a:cubicBezTo>
                    <a:pt x="325" y="45"/>
                    <a:pt x="326" y="9"/>
                    <a:pt x="314" y="5"/>
                  </a:cubicBezTo>
                  <a:cubicBezTo>
                    <a:pt x="264" y="5"/>
                    <a:pt x="189" y="0"/>
                    <a:pt x="138" y="4"/>
                  </a:cubicBezTo>
                  <a:cubicBezTo>
                    <a:pt x="120" y="5"/>
                    <a:pt x="105" y="6"/>
                    <a:pt x="94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78" y="5"/>
                    <a:pt x="67" y="4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9"/>
                    <a:pt x="19" y="38"/>
                    <a:pt x="33" y="99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40" y="103"/>
                    <a:pt x="43" y="109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7" y="132"/>
                    <a:pt x="33" y="144"/>
                    <a:pt x="25" y="161"/>
                  </a:cubicBezTo>
                  <a:cubicBezTo>
                    <a:pt x="7" y="202"/>
                    <a:pt x="0" y="248"/>
                    <a:pt x="2" y="285"/>
                  </a:cubicBezTo>
                  <a:cubicBezTo>
                    <a:pt x="2" y="285"/>
                    <a:pt x="2" y="313"/>
                    <a:pt x="0" y="323"/>
                  </a:cubicBezTo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00" name="Freeform 176"/>
            <p:cNvSpPr>
              <a:spLocks/>
            </p:cNvSpPr>
            <p:nvPr/>
          </p:nvSpPr>
          <p:spPr bwMode="auto">
            <a:xfrm>
              <a:off x="3177" y="390"/>
              <a:ext cx="187" cy="226"/>
            </a:xfrm>
            <a:custGeom>
              <a:avLst/>
              <a:gdLst>
                <a:gd name="T0" fmla="*/ 304 w 150"/>
                <a:gd name="T1" fmla="*/ 847 h 171"/>
                <a:gd name="T2" fmla="*/ 623 w 150"/>
                <a:gd name="T3" fmla="*/ 892 h 171"/>
                <a:gd name="T4" fmla="*/ 746 w 150"/>
                <a:gd name="T5" fmla="*/ 1032 h 171"/>
                <a:gd name="T6" fmla="*/ 833 w 150"/>
                <a:gd name="T7" fmla="*/ 1104 h 171"/>
                <a:gd name="T8" fmla="*/ 874 w 150"/>
                <a:gd name="T9" fmla="*/ 847 h 171"/>
                <a:gd name="T10" fmla="*/ 944 w 150"/>
                <a:gd name="T11" fmla="*/ 568 h 171"/>
                <a:gd name="T12" fmla="*/ 1090 w 150"/>
                <a:gd name="T13" fmla="*/ 0 h 171"/>
                <a:gd name="T14" fmla="*/ 701 w 150"/>
                <a:gd name="T15" fmla="*/ 615 h 171"/>
                <a:gd name="T16" fmla="*/ 196 w 150"/>
                <a:gd name="T17" fmla="*/ 813 h 171"/>
                <a:gd name="T18" fmla="*/ 50 w 150"/>
                <a:gd name="T19" fmla="*/ 1307 h 171"/>
                <a:gd name="T20" fmla="*/ 32 w 150"/>
                <a:gd name="T21" fmla="*/ 1685 h 171"/>
                <a:gd name="T22" fmla="*/ 32 w 150"/>
                <a:gd name="T23" fmla="*/ 2105 h 171"/>
                <a:gd name="T24" fmla="*/ 89 w 150"/>
                <a:gd name="T25" fmla="*/ 1685 h 171"/>
                <a:gd name="T26" fmla="*/ 111 w 150"/>
                <a:gd name="T27" fmla="*/ 1445 h 171"/>
                <a:gd name="T28" fmla="*/ 120 w 150"/>
                <a:gd name="T29" fmla="*/ 1139 h 1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0"/>
                <a:gd name="T46" fmla="*/ 0 h 171"/>
                <a:gd name="T47" fmla="*/ 150 w 150"/>
                <a:gd name="T48" fmla="*/ 171 h 17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0" h="171">
                  <a:moveTo>
                    <a:pt x="42" y="69"/>
                  </a:moveTo>
                  <a:cubicBezTo>
                    <a:pt x="57" y="66"/>
                    <a:pt x="72" y="67"/>
                    <a:pt x="86" y="73"/>
                  </a:cubicBezTo>
                  <a:cubicBezTo>
                    <a:pt x="93" y="76"/>
                    <a:pt x="98" y="79"/>
                    <a:pt x="103" y="84"/>
                  </a:cubicBezTo>
                  <a:cubicBezTo>
                    <a:pt x="107" y="88"/>
                    <a:pt x="111" y="96"/>
                    <a:pt x="115" y="90"/>
                  </a:cubicBezTo>
                  <a:cubicBezTo>
                    <a:pt x="118" y="87"/>
                    <a:pt x="119" y="74"/>
                    <a:pt x="120" y="69"/>
                  </a:cubicBezTo>
                  <a:cubicBezTo>
                    <a:pt x="123" y="61"/>
                    <a:pt x="127" y="54"/>
                    <a:pt x="130" y="46"/>
                  </a:cubicBezTo>
                  <a:cubicBezTo>
                    <a:pt x="136" y="31"/>
                    <a:pt x="147" y="16"/>
                    <a:pt x="150" y="0"/>
                  </a:cubicBezTo>
                  <a:cubicBezTo>
                    <a:pt x="132" y="21"/>
                    <a:pt x="128" y="45"/>
                    <a:pt x="96" y="50"/>
                  </a:cubicBezTo>
                  <a:cubicBezTo>
                    <a:pt x="73" y="54"/>
                    <a:pt x="46" y="51"/>
                    <a:pt x="27" y="66"/>
                  </a:cubicBezTo>
                  <a:cubicBezTo>
                    <a:pt x="15" y="75"/>
                    <a:pt x="9" y="91"/>
                    <a:pt x="7" y="106"/>
                  </a:cubicBezTo>
                  <a:cubicBezTo>
                    <a:pt x="5" y="116"/>
                    <a:pt x="6" y="126"/>
                    <a:pt x="5" y="137"/>
                  </a:cubicBezTo>
                  <a:cubicBezTo>
                    <a:pt x="4" y="146"/>
                    <a:pt x="0" y="162"/>
                    <a:pt x="5" y="171"/>
                  </a:cubicBezTo>
                  <a:cubicBezTo>
                    <a:pt x="10" y="159"/>
                    <a:pt x="10" y="149"/>
                    <a:pt x="12" y="137"/>
                  </a:cubicBezTo>
                  <a:cubicBezTo>
                    <a:pt x="12" y="131"/>
                    <a:pt x="14" y="125"/>
                    <a:pt x="15" y="118"/>
                  </a:cubicBezTo>
                  <a:cubicBezTo>
                    <a:pt x="17" y="109"/>
                    <a:pt x="15" y="100"/>
                    <a:pt x="17" y="92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01" name="Freeform 177"/>
            <p:cNvSpPr>
              <a:spLocks/>
            </p:cNvSpPr>
            <p:nvPr/>
          </p:nvSpPr>
          <p:spPr bwMode="auto">
            <a:xfrm>
              <a:off x="2931" y="427"/>
              <a:ext cx="768" cy="732"/>
            </a:xfrm>
            <a:custGeom>
              <a:avLst/>
              <a:gdLst>
                <a:gd name="T0" fmla="*/ 4143 w 618"/>
                <a:gd name="T1" fmla="*/ 3631 h 553"/>
                <a:gd name="T2" fmla="*/ 3794 w 618"/>
                <a:gd name="T3" fmla="*/ 2273 h 553"/>
                <a:gd name="T4" fmla="*/ 3637 w 618"/>
                <a:gd name="T5" fmla="*/ 1631 h 553"/>
                <a:gd name="T6" fmla="*/ 3615 w 618"/>
                <a:gd name="T7" fmla="*/ 1577 h 553"/>
                <a:gd name="T8" fmla="*/ 3564 w 618"/>
                <a:gd name="T9" fmla="*/ 1649 h 553"/>
                <a:gd name="T10" fmla="*/ 3564 w 618"/>
                <a:gd name="T11" fmla="*/ 1631 h 553"/>
                <a:gd name="T12" fmla="*/ 3564 w 618"/>
                <a:gd name="T13" fmla="*/ 1577 h 553"/>
                <a:gd name="T14" fmla="*/ 3166 w 618"/>
                <a:gd name="T15" fmla="*/ 437 h 553"/>
                <a:gd name="T16" fmla="*/ 2391 w 618"/>
                <a:gd name="T17" fmla="*/ 28 h 553"/>
                <a:gd name="T18" fmla="*/ 2381 w 618"/>
                <a:gd name="T19" fmla="*/ 28 h 553"/>
                <a:gd name="T20" fmla="*/ 2221 w 618"/>
                <a:gd name="T21" fmla="*/ 854 h 553"/>
                <a:gd name="T22" fmla="*/ 2212 w 618"/>
                <a:gd name="T23" fmla="*/ 838 h 553"/>
                <a:gd name="T24" fmla="*/ 1916 w 618"/>
                <a:gd name="T25" fmla="*/ 531 h 553"/>
                <a:gd name="T26" fmla="*/ 1565 w 618"/>
                <a:gd name="T27" fmla="*/ 617 h 553"/>
                <a:gd name="T28" fmla="*/ 1542 w 618"/>
                <a:gd name="T29" fmla="*/ 664 h 553"/>
                <a:gd name="T30" fmla="*/ 1504 w 618"/>
                <a:gd name="T31" fmla="*/ 1206 h 553"/>
                <a:gd name="T32" fmla="*/ 1393 w 618"/>
                <a:gd name="T33" fmla="*/ 1933 h 553"/>
                <a:gd name="T34" fmla="*/ 867 w 618"/>
                <a:gd name="T35" fmla="*/ 1260 h 553"/>
                <a:gd name="T36" fmla="*/ 865 w 618"/>
                <a:gd name="T37" fmla="*/ 1246 h 553"/>
                <a:gd name="T38" fmla="*/ 514 w 618"/>
                <a:gd name="T39" fmla="*/ 968 h 553"/>
                <a:gd name="T40" fmla="*/ 409 w 618"/>
                <a:gd name="T41" fmla="*/ 1027 h 553"/>
                <a:gd name="T42" fmla="*/ 2 w 618"/>
                <a:gd name="T43" fmla="*/ 1577 h 553"/>
                <a:gd name="T44" fmla="*/ 2 w 618"/>
                <a:gd name="T45" fmla="*/ 1582 h 553"/>
                <a:gd name="T46" fmla="*/ 490 w 618"/>
                <a:gd name="T47" fmla="*/ 3502 h 553"/>
                <a:gd name="T48" fmla="*/ 606 w 618"/>
                <a:gd name="T49" fmla="*/ 4204 h 553"/>
                <a:gd name="T50" fmla="*/ 2361 w 618"/>
                <a:gd name="T51" fmla="*/ 6442 h 553"/>
                <a:gd name="T52" fmla="*/ 3774 w 618"/>
                <a:gd name="T53" fmla="*/ 6211 h 553"/>
                <a:gd name="T54" fmla="*/ 3778 w 618"/>
                <a:gd name="T55" fmla="*/ 6211 h 553"/>
                <a:gd name="T56" fmla="*/ 3790 w 618"/>
                <a:gd name="T57" fmla="*/ 6203 h 553"/>
                <a:gd name="T58" fmla="*/ 4143 w 618"/>
                <a:gd name="T59" fmla="*/ 3631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18"/>
                <a:gd name="T91" fmla="*/ 0 h 553"/>
                <a:gd name="T92" fmla="*/ 618 w 618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18" h="553">
                  <a:moveTo>
                    <a:pt x="586" y="291"/>
                  </a:moveTo>
                  <a:cubicBezTo>
                    <a:pt x="569" y="244"/>
                    <a:pt x="551" y="211"/>
                    <a:pt x="537" y="182"/>
                  </a:cubicBezTo>
                  <a:cubicBezTo>
                    <a:pt x="514" y="131"/>
                    <a:pt x="514" y="131"/>
                    <a:pt x="514" y="131"/>
                  </a:cubicBezTo>
                  <a:cubicBezTo>
                    <a:pt x="512" y="126"/>
                    <a:pt x="512" y="126"/>
                    <a:pt x="512" y="126"/>
                  </a:cubicBezTo>
                  <a:cubicBezTo>
                    <a:pt x="510" y="128"/>
                    <a:pt x="507" y="130"/>
                    <a:pt x="504" y="132"/>
                  </a:cubicBezTo>
                  <a:cubicBezTo>
                    <a:pt x="504" y="132"/>
                    <a:pt x="504" y="132"/>
                    <a:pt x="504" y="131"/>
                  </a:cubicBezTo>
                  <a:cubicBezTo>
                    <a:pt x="504" y="126"/>
                    <a:pt x="504" y="126"/>
                    <a:pt x="504" y="126"/>
                  </a:cubicBezTo>
                  <a:cubicBezTo>
                    <a:pt x="510" y="97"/>
                    <a:pt x="487" y="64"/>
                    <a:pt x="448" y="35"/>
                  </a:cubicBezTo>
                  <a:cubicBezTo>
                    <a:pt x="400" y="1"/>
                    <a:pt x="353" y="0"/>
                    <a:pt x="338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27" y="20"/>
                    <a:pt x="314" y="69"/>
                    <a:pt x="314" y="69"/>
                  </a:cubicBezTo>
                  <a:cubicBezTo>
                    <a:pt x="313" y="68"/>
                    <a:pt x="313" y="68"/>
                    <a:pt x="313" y="67"/>
                  </a:cubicBezTo>
                  <a:cubicBezTo>
                    <a:pt x="304" y="55"/>
                    <a:pt x="289" y="46"/>
                    <a:pt x="271" y="43"/>
                  </a:cubicBezTo>
                  <a:cubicBezTo>
                    <a:pt x="252" y="39"/>
                    <a:pt x="233" y="42"/>
                    <a:pt x="221" y="50"/>
                  </a:cubicBezTo>
                  <a:cubicBezTo>
                    <a:pt x="220" y="51"/>
                    <a:pt x="219" y="52"/>
                    <a:pt x="218" y="53"/>
                  </a:cubicBezTo>
                  <a:cubicBezTo>
                    <a:pt x="215" y="58"/>
                    <a:pt x="216" y="73"/>
                    <a:pt x="213" y="97"/>
                  </a:cubicBezTo>
                  <a:cubicBezTo>
                    <a:pt x="210" y="116"/>
                    <a:pt x="212" y="147"/>
                    <a:pt x="197" y="155"/>
                  </a:cubicBezTo>
                  <a:cubicBezTo>
                    <a:pt x="183" y="162"/>
                    <a:pt x="142" y="130"/>
                    <a:pt x="123" y="101"/>
                  </a:cubicBezTo>
                  <a:cubicBezTo>
                    <a:pt x="122" y="100"/>
                    <a:pt x="122" y="100"/>
                    <a:pt x="122" y="100"/>
                  </a:cubicBezTo>
                  <a:cubicBezTo>
                    <a:pt x="102" y="80"/>
                    <a:pt x="91" y="76"/>
                    <a:pt x="73" y="78"/>
                  </a:cubicBezTo>
                  <a:cubicBezTo>
                    <a:pt x="68" y="79"/>
                    <a:pt x="63" y="80"/>
                    <a:pt x="58" y="82"/>
                  </a:cubicBezTo>
                  <a:cubicBezTo>
                    <a:pt x="25" y="90"/>
                    <a:pt x="7" y="105"/>
                    <a:pt x="2" y="126"/>
                  </a:cubicBezTo>
                  <a:cubicBezTo>
                    <a:pt x="2" y="127"/>
                    <a:pt x="2" y="127"/>
                    <a:pt x="2" y="127"/>
                  </a:cubicBezTo>
                  <a:cubicBezTo>
                    <a:pt x="0" y="167"/>
                    <a:pt x="32" y="258"/>
                    <a:pt x="69" y="281"/>
                  </a:cubicBezTo>
                  <a:cubicBezTo>
                    <a:pt x="102" y="301"/>
                    <a:pt x="70" y="309"/>
                    <a:pt x="85" y="337"/>
                  </a:cubicBezTo>
                  <a:cubicBezTo>
                    <a:pt x="103" y="373"/>
                    <a:pt x="189" y="481"/>
                    <a:pt x="334" y="517"/>
                  </a:cubicBezTo>
                  <a:cubicBezTo>
                    <a:pt x="481" y="553"/>
                    <a:pt x="509" y="511"/>
                    <a:pt x="534" y="498"/>
                  </a:cubicBezTo>
                  <a:cubicBezTo>
                    <a:pt x="535" y="498"/>
                    <a:pt x="535" y="498"/>
                    <a:pt x="535" y="498"/>
                  </a:cubicBezTo>
                  <a:cubicBezTo>
                    <a:pt x="535" y="498"/>
                    <a:pt x="535" y="498"/>
                    <a:pt x="536" y="497"/>
                  </a:cubicBezTo>
                  <a:cubicBezTo>
                    <a:pt x="594" y="452"/>
                    <a:pt x="618" y="382"/>
                    <a:pt x="586" y="291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02" name="Freeform 178"/>
            <p:cNvSpPr>
              <a:spLocks/>
            </p:cNvSpPr>
            <p:nvPr/>
          </p:nvSpPr>
          <p:spPr bwMode="auto">
            <a:xfrm>
              <a:off x="3587" y="666"/>
              <a:ext cx="101" cy="409"/>
            </a:xfrm>
            <a:custGeom>
              <a:avLst/>
              <a:gdLst>
                <a:gd name="T0" fmla="*/ 0 w 81"/>
                <a:gd name="T1" fmla="*/ 49 h 308"/>
                <a:gd name="T2" fmla="*/ 304 w 81"/>
                <a:gd name="T3" fmla="*/ 1183 h 308"/>
                <a:gd name="T4" fmla="*/ 363 w 81"/>
                <a:gd name="T5" fmla="*/ 1450 h 308"/>
                <a:gd name="T6" fmla="*/ 96 w 81"/>
                <a:gd name="T7" fmla="*/ 3915 h 308"/>
                <a:gd name="T8" fmla="*/ 120 w 81"/>
                <a:gd name="T9" fmla="*/ 3953 h 308"/>
                <a:gd name="T10" fmla="*/ 393 w 81"/>
                <a:gd name="T11" fmla="*/ 1421 h 308"/>
                <a:gd name="T12" fmla="*/ 345 w 81"/>
                <a:gd name="T13" fmla="*/ 1157 h 308"/>
                <a:gd name="T14" fmla="*/ 26 w 81"/>
                <a:gd name="T15" fmla="*/ 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308"/>
                <a:gd name="T26" fmla="*/ 81 w 81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308">
                  <a:moveTo>
                    <a:pt x="0" y="4"/>
                  </a:moveTo>
                  <a:cubicBezTo>
                    <a:pt x="12" y="28"/>
                    <a:pt x="29" y="55"/>
                    <a:pt x="42" y="92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76" y="188"/>
                    <a:pt x="64" y="253"/>
                    <a:pt x="14" y="305"/>
                  </a:cubicBezTo>
                  <a:cubicBezTo>
                    <a:pt x="17" y="308"/>
                    <a:pt x="17" y="308"/>
                    <a:pt x="17" y="308"/>
                  </a:cubicBezTo>
                  <a:cubicBezTo>
                    <a:pt x="69" y="255"/>
                    <a:pt x="81" y="189"/>
                    <a:pt x="54" y="111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34" y="53"/>
                    <a:pt x="16" y="25"/>
                    <a:pt x="4" y="0"/>
                  </a:cubicBezTo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03" name="Freeform 179"/>
            <p:cNvSpPr>
              <a:spLocks/>
            </p:cNvSpPr>
            <p:nvPr/>
          </p:nvSpPr>
          <p:spPr bwMode="auto">
            <a:xfrm>
              <a:off x="2896" y="147"/>
              <a:ext cx="161" cy="345"/>
            </a:xfrm>
            <a:custGeom>
              <a:avLst/>
              <a:gdLst>
                <a:gd name="T0" fmla="*/ 40 w 129"/>
                <a:gd name="T1" fmla="*/ 3321 h 260"/>
                <a:gd name="T2" fmla="*/ 243 w 129"/>
                <a:gd name="T3" fmla="*/ 2875 h 260"/>
                <a:gd name="T4" fmla="*/ 504 w 129"/>
                <a:gd name="T5" fmla="*/ 2643 h 260"/>
                <a:gd name="T6" fmla="*/ 589 w 129"/>
                <a:gd name="T7" fmla="*/ 2617 h 260"/>
                <a:gd name="T8" fmla="*/ 803 w 129"/>
                <a:gd name="T9" fmla="*/ 2722 h 260"/>
                <a:gd name="T10" fmla="*/ 834 w 129"/>
                <a:gd name="T11" fmla="*/ 2768 h 260"/>
                <a:gd name="T12" fmla="*/ 852 w 129"/>
                <a:gd name="T13" fmla="*/ 2772 h 260"/>
                <a:gd name="T14" fmla="*/ 862 w 129"/>
                <a:gd name="T15" fmla="*/ 2806 h 260"/>
                <a:gd name="T16" fmla="*/ 879 w 129"/>
                <a:gd name="T17" fmla="*/ 2834 h 260"/>
                <a:gd name="T18" fmla="*/ 896 w 129"/>
                <a:gd name="T19" fmla="*/ 2875 h 260"/>
                <a:gd name="T20" fmla="*/ 909 w 129"/>
                <a:gd name="T21" fmla="*/ 2882 h 260"/>
                <a:gd name="T22" fmla="*/ 931 w 129"/>
                <a:gd name="T23" fmla="*/ 2931 h 260"/>
                <a:gd name="T24" fmla="*/ 949 w 129"/>
                <a:gd name="T25" fmla="*/ 2882 h 260"/>
                <a:gd name="T26" fmla="*/ 879 w 129"/>
                <a:gd name="T27" fmla="*/ 437 h 260"/>
                <a:gd name="T28" fmla="*/ 862 w 129"/>
                <a:gd name="T29" fmla="*/ 28 h 260"/>
                <a:gd name="T30" fmla="*/ 452 w 129"/>
                <a:gd name="T31" fmla="*/ 179 h 260"/>
                <a:gd name="T32" fmla="*/ 26 w 129"/>
                <a:gd name="T33" fmla="*/ 0 h 260"/>
                <a:gd name="T34" fmla="*/ 21 w 129"/>
                <a:gd name="T35" fmla="*/ 37 h 260"/>
                <a:gd name="T36" fmla="*/ 1 w 129"/>
                <a:gd name="T37" fmla="*/ 394 h 260"/>
                <a:gd name="T38" fmla="*/ 2 w 129"/>
                <a:gd name="T39" fmla="*/ 2000 h 260"/>
                <a:gd name="T40" fmla="*/ 40 w 129"/>
                <a:gd name="T41" fmla="*/ 3321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9"/>
                <a:gd name="T64" fmla="*/ 0 h 260"/>
                <a:gd name="T65" fmla="*/ 129 w 129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9" h="260">
                  <a:moveTo>
                    <a:pt x="6" y="260"/>
                  </a:moveTo>
                  <a:cubicBezTo>
                    <a:pt x="15" y="241"/>
                    <a:pt x="25" y="233"/>
                    <a:pt x="33" y="225"/>
                  </a:cubicBezTo>
                  <a:cubicBezTo>
                    <a:pt x="43" y="215"/>
                    <a:pt x="56" y="207"/>
                    <a:pt x="69" y="207"/>
                  </a:cubicBezTo>
                  <a:cubicBezTo>
                    <a:pt x="81" y="206"/>
                    <a:pt x="72" y="203"/>
                    <a:pt x="80" y="205"/>
                  </a:cubicBezTo>
                  <a:cubicBezTo>
                    <a:pt x="88" y="207"/>
                    <a:pt x="101" y="208"/>
                    <a:pt x="109" y="213"/>
                  </a:cubicBezTo>
                  <a:cubicBezTo>
                    <a:pt x="110" y="214"/>
                    <a:pt x="112" y="215"/>
                    <a:pt x="114" y="217"/>
                  </a:cubicBezTo>
                  <a:cubicBezTo>
                    <a:pt x="114" y="217"/>
                    <a:pt x="114" y="217"/>
                    <a:pt x="115" y="218"/>
                  </a:cubicBezTo>
                  <a:cubicBezTo>
                    <a:pt x="116" y="219"/>
                    <a:pt x="117" y="219"/>
                    <a:pt x="118" y="220"/>
                  </a:cubicBezTo>
                  <a:cubicBezTo>
                    <a:pt x="118" y="221"/>
                    <a:pt x="119" y="221"/>
                    <a:pt x="119" y="222"/>
                  </a:cubicBezTo>
                  <a:cubicBezTo>
                    <a:pt x="120" y="223"/>
                    <a:pt x="121" y="224"/>
                    <a:pt x="122" y="225"/>
                  </a:cubicBezTo>
                  <a:cubicBezTo>
                    <a:pt x="122" y="225"/>
                    <a:pt x="123" y="225"/>
                    <a:pt x="123" y="226"/>
                  </a:cubicBezTo>
                  <a:cubicBezTo>
                    <a:pt x="124" y="227"/>
                    <a:pt x="126" y="229"/>
                    <a:pt x="127" y="230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3" y="210"/>
                    <a:pt x="120" y="100"/>
                    <a:pt x="119" y="34"/>
                  </a:cubicBezTo>
                  <a:cubicBezTo>
                    <a:pt x="118" y="14"/>
                    <a:pt x="118" y="10"/>
                    <a:pt x="118" y="2"/>
                  </a:cubicBezTo>
                  <a:cubicBezTo>
                    <a:pt x="114" y="9"/>
                    <a:pt x="90" y="14"/>
                    <a:pt x="61" y="14"/>
                  </a:cubicBezTo>
                  <a:cubicBezTo>
                    <a:pt x="30" y="14"/>
                    <a:pt x="4" y="8"/>
                    <a:pt x="4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13"/>
                    <a:pt x="2" y="15"/>
                    <a:pt x="1" y="31"/>
                  </a:cubicBezTo>
                  <a:cubicBezTo>
                    <a:pt x="0" y="68"/>
                    <a:pt x="1" y="117"/>
                    <a:pt x="2" y="157"/>
                  </a:cubicBezTo>
                  <a:cubicBezTo>
                    <a:pt x="3" y="186"/>
                    <a:pt x="5" y="230"/>
                    <a:pt x="6" y="26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04" name="Freeform 180"/>
            <p:cNvSpPr>
              <a:spLocks/>
            </p:cNvSpPr>
            <p:nvPr/>
          </p:nvSpPr>
          <p:spPr bwMode="auto">
            <a:xfrm>
              <a:off x="3320" y="1186"/>
              <a:ext cx="155" cy="61"/>
            </a:xfrm>
            <a:custGeom>
              <a:avLst/>
              <a:gdLst>
                <a:gd name="T0" fmla="*/ 278 w 125"/>
                <a:gd name="T1" fmla="*/ 114 h 46"/>
                <a:gd name="T2" fmla="*/ 0 w 125"/>
                <a:gd name="T3" fmla="*/ 0 h 46"/>
                <a:gd name="T4" fmla="*/ 0 w 125"/>
                <a:gd name="T5" fmla="*/ 379 h 46"/>
                <a:gd name="T6" fmla="*/ 0 w 125"/>
                <a:gd name="T7" fmla="*/ 438 h 46"/>
                <a:gd name="T8" fmla="*/ 428 w 125"/>
                <a:gd name="T9" fmla="*/ 581 h 46"/>
                <a:gd name="T10" fmla="*/ 858 w 125"/>
                <a:gd name="T11" fmla="*/ 464 h 46"/>
                <a:gd name="T12" fmla="*/ 866 w 125"/>
                <a:gd name="T13" fmla="*/ 416 h 46"/>
                <a:gd name="T14" fmla="*/ 866 w 125"/>
                <a:gd name="T15" fmla="*/ 265 h 46"/>
                <a:gd name="T16" fmla="*/ 278 w 125"/>
                <a:gd name="T17" fmla="*/ 114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7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0" y="35"/>
                  </a:cubicBezTo>
                  <a:cubicBezTo>
                    <a:pt x="6" y="41"/>
                    <a:pt x="31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1"/>
                    <a:pt x="73" y="17"/>
                    <a:pt x="40" y="9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05" name="Freeform 181"/>
            <p:cNvSpPr>
              <a:spLocks/>
            </p:cNvSpPr>
            <p:nvPr/>
          </p:nvSpPr>
          <p:spPr bwMode="auto">
            <a:xfrm>
              <a:off x="2956" y="159"/>
              <a:ext cx="39" cy="1"/>
            </a:xfrm>
            <a:custGeom>
              <a:avLst/>
              <a:gdLst>
                <a:gd name="T0" fmla="*/ 0 w 31"/>
                <a:gd name="T1" fmla="*/ 1 h 1"/>
                <a:gd name="T2" fmla="*/ 245 w 31"/>
                <a:gd name="T3" fmla="*/ 0 h 1"/>
                <a:gd name="T4" fmla="*/ 0 60000 65536"/>
                <a:gd name="T5" fmla="*/ 0 60000 65536"/>
                <a:gd name="T6" fmla="*/ 0 w 31"/>
                <a:gd name="T7" fmla="*/ 0 h 1"/>
                <a:gd name="T8" fmla="*/ 31 w 3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" h="1">
                  <a:moveTo>
                    <a:pt x="0" y="1"/>
                  </a:moveTo>
                  <a:cubicBezTo>
                    <a:pt x="5" y="1"/>
                    <a:pt x="26" y="1"/>
                    <a:pt x="31" y="0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06" name="Freeform 182"/>
            <p:cNvSpPr>
              <a:spLocks/>
            </p:cNvSpPr>
            <p:nvPr/>
          </p:nvSpPr>
          <p:spPr bwMode="auto">
            <a:xfrm>
              <a:off x="2951" y="498"/>
              <a:ext cx="477" cy="581"/>
            </a:xfrm>
            <a:custGeom>
              <a:avLst/>
              <a:gdLst>
                <a:gd name="T0" fmla="*/ 1966 w 384"/>
                <a:gd name="T1" fmla="*/ 1953 h 438"/>
                <a:gd name="T2" fmla="*/ 2066 w 384"/>
                <a:gd name="T3" fmla="*/ 3168 h 438"/>
                <a:gd name="T4" fmla="*/ 2319 w 384"/>
                <a:gd name="T5" fmla="*/ 4176 h 438"/>
                <a:gd name="T6" fmla="*/ 2505 w 384"/>
                <a:gd name="T7" fmla="*/ 4806 h 438"/>
                <a:gd name="T8" fmla="*/ 2672 w 384"/>
                <a:gd name="T9" fmla="*/ 5218 h 438"/>
                <a:gd name="T10" fmla="*/ 2566 w 384"/>
                <a:gd name="T11" fmla="*/ 5461 h 438"/>
                <a:gd name="T12" fmla="*/ 2257 w 384"/>
                <a:gd name="T13" fmla="*/ 5254 h 438"/>
                <a:gd name="T14" fmla="*/ 2129 w 384"/>
                <a:gd name="T15" fmla="*/ 5054 h 438"/>
                <a:gd name="T16" fmla="*/ 1945 w 384"/>
                <a:gd name="T17" fmla="*/ 5137 h 438"/>
                <a:gd name="T18" fmla="*/ 1826 w 384"/>
                <a:gd name="T19" fmla="*/ 4905 h 438"/>
                <a:gd name="T20" fmla="*/ 1606 w 384"/>
                <a:gd name="T21" fmla="*/ 4754 h 438"/>
                <a:gd name="T22" fmla="*/ 1476 w 384"/>
                <a:gd name="T23" fmla="*/ 4338 h 438"/>
                <a:gd name="T24" fmla="*/ 1287 w 384"/>
                <a:gd name="T25" fmla="*/ 4166 h 438"/>
                <a:gd name="T26" fmla="*/ 1148 w 384"/>
                <a:gd name="T27" fmla="*/ 4084 h 438"/>
                <a:gd name="T28" fmla="*/ 963 w 384"/>
                <a:gd name="T29" fmla="*/ 3810 h 438"/>
                <a:gd name="T30" fmla="*/ 865 w 384"/>
                <a:gd name="T31" fmla="*/ 3623 h 438"/>
                <a:gd name="T32" fmla="*/ 734 w 384"/>
                <a:gd name="T33" fmla="*/ 3235 h 438"/>
                <a:gd name="T34" fmla="*/ 638 w 384"/>
                <a:gd name="T35" fmla="*/ 2917 h 438"/>
                <a:gd name="T36" fmla="*/ 601 w 384"/>
                <a:gd name="T37" fmla="*/ 2559 h 438"/>
                <a:gd name="T38" fmla="*/ 719 w 384"/>
                <a:gd name="T39" fmla="*/ 2496 h 438"/>
                <a:gd name="T40" fmla="*/ 260 w 384"/>
                <a:gd name="T41" fmla="*/ 2254 h 438"/>
                <a:gd name="T42" fmla="*/ 135 w 384"/>
                <a:gd name="T43" fmla="*/ 1821 h 438"/>
                <a:gd name="T44" fmla="*/ 50 w 384"/>
                <a:gd name="T45" fmla="*/ 1500 h 438"/>
                <a:gd name="T46" fmla="*/ 21 w 384"/>
                <a:gd name="T47" fmla="*/ 1131 h 438"/>
                <a:gd name="T48" fmla="*/ 119 w 384"/>
                <a:gd name="T49" fmla="*/ 665 h 438"/>
                <a:gd name="T50" fmla="*/ 438 w 384"/>
                <a:gd name="T51" fmla="*/ 532 h 438"/>
                <a:gd name="T52" fmla="*/ 822 w 384"/>
                <a:gd name="T53" fmla="*/ 1146 h 438"/>
                <a:gd name="T54" fmla="*/ 942 w 384"/>
                <a:gd name="T55" fmla="*/ 1435 h 438"/>
                <a:gd name="T56" fmla="*/ 1123 w 384"/>
                <a:gd name="T57" fmla="*/ 2236 h 438"/>
                <a:gd name="T58" fmla="*/ 1200 w 384"/>
                <a:gd name="T59" fmla="*/ 1935 h 438"/>
                <a:gd name="T60" fmla="*/ 1274 w 384"/>
                <a:gd name="T61" fmla="*/ 1681 h 438"/>
                <a:gd name="T62" fmla="*/ 1376 w 384"/>
                <a:gd name="T63" fmla="*/ 1433 h 438"/>
                <a:gd name="T64" fmla="*/ 1416 w 384"/>
                <a:gd name="T65" fmla="*/ 1166 h 438"/>
                <a:gd name="T66" fmla="*/ 1463 w 384"/>
                <a:gd name="T67" fmla="*/ 864 h 438"/>
                <a:gd name="T68" fmla="*/ 1486 w 384"/>
                <a:gd name="T69" fmla="*/ 670 h 438"/>
                <a:gd name="T70" fmla="*/ 1514 w 384"/>
                <a:gd name="T71" fmla="*/ 86 h 438"/>
                <a:gd name="T72" fmla="*/ 1986 w 384"/>
                <a:gd name="T73" fmla="*/ 237 h 438"/>
                <a:gd name="T74" fmla="*/ 1974 w 384"/>
                <a:gd name="T75" fmla="*/ 702 h 438"/>
                <a:gd name="T76" fmla="*/ 1945 w 384"/>
                <a:gd name="T77" fmla="*/ 968 h 438"/>
                <a:gd name="T78" fmla="*/ 1945 w 384"/>
                <a:gd name="T79" fmla="*/ 1121 h 4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84"/>
                <a:gd name="T121" fmla="*/ 0 h 438"/>
                <a:gd name="T122" fmla="*/ 384 w 384"/>
                <a:gd name="T123" fmla="*/ 438 h 43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84" h="438">
                  <a:moveTo>
                    <a:pt x="277" y="88"/>
                  </a:moveTo>
                  <a:cubicBezTo>
                    <a:pt x="278" y="104"/>
                    <a:pt x="272" y="140"/>
                    <a:pt x="279" y="154"/>
                  </a:cubicBezTo>
                  <a:cubicBezTo>
                    <a:pt x="285" y="169"/>
                    <a:pt x="285" y="178"/>
                    <a:pt x="288" y="190"/>
                  </a:cubicBezTo>
                  <a:cubicBezTo>
                    <a:pt x="291" y="202"/>
                    <a:pt x="288" y="235"/>
                    <a:pt x="294" y="249"/>
                  </a:cubicBezTo>
                  <a:cubicBezTo>
                    <a:pt x="300" y="264"/>
                    <a:pt x="302" y="271"/>
                    <a:pt x="307" y="279"/>
                  </a:cubicBezTo>
                  <a:cubicBezTo>
                    <a:pt x="311" y="287"/>
                    <a:pt x="319" y="317"/>
                    <a:pt x="329" y="329"/>
                  </a:cubicBezTo>
                  <a:cubicBezTo>
                    <a:pt x="340" y="342"/>
                    <a:pt x="340" y="352"/>
                    <a:pt x="347" y="358"/>
                  </a:cubicBezTo>
                  <a:cubicBezTo>
                    <a:pt x="354" y="365"/>
                    <a:pt x="351" y="372"/>
                    <a:pt x="356" y="378"/>
                  </a:cubicBezTo>
                  <a:cubicBezTo>
                    <a:pt x="362" y="384"/>
                    <a:pt x="365" y="385"/>
                    <a:pt x="369" y="389"/>
                  </a:cubicBezTo>
                  <a:cubicBezTo>
                    <a:pt x="373" y="394"/>
                    <a:pt x="382" y="403"/>
                    <a:pt x="379" y="410"/>
                  </a:cubicBezTo>
                  <a:cubicBezTo>
                    <a:pt x="376" y="417"/>
                    <a:pt x="384" y="434"/>
                    <a:pt x="379" y="436"/>
                  </a:cubicBezTo>
                  <a:cubicBezTo>
                    <a:pt x="374" y="438"/>
                    <a:pt x="375" y="433"/>
                    <a:pt x="365" y="430"/>
                  </a:cubicBezTo>
                  <a:cubicBezTo>
                    <a:pt x="354" y="427"/>
                    <a:pt x="344" y="421"/>
                    <a:pt x="339" y="423"/>
                  </a:cubicBezTo>
                  <a:cubicBezTo>
                    <a:pt x="334" y="425"/>
                    <a:pt x="319" y="419"/>
                    <a:pt x="320" y="413"/>
                  </a:cubicBezTo>
                  <a:cubicBezTo>
                    <a:pt x="321" y="406"/>
                    <a:pt x="316" y="403"/>
                    <a:pt x="316" y="403"/>
                  </a:cubicBezTo>
                  <a:cubicBezTo>
                    <a:pt x="316" y="403"/>
                    <a:pt x="307" y="397"/>
                    <a:pt x="303" y="397"/>
                  </a:cubicBezTo>
                  <a:cubicBezTo>
                    <a:pt x="300" y="397"/>
                    <a:pt x="296" y="394"/>
                    <a:pt x="290" y="396"/>
                  </a:cubicBezTo>
                  <a:cubicBezTo>
                    <a:pt x="284" y="398"/>
                    <a:pt x="280" y="405"/>
                    <a:pt x="277" y="404"/>
                  </a:cubicBezTo>
                  <a:cubicBezTo>
                    <a:pt x="273" y="403"/>
                    <a:pt x="269" y="402"/>
                    <a:pt x="266" y="398"/>
                  </a:cubicBezTo>
                  <a:cubicBezTo>
                    <a:pt x="263" y="394"/>
                    <a:pt x="266" y="390"/>
                    <a:pt x="259" y="386"/>
                  </a:cubicBezTo>
                  <a:cubicBezTo>
                    <a:pt x="252" y="381"/>
                    <a:pt x="259" y="373"/>
                    <a:pt x="247" y="375"/>
                  </a:cubicBezTo>
                  <a:cubicBezTo>
                    <a:pt x="236" y="377"/>
                    <a:pt x="237" y="384"/>
                    <a:pt x="228" y="374"/>
                  </a:cubicBezTo>
                  <a:cubicBezTo>
                    <a:pt x="218" y="364"/>
                    <a:pt x="218" y="358"/>
                    <a:pt x="215" y="355"/>
                  </a:cubicBezTo>
                  <a:cubicBezTo>
                    <a:pt x="212" y="352"/>
                    <a:pt x="215" y="345"/>
                    <a:pt x="210" y="341"/>
                  </a:cubicBezTo>
                  <a:cubicBezTo>
                    <a:pt x="205" y="337"/>
                    <a:pt x="205" y="329"/>
                    <a:pt x="199" y="329"/>
                  </a:cubicBezTo>
                  <a:cubicBezTo>
                    <a:pt x="192" y="329"/>
                    <a:pt x="183" y="328"/>
                    <a:pt x="183" y="328"/>
                  </a:cubicBezTo>
                  <a:cubicBezTo>
                    <a:pt x="183" y="328"/>
                    <a:pt x="184" y="328"/>
                    <a:pt x="174" y="325"/>
                  </a:cubicBezTo>
                  <a:cubicBezTo>
                    <a:pt x="163" y="321"/>
                    <a:pt x="169" y="332"/>
                    <a:pt x="163" y="321"/>
                  </a:cubicBezTo>
                  <a:cubicBezTo>
                    <a:pt x="158" y="309"/>
                    <a:pt x="161" y="298"/>
                    <a:pt x="153" y="298"/>
                  </a:cubicBezTo>
                  <a:cubicBezTo>
                    <a:pt x="145" y="298"/>
                    <a:pt x="137" y="299"/>
                    <a:pt x="137" y="299"/>
                  </a:cubicBezTo>
                  <a:cubicBezTo>
                    <a:pt x="126" y="295"/>
                    <a:pt x="126" y="295"/>
                    <a:pt x="126" y="295"/>
                  </a:cubicBezTo>
                  <a:cubicBezTo>
                    <a:pt x="126" y="295"/>
                    <a:pt x="125" y="290"/>
                    <a:pt x="122" y="285"/>
                  </a:cubicBezTo>
                  <a:cubicBezTo>
                    <a:pt x="119" y="280"/>
                    <a:pt x="123" y="278"/>
                    <a:pt x="118" y="270"/>
                  </a:cubicBezTo>
                  <a:cubicBezTo>
                    <a:pt x="112" y="263"/>
                    <a:pt x="112" y="260"/>
                    <a:pt x="105" y="255"/>
                  </a:cubicBezTo>
                  <a:cubicBezTo>
                    <a:pt x="98" y="250"/>
                    <a:pt x="99" y="243"/>
                    <a:pt x="96" y="240"/>
                  </a:cubicBezTo>
                  <a:cubicBezTo>
                    <a:pt x="93" y="237"/>
                    <a:pt x="94" y="234"/>
                    <a:pt x="91" y="229"/>
                  </a:cubicBezTo>
                  <a:cubicBezTo>
                    <a:pt x="89" y="226"/>
                    <a:pt x="77" y="217"/>
                    <a:pt x="74" y="210"/>
                  </a:cubicBezTo>
                  <a:cubicBezTo>
                    <a:pt x="72" y="205"/>
                    <a:pt x="78" y="200"/>
                    <a:pt x="85" y="201"/>
                  </a:cubicBezTo>
                  <a:cubicBezTo>
                    <a:pt x="108" y="202"/>
                    <a:pt x="130" y="220"/>
                    <a:pt x="149" y="229"/>
                  </a:cubicBezTo>
                  <a:cubicBezTo>
                    <a:pt x="149" y="229"/>
                    <a:pt x="133" y="213"/>
                    <a:pt x="102" y="196"/>
                  </a:cubicBezTo>
                  <a:cubicBezTo>
                    <a:pt x="67" y="177"/>
                    <a:pt x="55" y="191"/>
                    <a:pt x="50" y="189"/>
                  </a:cubicBezTo>
                  <a:cubicBezTo>
                    <a:pt x="45" y="187"/>
                    <a:pt x="44" y="185"/>
                    <a:pt x="37" y="177"/>
                  </a:cubicBezTo>
                  <a:cubicBezTo>
                    <a:pt x="31" y="170"/>
                    <a:pt x="26" y="161"/>
                    <a:pt x="22" y="154"/>
                  </a:cubicBezTo>
                  <a:cubicBezTo>
                    <a:pt x="18" y="147"/>
                    <a:pt x="21" y="149"/>
                    <a:pt x="19" y="143"/>
                  </a:cubicBezTo>
                  <a:cubicBezTo>
                    <a:pt x="17" y="138"/>
                    <a:pt x="18" y="138"/>
                    <a:pt x="14" y="132"/>
                  </a:cubicBezTo>
                  <a:cubicBezTo>
                    <a:pt x="9" y="126"/>
                    <a:pt x="7" y="126"/>
                    <a:pt x="7" y="118"/>
                  </a:cubicBezTo>
                  <a:cubicBezTo>
                    <a:pt x="7" y="110"/>
                    <a:pt x="10" y="112"/>
                    <a:pt x="5" y="106"/>
                  </a:cubicBezTo>
                  <a:cubicBezTo>
                    <a:pt x="0" y="99"/>
                    <a:pt x="3" y="95"/>
                    <a:pt x="3" y="89"/>
                  </a:cubicBezTo>
                  <a:cubicBezTo>
                    <a:pt x="3" y="83"/>
                    <a:pt x="2" y="80"/>
                    <a:pt x="1" y="73"/>
                  </a:cubicBezTo>
                  <a:cubicBezTo>
                    <a:pt x="5" y="63"/>
                    <a:pt x="7" y="58"/>
                    <a:pt x="17" y="52"/>
                  </a:cubicBezTo>
                  <a:cubicBezTo>
                    <a:pt x="24" y="49"/>
                    <a:pt x="40" y="46"/>
                    <a:pt x="48" y="44"/>
                  </a:cubicBezTo>
                  <a:cubicBezTo>
                    <a:pt x="58" y="42"/>
                    <a:pt x="55" y="41"/>
                    <a:pt x="62" y="42"/>
                  </a:cubicBezTo>
                  <a:cubicBezTo>
                    <a:pt x="69" y="43"/>
                    <a:pt x="78" y="43"/>
                    <a:pt x="83" y="45"/>
                  </a:cubicBezTo>
                  <a:cubicBezTo>
                    <a:pt x="102" y="52"/>
                    <a:pt x="104" y="77"/>
                    <a:pt x="117" y="90"/>
                  </a:cubicBezTo>
                  <a:cubicBezTo>
                    <a:pt x="120" y="94"/>
                    <a:pt x="124" y="95"/>
                    <a:pt x="127" y="100"/>
                  </a:cubicBezTo>
                  <a:cubicBezTo>
                    <a:pt x="130" y="104"/>
                    <a:pt x="130" y="109"/>
                    <a:pt x="134" y="113"/>
                  </a:cubicBezTo>
                  <a:cubicBezTo>
                    <a:pt x="139" y="119"/>
                    <a:pt x="158" y="119"/>
                    <a:pt x="156" y="129"/>
                  </a:cubicBezTo>
                  <a:cubicBezTo>
                    <a:pt x="159" y="140"/>
                    <a:pt x="151" y="155"/>
                    <a:pt x="159" y="176"/>
                  </a:cubicBezTo>
                  <a:cubicBezTo>
                    <a:pt x="167" y="198"/>
                    <a:pt x="181" y="206"/>
                    <a:pt x="181" y="206"/>
                  </a:cubicBezTo>
                  <a:cubicBezTo>
                    <a:pt x="173" y="181"/>
                    <a:pt x="159" y="168"/>
                    <a:pt x="171" y="152"/>
                  </a:cubicBezTo>
                  <a:cubicBezTo>
                    <a:pt x="182" y="137"/>
                    <a:pt x="178" y="139"/>
                    <a:pt x="182" y="130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1" y="129"/>
                    <a:pt x="182" y="122"/>
                    <a:pt x="183" y="119"/>
                  </a:cubicBezTo>
                  <a:cubicBezTo>
                    <a:pt x="186" y="115"/>
                    <a:pt x="192" y="116"/>
                    <a:pt x="195" y="112"/>
                  </a:cubicBezTo>
                  <a:cubicBezTo>
                    <a:pt x="200" y="104"/>
                    <a:pt x="194" y="97"/>
                    <a:pt x="202" y="90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3" y="85"/>
                    <a:pt x="240" y="71"/>
                    <a:pt x="240" y="61"/>
                  </a:cubicBezTo>
                  <a:cubicBezTo>
                    <a:pt x="233" y="76"/>
                    <a:pt x="213" y="73"/>
                    <a:pt x="208" y="68"/>
                  </a:cubicBezTo>
                  <a:cubicBezTo>
                    <a:pt x="205" y="67"/>
                    <a:pt x="209" y="61"/>
                    <a:pt x="209" y="61"/>
                  </a:cubicBezTo>
                  <a:cubicBezTo>
                    <a:pt x="207" y="58"/>
                    <a:pt x="212" y="55"/>
                    <a:pt x="211" y="53"/>
                  </a:cubicBezTo>
                  <a:cubicBezTo>
                    <a:pt x="210" y="50"/>
                    <a:pt x="210" y="46"/>
                    <a:pt x="210" y="41"/>
                  </a:cubicBezTo>
                  <a:cubicBezTo>
                    <a:pt x="211" y="28"/>
                    <a:pt x="213" y="13"/>
                    <a:pt x="215" y="7"/>
                  </a:cubicBezTo>
                  <a:cubicBezTo>
                    <a:pt x="225" y="2"/>
                    <a:pt x="238" y="0"/>
                    <a:pt x="252" y="3"/>
                  </a:cubicBezTo>
                  <a:cubicBezTo>
                    <a:pt x="265" y="5"/>
                    <a:pt x="275" y="11"/>
                    <a:pt x="282" y="19"/>
                  </a:cubicBezTo>
                  <a:cubicBezTo>
                    <a:pt x="281" y="25"/>
                    <a:pt x="280" y="33"/>
                    <a:pt x="280" y="43"/>
                  </a:cubicBezTo>
                  <a:cubicBezTo>
                    <a:pt x="277" y="45"/>
                    <a:pt x="282" y="51"/>
                    <a:pt x="280" y="55"/>
                  </a:cubicBezTo>
                  <a:cubicBezTo>
                    <a:pt x="278" y="60"/>
                    <a:pt x="281" y="60"/>
                    <a:pt x="280" y="69"/>
                  </a:cubicBezTo>
                  <a:cubicBezTo>
                    <a:pt x="279" y="78"/>
                    <a:pt x="282" y="77"/>
                    <a:pt x="277" y="76"/>
                  </a:cubicBezTo>
                  <a:cubicBezTo>
                    <a:pt x="266" y="76"/>
                    <a:pt x="246" y="75"/>
                    <a:pt x="242" y="61"/>
                  </a:cubicBezTo>
                  <a:cubicBezTo>
                    <a:pt x="241" y="75"/>
                    <a:pt x="261" y="84"/>
                    <a:pt x="277" y="88"/>
                  </a:cubicBezTo>
                  <a:close/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07" name="Freeform 183"/>
            <p:cNvSpPr>
              <a:spLocks/>
            </p:cNvSpPr>
            <p:nvPr/>
          </p:nvSpPr>
          <p:spPr bwMode="auto">
            <a:xfrm>
              <a:off x="2978" y="598"/>
              <a:ext cx="393" cy="409"/>
            </a:xfrm>
            <a:custGeom>
              <a:avLst/>
              <a:gdLst>
                <a:gd name="T0" fmla="*/ 284 w 316"/>
                <a:gd name="T1" fmla="*/ 1374 h 309"/>
                <a:gd name="T2" fmla="*/ 88 w 316"/>
                <a:gd name="T3" fmla="*/ 807 h 309"/>
                <a:gd name="T4" fmla="*/ 57 w 316"/>
                <a:gd name="T5" fmla="*/ 323 h 309"/>
                <a:gd name="T6" fmla="*/ 502 w 316"/>
                <a:gd name="T7" fmla="*/ 244 h 309"/>
                <a:gd name="T8" fmla="*/ 566 w 316"/>
                <a:gd name="T9" fmla="*/ 461 h 309"/>
                <a:gd name="T10" fmla="*/ 710 w 316"/>
                <a:gd name="T11" fmla="*/ 610 h 309"/>
                <a:gd name="T12" fmla="*/ 863 w 316"/>
                <a:gd name="T13" fmla="*/ 995 h 309"/>
                <a:gd name="T14" fmla="*/ 1128 w 316"/>
                <a:gd name="T15" fmla="*/ 1624 h 309"/>
                <a:gd name="T16" fmla="*/ 1189 w 316"/>
                <a:gd name="T17" fmla="*/ 882 h 309"/>
                <a:gd name="T18" fmla="*/ 1343 w 316"/>
                <a:gd name="T19" fmla="*/ 380 h 309"/>
                <a:gd name="T20" fmla="*/ 1500 w 316"/>
                <a:gd name="T21" fmla="*/ 86 h 309"/>
                <a:gd name="T22" fmla="*/ 1584 w 316"/>
                <a:gd name="T23" fmla="*/ 86 h 309"/>
                <a:gd name="T24" fmla="*/ 1659 w 316"/>
                <a:gd name="T25" fmla="*/ 302 h 309"/>
                <a:gd name="T26" fmla="*/ 1688 w 316"/>
                <a:gd name="T27" fmla="*/ 645 h 309"/>
                <a:gd name="T28" fmla="*/ 1786 w 316"/>
                <a:gd name="T29" fmla="*/ 1539 h 309"/>
                <a:gd name="T30" fmla="*/ 1808 w 316"/>
                <a:gd name="T31" fmla="*/ 2323 h 309"/>
                <a:gd name="T32" fmla="*/ 2020 w 316"/>
                <a:gd name="T33" fmla="*/ 3204 h 309"/>
                <a:gd name="T34" fmla="*/ 2165 w 316"/>
                <a:gd name="T35" fmla="*/ 3550 h 309"/>
                <a:gd name="T36" fmla="*/ 2165 w 316"/>
                <a:gd name="T37" fmla="*/ 3786 h 309"/>
                <a:gd name="T38" fmla="*/ 1834 w 316"/>
                <a:gd name="T39" fmla="*/ 3588 h 309"/>
                <a:gd name="T40" fmla="*/ 1474 w 316"/>
                <a:gd name="T41" fmla="*/ 3253 h 309"/>
                <a:gd name="T42" fmla="*/ 1339 w 316"/>
                <a:gd name="T43" fmla="*/ 2929 h 309"/>
                <a:gd name="T44" fmla="*/ 1148 w 316"/>
                <a:gd name="T45" fmla="*/ 2772 h 309"/>
                <a:gd name="T46" fmla="*/ 1098 w 316"/>
                <a:gd name="T47" fmla="*/ 2621 h 309"/>
                <a:gd name="T48" fmla="*/ 989 w 316"/>
                <a:gd name="T49" fmla="*/ 2511 h 309"/>
                <a:gd name="T50" fmla="*/ 868 w 316"/>
                <a:gd name="T51" fmla="*/ 2408 h 309"/>
                <a:gd name="T52" fmla="*/ 749 w 316"/>
                <a:gd name="T53" fmla="*/ 2334 h 309"/>
                <a:gd name="T54" fmla="*/ 704 w 316"/>
                <a:gd name="T55" fmla="*/ 2037 h 309"/>
                <a:gd name="T56" fmla="*/ 965 w 316"/>
                <a:gd name="T57" fmla="*/ 1943 h 309"/>
                <a:gd name="T58" fmla="*/ 381 w 316"/>
                <a:gd name="T59" fmla="*/ 1203 h 30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16"/>
                <a:gd name="T91" fmla="*/ 0 h 309"/>
                <a:gd name="T92" fmla="*/ 316 w 316"/>
                <a:gd name="T93" fmla="*/ 309 h 30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16" h="309">
                  <a:moveTo>
                    <a:pt x="39" y="110"/>
                  </a:moveTo>
                  <a:cubicBezTo>
                    <a:pt x="23" y="103"/>
                    <a:pt x="18" y="78"/>
                    <a:pt x="12" y="64"/>
                  </a:cubicBezTo>
                  <a:cubicBezTo>
                    <a:pt x="7" y="51"/>
                    <a:pt x="0" y="39"/>
                    <a:pt x="8" y="26"/>
                  </a:cubicBezTo>
                  <a:cubicBezTo>
                    <a:pt x="19" y="9"/>
                    <a:pt x="58" y="5"/>
                    <a:pt x="71" y="20"/>
                  </a:cubicBezTo>
                  <a:cubicBezTo>
                    <a:pt x="75" y="25"/>
                    <a:pt x="76" y="32"/>
                    <a:pt x="80" y="36"/>
                  </a:cubicBezTo>
                  <a:cubicBezTo>
                    <a:pt x="85" y="41"/>
                    <a:pt x="94" y="43"/>
                    <a:pt x="100" y="48"/>
                  </a:cubicBezTo>
                  <a:cubicBezTo>
                    <a:pt x="110" y="56"/>
                    <a:pt x="117" y="68"/>
                    <a:pt x="121" y="80"/>
                  </a:cubicBezTo>
                  <a:cubicBezTo>
                    <a:pt x="127" y="100"/>
                    <a:pt x="140" y="120"/>
                    <a:pt x="158" y="130"/>
                  </a:cubicBezTo>
                  <a:cubicBezTo>
                    <a:pt x="150" y="114"/>
                    <a:pt x="154" y="84"/>
                    <a:pt x="167" y="71"/>
                  </a:cubicBezTo>
                  <a:cubicBezTo>
                    <a:pt x="183" y="56"/>
                    <a:pt x="183" y="53"/>
                    <a:pt x="189" y="31"/>
                  </a:cubicBezTo>
                  <a:cubicBezTo>
                    <a:pt x="191" y="23"/>
                    <a:pt x="204" y="13"/>
                    <a:pt x="211" y="7"/>
                  </a:cubicBezTo>
                  <a:cubicBezTo>
                    <a:pt x="217" y="2"/>
                    <a:pt x="218" y="0"/>
                    <a:pt x="223" y="7"/>
                  </a:cubicBezTo>
                  <a:cubicBezTo>
                    <a:pt x="227" y="11"/>
                    <a:pt x="231" y="19"/>
                    <a:pt x="233" y="24"/>
                  </a:cubicBezTo>
                  <a:cubicBezTo>
                    <a:pt x="238" y="39"/>
                    <a:pt x="238" y="37"/>
                    <a:pt x="237" y="52"/>
                  </a:cubicBezTo>
                  <a:cubicBezTo>
                    <a:pt x="235" y="76"/>
                    <a:pt x="247" y="100"/>
                    <a:pt x="251" y="123"/>
                  </a:cubicBezTo>
                  <a:cubicBezTo>
                    <a:pt x="254" y="145"/>
                    <a:pt x="248" y="165"/>
                    <a:pt x="254" y="186"/>
                  </a:cubicBezTo>
                  <a:cubicBezTo>
                    <a:pt x="261" y="210"/>
                    <a:pt x="271" y="236"/>
                    <a:pt x="284" y="257"/>
                  </a:cubicBezTo>
                  <a:cubicBezTo>
                    <a:pt x="291" y="266"/>
                    <a:pt x="298" y="275"/>
                    <a:pt x="304" y="285"/>
                  </a:cubicBezTo>
                  <a:cubicBezTo>
                    <a:pt x="309" y="293"/>
                    <a:pt x="316" y="301"/>
                    <a:pt x="304" y="304"/>
                  </a:cubicBezTo>
                  <a:cubicBezTo>
                    <a:pt x="285" y="309"/>
                    <a:pt x="276" y="290"/>
                    <a:pt x="258" y="288"/>
                  </a:cubicBezTo>
                  <a:cubicBezTo>
                    <a:pt x="238" y="286"/>
                    <a:pt x="218" y="279"/>
                    <a:pt x="207" y="261"/>
                  </a:cubicBezTo>
                  <a:cubicBezTo>
                    <a:pt x="201" y="250"/>
                    <a:pt x="199" y="241"/>
                    <a:pt x="188" y="235"/>
                  </a:cubicBezTo>
                  <a:cubicBezTo>
                    <a:pt x="178" y="230"/>
                    <a:pt x="166" y="230"/>
                    <a:pt x="161" y="222"/>
                  </a:cubicBezTo>
                  <a:cubicBezTo>
                    <a:pt x="159" y="218"/>
                    <a:pt x="158" y="214"/>
                    <a:pt x="154" y="210"/>
                  </a:cubicBezTo>
                  <a:cubicBezTo>
                    <a:pt x="150" y="206"/>
                    <a:pt x="144" y="205"/>
                    <a:pt x="139" y="202"/>
                  </a:cubicBezTo>
                  <a:cubicBezTo>
                    <a:pt x="133" y="199"/>
                    <a:pt x="128" y="196"/>
                    <a:pt x="122" y="193"/>
                  </a:cubicBezTo>
                  <a:cubicBezTo>
                    <a:pt x="117" y="191"/>
                    <a:pt x="110" y="191"/>
                    <a:pt x="105" y="187"/>
                  </a:cubicBezTo>
                  <a:cubicBezTo>
                    <a:pt x="100" y="183"/>
                    <a:pt x="95" y="169"/>
                    <a:pt x="99" y="163"/>
                  </a:cubicBezTo>
                  <a:cubicBezTo>
                    <a:pt x="103" y="158"/>
                    <a:pt x="131" y="162"/>
                    <a:pt x="136" y="156"/>
                  </a:cubicBezTo>
                  <a:cubicBezTo>
                    <a:pt x="115" y="141"/>
                    <a:pt x="84" y="93"/>
                    <a:pt x="54" y="97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08" name="Freeform 184"/>
            <p:cNvSpPr>
              <a:spLocks/>
            </p:cNvSpPr>
            <p:nvPr/>
          </p:nvSpPr>
          <p:spPr bwMode="auto">
            <a:xfrm>
              <a:off x="3157" y="702"/>
              <a:ext cx="147" cy="161"/>
            </a:xfrm>
            <a:custGeom>
              <a:avLst/>
              <a:gdLst>
                <a:gd name="T0" fmla="*/ 71 w 118"/>
                <a:gd name="T1" fmla="*/ 0 h 121"/>
                <a:gd name="T2" fmla="*/ 321 w 118"/>
                <a:gd name="T3" fmla="*/ 756 h 121"/>
                <a:gd name="T4" fmla="*/ 542 w 118"/>
                <a:gd name="T5" fmla="*/ 899 h 121"/>
                <a:gd name="T6" fmla="*/ 802 w 118"/>
                <a:gd name="T7" fmla="*/ 946 h 121"/>
                <a:gd name="T8" fmla="*/ 781 w 118"/>
                <a:gd name="T9" fmla="*/ 1425 h 121"/>
                <a:gd name="T10" fmla="*/ 304 w 118"/>
                <a:gd name="T11" fmla="*/ 1276 h 121"/>
                <a:gd name="T12" fmla="*/ 77 w 118"/>
                <a:gd name="T13" fmla="*/ 834 h 121"/>
                <a:gd name="T14" fmla="*/ 96 w 118"/>
                <a:gd name="T15" fmla="*/ 655 h 121"/>
                <a:gd name="T16" fmla="*/ 0 w 118"/>
                <a:gd name="T17" fmla="*/ 152 h 1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8"/>
                <a:gd name="T28" fmla="*/ 0 h 121"/>
                <a:gd name="T29" fmla="*/ 118 w 118"/>
                <a:gd name="T30" fmla="*/ 121 h 1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8" h="121">
                  <a:moveTo>
                    <a:pt x="10" y="0"/>
                  </a:moveTo>
                  <a:cubicBezTo>
                    <a:pt x="0" y="13"/>
                    <a:pt x="34" y="51"/>
                    <a:pt x="44" y="58"/>
                  </a:cubicBezTo>
                  <a:cubicBezTo>
                    <a:pt x="53" y="65"/>
                    <a:pt x="65" y="68"/>
                    <a:pt x="75" y="69"/>
                  </a:cubicBezTo>
                  <a:cubicBezTo>
                    <a:pt x="82" y="70"/>
                    <a:pt x="105" y="68"/>
                    <a:pt x="111" y="72"/>
                  </a:cubicBezTo>
                  <a:cubicBezTo>
                    <a:pt x="118" y="77"/>
                    <a:pt x="114" y="102"/>
                    <a:pt x="108" y="109"/>
                  </a:cubicBezTo>
                  <a:cubicBezTo>
                    <a:pt x="96" y="121"/>
                    <a:pt x="54" y="105"/>
                    <a:pt x="42" y="98"/>
                  </a:cubicBezTo>
                  <a:cubicBezTo>
                    <a:pt x="27" y="89"/>
                    <a:pt x="21" y="77"/>
                    <a:pt x="11" y="64"/>
                  </a:cubicBezTo>
                  <a:cubicBezTo>
                    <a:pt x="5" y="58"/>
                    <a:pt x="16" y="60"/>
                    <a:pt x="14" y="50"/>
                  </a:cubicBezTo>
                  <a:cubicBezTo>
                    <a:pt x="13" y="43"/>
                    <a:pt x="3" y="20"/>
                    <a:pt x="0" y="12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09" name="Freeform 185"/>
            <p:cNvSpPr>
              <a:spLocks/>
            </p:cNvSpPr>
            <p:nvPr/>
          </p:nvSpPr>
          <p:spPr bwMode="auto">
            <a:xfrm>
              <a:off x="2813" y="253"/>
              <a:ext cx="60" cy="31"/>
            </a:xfrm>
            <a:custGeom>
              <a:avLst/>
              <a:gdLst>
                <a:gd name="T0" fmla="*/ 359 w 48"/>
                <a:gd name="T1" fmla="*/ 0 h 23"/>
                <a:gd name="T2" fmla="*/ 76 w 48"/>
                <a:gd name="T3" fmla="*/ 54 h 23"/>
                <a:gd name="T4" fmla="*/ 0 w 48"/>
                <a:gd name="T5" fmla="*/ 344 h 23"/>
                <a:gd name="T6" fmla="*/ 0 60000 65536"/>
                <a:gd name="T7" fmla="*/ 0 60000 65536"/>
                <a:gd name="T8" fmla="*/ 0 60000 65536"/>
                <a:gd name="T9" fmla="*/ 0 w 48"/>
                <a:gd name="T10" fmla="*/ 0 h 23"/>
                <a:gd name="T11" fmla="*/ 48 w 48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3">
                  <a:moveTo>
                    <a:pt x="48" y="0"/>
                  </a:moveTo>
                  <a:cubicBezTo>
                    <a:pt x="34" y="0"/>
                    <a:pt x="17" y="4"/>
                    <a:pt x="10" y="4"/>
                  </a:cubicBezTo>
                  <a:cubicBezTo>
                    <a:pt x="4" y="6"/>
                    <a:pt x="0" y="14"/>
                    <a:pt x="0" y="23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10" name="Freeform 186"/>
            <p:cNvSpPr>
              <a:spLocks/>
            </p:cNvSpPr>
            <p:nvPr/>
          </p:nvSpPr>
          <p:spPr bwMode="auto">
            <a:xfrm>
              <a:off x="2822" y="196"/>
              <a:ext cx="76" cy="28"/>
            </a:xfrm>
            <a:custGeom>
              <a:avLst/>
              <a:gdLst>
                <a:gd name="T0" fmla="*/ 441 w 61"/>
                <a:gd name="T1" fmla="*/ 151 h 21"/>
                <a:gd name="T2" fmla="*/ 118 w 61"/>
                <a:gd name="T3" fmla="*/ 0 h 21"/>
                <a:gd name="T4" fmla="*/ 0 w 61"/>
                <a:gd name="T5" fmla="*/ 276 h 21"/>
                <a:gd name="T6" fmla="*/ 0 60000 65536"/>
                <a:gd name="T7" fmla="*/ 0 60000 65536"/>
                <a:gd name="T8" fmla="*/ 0 60000 65536"/>
                <a:gd name="T9" fmla="*/ 0 w 61"/>
                <a:gd name="T10" fmla="*/ 0 h 21"/>
                <a:gd name="T11" fmla="*/ 61 w 6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21">
                  <a:moveTo>
                    <a:pt x="61" y="11"/>
                  </a:moveTo>
                  <a:cubicBezTo>
                    <a:pt x="41" y="7"/>
                    <a:pt x="23" y="3"/>
                    <a:pt x="16" y="0"/>
                  </a:cubicBezTo>
                  <a:cubicBezTo>
                    <a:pt x="7" y="1"/>
                    <a:pt x="1" y="11"/>
                    <a:pt x="0" y="21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11" name="Freeform 187"/>
            <p:cNvSpPr>
              <a:spLocks/>
            </p:cNvSpPr>
            <p:nvPr/>
          </p:nvSpPr>
          <p:spPr bwMode="auto">
            <a:xfrm>
              <a:off x="2807" y="191"/>
              <a:ext cx="91" cy="115"/>
            </a:xfrm>
            <a:custGeom>
              <a:avLst/>
              <a:gdLst>
                <a:gd name="T0" fmla="*/ 529 w 73"/>
                <a:gd name="T1" fmla="*/ 136 h 87"/>
                <a:gd name="T2" fmla="*/ 207 w 73"/>
                <a:gd name="T3" fmla="*/ 0 h 87"/>
                <a:gd name="T4" fmla="*/ 120 w 73"/>
                <a:gd name="T5" fmla="*/ 444 h 87"/>
                <a:gd name="T6" fmla="*/ 383 w 73"/>
                <a:gd name="T7" fmla="*/ 550 h 87"/>
                <a:gd name="T8" fmla="*/ 111 w 73"/>
                <a:gd name="T9" fmla="*/ 568 h 87"/>
                <a:gd name="T10" fmla="*/ 126 w 73"/>
                <a:gd name="T11" fmla="*/ 1043 h 87"/>
                <a:gd name="T12" fmla="*/ 529 w 73"/>
                <a:gd name="T13" fmla="*/ 1075 h 87"/>
                <a:gd name="T14" fmla="*/ 529 w 73"/>
                <a:gd name="T15" fmla="*/ 136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3" y="7"/>
                    <a:pt x="35" y="2"/>
                    <a:pt x="28" y="0"/>
                  </a:cubicBezTo>
                  <a:cubicBezTo>
                    <a:pt x="14" y="1"/>
                    <a:pt x="6" y="26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2" y="46"/>
                    <a:pt x="15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4" y="86"/>
                    <a:pt x="56" y="87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12" name="Freeform 188"/>
            <p:cNvSpPr>
              <a:spLocks/>
            </p:cNvSpPr>
            <p:nvPr/>
          </p:nvSpPr>
          <p:spPr bwMode="auto">
            <a:xfrm>
              <a:off x="3043" y="-3"/>
              <a:ext cx="406" cy="643"/>
            </a:xfrm>
            <a:custGeom>
              <a:avLst/>
              <a:gdLst>
                <a:gd name="T0" fmla="*/ 1807 w 327"/>
                <a:gd name="T1" fmla="*/ 883 h 485"/>
                <a:gd name="T2" fmla="*/ 1682 w 327"/>
                <a:gd name="T3" fmla="*/ 703 h 485"/>
                <a:gd name="T4" fmla="*/ 1695 w 327"/>
                <a:gd name="T5" fmla="*/ 438 h 485"/>
                <a:gd name="T6" fmla="*/ 1466 w 327"/>
                <a:gd name="T7" fmla="*/ 264 h 485"/>
                <a:gd name="T8" fmla="*/ 1377 w 327"/>
                <a:gd name="T9" fmla="*/ 479 h 485"/>
                <a:gd name="T10" fmla="*/ 1360 w 327"/>
                <a:gd name="T11" fmla="*/ 151 h 485"/>
                <a:gd name="T12" fmla="*/ 1127 w 327"/>
                <a:gd name="T13" fmla="*/ 123 h 485"/>
                <a:gd name="T14" fmla="*/ 951 w 327"/>
                <a:gd name="T15" fmla="*/ 616 h 485"/>
                <a:gd name="T16" fmla="*/ 867 w 327"/>
                <a:gd name="T17" fmla="*/ 314 h 485"/>
                <a:gd name="T18" fmla="*/ 617 w 327"/>
                <a:gd name="T19" fmla="*/ 436 h 485"/>
                <a:gd name="T20" fmla="*/ 579 w 327"/>
                <a:gd name="T21" fmla="*/ 842 h 485"/>
                <a:gd name="T22" fmla="*/ 530 w 327"/>
                <a:gd name="T23" fmla="*/ 966 h 485"/>
                <a:gd name="T24" fmla="*/ 21 w 327"/>
                <a:gd name="T25" fmla="*/ 2866 h 485"/>
                <a:gd name="T26" fmla="*/ 88 w 327"/>
                <a:gd name="T27" fmla="*/ 4399 h 485"/>
                <a:gd name="T28" fmla="*/ 89 w 327"/>
                <a:gd name="T29" fmla="*/ 4420 h 485"/>
                <a:gd name="T30" fmla="*/ 286 w 327"/>
                <a:gd name="T31" fmla="*/ 4957 h 485"/>
                <a:gd name="T32" fmla="*/ 307 w 327"/>
                <a:gd name="T33" fmla="*/ 5567 h 485"/>
                <a:gd name="T34" fmla="*/ 286 w 327"/>
                <a:gd name="T35" fmla="*/ 5530 h 485"/>
                <a:gd name="T36" fmla="*/ 754 w 327"/>
                <a:gd name="T37" fmla="*/ 6060 h 485"/>
                <a:gd name="T38" fmla="*/ 766 w 327"/>
                <a:gd name="T39" fmla="*/ 6052 h 485"/>
                <a:gd name="T40" fmla="*/ 766 w 327"/>
                <a:gd name="T41" fmla="*/ 5481 h 485"/>
                <a:gd name="T42" fmla="*/ 926 w 327"/>
                <a:gd name="T43" fmla="*/ 4105 h 485"/>
                <a:gd name="T44" fmla="*/ 1022 w 327"/>
                <a:gd name="T45" fmla="*/ 3617 h 485"/>
                <a:gd name="T46" fmla="*/ 1022 w 327"/>
                <a:gd name="T47" fmla="*/ 3617 h 485"/>
                <a:gd name="T48" fmla="*/ 1022 w 327"/>
                <a:gd name="T49" fmla="*/ 3617 h 485"/>
                <a:gd name="T50" fmla="*/ 997 w 327"/>
                <a:gd name="T51" fmla="*/ 3334 h 485"/>
                <a:gd name="T52" fmla="*/ 982 w 327"/>
                <a:gd name="T53" fmla="*/ 3317 h 485"/>
                <a:gd name="T54" fmla="*/ 1162 w 327"/>
                <a:gd name="T55" fmla="*/ 2058 h 485"/>
                <a:gd name="T56" fmla="*/ 1163 w 327"/>
                <a:gd name="T57" fmla="*/ 2074 h 485"/>
                <a:gd name="T58" fmla="*/ 1399 w 327"/>
                <a:gd name="T59" fmla="*/ 2137 h 485"/>
                <a:gd name="T60" fmla="*/ 1399 w 327"/>
                <a:gd name="T61" fmla="*/ 2137 h 485"/>
                <a:gd name="T62" fmla="*/ 1409 w 327"/>
                <a:gd name="T63" fmla="*/ 2137 h 485"/>
                <a:gd name="T64" fmla="*/ 1712 w 327"/>
                <a:gd name="T65" fmla="*/ 2104 h 485"/>
                <a:gd name="T66" fmla="*/ 2292 w 327"/>
                <a:gd name="T67" fmla="*/ 2103 h 485"/>
                <a:gd name="T68" fmla="*/ 1807 w 327"/>
                <a:gd name="T69" fmla="*/ 883 h 4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7"/>
                <a:gd name="T106" fmla="*/ 0 h 485"/>
                <a:gd name="T107" fmla="*/ 327 w 327"/>
                <a:gd name="T108" fmla="*/ 485 h 4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7" h="485">
                  <a:moveTo>
                    <a:pt x="258" y="70"/>
                  </a:moveTo>
                  <a:cubicBezTo>
                    <a:pt x="254" y="68"/>
                    <a:pt x="241" y="59"/>
                    <a:pt x="240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9"/>
                    <a:pt x="220" y="3"/>
                    <a:pt x="209" y="20"/>
                  </a:cubicBezTo>
                  <a:cubicBezTo>
                    <a:pt x="206" y="25"/>
                    <a:pt x="204" y="28"/>
                    <a:pt x="196" y="38"/>
                  </a:cubicBezTo>
                  <a:cubicBezTo>
                    <a:pt x="196" y="38"/>
                    <a:pt x="197" y="15"/>
                    <a:pt x="194" y="12"/>
                  </a:cubicBezTo>
                  <a:cubicBezTo>
                    <a:pt x="185" y="0"/>
                    <a:pt x="167" y="3"/>
                    <a:pt x="161" y="10"/>
                  </a:cubicBezTo>
                  <a:cubicBezTo>
                    <a:pt x="156" y="16"/>
                    <a:pt x="160" y="47"/>
                    <a:pt x="135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6"/>
                    <a:pt x="88" y="34"/>
                  </a:cubicBezTo>
                  <a:cubicBezTo>
                    <a:pt x="87" y="45"/>
                    <a:pt x="86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9"/>
                    <a:pt x="3" y="165"/>
                    <a:pt x="3" y="226"/>
                  </a:cubicBezTo>
                  <a:cubicBezTo>
                    <a:pt x="3" y="251"/>
                    <a:pt x="0" y="302"/>
                    <a:pt x="12" y="348"/>
                  </a:cubicBezTo>
                  <a:cubicBezTo>
                    <a:pt x="13" y="349"/>
                    <a:pt x="13" y="349"/>
                    <a:pt x="13" y="349"/>
                  </a:cubicBezTo>
                  <a:cubicBezTo>
                    <a:pt x="21" y="362"/>
                    <a:pt x="28" y="377"/>
                    <a:pt x="41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7"/>
                  </a:cubicBezTo>
                  <a:cubicBezTo>
                    <a:pt x="63" y="462"/>
                    <a:pt x="95" y="485"/>
                    <a:pt x="107" y="479"/>
                  </a:cubicBezTo>
                  <a:cubicBezTo>
                    <a:pt x="108" y="479"/>
                    <a:pt x="108" y="478"/>
                    <a:pt x="109" y="478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110" y="399"/>
                    <a:pt x="117" y="359"/>
                    <a:pt x="132" y="324"/>
                  </a:cubicBezTo>
                  <a:cubicBezTo>
                    <a:pt x="140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50" y="272"/>
                    <a:pt x="147" y="266"/>
                    <a:pt x="142" y="263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5" y="168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01" y="169"/>
                    <a:pt x="201" y="169"/>
                    <a:pt x="201" y="169"/>
                  </a:cubicBezTo>
                  <a:cubicBezTo>
                    <a:pt x="212" y="169"/>
                    <a:pt x="227" y="168"/>
                    <a:pt x="245" y="167"/>
                  </a:cubicBezTo>
                  <a:cubicBezTo>
                    <a:pt x="269" y="165"/>
                    <a:pt x="298" y="165"/>
                    <a:pt x="327" y="166"/>
                  </a:cubicBezTo>
                  <a:cubicBezTo>
                    <a:pt x="316" y="126"/>
                    <a:pt x="294" y="92"/>
                    <a:pt x="258" y="7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13" name="Freeform 189"/>
            <p:cNvSpPr>
              <a:spLocks/>
            </p:cNvSpPr>
            <p:nvPr/>
          </p:nvSpPr>
          <p:spPr bwMode="auto">
            <a:xfrm>
              <a:off x="2935" y="592"/>
              <a:ext cx="657" cy="563"/>
            </a:xfrm>
            <a:custGeom>
              <a:avLst/>
              <a:gdLst>
                <a:gd name="T0" fmla="*/ 2 w 529"/>
                <a:gd name="T1" fmla="*/ 0 h 425"/>
                <a:gd name="T2" fmla="*/ 2 w 529"/>
                <a:gd name="T3" fmla="*/ 0 h 425"/>
                <a:gd name="T4" fmla="*/ 2 w 529"/>
                <a:gd name="T5" fmla="*/ 1 h 425"/>
                <a:gd name="T6" fmla="*/ 489 w 529"/>
                <a:gd name="T7" fmla="*/ 1946 h 425"/>
                <a:gd name="T8" fmla="*/ 601 w 529"/>
                <a:gd name="T9" fmla="*/ 2652 h 425"/>
                <a:gd name="T10" fmla="*/ 2350 w 529"/>
                <a:gd name="T11" fmla="*/ 4912 h 425"/>
                <a:gd name="T12" fmla="*/ 3716 w 529"/>
                <a:gd name="T13" fmla="*/ 4696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9"/>
                <a:gd name="T22" fmla="*/ 0 h 425"/>
                <a:gd name="T23" fmla="*/ 529 w 529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9" h="42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0" y="41"/>
                    <a:pt x="32" y="132"/>
                    <a:pt x="69" y="155"/>
                  </a:cubicBezTo>
                  <a:cubicBezTo>
                    <a:pt x="102" y="175"/>
                    <a:pt x="70" y="182"/>
                    <a:pt x="85" y="211"/>
                  </a:cubicBezTo>
                  <a:cubicBezTo>
                    <a:pt x="103" y="246"/>
                    <a:pt x="188" y="355"/>
                    <a:pt x="334" y="391"/>
                  </a:cubicBezTo>
                  <a:cubicBezTo>
                    <a:pt x="472" y="425"/>
                    <a:pt x="503" y="387"/>
                    <a:pt x="529" y="374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14" name="Freeform 190"/>
            <p:cNvSpPr>
              <a:spLocks/>
            </p:cNvSpPr>
            <p:nvPr/>
          </p:nvSpPr>
          <p:spPr bwMode="auto">
            <a:xfrm>
              <a:off x="2926" y="484"/>
              <a:ext cx="394" cy="161"/>
            </a:xfrm>
            <a:custGeom>
              <a:avLst/>
              <a:gdLst>
                <a:gd name="T0" fmla="*/ 2246 w 317"/>
                <a:gd name="T1" fmla="*/ 293 h 122"/>
                <a:gd name="T2" fmla="*/ 1944 w 317"/>
                <a:gd name="T3" fmla="*/ 37 h 122"/>
                <a:gd name="T4" fmla="*/ 1583 w 317"/>
                <a:gd name="T5" fmla="*/ 136 h 122"/>
                <a:gd name="T6" fmla="*/ 1569 w 317"/>
                <a:gd name="T7" fmla="*/ 152 h 122"/>
                <a:gd name="T8" fmla="*/ 1546 w 317"/>
                <a:gd name="T9" fmla="*/ 681 h 122"/>
                <a:gd name="T10" fmla="*/ 1426 w 317"/>
                <a:gd name="T11" fmla="*/ 1411 h 122"/>
                <a:gd name="T12" fmla="*/ 892 w 317"/>
                <a:gd name="T13" fmla="*/ 742 h 122"/>
                <a:gd name="T14" fmla="*/ 884 w 317"/>
                <a:gd name="T15" fmla="*/ 725 h 122"/>
                <a:gd name="T16" fmla="*/ 430 w 317"/>
                <a:gd name="T17" fmla="*/ 511 h 122"/>
                <a:gd name="T18" fmla="*/ 0 w 317"/>
                <a:gd name="T19" fmla="*/ 1102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7"/>
                <a:gd name="T31" fmla="*/ 0 h 122"/>
                <a:gd name="T32" fmla="*/ 317 w 317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7" h="122">
                  <a:moveTo>
                    <a:pt x="317" y="24"/>
                  </a:moveTo>
                  <a:cubicBezTo>
                    <a:pt x="308" y="12"/>
                    <a:pt x="293" y="7"/>
                    <a:pt x="274" y="3"/>
                  </a:cubicBezTo>
                  <a:cubicBezTo>
                    <a:pt x="256" y="0"/>
                    <a:pt x="237" y="3"/>
                    <a:pt x="224" y="11"/>
                  </a:cubicBezTo>
                  <a:cubicBezTo>
                    <a:pt x="223" y="11"/>
                    <a:pt x="222" y="12"/>
                    <a:pt x="222" y="13"/>
                  </a:cubicBezTo>
                  <a:cubicBezTo>
                    <a:pt x="218" y="19"/>
                    <a:pt x="221" y="33"/>
                    <a:pt x="218" y="56"/>
                  </a:cubicBezTo>
                  <a:cubicBezTo>
                    <a:pt x="216" y="76"/>
                    <a:pt x="220" y="105"/>
                    <a:pt x="201" y="116"/>
                  </a:cubicBezTo>
                  <a:cubicBezTo>
                    <a:pt x="187" y="122"/>
                    <a:pt x="146" y="91"/>
                    <a:pt x="126" y="61"/>
                  </a:cubicBezTo>
                  <a:cubicBezTo>
                    <a:pt x="126" y="61"/>
                    <a:pt x="126" y="61"/>
                    <a:pt x="125" y="60"/>
                  </a:cubicBezTo>
                  <a:cubicBezTo>
                    <a:pt x="101" y="36"/>
                    <a:pt x="90" y="35"/>
                    <a:pt x="61" y="42"/>
                  </a:cubicBezTo>
                  <a:cubicBezTo>
                    <a:pt x="29" y="51"/>
                    <a:pt x="5" y="70"/>
                    <a:pt x="0" y="91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15" name="Freeform 191"/>
            <p:cNvSpPr>
              <a:spLocks/>
            </p:cNvSpPr>
            <p:nvPr/>
          </p:nvSpPr>
          <p:spPr bwMode="auto">
            <a:xfrm>
              <a:off x="3311" y="620"/>
              <a:ext cx="202" cy="387"/>
            </a:xfrm>
            <a:custGeom>
              <a:avLst/>
              <a:gdLst>
                <a:gd name="T0" fmla="*/ 50 w 162"/>
                <a:gd name="T1" fmla="*/ 433 h 292"/>
                <a:gd name="T2" fmla="*/ 89 w 162"/>
                <a:gd name="T3" fmla="*/ 616 h 292"/>
                <a:gd name="T4" fmla="*/ 138 w 162"/>
                <a:gd name="T5" fmla="*/ 822 h 292"/>
                <a:gd name="T6" fmla="*/ 168 w 162"/>
                <a:gd name="T7" fmla="*/ 966 h 292"/>
                <a:gd name="T8" fmla="*/ 267 w 162"/>
                <a:gd name="T9" fmla="*/ 1319 h 292"/>
                <a:gd name="T10" fmla="*/ 345 w 162"/>
                <a:gd name="T11" fmla="*/ 1582 h 292"/>
                <a:gd name="T12" fmla="*/ 354 w 162"/>
                <a:gd name="T13" fmla="*/ 1696 h 292"/>
                <a:gd name="T14" fmla="*/ 405 w 162"/>
                <a:gd name="T15" fmla="*/ 1934 h 292"/>
                <a:gd name="T16" fmla="*/ 490 w 162"/>
                <a:gd name="T17" fmla="*/ 2252 h 292"/>
                <a:gd name="T18" fmla="*/ 498 w 162"/>
                <a:gd name="T19" fmla="*/ 2295 h 292"/>
                <a:gd name="T20" fmla="*/ 505 w 162"/>
                <a:gd name="T21" fmla="*/ 2363 h 292"/>
                <a:gd name="T22" fmla="*/ 575 w 162"/>
                <a:gd name="T23" fmla="*/ 2569 h 292"/>
                <a:gd name="T24" fmla="*/ 668 w 162"/>
                <a:gd name="T25" fmla="*/ 2942 h 292"/>
                <a:gd name="T26" fmla="*/ 685 w 162"/>
                <a:gd name="T27" fmla="*/ 3042 h 292"/>
                <a:gd name="T28" fmla="*/ 736 w 162"/>
                <a:gd name="T29" fmla="*/ 3185 h 292"/>
                <a:gd name="T30" fmla="*/ 794 w 162"/>
                <a:gd name="T31" fmla="*/ 3329 h 292"/>
                <a:gd name="T32" fmla="*/ 854 w 162"/>
                <a:gd name="T33" fmla="*/ 3446 h 292"/>
                <a:gd name="T34" fmla="*/ 879 w 162"/>
                <a:gd name="T35" fmla="*/ 3506 h 292"/>
                <a:gd name="T36" fmla="*/ 1183 w 162"/>
                <a:gd name="T37" fmla="*/ 3680 h 292"/>
                <a:gd name="T38" fmla="*/ 1183 w 162"/>
                <a:gd name="T39" fmla="*/ 3680 h 292"/>
                <a:gd name="T40" fmla="*/ 913 w 162"/>
                <a:gd name="T41" fmla="*/ 3483 h 292"/>
                <a:gd name="T42" fmla="*/ 879 w 162"/>
                <a:gd name="T43" fmla="*/ 3397 h 292"/>
                <a:gd name="T44" fmla="*/ 823 w 162"/>
                <a:gd name="T45" fmla="*/ 3283 h 292"/>
                <a:gd name="T46" fmla="*/ 762 w 162"/>
                <a:gd name="T47" fmla="*/ 3153 h 292"/>
                <a:gd name="T48" fmla="*/ 717 w 162"/>
                <a:gd name="T49" fmla="*/ 3027 h 292"/>
                <a:gd name="T50" fmla="*/ 705 w 162"/>
                <a:gd name="T51" fmla="*/ 2920 h 292"/>
                <a:gd name="T52" fmla="*/ 602 w 162"/>
                <a:gd name="T53" fmla="*/ 2534 h 292"/>
                <a:gd name="T54" fmla="*/ 536 w 162"/>
                <a:gd name="T55" fmla="*/ 2349 h 292"/>
                <a:gd name="T56" fmla="*/ 529 w 162"/>
                <a:gd name="T57" fmla="*/ 2284 h 292"/>
                <a:gd name="T58" fmla="*/ 527 w 162"/>
                <a:gd name="T59" fmla="*/ 2235 h 292"/>
                <a:gd name="T60" fmla="*/ 440 w 162"/>
                <a:gd name="T61" fmla="*/ 1897 h 292"/>
                <a:gd name="T62" fmla="*/ 393 w 162"/>
                <a:gd name="T63" fmla="*/ 1675 h 292"/>
                <a:gd name="T64" fmla="*/ 379 w 162"/>
                <a:gd name="T65" fmla="*/ 1561 h 292"/>
                <a:gd name="T66" fmla="*/ 303 w 162"/>
                <a:gd name="T67" fmla="*/ 1282 h 292"/>
                <a:gd name="T68" fmla="*/ 207 w 162"/>
                <a:gd name="T69" fmla="*/ 966 h 292"/>
                <a:gd name="T70" fmla="*/ 168 w 162"/>
                <a:gd name="T71" fmla="*/ 794 h 292"/>
                <a:gd name="T72" fmla="*/ 120 w 162"/>
                <a:gd name="T73" fmla="*/ 615 h 292"/>
                <a:gd name="T74" fmla="*/ 89 w 162"/>
                <a:gd name="T75" fmla="*/ 400 h 292"/>
                <a:gd name="T76" fmla="*/ 2 w 162"/>
                <a:gd name="T77" fmla="*/ 0 h 292"/>
                <a:gd name="T78" fmla="*/ 2 w 162"/>
                <a:gd name="T79" fmla="*/ 0 h 292"/>
                <a:gd name="T80" fmla="*/ 50 w 162"/>
                <a:gd name="T81" fmla="*/ 433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2"/>
                <a:gd name="T124" fmla="*/ 0 h 292"/>
                <a:gd name="T125" fmla="*/ 162 w 162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2" h="292">
                  <a:moveTo>
                    <a:pt x="7" y="34"/>
                  </a:moveTo>
                  <a:cubicBezTo>
                    <a:pt x="9" y="38"/>
                    <a:pt x="11" y="43"/>
                    <a:pt x="12" y="49"/>
                  </a:cubicBezTo>
                  <a:cubicBezTo>
                    <a:pt x="14" y="59"/>
                    <a:pt x="17" y="63"/>
                    <a:pt x="19" y="66"/>
                  </a:cubicBezTo>
                  <a:cubicBezTo>
                    <a:pt x="22" y="68"/>
                    <a:pt x="23" y="70"/>
                    <a:pt x="23" y="76"/>
                  </a:cubicBezTo>
                  <a:cubicBezTo>
                    <a:pt x="24" y="84"/>
                    <a:pt x="30" y="95"/>
                    <a:pt x="37" y="105"/>
                  </a:cubicBezTo>
                  <a:cubicBezTo>
                    <a:pt x="41" y="112"/>
                    <a:pt x="46" y="120"/>
                    <a:pt x="47" y="125"/>
                  </a:cubicBezTo>
                  <a:cubicBezTo>
                    <a:pt x="49" y="134"/>
                    <a:pt x="49" y="134"/>
                    <a:pt x="49" y="134"/>
                  </a:cubicBezTo>
                  <a:cubicBezTo>
                    <a:pt x="50" y="138"/>
                    <a:pt x="50" y="142"/>
                    <a:pt x="56" y="153"/>
                  </a:cubicBezTo>
                  <a:cubicBezTo>
                    <a:pt x="63" y="166"/>
                    <a:pt x="65" y="171"/>
                    <a:pt x="67" y="179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70" y="187"/>
                    <a:pt x="70" y="187"/>
                    <a:pt x="70" y="187"/>
                  </a:cubicBezTo>
                  <a:cubicBezTo>
                    <a:pt x="71" y="193"/>
                    <a:pt x="72" y="195"/>
                    <a:pt x="79" y="204"/>
                  </a:cubicBezTo>
                  <a:cubicBezTo>
                    <a:pt x="85" y="212"/>
                    <a:pt x="88" y="223"/>
                    <a:pt x="92" y="233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96" y="248"/>
                    <a:pt x="98" y="250"/>
                    <a:pt x="101" y="253"/>
                  </a:cubicBezTo>
                  <a:cubicBezTo>
                    <a:pt x="103" y="255"/>
                    <a:pt x="105" y="257"/>
                    <a:pt x="109" y="263"/>
                  </a:cubicBezTo>
                  <a:cubicBezTo>
                    <a:pt x="113" y="270"/>
                    <a:pt x="116" y="272"/>
                    <a:pt x="117" y="273"/>
                  </a:cubicBezTo>
                  <a:cubicBezTo>
                    <a:pt x="118" y="274"/>
                    <a:pt x="119" y="275"/>
                    <a:pt x="120" y="278"/>
                  </a:cubicBezTo>
                  <a:cubicBezTo>
                    <a:pt x="124" y="289"/>
                    <a:pt x="152" y="292"/>
                    <a:pt x="162" y="291"/>
                  </a:cubicBezTo>
                  <a:cubicBezTo>
                    <a:pt x="162" y="291"/>
                    <a:pt x="162" y="291"/>
                    <a:pt x="162" y="291"/>
                  </a:cubicBezTo>
                  <a:cubicBezTo>
                    <a:pt x="150" y="292"/>
                    <a:pt x="127" y="283"/>
                    <a:pt x="125" y="276"/>
                  </a:cubicBezTo>
                  <a:cubicBezTo>
                    <a:pt x="123" y="272"/>
                    <a:pt x="122" y="271"/>
                    <a:pt x="120" y="269"/>
                  </a:cubicBezTo>
                  <a:cubicBezTo>
                    <a:pt x="119" y="268"/>
                    <a:pt x="117" y="267"/>
                    <a:pt x="113" y="260"/>
                  </a:cubicBezTo>
                  <a:cubicBezTo>
                    <a:pt x="109" y="254"/>
                    <a:pt x="107" y="252"/>
                    <a:pt x="105" y="250"/>
                  </a:cubicBezTo>
                  <a:cubicBezTo>
                    <a:pt x="102" y="247"/>
                    <a:pt x="101" y="246"/>
                    <a:pt x="99" y="240"/>
                  </a:cubicBezTo>
                  <a:cubicBezTo>
                    <a:pt x="96" y="232"/>
                    <a:pt x="96" y="232"/>
                    <a:pt x="96" y="232"/>
                  </a:cubicBezTo>
                  <a:cubicBezTo>
                    <a:pt x="93" y="221"/>
                    <a:pt x="90" y="210"/>
                    <a:pt x="83" y="201"/>
                  </a:cubicBezTo>
                  <a:cubicBezTo>
                    <a:pt x="76" y="193"/>
                    <a:pt x="76" y="191"/>
                    <a:pt x="74" y="186"/>
                  </a:cubicBezTo>
                  <a:cubicBezTo>
                    <a:pt x="73" y="181"/>
                    <a:pt x="73" y="181"/>
                    <a:pt x="73" y="181"/>
                  </a:cubicBezTo>
                  <a:cubicBezTo>
                    <a:pt x="72" y="177"/>
                    <a:pt x="72" y="177"/>
                    <a:pt x="72" y="177"/>
                  </a:cubicBezTo>
                  <a:cubicBezTo>
                    <a:pt x="69" y="170"/>
                    <a:pt x="68" y="164"/>
                    <a:pt x="60" y="150"/>
                  </a:cubicBezTo>
                  <a:cubicBezTo>
                    <a:pt x="55" y="140"/>
                    <a:pt x="54" y="137"/>
                    <a:pt x="54" y="133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1" y="118"/>
                    <a:pt x="46" y="110"/>
                    <a:pt x="41" y="102"/>
                  </a:cubicBezTo>
                  <a:cubicBezTo>
                    <a:pt x="35" y="92"/>
                    <a:pt x="29" y="83"/>
                    <a:pt x="28" y="76"/>
                  </a:cubicBezTo>
                  <a:cubicBezTo>
                    <a:pt x="28" y="68"/>
                    <a:pt x="26" y="66"/>
                    <a:pt x="23" y="63"/>
                  </a:cubicBezTo>
                  <a:cubicBezTo>
                    <a:pt x="21" y="60"/>
                    <a:pt x="19" y="57"/>
                    <a:pt x="17" y="48"/>
                  </a:cubicBezTo>
                  <a:cubicBezTo>
                    <a:pt x="15" y="42"/>
                    <a:pt x="14" y="37"/>
                    <a:pt x="12" y="32"/>
                  </a:cubicBezTo>
                  <a:cubicBezTo>
                    <a:pt x="8" y="23"/>
                    <a:pt x="1" y="14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5"/>
                    <a:pt x="4" y="24"/>
                    <a:pt x="7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16" name="Freeform 192"/>
            <p:cNvSpPr>
              <a:spLocks/>
            </p:cNvSpPr>
            <p:nvPr/>
          </p:nvSpPr>
          <p:spPr bwMode="auto">
            <a:xfrm>
              <a:off x="3313" y="616"/>
              <a:ext cx="200" cy="391"/>
            </a:xfrm>
            <a:custGeom>
              <a:avLst/>
              <a:gdLst>
                <a:gd name="T0" fmla="*/ 62 w 161"/>
                <a:gd name="T1" fmla="*/ 400 h 295"/>
                <a:gd name="T2" fmla="*/ 119 w 161"/>
                <a:gd name="T3" fmla="*/ 620 h 295"/>
                <a:gd name="T4" fmla="*/ 179 w 161"/>
                <a:gd name="T5" fmla="*/ 822 h 295"/>
                <a:gd name="T6" fmla="*/ 196 w 161"/>
                <a:gd name="T7" fmla="*/ 968 h 295"/>
                <a:gd name="T8" fmla="*/ 298 w 161"/>
                <a:gd name="T9" fmla="*/ 1321 h 295"/>
                <a:gd name="T10" fmla="*/ 370 w 161"/>
                <a:gd name="T11" fmla="*/ 1583 h 295"/>
                <a:gd name="T12" fmla="*/ 380 w 161"/>
                <a:gd name="T13" fmla="*/ 1697 h 295"/>
                <a:gd name="T14" fmla="*/ 429 w 161"/>
                <a:gd name="T15" fmla="*/ 1934 h 295"/>
                <a:gd name="T16" fmla="*/ 504 w 161"/>
                <a:gd name="T17" fmla="*/ 2255 h 295"/>
                <a:gd name="T18" fmla="*/ 514 w 161"/>
                <a:gd name="T19" fmla="*/ 2314 h 295"/>
                <a:gd name="T20" fmla="*/ 529 w 161"/>
                <a:gd name="T21" fmla="*/ 2369 h 295"/>
                <a:gd name="T22" fmla="*/ 588 w 161"/>
                <a:gd name="T23" fmla="*/ 2591 h 295"/>
                <a:gd name="T24" fmla="*/ 681 w 161"/>
                <a:gd name="T25" fmla="*/ 2953 h 295"/>
                <a:gd name="T26" fmla="*/ 697 w 161"/>
                <a:gd name="T27" fmla="*/ 3054 h 295"/>
                <a:gd name="T28" fmla="*/ 747 w 161"/>
                <a:gd name="T29" fmla="*/ 3208 h 295"/>
                <a:gd name="T30" fmla="*/ 805 w 161"/>
                <a:gd name="T31" fmla="*/ 3332 h 295"/>
                <a:gd name="T32" fmla="*/ 865 w 161"/>
                <a:gd name="T33" fmla="*/ 3461 h 295"/>
                <a:gd name="T34" fmla="*/ 881 w 161"/>
                <a:gd name="T35" fmla="*/ 3519 h 295"/>
                <a:gd name="T36" fmla="*/ 1133 w 161"/>
                <a:gd name="T37" fmla="*/ 3713 h 295"/>
                <a:gd name="T38" fmla="*/ 1133 w 161"/>
                <a:gd name="T39" fmla="*/ 3713 h 295"/>
                <a:gd name="T40" fmla="*/ 912 w 161"/>
                <a:gd name="T41" fmla="*/ 3492 h 295"/>
                <a:gd name="T42" fmla="*/ 881 w 161"/>
                <a:gd name="T43" fmla="*/ 3416 h 295"/>
                <a:gd name="T44" fmla="*/ 834 w 161"/>
                <a:gd name="T45" fmla="*/ 3298 h 295"/>
                <a:gd name="T46" fmla="*/ 775 w 161"/>
                <a:gd name="T47" fmla="*/ 3155 h 295"/>
                <a:gd name="T48" fmla="*/ 730 w 161"/>
                <a:gd name="T49" fmla="*/ 3027 h 295"/>
                <a:gd name="T50" fmla="*/ 709 w 161"/>
                <a:gd name="T51" fmla="*/ 2920 h 295"/>
                <a:gd name="T52" fmla="*/ 619 w 161"/>
                <a:gd name="T53" fmla="*/ 2553 h 295"/>
                <a:gd name="T54" fmla="*/ 560 w 161"/>
                <a:gd name="T55" fmla="*/ 2349 h 295"/>
                <a:gd name="T56" fmla="*/ 548 w 161"/>
                <a:gd name="T57" fmla="*/ 2284 h 295"/>
                <a:gd name="T58" fmla="*/ 545 w 161"/>
                <a:gd name="T59" fmla="*/ 2249 h 295"/>
                <a:gd name="T60" fmla="*/ 460 w 161"/>
                <a:gd name="T61" fmla="*/ 1901 h 295"/>
                <a:gd name="T62" fmla="*/ 414 w 161"/>
                <a:gd name="T63" fmla="*/ 1675 h 295"/>
                <a:gd name="T64" fmla="*/ 401 w 161"/>
                <a:gd name="T65" fmla="*/ 1561 h 295"/>
                <a:gd name="T66" fmla="*/ 323 w 161"/>
                <a:gd name="T67" fmla="*/ 1307 h 295"/>
                <a:gd name="T68" fmla="*/ 230 w 161"/>
                <a:gd name="T69" fmla="*/ 966 h 295"/>
                <a:gd name="T70" fmla="*/ 196 w 161"/>
                <a:gd name="T71" fmla="*/ 795 h 295"/>
                <a:gd name="T72" fmla="*/ 155 w 161"/>
                <a:gd name="T73" fmla="*/ 616 h 295"/>
                <a:gd name="T74" fmla="*/ 96 w 161"/>
                <a:gd name="T75" fmla="*/ 379 h 295"/>
                <a:gd name="T76" fmla="*/ 1 w 161"/>
                <a:gd name="T77" fmla="*/ 0 h 295"/>
                <a:gd name="T78" fmla="*/ 1 w 161"/>
                <a:gd name="T79" fmla="*/ 0 h 295"/>
                <a:gd name="T80" fmla="*/ 62 w 161"/>
                <a:gd name="T81" fmla="*/ 400 h 29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5"/>
                <a:gd name="T125" fmla="*/ 161 w 161"/>
                <a:gd name="T126" fmla="*/ 295 h 29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5">
                  <a:moveTo>
                    <a:pt x="9" y="32"/>
                  </a:moveTo>
                  <a:cubicBezTo>
                    <a:pt x="12" y="37"/>
                    <a:pt x="16" y="43"/>
                    <a:pt x="17" y="50"/>
                  </a:cubicBezTo>
                  <a:cubicBezTo>
                    <a:pt x="19" y="60"/>
                    <a:pt x="22" y="63"/>
                    <a:pt x="25" y="66"/>
                  </a:cubicBezTo>
                  <a:cubicBezTo>
                    <a:pt x="27" y="69"/>
                    <a:pt x="28" y="71"/>
                    <a:pt x="28" y="77"/>
                  </a:cubicBezTo>
                  <a:cubicBezTo>
                    <a:pt x="29" y="85"/>
                    <a:pt x="36" y="95"/>
                    <a:pt x="42" y="105"/>
                  </a:cubicBezTo>
                  <a:cubicBezTo>
                    <a:pt x="47" y="113"/>
                    <a:pt x="51" y="120"/>
                    <a:pt x="52" y="125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5" y="139"/>
                    <a:pt x="55" y="142"/>
                    <a:pt x="61" y="153"/>
                  </a:cubicBezTo>
                  <a:cubicBezTo>
                    <a:pt x="68" y="166"/>
                    <a:pt x="70" y="172"/>
                    <a:pt x="72" y="179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5" y="188"/>
                    <a:pt x="75" y="188"/>
                    <a:pt x="75" y="188"/>
                  </a:cubicBezTo>
                  <a:cubicBezTo>
                    <a:pt x="76" y="193"/>
                    <a:pt x="77" y="196"/>
                    <a:pt x="84" y="205"/>
                  </a:cubicBezTo>
                  <a:cubicBezTo>
                    <a:pt x="90" y="213"/>
                    <a:pt x="94" y="224"/>
                    <a:pt x="97" y="234"/>
                  </a:cubicBezTo>
                  <a:cubicBezTo>
                    <a:pt x="99" y="242"/>
                    <a:pt x="99" y="242"/>
                    <a:pt x="99" y="242"/>
                  </a:cubicBezTo>
                  <a:cubicBezTo>
                    <a:pt x="102" y="249"/>
                    <a:pt x="103" y="251"/>
                    <a:pt x="106" y="254"/>
                  </a:cubicBezTo>
                  <a:cubicBezTo>
                    <a:pt x="108" y="256"/>
                    <a:pt x="110" y="258"/>
                    <a:pt x="114" y="264"/>
                  </a:cubicBezTo>
                  <a:cubicBezTo>
                    <a:pt x="118" y="271"/>
                    <a:pt x="121" y="273"/>
                    <a:pt x="122" y="274"/>
                  </a:cubicBezTo>
                  <a:cubicBezTo>
                    <a:pt x="123" y="275"/>
                    <a:pt x="124" y="275"/>
                    <a:pt x="125" y="279"/>
                  </a:cubicBezTo>
                  <a:cubicBezTo>
                    <a:pt x="129" y="289"/>
                    <a:pt x="149" y="295"/>
                    <a:pt x="161" y="294"/>
                  </a:cubicBezTo>
                  <a:cubicBezTo>
                    <a:pt x="161" y="294"/>
                    <a:pt x="161" y="294"/>
                    <a:pt x="161" y="294"/>
                  </a:cubicBezTo>
                  <a:cubicBezTo>
                    <a:pt x="150" y="295"/>
                    <a:pt x="132" y="284"/>
                    <a:pt x="130" y="277"/>
                  </a:cubicBezTo>
                  <a:cubicBezTo>
                    <a:pt x="128" y="273"/>
                    <a:pt x="127" y="271"/>
                    <a:pt x="125" y="270"/>
                  </a:cubicBezTo>
                  <a:cubicBezTo>
                    <a:pt x="124" y="269"/>
                    <a:pt x="122" y="268"/>
                    <a:pt x="118" y="261"/>
                  </a:cubicBezTo>
                  <a:cubicBezTo>
                    <a:pt x="114" y="255"/>
                    <a:pt x="112" y="252"/>
                    <a:pt x="110" y="250"/>
                  </a:cubicBezTo>
                  <a:cubicBezTo>
                    <a:pt x="107" y="248"/>
                    <a:pt x="106" y="247"/>
                    <a:pt x="104" y="24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98" y="222"/>
                    <a:pt x="95" y="211"/>
                    <a:pt x="88" y="202"/>
                  </a:cubicBezTo>
                  <a:cubicBezTo>
                    <a:pt x="82" y="194"/>
                    <a:pt x="81" y="192"/>
                    <a:pt x="79" y="186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74" y="170"/>
                    <a:pt x="73" y="165"/>
                    <a:pt x="65" y="151"/>
                  </a:cubicBezTo>
                  <a:cubicBezTo>
                    <a:pt x="60" y="141"/>
                    <a:pt x="60" y="138"/>
                    <a:pt x="59" y="133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6" y="118"/>
                    <a:pt x="51" y="111"/>
                    <a:pt x="46" y="103"/>
                  </a:cubicBezTo>
                  <a:cubicBezTo>
                    <a:pt x="40" y="93"/>
                    <a:pt x="34" y="83"/>
                    <a:pt x="33" y="76"/>
                  </a:cubicBezTo>
                  <a:cubicBezTo>
                    <a:pt x="33" y="69"/>
                    <a:pt x="31" y="66"/>
                    <a:pt x="28" y="63"/>
                  </a:cubicBezTo>
                  <a:cubicBezTo>
                    <a:pt x="26" y="61"/>
                    <a:pt x="24" y="58"/>
                    <a:pt x="22" y="49"/>
                  </a:cubicBezTo>
                  <a:cubicBezTo>
                    <a:pt x="20" y="41"/>
                    <a:pt x="17" y="35"/>
                    <a:pt x="14" y="30"/>
                  </a:cubicBezTo>
                  <a:cubicBezTo>
                    <a:pt x="9" y="21"/>
                    <a:pt x="0" y="1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4"/>
                    <a:pt x="5" y="23"/>
                    <a:pt x="9" y="32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17" name="Freeform 193"/>
            <p:cNvSpPr>
              <a:spLocks/>
            </p:cNvSpPr>
            <p:nvPr/>
          </p:nvSpPr>
          <p:spPr bwMode="auto">
            <a:xfrm>
              <a:off x="3587" y="1072"/>
              <a:ext cx="20" cy="17"/>
            </a:xfrm>
            <a:custGeom>
              <a:avLst/>
              <a:gdLst>
                <a:gd name="T0" fmla="*/ 0 w 16"/>
                <a:gd name="T1" fmla="*/ 145 h 13"/>
                <a:gd name="T2" fmla="*/ 1 w 16"/>
                <a:gd name="T3" fmla="*/ 145 h 13"/>
                <a:gd name="T4" fmla="*/ 18 w 16"/>
                <a:gd name="T5" fmla="*/ 133 h 13"/>
                <a:gd name="T6" fmla="*/ 119 w 16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3"/>
                <a:gd name="T14" fmla="*/ 16 w 16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3">
                  <a:moveTo>
                    <a:pt x="0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2"/>
                    <a:pt x="2" y="12"/>
                    <a:pt x="2" y="12"/>
                  </a:cubicBezTo>
                  <a:cubicBezTo>
                    <a:pt x="7" y="8"/>
                    <a:pt x="12" y="4"/>
                    <a:pt x="16" y="0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18" name="Freeform 194"/>
            <p:cNvSpPr>
              <a:spLocks/>
            </p:cNvSpPr>
            <p:nvPr/>
          </p:nvSpPr>
          <p:spPr bwMode="auto">
            <a:xfrm>
              <a:off x="3170" y="380"/>
              <a:ext cx="51" cy="247"/>
            </a:xfrm>
            <a:custGeom>
              <a:avLst/>
              <a:gdLst>
                <a:gd name="T0" fmla="*/ 26 w 41"/>
                <a:gd name="T1" fmla="*/ 2392 h 186"/>
                <a:gd name="T2" fmla="*/ 0 w 41"/>
                <a:gd name="T3" fmla="*/ 1688 h 186"/>
                <a:gd name="T4" fmla="*/ 183 w 41"/>
                <a:gd name="T5" fmla="*/ 394 h 186"/>
                <a:gd name="T6" fmla="*/ 291 w 41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186"/>
                <a:gd name="T14" fmla="*/ 41 w 41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186">
                  <a:moveTo>
                    <a:pt x="4" y="186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2" y="91"/>
                    <a:pt x="9" y="67"/>
                    <a:pt x="25" y="31"/>
                  </a:cubicBezTo>
                  <a:cubicBezTo>
                    <a:pt x="32" y="14"/>
                    <a:pt x="39" y="9"/>
                    <a:pt x="41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19" name="Freeform 195"/>
            <p:cNvSpPr>
              <a:spLocks/>
            </p:cNvSpPr>
            <p:nvPr/>
          </p:nvSpPr>
          <p:spPr bwMode="auto">
            <a:xfrm>
              <a:off x="3190" y="219"/>
              <a:ext cx="48" cy="122"/>
            </a:xfrm>
            <a:custGeom>
              <a:avLst/>
              <a:gdLst>
                <a:gd name="T0" fmla="*/ 111 w 39"/>
                <a:gd name="T1" fmla="*/ 1168 h 92"/>
                <a:gd name="T2" fmla="*/ 256 w 39"/>
                <a:gd name="T3" fmla="*/ 0 h 92"/>
                <a:gd name="T4" fmla="*/ 0 60000 65536"/>
                <a:gd name="T5" fmla="*/ 0 60000 65536"/>
                <a:gd name="T6" fmla="*/ 0 w 39"/>
                <a:gd name="T7" fmla="*/ 0 h 92"/>
                <a:gd name="T8" fmla="*/ 39 w 39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92">
                  <a:moveTo>
                    <a:pt x="17" y="92"/>
                  </a:moveTo>
                  <a:cubicBezTo>
                    <a:pt x="0" y="29"/>
                    <a:pt x="19" y="9"/>
                    <a:pt x="39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20" name="Freeform 196"/>
            <p:cNvSpPr>
              <a:spLocks/>
            </p:cNvSpPr>
            <p:nvPr/>
          </p:nvSpPr>
          <p:spPr bwMode="auto">
            <a:xfrm>
              <a:off x="3195" y="219"/>
              <a:ext cx="46" cy="126"/>
            </a:xfrm>
            <a:custGeom>
              <a:avLst/>
              <a:gdLst>
                <a:gd name="T0" fmla="*/ 116 w 37"/>
                <a:gd name="T1" fmla="*/ 1203 h 95"/>
                <a:gd name="T2" fmla="*/ 96 w 37"/>
                <a:gd name="T3" fmla="*/ 1203 h 95"/>
                <a:gd name="T4" fmla="*/ 261 w 37"/>
                <a:gd name="T5" fmla="*/ 0 h 95"/>
                <a:gd name="T6" fmla="*/ 0 60000 65536"/>
                <a:gd name="T7" fmla="*/ 0 60000 65536"/>
                <a:gd name="T8" fmla="*/ 0 60000 65536"/>
                <a:gd name="T9" fmla="*/ 0 w 37"/>
                <a:gd name="T10" fmla="*/ 0 h 95"/>
                <a:gd name="T11" fmla="*/ 37 w 37"/>
                <a:gd name="T12" fmla="*/ 95 h 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95">
                  <a:moveTo>
                    <a:pt x="16" y="95"/>
                  </a:moveTo>
                  <a:cubicBezTo>
                    <a:pt x="14" y="95"/>
                    <a:pt x="14" y="95"/>
                    <a:pt x="14" y="95"/>
                  </a:cubicBezTo>
                  <a:cubicBezTo>
                    <a:pt x="0" y="33"/>
                    <a:pt x="17" y="9"/>
                    <a:pt x="37" y="0"/>
                  </a:cubicBezTo>
                </a:path>
              </a:pathLst>
            </a:cu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21" name="Freeform 197"/>
            <p:cNvSpPr>
              <a:spLocks/>
            </p:cNvSpPr>
            <p:nvPr/>
          </p:nvSpPr>
          <p:spPr bwMode="auto">
            <a:xfrm>
              <a:off x="3171" y="375"/>
              <a:ext cx="49" cy="257"/>
            </a:xfrm>
            <a:custGeom>
              <a:avLst/>
              <a:gdLst>
                <a:gd name="T0" fmla="*/ 0 w 39"/>
                <a:gd name="T1" fmla="*/ 2434 h 194"/>
                <a:gd name="T2" fmla="*/ 20 w 39"/>
                <a:gd name="T3" fmla="*/ 2427 h 194"/>
                <a:gd name="T4" fmla="*/ 20 w 39"/>
                <a:gd name="T5" fmla="*/ 1860 h 194"/>
                <a:gd name="T6" fmla="*/ 195 w 39"/>
                <a:gd name="T7" fmla="*/ 466 h 194"/>
                <a:gd name="T8" fmla="*/ 308 w 39"/>
                <a:gd name="T9" fmla="*/ 0 h 194"/>
                <a:gd name="T10" fmla="*/ 308 w 39"/>
                <a:gd name="T11" fmla="*/ 0 h 194"/>
                <a:gd name="T12" fmla="*/ 308 w 39"/>
                <a:gd name="T13" fmla="*/ 0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194"/>
                <a:gd name="T23" fmla="*/ 39 w 39"/>
                <a:gd name="T24" fmla="*/ 194 h 1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194">
                  <a:moveTo>
                    <a:pt x="0" y="194"/>
                  </a:moveTo>
                  <a:cubicBezTo>
                    <a:pt x="1" y="194"/>
                    <a:pt x="1" y="193"/>
                    <a:pt x="2" y="193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3" y="113"/>
                    <a:pt x="10" y="74"/>
                    <a:pt x="25" y="38"/>
                  </a:cubicBezTo>
                  <a:cubicBezTo>
                    <a:pt x="33" y="21"/>
                    <a:pt x="37" y="9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22" name="Freeform 198"/>
            <p:cNvSpPr>
              <a:spLocks/>
            </p:cNvSpPr>
            <p:nvPr/>
          </p:nvSpPr>
          <p:spPr bwMode="auto">
            <a:xfrm>
              <a:off x="3205" y="213"/>
              <a:ext cx="44" cy="135"/>
            </a:xfrm>
            <a:custGeom>
              <a:avLst/>
              <a:gdLst>
                <a:gd name="T0" fmla="*/ 221 w 36"/>
                <a:gd name="T1" fmla="*/ 0 h 102"/>
                <a:gd name="T2" fmla="*/ 88 w 36"/>
                <a:gd name="T3" fmla="*/ 1277 h 102"/>
                <a:gd name="T4" fmla="*/ 0 60000 65536"/>
                <a:gd name="T5" fmla="*/ 0 60000 65536"/>
                <a:gd name="T6" fmla="*/ 0 w 36"/>
                <a:gd name="T7" fmla="*/ 0 h 102"/>
                <a:gd name="T8" fmla="*/ 36 w 36"/>
                <a:gd name="T9" fmla="*/ 102 h 1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02">
                  <a:moveTo>
                    <a:pt x="36" y="0"/>
                  </a:moveTo>
                  <a:cubicBezTo>
                    <a:pt x="16" y="9"/>
                    <a:pt x="0" y="41"/>
                    <a:pt x="14" y="102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23" name="Freeform 199"/>
            <p:cNvSpPr>
              <a:spLocks/>
            </p:cNvSpPr>
            <p:nvPr/>
          </p:nvSpPr>
          <p:spPr bwMode="auto">
            <a:xfrm>
              <a:off x="2962" y="933"/>
              <a:ext cx="48" cy="96"/>
            </a:xfrm>
            <a:custGeom>
              <a:avLst/>
              <a:gdLst>
                <a:gd name="T0" fmla="*/ 206 w 38"/>
                <a:gd name="T1" fmla="*/ 0 h 73"/>
                <a:gd name="T2" fmla="*/ 253 w 38"/>
                <a:gd name="T3" fmla="*/ 476 h 73"/>
                <a:gd name="T4" fmla="*/ 0 w 38"/>
                <a:gd name="T5" fmla="*/ 857 h 73"/>
                <a:gd name="T6" fmla="*/ 0 60000 65536"/>
                <a:gd name="T7" fmla="*/ 0 60000 65536"/>
                <a:gd name="T8" fmla="*/ 0 60000 65536"/>
                <a:gd name="T9" fmla="*/ 0 w 38"/>
                <a:gd name="T10" fmla="*/ 0 h 73"/>
                <a:gd name="T11" fmla="*/ 38 w 38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73">
                  <a:moveTo>
                    <a:pt x="25" y="0"/>
                  </a:moveTo>
                  <a:cubicBezTo>
                    <a:pt x="32" y="6"/>
                    <a:pt x="38" y="26"/>
                    <a:pt x="31" y="40"/>
                  </a:cubicBezTo>
                  <a:cubicBezTo>
                    <a:pt x="25" y="54"/>
                    <a:pt x="19" y="68"/>
                    <a:pt x="0" y="73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24" name="Freeform 200"/>
            <p:cNvSpPr>
              <a:spLocks/>
            </p:cNvSpPr>
            <p:nvPr/>
          </p:nvSpPr>
          <p:spPr bwMode="auto">
            <a:xfrm>
              <a:off x="2962" y="937"/>
              <a:ext cx="50" cy="92"/>
            </a:xfrm>
            <a:custGeom>
              <a:avLst/>
              <a:gdLst>
                <a:gd name="T0" fmla="*/ 210 w 40"/>
                <a:gd name="T1" fmla="*/ 0 h 70"/>
                <a:gd name="T2" fmla="*/ 256 w 40"/>
                <a:gd name="T3" fmla="*/ 409 h 70"/>
                <a:gd name="T4" fmla="*/ 0 w 40"/>
                <a:gd name="T5" fmla="*/ 819 h 70"/>
                <a:gd name="T6" fmla="*/ 0 60000 65536"/>
                <a:gd name="T7" fmla="*/ 0 60000 65536"/>
                <a:gd name="T8" fmla="*/ 0 60000 65536"/>
                <a:gd name="T9" fmla="*/ 0 w 40"/>
                <a:gd name="T10" fmla="*/ 0 h 70"/>
                <a:gd name="T11" fmla="*/ 40 w 40"/>
                <a:gd name="T12" fmla="*/ 70 h 7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70">
                  <a:moveTo>
                    <a:pt x="28" y="0"/>
                  </a:moveTo>
                  <a:cubicBezTo>
                    <a:pt x="34" y="6"/>
                    <a:pt x="40" y="21"/>
                    <a:pt x="34" y="35"/>
                  </a:cubicBezTo>
                  <a:cubicBezTo>
                    <a:pt x="27" y="49"/>
                    <a:pt x="19" y="65"/>
                    <a:pt x="0" y="70"/>
                  </a:cubicBezTo>
                </a:path>
              </a:pathLst>
            </a:custGeom>
            <a:noFill/>
            <a:ln w="7938" cap="rnd">
              <a:solidFill>
                <a:srgbClr val="F6A68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25" name="Freeform 201"/>
            <p:cNvSpPr>
              <a:spLocks/>
            </p:cNvSpPr>
            <p:nvPr/>
          </p:nvSpPr>
          <p:spPr bwMode="auto">
            <a:xfrm>
              <a:off x="2885" y="905"/>
              <a:ext cx="169" cy="197"/>
            </a:xfrm>
            <a:custGeom>
              <a:avLst/>
              <a:gdLst>
                <a:gd name="T0" fmla="*/ 962 w 136"/>
                <a:gd name="T1" fmla="*/ 1839 h 149"/>
                <a:gd name="T2" fmla="*/ 865 w 136"/>
                <a:gd name="T3" fmla="*/ 1794 h 149"/>
                <a:gd name="T4" fmla="*/ 0 w 136"/>
                <a:gd name="T5" fmla="*/ 0 h 149"/>
                <a:gd name="T6" fmla="*/ 0 60000 65536"/>
                <a:gd name="T7" fmla="*/ 0 60000 65536"/>
                <a:gd name="T8" fmla="*/ 0 60000 65536"/>
                <a:gd name="T9" fmla="*/ 0 w 136"/>
                <a:gd name="T10" fmla="*/ 0 h 149"/>
                <a:gd name="T11" fmla="*/ 136 w 136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149">
                  <a:moveTo>
                    <a:pt x="136" y="149"/>
                  </a:moveTo>
                  <a:cubicBezTo>
                    <a:pt x="132" y="147"/>
                    <a:pt x="125" y="147"/>
                    <a:pt x="122" y="145"/>
                  </a:cubicBezTo>
                  <a:cubicBezTo>
                    <a:pt x="79" y="126"/>
                    <a:pt x="32" y="75"/>
                    <a:pt x="0" y="0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26" name="Freeform 202"/>
            <p:cNvSpPr>
              <a:spLocks/>
            </p:cNvSpPr>
            <p:nvPr/>
          </p:nvSpPr>
          <p:spPr bwMode="auto">
            <a:xfrm>
              <a:off x="3176" y="195"/>
              <a:ext cx="116" cy="181"/>
            </a:xfrm>
            <a:custGeom>
              <a:avLst/>
              <a:gdLst>
                <a:gd name="T0" fmla="*/ 284 w 93"/>
                <a:gd name="T1" fmla="*/ 1679 h 137"/>
                <a:gd name="T2" fmla="*/ 649 w 93"/>
                <a:gd name="T3" fmla="*/ 199 h 137"/>
                <a:gd name="T4" fmla="*/ 684 w 93"/>
                <a:gd name="T5" fmla="*/ 238 h 137"/>
                <a:gd name="T6" fmla="*/ 0 60000 65536"/>
                <a:gd name="T7" fmla="*/ 0 60000 65536"/>
                <a:gd name="T8" fmla="*/ 0 60000 65536"/>
                <a:gd name="T9" fmla="*/ 0 w 93"/>
                <a:gd name="T10" fmla="*/ 0 h 137"/>
                <a:gd name="T11" fmla="*/ 93 w 93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" h="137">
                  <a:moveTo>
                    <a:pt x="39" y="137"/>
                  </a:moveTo>
                  <a:cubicBezTo>
                    <a:pt x="0" y="15"/>
                    <a:pt x="75" y="0"/>
                    <a:pt x="89" y="16"/>
                  </a:cubicBezTo>
                  <a:cubicBezTo>
                    <a:pt x="93" y="19"/>
                    <a:pt x="93" y="20"/>
                    <a:pt x="93" y="20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27" name="Oval 203"/>
            <p:cNvSpPr>
              <a:spLocks noChangeArrowheads="1"/>
            </p:cNvSpPr>
            <p:nvPr/>
          </p:nvSpPr>
          <p:spPr bwMode="auto">
            <a:xfrm>
              <a:off x="2901" y="130"/>
              <a:ext cx="143" cy="36"/>
            </a:xfrm>
            <a:prstGeom prst="ellipse">
              <a:avLst/>
            </a:prstGeom>
            <a:solidFill>
              <a:srgbClr val="D6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7928" name="Oval 204"/>
            <p:cNvSpPr>
              <a:spLocks noChangeArrowheads="1"/>
            </p:cNvSpPr>
            <p:nvPr/>
          </p:nvSpPr>
          <p:spPr bwMode="auto">
            <a:xfrm>
              <a:off x="2926" y="139"/>
              <a:ext cx="94" cy="17"/>
            </a:xfrm>
            <a:prstGeom prst="ellipse">
              <a:avLst/>
            </a:prstGeom>
            <a:solidFill>
              <a:srgbClr val="478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7929" name="Freeform 205"/>
            <p:cNvSpPr>
              <a:spLocks/>
            </p:cNvSpPr>
            <p:nvPr/>
          </p:nvSpPr>
          <p:spPr bwMode="auto">
            <a:xfrm>
              <a:off x="2926" y="139"/>
              <a:ext cx="94" cy="13"/>
            </a:xfrm>
            <a:custGeom>
              <a:avLst/>
              <a:gdLst>
                <a:gd name="T0" fmla="*/ 49 w 75"/>
                <a:gd name="T1" fmla="*/ 108 h 10"/>
                <a:gd name="T2" fmla="*/ 281 w 75"/>
                <a:gd name="T3" fmla="*/ 78 h 10"/>
                <a:gd name="T4" fmla="*/ 523 w 75"/>
                <a:gd name="T5" fmla="*/ 108 h 10"/>
                <a:gd name="T6" fmla="*/ 573 w 75"/>
                <a:gd name="T7" fmla="*/ 64 h 10"/>
                <a:gd name="T8" fmla="*/ 281 w 75"/>
                <a:gd name="T9" fmla="*/ 0 h 10"/>
                <a:gd name="T10" fmla="*/ 0 w 75"/>
                <a:gd name="T11" fmla="*/ 64 h 10"/>
                <a:gd name="T12" fmla="*/ 49 w 75"/>
                <a:gd name="T13" fmla="*/ 108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10"/>
                <a:gd name="T23" fmla="*/ 75 w 75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10">
                  <a:moveTo>
                    <a:pt x="6" y="10"/>
                  </a:moveTo>
                  <a:cubicBezTo>
                    <a:pt x="12" y="8"/>
                    <a:pt x="24" y="7"/>
                    <a:pt x="37" y="7"/>
                  </a:cubicBezTo>
                  <a:cubicBezTo>
                    <a:pt x="51" y="7"/>
                    <a:pt x="62" y="8"/>
                    <a:pt x="69" y="10"/>
                  </a:cubicBezTo>
                  <a:cubicBezTo>
                    <a:pt x="73" y="9"/>
                    <a:pt x="75" y="7"/>
                    <a:pt x="75" y="6"/>
                  </a:cubicBezTo>
                  <a:cubicBezTo>
                    <a:pt x="75" y="3"/>
                    <a:pt x="58" y="0"/>
                    <a:pt x="37" y="0"/>
                  </a:cubicBezTo>
                  <a:cubicBezTo>
                    <a:pt x="17" y="0"/>
                    <a:pt x="0" y="3"/>
                    <a:pt x="0" y="6"/>
                  </a:cubicBezTo>
                  <a:cubicBezTo>
                    <a:pt x="0" y="7"/>
                    <a:pt x="2" y="9"/>
                    <a:pt x="6" y="10"/>
                  </a:cubicBezTo>
                  <a:close/>
                </a:path>
              </a:pathLst>
            </a:custGeom>
            <a:solidFill>
              <a:srgbClr val="6FA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30" name="Freeform 206"/>
            <p:cNvSpPr>
              <a:spLocks/>
            </p:cNvSpPr>
            <p:nvPr/>
          </p:nvSpPr>
          <p:spPr bwMode="auto">
            <a:xfrm>
              <a:off x="2864" y="416"/>
              <a:ext cx="239" cy="624"/>
            </a:xfrm>
            <a:custGeom>
              <a:avLst/>
              <a:gdLst>
                <a:gd name="T0" fmla="*/ 832 w 192"/>
                <a:gd name="T1" fmla="*/ 5065 h 471"/>
                <a:gd name="T2" fmla="*/ 987 w 192"/>
                <a:gd name="T3" fmla="*/ 4561 h 471"/>
                <a:gd name="T4" fmla="*/ 987 w 192"/>
                <a:gd name="T5" fmla="*/ 4524 h 471"/>
                <a:gd name="T6" fmla="*/ 968 w 192"/>
                <a:gd name="T7" fmla="*/ 4232 h 471"/>
                <a:gd name="T8" fmla="*/ 968 w 192"/>
                <a:gd name="T9" fmla="*/ 4232 h 471"/>
                <a:gd name="T10" fmla="*/ 881 w 192"/>
                <a:gd name="T11" fmla="*/ 3631 h 471"/>
                <a:gd name="T12" fmla="*/ 401 w 192"/>
                <a:gd name="T13" fmla="*/ 1697 h 471"/>
                <a:gd name="T14" fmla="*/ 401 w 192"/>
                <a:gd name="T15" fmla="*/ 1696 h 471"/>
                <a:gd name="T16" fmla="*/ 803 w 192"/>
                <a:gd name="T17" fmla="*/ 1130 h 471"/>
                <a:gd name="T18" fmla="*/ 1266 w 192"/>
                <a:gd name="T19" fmla="*/ 1353 h 471"/>
                <a:gd name="T20" fmla="*/ 1267 w 192"/>
                <a:gd name="T21" fmla="*/ 1367 h 471"/>
                <a:gd name="T22" fmla="*/ 1347 w 192"/>
                <a:gd name="T23" fmla="*/ 1549 h 471"/>
                <a:gd name="T24" fmla="*/ 1323 w 192"/>
                <a:gd name="T25" fmla="*/ 966 h 471"/>
                <a:gd name="T26" fmla="*/ 968 w 192"/>
                <a:gd name="T27" fmla="*/ 123 h 471"/>
                <a:gd name="T28" fmla="*/ 758 w 192"/>
                <a:gd name="T29" fmla="*/ 28 h 471"/>
                <a:gd name="T30" fmla="*/ 683 w 192"/>
                <a:gd name="T31" fmla="*/ 49 h 471"/>
                <a:gd name="T32" fmla="*/ 423 w 192"/>
                <a:gd name="T33" fmla="*/ 266 h 471"/>
                <a:gd name="T34" fmla="*/ 118 w 192"/>
                <a:gd name="T35" fmla="*/ 1517 h 471"/>
                <a:gd name="T36" fmla="*/ 88 w 192"/>
                <a:gd name="T37" fmla="*/ 2842 h 471"/>
                <a:gd name="T38" fmla="*/ 157 w 192"/>
                <a:gd name="T39" fmla="*/ 5197 h 471"/>
                <a:gd name="T40" fmla="*/ 575 w 192"/>
                <a:gd name="T41" fmla="*/ 5843 h 471"/>
                <a:gd name="T42" fmla="*/ 818 w 192"/>
                <a:gd name="T43" fmla="*/ 5499 h 471"/>
                <a:gd name="T44" fmla="*/ 844 w 192"/>
                <a:gd name="T45" fmla="*/ 5442 h 471"/>
                <a:gd name="T46" fmla="*/ 734 w 192"/>
                <a:gd name="T47" fmla="*/ 4911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2"/>
                <a:gd name="T73" fmla="*/ 0 h 471"/>
                <a:gd name="T74" fmla="*/ 192 w 192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2" h="471">
                  <a:moveTo>
                    <a:pt x="116" y="403"/>
                  </a:moveTo>
                  <a:cubicBezTo>
                    <a:pt x="122" y="402"/>
                    <a:pt x="135" y="386"/>
                    <a:pt x="137" y="363"/>
                  </a:cubicBezTo>
                  <a:cubicBezTo>
                    <a:pt x="137" y="360"/>
                    <a:pt x="137" y="360"/>
                    <a:pt x="137" y="360"/>
                  </a:cubicBezTo>
                  <a:cubicBezTo>
                    <a:pt x="137" y="351"/>
                    <a:pt x="137" y="343"/>
                    <a:pt x="135" y="337"/>
                  </a:cubicBezTo>
                  <a:cubicBezTo>
                    <a:pt x="135" y="337"/>
                    <a:pt x="135" y="337"/>
                    <a:pt x="135" y="337"/>
                  </a:cubicBezTo>
                  <a:cubicBezTo>
                    <a:pt x="128" y="319"/>
                    <a:pt x="152" y="307"/>
                    <a:pt x="123" y="289"/>
                  </a:cubicBezTo>
                  <a:cubicBezTo>
                    <a:pt x="86" y="266"/>
                    <a:pt x="54" y="175"/>
                    <a:pt x="56" y="135"/>
                  </a:cubicBezTo>
                  <a:cubicBezTo>
                    <a:pt x="56" y="135"/>
                    <a:pt x="56" y="135"/>
                    <a:pt x="56" y="134"/>
                  </a:cubicBezTo>
                  <a:cubicBezTo>
                    <a:pt x="61" y="113"/>
                    <a:pt x="79" y="98"/>
                    <a:pt x="112" y="90"/>
                  </a:cubicBezTo>
                  <a:cubicBezTo>
                    <a:pt x="140" y="82"/>
                    <a:pt x="151" y="83"/>
                    <a:pt x="176" y="108"/>
                  </a:cubicBezTo>
                  <a:cubicBezTo>
                    <a:pt x="176" y="108"/>
                    <a:pt x="176" y="108"/>
                    <a:pt x="177" y="109"/>
                  </a:cubicBezTo>
                  <a:cubicBezTo>
                    <a:pt x="180" y="114"/>
                    <a:pt x="184" y="119"/>
                    <a:pt x="188" y="124"/>
                  </a:cubicBezTo>
                  <a:cubicBezTo>
                    <a:pt x="192" y="103"/>
                    <a:pt x="192" y="85"/>
                    <a:pt x="185" y="76"/>
                  </a:cubicBezTo>
                  <a:cubicBezTo>
                    <a:pt x="164" y="51"/>
                    <a:pt x="159" y="26"/>
                    <a:pt x="135" y="10"/>
                  </a:cubicBezTo>
                  <a:cubicBezTo>
                    <a:pt x="127" y="5"/>
                    <a:pt x="114" y="4"/>
                    <a:pt x="106" y="2"/>
                  </a:cubicBezTo>
                  <a:cubicBezTo>
                    <a:pt x="98" y="0"/>
                    <a:pt x="107" y="3"/>
                    <a:pt x="95" y="4"/>
                  </a:cubicBezTo>
                  <a:cubicBezTo>
                    <a:pt x="82" y="4"/>
                    <a:pt x="69" y="12"/>
                    <a:pt x="59" y="22"/>
                  </a:cubicBezTo>
                  <a:cubicBezTo>
                    <a:pt x="46" y="37"/>
                    <a:pt x="24" y="49"/>
                    <a:pt x="16" y="120"/>
                  </a:cubicBezTo>
                  <a:cubicBezTo>
                    <a:pt x="13" y="144"/>
                    <a:pt x="12" y="184"/>
                    <a:pt x="12" y="226"/>
                  </a:cubicBezTo>
                  <a:cubicBezTo>
                    <a:pt x="12" y="343"/>
                    <a:pt x="0" y="362"/>
                    <a:pt x="22" y="413"/>
                  </a:cubicBezTo>
                  <a:cubicBezTo>
                    <a:pt x="38" y="449"/>
                    <a:pt x="57" y="471"/>
                    <a:pt x="80" y="465"/>
                  </a:cubicBezTo>
                  <a:cubicBezTo>
                    <a:pt x="94" y="462"/>
                    <a:pt x="105" y="451"/>
                    <a:pt x="114" y="438"/>
                  </a:cubicBezTo>
                  <a:cubicBezTo>
                    <a:pt x="117" y="433"/>
                    <a:pt x="117" y="433"/>
                    <a:pt x="117" y="433"/>
                  </a:cubicBezTo>
                  <a:cubicBezTo>
                    <a:pt x="129" y="414"/>
                    <a:pt x="112" y="397"/>
                    <a:pt x="103" y="390"/>
                  </a:cubicBezTo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31" name="Freeform 207"/>
            <p:cNvSpPr>
              <a:spLocks/>
            </p:cNvSpPr>
            <p:nvPr/>
          </p:nvSpPr>
          <p:spPr bwMode="auto">
            <a:xfrm>
              <a:off x="2971" y="554"/>
              <a:ext cx="60" cy="55"/>
            </a:xfrm>
            <a:custGeom>
              <a:avLst/>
              <a:gdLst>
                <a:gd name="T0" fmla="*/ 305 w 48"/>
                <a:gd name="T1" fmla="*/ 140 h 42"/>
                <a:gd name="T2" fmla="*/ 359 w 48"/>
                <a:gd name="T3" fmla="*/ 0 h 42"/>
                <a:gd name="T4" fmla="*/ 353 w 48"/>
                <a:gd name="T5" fmla="*/ 1 h 42"/>
                <a:gd name="T6" fmla="*/ 235 w 48"/>
                <a:gd name="T7" fmla="*/ 28 h 42"/>
                <a:gd name="T8" fmla="*/ 1 w 48"/>
                <a:gd name="T9" fmla="*/ 111 h 42"/>
                <a:gd name="T10" fmla="*/ 0 w 48"/>
                <a:gd name="T11" fmla="*/ 122 h 42"/>
                <a:gd name="T12" fmla="*/ 0 w 48"/>
                <a:gd name="T13" fmla="*/ 173 h 42"/>
                <a:gd name="T14" fmla="*/ 305 w 48"/>
                <a:gd name="T15" fmla="*/ 140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42"/>
                <a:gd name="T26" fmla="*/ 48 w 48"/>
                <a:gd name="T27" fmla="*/ 42 h 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42">
                  <a:moveTo>
                    <a:pt x="41" y="12"/>
                  </a:moveTo>
                  <a:cubicBezTo>
                    <a:pt x="44" y="8"/>
                    <a:pt x="48" y="4"/>
                    <a:pt x="48" y="0"/>
                  </a:cubicBezTo>
                  <a:cubicBezTo>
                    <a:pt x="47" y="0"/>
                    <a:pt x="48" y="2"/>
                    <a:pt x="47" y="1"/>
                  </a:cubicBezTo>
                  <a:cubicBezTo>
                    <a:pt x="40" y="0"/>
                    <a:pt x="42" y="0"/>
                    <a:pt x="32" y="2"/>
                  </a:cubicBezTo>
                  <a:cubicBezTo>
                    <a:pt x="24" y="3"/>
                    <a:pt x="8" y="7"/>
                    <a:pt x="1" y="10"/>
                  </a:cubicBezTo>
                  <a:cubicBezTo>
                    <a:pt x="1" y="11"/>
                    <a:pt x="1" y="11"/>
                    <a:pt x="0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42"/>
                    <a:pt x="26" y="31"/>
                    <a:pt x="41" y="12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32" name="Freeform 208"/>
            <p:cNvSpPr>
              <a:spLocks/>
            </p:cNvSpPr>
            <p:nvPr/>
          </p:nvSpPr>
          <p:spPr bwMode="auto">
            <a:xfrm>
              <a:off x="3222" y="500"/>
              <a:ext cx="78" cy="31"/>
            </a:xfrm>
            <a:custGeom>
              <a:avLst/>
              <a:gdLst>
                <a:gd name="T0" fmla="*/ 417 w 63"/>
                <a:gd name="T1" fmla="*/ 182 h 24"/>
                <a:gd name="T2" fmla="*/ 432 w 63"/>
                <a:gd name="T3" fmla="*/ 171 h 24"/>
                <a:gd name="T4" fmla="*/ 230 w 63"/>
                <a:gd name="T5" fmla="*/ 22 h 24"/>
                <a:gd name="T6" fmla="*/ 0 w 63"/>
                <a:gd name="T7" fmla="*/ 47 h 24"/>
                <a:gd name="T8" fmla="*/ 199 w 63"/>
                <a:gd name="T9" fmla="*/ 207 h 24"/>
                <a:gd name="T10" fmla="*/ 417 w 63"/>
                <a:gd name="T11" fmla="*/ 182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"/>
                <a:gd name="T19" fmla="*/ 0 h 24"/>
                <a:gd name="T20" fmla="*/ 63 w 6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" h="24">
                  <a:moveTo>
                    <a:pt x="61" y="18"/>
                  </a:moveTo>
                  <a:cubicBezTo>
                    <a:pt x="62" y="18"/>
                    <a:pt x="63" y="18"/>
                    <a:pt x="63" y="17"/>
                  </a:cubicBezTo>
                  <a:cubicBezTo>
                    <a:pt x="57" y="10"/>
                    <a:pt x="46" y="4"/>
                    <a:pt x="34" y="2"/>
                  </a:cubicBezTo>
                  <a:cubicBezTo>
                    <a:pt x="22" y="0"/>
                    <a:pt x="10" y="1"/>
                    <a:pt x="0" y="5"/>
                  </a:cubicBezTo>
                  <a:cubicBezTo>
                    <a:pt x="2" y="12"/>
                    <a:pt x="23" y="18"/>
                    <a:pt x="29" y="20"/>
                  </a:cubicBezTo>
                  <a:cubicBezTo>
                    <a:pt x="39" y="23"/>
                    <a:pt x="52" y="24"/>
                    <a:pt x="61" y="18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33" name="Freeform 209"/>
            <p:cNvSpPr>
              <a:spLocks/>
            </p:cNvSpPr>
            <p:nvPr/>
          </p:nvSpPr>
          <p:spPr bwMode="auto">
            <a:xfrm>
              <a:off x="3315" y="469"/>
              <a:ext cx="254" cy="534"/>
            </a:xfrm>
            <a:custGeom>
              <a:avLst/>
              <a:gdLst>
                <a:gd name="T0" fmla="*/ 110 w 204"/>
                <a:gd name="T1" fmla="*/ 65 h 403"/>
                <a:gd name="T2" fmla="*/ 149 w 204"/>
                <a:gd name="T3" fmla="*/ 37 h 403"/>
                <a:gd name="T4" fmla="*/ 195 w 204"/>
                <a:gd name="T5" fmla="*/ 1 h 403"/>
                <a:gd name="T6" fmla="*/ 243 w 204"/>
                <a:gd name="T7" fmla="*/ 28 h 403"/>
                <a:gd name="T8" fmla="*/ 322 w 204"/>
                <a:gd name="T9" fmla="*/ 65 h 403"/>
                <a:gd name="T10" fmla="*/ 380 w 204"/>
                <a:gd name="T11" fmla="*/ 65 h 403"/>
                <a:gd name="T12" fmla="*/ 469 w 204"/>
                <a:gd name="T13" fmla="*/ 150 h 403"/>
                <a:gd name="T14" fmla="*/ 565 w 204"/>
                <a:gd name="T15" fmla="*/ 163 h 403"/>
                <a:gd name="T16" fmla="*/ 669 w 204"/>
                <a:gd name="T17" fmla="*/ 179 h 403"/>
                <a:gd name="T18" fmla="*/ 740 w 204"/>
                <a:gd name="T19" fmla="*/ 228 h 403"/>
                <a:gd name="T20" fmla="*/ 845 w 204"/>
                <a:gd name="T21" fmla="*/ 265 h 403"/>
                <a:gd name="T22" fmla="*/ 962 w 204"/>
                <a:gd name="T23" fmla="*/ 388 h 403"/>
                <a:gd name="T24" fmla="*/ 1022 w 204"/>
                <a:gd name="T25" fmla="*/ 432 h 403"/>
                <a:gd name="T26" fmla="*/ 1062 w 204"/>
                <a:gd name="T27" fmla="*/ 530 h 403"/>
                <a:gd name="T28" fmla="*/ 1112 w 204"/>
                <a:gd name="T29" fmla="*/ 665 h 403"/>
                <a:gd name="T30" fmla="*/ 1175 w 204"/>
                <a:gd name="T31" fmla="*/ 865 h 403"/>
                <a:gd name="T32" fmla="*/ 1183 w 204"/>
                <a:gd name="T33" fmla="*/ 1281 h 403"/>
                <a:gd name="T34" fmla="*/ 1170 w 204"/>
                <a:gd name="T35" fmla="*/ 1309 h 403"/>
                <a:gd name="T36" fmla="*/ 1137 w 204"/>
                <a:gd name="T37" fmla="*/ 2291 h 403"/>
                <a:gd name="T38" fmla="*/ 1183 w 204"/>
                <a:gd name="T39" fmla="*/ 1546 h 403"/>
                <a:gd name="T40" fmla="*/ 1266 w 204"/>
                <a:gd name="T41" fmla="*/ 1497 h 403"/>
                <a:gd name="T42" fmla="*/ 1322 w 204"/>
                <a:gd name="T43" fmla="*/ 1560 h 403"/>
                <a:gd name="T44" fmla="*/ 1352 w 204"/>
                <a:gd name="T45" fmla="*/ 1729 h 403"/>
                <a:gd name="T46" fmla="*/ 1352 w 204"/>
                <a:gd name="T47" fmla="*/ 2170 h 403"/>
                <a:gd name="T48" fmla="*/ 1367 w 204"/>
                <a:gd name="T49" fmla="*/ 2418 h 403"/>
                <a:gd name="T50" fmla="*/ 1372 w 204"/>
                <a:gd name="T51" fmla="*/ 2564 h 403"/>
                <a:gd name="T52" fmla="*/ 1385 w 204"/>
                <a:gd name="T53" fmla="*/ 2743 h 403"/>
                <a:gd name="T54" fmla="*/ 1412 w 204"/>
                <a:gd name="T55" fmla="*/ 3018 h 403"/>
                <a:gd name="T56" fmla="*/ 1416 w 204"/>
                <a:gd name="T57" fmla="*/ 3242 h 403"/>
                <a:gd name="T58" fmla="*/ 1396 w 204"/>
                <a:gd name="T59" fmla="*/ 3331 h 403"/>
                <a:gd name="T60" fmla="*/ 1310 w 204"/>
                <a:gd name="T61" fmla="*/ 3307 h 403"/>
                <a:gd name="T62" fmla="*/ 1258 w 204"/>
                <a:gd name="T63" fmla="*/ 3458 h 403"/>
                <a:gd name="T64" fmla="*/ 1352 w 204"/>
                <a:gd name="T65" fmla="*/ 3635 h 403"/>
                <a:gd name="T66" fmla="*/ 1396 w 204"/>
                <a:gd name="T67" fmla="*/ 3810 h 403"/>
                <a:gd name="T68" fmla="*/ 1432 w 204"/>
                <a:gd name="T69" fmla="*/ 4031 h 403"/>
                <a:gd name="T70" fmla="*/ 1412 w 204"/>
                <a:gd name="T71" fmla="*/ 4174 h 403"/>
                <a:gd name="T72" fmla="*/ 1356 w 204"/>
                <a:gd name="T73" fmla="*/ 4150 h 403"/>
                <a:gd name="T74" fmla="*/ 1310 w 204"/>
                <a:gd name="T75" fmla="*/ 3949 h 403"/>
                <a:gd name="T76" fmla="*/ 1258 w 204"/>
                <a:gd name="T77" fmla="*/ 4077 h 403"/>
                <a:gd name="T78" fmla="*/ 1310 w 204"/>
                <a:gd name="T79" fmla="*/ 4411 h 403"/>
                <a:gd name="T80" fmla="*/ 1322 w 204"/>
                <a:gd name="T81" fmla="*/ 4683 h 403"/>
                <a:gd name="T82" fmla="*/ 1282 w 204"/>
                <a:gd name="T83" fmla="*/ 4916 h 403"/>
                <a:gd name="T84" fmla="*/ 1157 w 204"/>
                <a:gd name="T85" fmla="*/ 5062 h 403"/>
                <a:gd name="T86" fmla="*/ 944 w 204"/>
                <a:gd name="T87" fmla="*/ 4893 h 403"/>
                <a:gd name="T88" fmla="*/ 872 w 204"/>
                <a:gd name="T89" fmla="*/ 4715 h 403"/>
                <a:gd name="T90" fmla="*/ 758 w 204"/>
                <a:gd name="T91" fmla="*/ 4428 h 403"/>
                <a:gd name="T92" fmla="*/ 645 w 204"/>
                <a:gd name="T93" fmla="*/ 3966 h 403"/>
                <a:gd name="T94" fmla="*/ 581 w 204"/>
                <a:gd name="T95" fmla="*/ 3684 h 403"/>
                <a:gd name="T96" fmla="*/ 489 w 204"/>
                <a:gd name="T97" fmla="*/ 3307 h 403"/>
                <a:gd name="T98" fmla="*/ 423 w 204"/>
                <a:gd name="T99" fmla="*/ 2977 h 403"/>
                <a:gd name="T100" fmla="*/ 254 w 204"/>
                <a:gd name="T101" fmla="*/ 2364 h 403"/>
                <a:gd name="T102" fmla="*/ 171 w 204"/>
                <a:gd name="T103" fmla="*/ 2026 h 403"/>
                <a:gd name="T104" fmla="*/ 2 w 204"/>
                <a:gd name="T105" fmla="*/ 1367 h 403"/>
                <a:gd name="T106" fmla="*/ 171 w 204"/>
                <a:gd name="T107" fmla="*/ 967 h 403"/>
                <a:gd name="T108" fmla="*/ 2 w 204"/>
                <a:gd name="T109" fmla="*/ 1231 h 403"/>
                <a:gd name="T110" fmla="*/ 2 w 204"/>
                <a:gd name="T111" fmla="*/ 1204 h 403"/>
                <a:gd name="T112" fmla="*/ 32 w 204"/>
                <a:gd name="T113" fmla="*/ 502 h 403"/>
                <a:gd name="T114" fmla="*/ 26 w 204"/>
                <a:gd name="T115" fmla="*/ 464 h 4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403"/>
                <a:gd name="T176" fmla="*/ 204 w 204"/>
                <a:gd name="T177" fmla="*/ 403 h 4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403">
                  <a:moveTo>
                    <a:pt x="15" y="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5" y="3"/>
                    <a:pt x="27" y="1"/>
                  </a:cubicBezTo>
                  <a:cubicBezTo>
                    <a:pt x="29" y="0"/>
                    <a:pt x="32" y="3"/>
                    <a:pt x="34" y="2"/>
                  </a:cubicBezTo>
                  <a:cubicBezTo>
                    <a:pt x="36" y="1"/>
                    <a:pt x="41" y="6"/>
                    <a:pt x="45" y="5"/>
                  </a:cubicBezTo>
                  <a:cubicBezTo>
                    <a:pt x="50" y="5"/>
                    <a:pt x="50" y="7"/>
                    <a:pt x="53" y="5"/>
                  </a:cubicBezTo>
                  <a:cubicBezTo>
                    <a:pt x="55" y="3"/>
                    <a:pt x="65" y="11"/>
                    <a:pt x="65" y="11"/>
                  </a:cubicBezTo>
                  <a:cubicBezTo>
                    <a:pt x="65" y="11"/>
                    <a:pt x="77" y="14"/>
                    <a:pt x="79" y="13"/>
                  </a:cubicBezTo>
                  <a:cubicBezTo>
                    <a:pt x="81" y="11"/>
                    <a:pt x="91" y="15"/>
                    <a:pt x="93" y="14"/>
                  </a:cubicBezTo>
                  <a:cubicBezTo>
                    <a:pt x="96" y="13"/>
                    <a:pt x="101" y="19"/>
                    <a:pt x="103" y="18"/>
                  </a:cubicBezTo>
                  <a:cubicBezTo>
                    <a:pt x="105" y="17"/>
                    <a:pt x="112" y="21"/>
                    <a:pt x="117" y="21"/>
                  </a:cubicBezTo>
                  <a:cubicBezTo>
                    <a:pt x="121" y="20"/>
                    <a:pt x="131" y="31"/>
                    <a:pt x="134" y="31"/>
                  </a:cubicBezTo>
                  <a:cubicBezTo>
                    <a:pt x="137" y="31"/>
                    <a:pt x="139" y="35"/>
                    <a:pt x="142" y="34"/>
                  </a:cubicBezTo>
                  <a:cubicBezTo>
                    <a:pt x="145" y="33"/>
                    <a:pt x="144" y="39"/>
                    <a:pt x="148" y="42"/>
                  </a:cubicBezTo>
                  <a:cubicBezTo>
                    <a:pt x="152" y="44"/>
                    <a:pt x="152" y="51"/>
                    <a:pt x="155" y="53"/>
                  </a:cubicBezTo>
                  <a:cubicBezTo>
                    <a:pt x="158" y="55"/>
                    <a:pt x="162" y="61"/>
                    <a:pt x="164" y="69"/>
                  </a:cubicBezTo>
                  <a:cubicBezTo>
                    <a:pt x="167" y="77"/>
                    <a:pt x="170" y="97"/>
                    <a:pt x="165" y="102"/>
                  </a:cubicBezTo>
                  <a:cubicBezTo>
                    <a:pt x="164" y="102"/>
                    <a:pt x="163" y="103"/>
                    <a:pt x="162" y="104"/>
                  </a:cubicBezTo>
                  <a:cubicBezTo>
                    <a:pt x="138" y="121"/>
                    <a:pt x="147" y="163"/>
                    <a:pt x="158" y="182"/>
                  </a:cubicBezTo>
                  <a:cubicBezTo>
                    <a:pt x="143" y="145"/>
                    <a:pt x="162" y="124"/>
                    <a:pt x="165" y="123"/>
                  </a:cubicBezTo>
                  <a:cubicBezTo>
                    <a:pt x="168" y="122"/>
                    <a:pt x="172" y="119"/>
                    <a:pt x="176" y="119"/>
                  </a:cubicBezTo>
                  <a:cubicBezTo>
                    <a:pt x="179" y="119"/>
                    <a:pt x="184" y="124"/>
                    <a:pt x="184" y="124"/>
                  </a:cubicBezTo>
                  <a:cubicBezTo>
                    <a:pt x="184" y="124"/>
                    <a:pt x="186" y="132"/>
                    <a:pt x="188" y="137"/>
                  </a:cubicBezTo>
                  <a:cubicBezTo>
                    <a:pt x="190" y="143"/>
                    <a:pt x="187" y="167"/>
                    <a:pt x="188" y="173"/>
                  </a:cubicBezTo>
                  <a:cubicBezTo>
                    <a:pt x="189" y="179"/>
                    <a:pt x="185" y="186"/>
                    <a:pt x="190" y="192"/>
                  </a:cubicBezTo>
                  <a:cubicBezTo>
                    <a:pt x="195" y="197"/>
                    <a:pt x="189" y="200"/>
                    <a:pt x="191" y="204"/>
                  </a:cubicBezTo>
                  <a:cubicBezTo>
                    <a:pt x="193" y="208"/>
                    <a:pt x="193" y="213"/>
                    <a:pt x="193" y="218"/>
                  </a:cubicBezTo>
                  <a:cubicBezTo>
                    <a:pt x="193" y="223"/>
                    <a:pt x="189" y="229"/>
                    <a:pt x="196" y="240"/>
                  </a:cubicBezTo>
                  <a:cubicBezTo>
                    <a:pt x="204" y="251"/>
                    <a:pt x="195" y="249"/>
                    <a:pt x="197" y="257"/>
                  </a:cubicBezTo>
                  <a:cubicBezTo>
                    <a:pt x="199" y="264"/>
                    <a:pt x="194" y="265"/>
                    <a:pt x="194" y="265"/>
                  </a:cubicBezTo>
                  <a:cubicBezTo>
                    <a:pt x="194" y="265"/>
                    <a:pt x="187" y="269"/>
                    <a:pt x="182" y="263"/>
                  </a:cubicBezTo>
                  <a:cubicBezTo>
                    <a:pt x="177" y="258"/>
                    <a:pt x="176" y="270"/>
                    <a:pt x="175" y="275"/>
                  </a:cubicBezTo>
                  <a:cubicBezTo>
                    <a:pt x="174" y="280"/>
                    <a:pt x="178" y="280"/>
                    <a:pt x="188" y="289"/>
                  </a:cubicBezTo>
                  <a:cubicBezTo>
                    <a:pt x="198" y="297"/>
                    <a:pt x="190" y="293"/>
                    <a:pt x="194" y="303"/>
                  </a:cubicBezTo>
                  <a:cubicBezTo>
                    <a:pt x="198" y="313"/>
                    <a:pt x="198" y="312"/>
                    <a:pt x="199" y="320"/>
                  </a:cubicBezTo>
                  <a:cubicBezTo>
                    <a:pt x="201" y="329"/>
                    <a:pt x="198" y="328"/>
                    <a:pt x="196" y="331"/>
                  </a:cubicBezTo>
                  <a:cubicBezTo>
                    <a:pt x="194" y="334"/>
                    <a:pt x="193" y="335"/>
                    <a:pt x="189" y="330"/>
                  </a:cubicBezTo>
                  <a:cubicBezTo>
                    <a:pt x="185" y="325"/>
                    <a:pt x="188" y="320"/>
                    <a:pt x="182" y="314"/>
                  </a:cubicBezTo>
                  <a:cubicBezTo>
                    <a:pt x="176" y="307"/>
                    <a:pt x="178" y="318"/>
                    <a:pt x="175" y="324"/>
                  </a:cubicBezTo>
                  <a:cubicBezTo>
                    <a:pt x="171" y="331"/>
                    <a:pt x="178" y="337"/>
                    <a:pt x="182" y="350"/>
                  </a:cubicBezTo>
                  <a:cubicBezTo>
                    <a:pt x="186" y="362"/>
                    <a:pt x="183" y="362"/>
                    <a:pt x="184" y="372"/>
                  </a:cubicBezTo>
                  <a:cubicBezTo>
                    <a:pt x="185" y="381"/>
                    <a:pt x="181" y="384"/>
                    <a:pt x="178" y="391"/>
                  </a:cubicBezTo>
                  <a:cubicBezTo>
                    <a:pt x="175" y="398"/>
                    <a:pt x="170" y="400"/>
                    <a:pt x="161" y="402"/>
                  </a:cubicBezTo>
                  <a:cubicBezTo>
                    <a:pt x="151" y="403"/>
                    <a:pt x="135" y="398"/>
                    <a:pt x="132" y="389"/>
                  </a:cubicBezTo>
                  <a:cubicBezTo>
                    <a:pt x="129" y="380"/>
                    <a:pt x="129" y="387"/>
                    <a:pt x="121" y="374"/>
                  </a:cubicBezTo>
                  <a:cubicBezTo>
                    <a:pt x="112" y="360"/>
                    <a:pt x="110" y="365"/>
                    <a:pt x="106" y="352"/>
                  </a:cubicBezTo>
                  <a:cubicBezTo>
                    <a:pt x="102" y="340"/>
                    <a:pt x="99" y="325"/>
                    <a:pt x="90" y="315"/>
                  </a:cubicBezTo>
                  <a:cubicBezTo>
                    <a:pt x="82" y="304"/>
                    <a:pt x="83" y="303"/>
                    <a:pt x="80" y="293"/>
                  </a:cubicBezTo>
                  <a:cubicBezTo>
                    <a:pt x="77" y="284"/>
                    <a:pt x="76" y="279"/>
                    <a:pt x="68" y="263"/>
                  </a:cubicBezTo>
                  <a:cubicBezTo>
                    <a:pt x="59" y="248"/>
                    <a:pt x="62" y="249"/>
                    <a:pt x="59" y="236"/>
                  </a:cubicBezTo>
                  <a:cubicBezTo>
                    <a:pt x="56" y="224"/>
                    <a:pt x="36" y="201"/>
                    <a:pt x="35" y="188"/>
                  </a:cubicBezTo>
                  <a:cubicBezTo>
                    <a:pt x="34" y="174"/>
                    <a:pt x="28" y="179"/>
                    <a:pt x="24" y="161"/>
                  </a:cubicBezTo>
                  <a:cubicBezTo>
                    <a:pt x="20" y="142"/>
                    <a:pt x="0" y="131"/>
                    <a:pt x="2" y="109"/>
                  </a:cubicBezTo>
                  <a:cubicBezTo>
                    <a:pt x="16" y="104"/>
                    <a:pt x="24" y="94"/>
                    <a:pt x="24" y="77"/>
                  </a:cubicBezTo>
                  <a:cubicBezTo>
                    <a:pt x="22" y="92"/>
                    <a:pt x="14" y="96"/>
                    <a:pt x="2" y="97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1" y="75"/>
                    <a:pt x="3" y="50"/>
                    <a:pt x="5" y="40"/>
                  </a:cubicBezTo>
                  <a:cubicBezTo>
                    <a:pt x="5" y="39"/>
                    <a:pt x="5" y="37"/>
                    <a:pt x="4" y="36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34" name="Freeform 210"/>
            <p:cNvSpPr>
              <a:spLocks/>
            </p:cNvSpPr>
            <p:nvPr/>
          </p:nvSpPr>
          <p:spPr bwMode="auto">
            <a:xfrm>
              <a:off x="3348" y="609"/>
              <a:ext cx="195" cy="208"/>
            </a:xfrm>
            <a:custGeom>
              <a:avLst/>
              <a:gdLst>
                <a:gd name="T0" fmla="*/ 414 w 157"/>
                <a:gd name="T1" fmla="*/ 1982 h 157"/>
                <a:gd name="T2" fmla="*/ 193 w 157"/>
                <a:gd name="T3" fmla="*/ 930 h 157"/>
                <a:gd name="T4" fmla="*/ 32 w 157"/>
                <a:gd name="T5" fmla="*/ 351 h 157"/>
                <a:gd name="T6" fmla="*/ 40 w 157"/>
                <a:gd name="T7" fmla="*/ 123 h 157"/>
                <a:gd name="T8" fmla="*/ 179 w 157"/>
                <a:gd name="T9" fmla="*/ 1 h 157"/>
                <a:gd name="T10" fmla="*/ 395 w 157"/>
                <a:gd name="T11" fmla="*/ 702 h 157"/>
                <a:gd name="T12" fmla="*/ 790 w 157"/>
                <a:gd name="T13" fmla="*/ 1166 h 157"/>
                <a:gd name="T14" fmla="*/ 963 w 157"/>
                <a:gd name="T15" fmla="*/ 817 h 157"/>
                <a:gd name="T16" fmla="*/ 1073 w 157"/>
                <a:gd name="T17" fmla="*/ 437 h 157"/>
                <a:gd name="T18" fmla="*/ 1052 w 157"/>
                <a:gd name="T19" fmla="*/ 1082 h 157"/>
                <a:gd name="T20" fmla="*/ 626 w 157"/>
                <a:gd name="T21" fmla="*/ 1782 h 1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7"/>
                <a:gd name="T34" fmla="*/ 0 h 157"/>
                <a:gd name="T35" fmla="*/ 157 w 157"/>
                <a:gd name="T36" fmla="*/ 157 h 1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7" h="157">
                  <a:moveTo>
                    <a:pt x="59" y="157"/>
                  </a:moveTo>
                  <a:cubicBezTo>
                    <a:pt x="52" y="129"/>
                    <a:pt x="41" y="100"/>
                    <a:pt x="27" y="74"/>
                  </a:cubicBezTo>
                  <a:cubicBezTo>
                    <a:pt x="18" y="57"/>
                    <a:pt x="8" y="46"/>
                    <a:pt x="5" y="28"/>
                  </a:cubicBezTo>
                  <a:cubicBezTo>
                    <a:pt x="4" y="18"/>
                    <a:pt x="0" y="19"/>
                    <a:pt x="6" y="10"/>
                  </a:cubicBezTo>
                  <a:cubicBezTo>
                    <a:pt x="9" y="5"/>
                    <a:pt x="18" y="0"/>
                    <a:pt x="25" y="1"/>
                  </a:cubicBezTo>
                  <a:cubicBezTo>
                    <a:pt x="43" y="5"/>
                    <a:pt x="49" y="43"/>
                    <a:pt x="56" y="56"/>
                  </a:cubicBezTo>
                  <a:cubicBezTo>
                    <a:pt x="70" y="82"/>
                    <a:pt x="76" y="105"/>
                    <a:pt x="112" y="92"/>
                  </a:cubicBezTo>
                  <a:cubicBezTo>
                    <a:pt x="126" y="87"/>
                    <a:pt x="131" y="80"/>
                    <a:pt x="137" y="66"/>
                  </a:cubicBezTo>
                  <a:cubicBezTo>
                    <a:pt x="140" y="59"/>
                    <a:pt x="143" y="35"/>
                    <a:pt x="152" y="35"/>
                  </a:cubicBezTo>
                  <a:cubicBezTo>
                    <a:pt x="157" y="51"/>
                    <a:pt x="152" y="70"/>
                    <a:pt x="150" y="87"/>
                  </a:cubicBezTo>
                  <a:cubicBezTo>
                    <a:pt x="145" y="122"/>
                    <a:pt x="128" y="138"/>
                    <a:pt x="89" y="141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35" name="Freeform 211"/>
            <p:cNvSpPr>
              <a:spLocks/>
            </p:cNvSpPr>
            <p:nvPr/>
          </p:nvSpPr>
          <p:spPr bwMode="auto">
            <a:xfrm>
              <a:off x="3509" y="676"/>
              <a:ext cx="34" cy="65"/>
            </a:xfrm>
            <a:custGeom>
              <a:avLst/>
              <a:gdLst>
                <a:gd name="T0" fmla="*/ 96 w 27"/>
                <a:gd name="T1" fmla="*/ 0 h 49"/>
                <a:gd name="T2" fmla="*/ 210 w 27"/>
                <a:gd name="T3" fmla="*/ 199 h 49"/>
                <a:gd name="T4" fmla="*/ 210 w 27"/>
                <a:gd name="T5" fmla="*/ 467 h 49"/>
                <a:gd name="T6" fmla="*/ 0 w 27"/>
                <a:gd name="T7" fmla="*/ 436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49"/>
                <a:gd name="T14" fmla="*/ 27 w 27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49">
                  <a:moveTo>
                    <a:pt x="12" y="0"/>
                  </a:moveTo>
                  <a:cubicBezTo>
                    <a:pt x="17" y="12"/>
                    <a:pt x="21" y="9"/>
                    <a:pt x="26" y="15"/>
                  </a:cubicBezTo>
                  <a:cubicBezTo>
                    <a:pt x="27" y="16"/>
                    <a:pt x="27" y="36"/>
                    <a:pt x="26" y="37"/>
                  </a:cubicBezTo>
                  <a:cubicBezTo>
                    <a:pt x="21" y="49"/>
                    <a:pt x="6" y="43"/>
                    <a:pt x="0" y="34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36" name="Freeform 212"/>
            <p:cNvSpPr>
              <a:spLocks/>
            </p:cNvSpPr>
            <p:nvPr/>
          </p:nvSpPr>
          <p:spPr bwMode="auto">
            <a:xfrm>
              <a:off x="3400" y="696"/>
              <a:ext cx="52" cy="139"/>
            </a:xfrm>
            <a:custGeom>
              <a:avLst/>
              <a:gdLst>
                <a:gd name="T0" fmla="*/ 0 w 42"/>
                <a:gd name="T1" fmla="*/ 817 h 105"/>
                <a:gd name="T2" fmla="*/ 146 w 42"/>
                <a:gd name="T3" fmla="*/ 0 h 105"/>
                <a:gd name="T4" fmla="*/ 277 w 42"/>
                <a:gd name="T5" fmla="*/ 502 h 105"/>
                <a:gd name="T6" fmla="*/ 207 w 42"/>
                <a:gd name="T7" fmla="*/ 1191 h 105"/>
                <a:gd name="T8" fmla="*/ 95 w 42"/>
                <a:gd name="T9" fmla="*/ 1206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05"/>
                <a:gd name="T17" fmla="*/ 42 w 42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05">
                  <a:moveTo>
                    <a:pt x="0" y="66"/>
                  </a:moveTo>
                  <a:cubicBezTo>
                    <a:pt x="20" y="72"/>
                    <a:pt x="16" y="11"/>
                    <a:pt x="21" y="0"/>
                  </a:cubicBezTo>
                  <a:cubicBezTo>
                    <a:pt x="39" y="0"/>
                    <a:pt x="39" y="29"/>
                    <a:pt x="40" y="40"/>
                  </a:cubicBezTo>
                  <a:cubicBezTo>
                    <a:pt x="41" y="57"/>
                    <a:pt x="42" y="82"/>
                    <a:pt x="30" y="95"/>
                  </a:cubicBezTo>
                  <a:cubicBezTo>
                    <a:pt x="26" y="100"/>
                    <a:pt x="18" y="105"/>
                    <a:pt x="14" y="97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37" name="Freeform 213"/>
            <p:cNvSpPr>
              <a:spLocks/>
            </p:cNvSpPr>
            <p:nvPr/>
          </p:nvSpPr>
          <p:spPr bwMode="auto">
            <a:xfrm>
              <a:off x="3323" y="469"/>
              <a:ext cx="246" cy="534"/>
            </a:xfrm>
            <a:custGeom>
              <a:avLst/>
              <a:gdLst>
                <a:gd name="T0" fmla="*/ 323 w 198"/>
                <a:gd name="T1" fmla="*/ 818 h 403"/>
                <a:gd name="T2" fmla="*/ 610 w 198"/>
                <a:gd name="T3" fmla="*/ 1833 h 403"/>
                <a:gd name="T4" fmla="*/ 619 w 198"/>
                <a:gd name="T5" fmla="*/ 2739 h 403"/>
                <a:gd name="T6" fmla="*/ 504 w 198"/>
                <a:gd name="T7" fmla="*/ 3594 h 403"/>
                <a:gd name="T8" fmla="*/ 504 w 198"/>
                <a:gd name="T9" fmla="*/ 3615 h 403"/>
                <a:gd name="T10" fmla="*/ 504 w 198"/>
                <a:gd name="T11" fmla="*/ 3629 h 403"/>
                <a:gd name="T12" fmla="*/ 514 w 198"/>
                <a:gd name="T13" fmla="*/ 3664 h 403"/>
                <a:gd name="T14" fmla="*/ 522 w 198"/>
                <a:gd name="T15" fmla="*/ 3684 h 403"/>
                <a:gd name="T16" fmla="*/ 588 w 198"/>
                <a:gd name="T17" fmla="*/ 3966 h 403"/>
                <a:gd name="T18" fmla="*/ 699 w 198"/>
                <a:gd name="T19" fmla="*/ 4428 h 403"/>
                <a:gd name="T20" fmla="*/ 815 w 198"/>
                <a:gd name="T21" fmla="*/ 4715 h 403"/>
                <a:gd name="T22" fmla="*/ 892 w 198"/>
                <a:gd name="T23" fmla="*/ 4893 h 403"/>
                <a:gd name="T24" fmla="*/ 1097 w 198"/>
                <a:gd name="T25" fmla="*/ 5062 h 403"/>
                <a:gd name="T26" fmla="*/ 1123 w 198"/>
                <a:gd name="T27" fmla="*/ 5048 h 403"/>
                <a:gd name="T28" fmla="*/ 1128 w 198"/>
                <a:gd name="T29" fmla="*/ 5048 h 403"/>
                <a:gd name="T30" fmla="*/ 1142 w 198"/>
                <a:gd name="T31" fmla="*/ 5033 h 403"/>
                <a:gd name="T32" fmla="*/ 1211 w 198"/>
                <a:gd name="T33" fmla="*/ 4916 h 403"/>
                <a:gd name="T34" fmla="*/ 1259 w 198"/>
                <a:gd name="T35" fmla="*/ 4683 h 403"/>
                <a:gd name="T36" fmla="*/ 1244 w 198"/>
                <a:gd name="T37" fmla="*/ 4411 h 403"/>
                <a:gd name="T38" fmla="*/ 1193 w 198"/>
                <a:gd name="T39" fmla="*/ 4077 h 403"/>
                <a:gd name="T40" fmla="*/ 1244 w 198"/>
                <a:gd name="T41" fmla="*/ 3949 h 403"/>
                <a:gd name="T42" fmla="*/ 1287 w 198"/>
                <a:gd name="T43" fmla="*/ 4150 h 403"/>
                <a:gd name="T44" fmla="*/ 1338 w 198"/>
                <a:gd name="T45" fmla="*/ 4174 h 403"/>
                <a:gd name="T46" fmla="*/ 1363 w 198"/>
                <a:gd name="T47" fmla="*/ 4031 h 403"/>
                <a:gd name="T48" fmla="*/ 1332 w 198"/>
                <a:gd name="T49" fmla="*/ 3810 h 403"/>
                <a:gd name="T50" fmla="*/ 1285 w 198"/>
                <a:gd name="T51" fmla="*/ 3635 h 403"/>
                <a:gd name="T52" fmla="*/ 1193 w 198"/>
                <a:gd name="T53" fmla="*/ 3458 h 403"/>
                <a:gd name="T54" fmla="*/ 1244 w 198"/>
                <a:gd name="T55" fmla="*/ 3307 h 403"/>
                <a:gd name="T56" fmla="*/ 1332 w 198"/>
                <a:gd name="T57" fmla="*/ 3331 h 403"/>
                <a:gd name="T58" fmla="*/ 1339 w 198"/>
                <a:gd name="T59" fmla="*/ 3242 h 403"/>
                <a:gd name="T60" fmla="*/ 1338 w 198"/>
                <a:gd name="T61" fmla="*/ 3018 h 403"/>
                <a:gd name="T62" fmla="*/ 1318 w 198"/>
                <a:gd name="T63" fmla="*/ 2743 h 403"/>
                <a:gd name="T64" fmla="*/ 1306 w 198"/>
                <a:gd name="T65" fmla="*/ 2564 h 403"/>
                <a:gd name="T66" fmla="*/ 1305 w 198"/>
                <a:gd name="T67" fmla="*/ 2418 h 403"/>
                <a:gd name="T68" fmla="*/ 1285 w 198"/>
                <a:gd name="T69" fmla="*/ 2299 h 403"/>
                <a:gd name="T70" fmla="*/ 1280 w 198"/>
                <a:gd name="T71" fmla="*/ 2299 h 403"/>
                <a:gd name="T72" fmla="*/ 1050 w 198"/>
                <a:gd name="T73" fmla="*/ 2096 h 403"/>
                <a:gd name="T74" fmla="*/ 1075 w 198"/>
                <a:gd name="T75" fmla="*/ 2291 h 403"/>
                <a:gd name="T76" fmla="*/ 1100 w 198"/>
                <a:gd name="T77" fmla="*/ 1309 h 403"/>
                <a:gd name="T78" fmla="*/ 1123 w 198"/>
                <a:gd name="T79" fmla="*/ 1281 h 403"/>
                <a:gd name="T80" fmla="*/ 1113 w 198"/>
                <a:gd name="T81" fmla="*/ 865 h 403"/>
                <a:gd name="T82" fmla="*/ 1051 w 198"/>
                <a:gd name="T83" fmla="*/ 665 h 403"/>
                <a:gd name="T84" fmla="*/ 1001 w 198"/>
                <a:gd name="T85" fmla="*/ 530 h 403"/>
                <a:gd name="T86" fmla="*/ 960 w 198"/>
                <a:gd name="T87" fmla="*/ 432 h 403"/>
                <a:gd name="T88" fmla="*/ 904 w 198"/>
                <a:gd name="T89" fmla="*/ 388 h 403"/>
                <a:gd name="T90" fmla="*/ 778 w 198"/>
                <a:gd name="T91" fmla="*/ 265 h 403"/>
                <a:gd name="T92" fmla="*/ 686 w 198"/>
                <a:gd name="T93" fmla="*/ 228 h 403"/>
                <a:gd name="T94" fmla="*/ 610 w 198"/>
                <a:gd name="T95" fmla="*/ 179 h 403"/>
                <a:gd name="T96" fmla="*/ 514 w 198"/>
                <a:gd name="T97" fmla="*/ 163 h 403"/>
                <a:gd name="T98" fmla="*/ 414 w 198"/>
                <a:gd name="T99" fmla="*/ 150 h 403"/>
                <a:gd name="T100" fmla="*/ 327 w 198"/>
                <a:gd name="T101" fmla="*/ 65 h 403"/>
                <a:gd name="T102" fmla="*/ 276 w 198"/>
                <a:gd name="T103" fmla="*/ 65 h 403"/>
                <a:gd name="T104" fmla="*/ 196 w 198"/>
                <a:gd name="T105" fmla="*/ 28 h 403"/>
                <a:gd name="T106" fmla="*/ 148 w 198"/>
                <a:gd name="T107" fmla="*/ 1 h 403"/>
                <a:gd name="T108" fmla="*/ 109 w 198"/>
                <a:gd name="T109" fmla="*/ 37 h 403"/>
                <a:gd name="T110" fmla="*/ 62 w 198"/>
                <a:gd name="T111" fmla="*/ 65 h 403"/>
                <a:gd name="T112" fmla="*/ 0 w 198"/>
                <a:gd name="T113" fmla="*/ 465 h 403"/>
                <a:gd name="T114" fmla="*/ 323 w 198"/>
                <a:gd name="T115" fmla="*/ 818 h 4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8"/>
                <a:gd name="T175" fmla="*/ 0 h 403"/>
                <a:gd name="T176" fmla="*/ 198 w 198"/>
                <a:gd name="T177" fmla="*/ 403 h 4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8" h="403">
                  <a:moveTo>
                    <a:pt x="46" y="66"/>
                  </a:moveTo>
                  <a:cubicBezTo>
                    <a:pt x="67" y="90"/>
                    <a:pt x="82" y="115"/>
                    <a:pt x="87" y="146"/>
                  </a:cubicBezTo>
                  <a:cubicBezTo>
                    <a:pt x="90" y="170"/>
                    <a:pt x="95" y="193"/>
                    <a:pt x="88" y="217"/>
                  </a:cubicBezTo>
                  <a:cubicBezTo>
                    <a:pt x="82" y="239"/>
                    <a:pt x="71" y="261"/>
                    <a:pt x="72" y="285"/>
                  </a:cubicBezTo>
                  <a:cubicBezTo>
                    <a:pt x="72" y="286"/>
                    <a:pt x="72" y="287"/>
                    <a:pt x="72" y="287"/>
                  </a:cubicBezTo>
                  <a:cubicBezTo>
                    <a:pt x="72" y="287"/>
                    <a:pt x="72" y="287"/>
                    <a:pt x="72" y="288"/>
                  </a:cubicBezTo>
                  <a:cubicBezTo>
                    <a:pt x="73" y="289"/>
                    <a:pt x="73" y="290"/>
                    <a:pt x="73" y="291"/>
                  </a:cubicBezTo>
                  <a:cubicBezTo>
                    <a:pt x="74" y="292"/>
                    <a:pt x="74" y="293"/>
                    <a:pt x="74" y="293"/>
                  </a:cubicBezTo>
                  <a:cubicBezTo>
                    <a:pt x="77" y="303"/>
                    <a:pt x="76" y="304"/>
                    <a:pt x="84" y="315"/>
                  </a:cubicBezTo>
                  <a:cubicBezTo>
                    <a:pt x="93" y="325"/>
                    <a:pt x="96" y="340"/>
                    <a:pt x="100" y="352"/>
                  </a:cubicBezTo>
                  <a:cubicBezTo>
                    <a:pt x="104" y="365"/>
                    <a:pt x="106" y="360"/>
                    <a:pt x="115" y="374"/>
                  </a:cubicBezTo>
                  <a:cubicBezTo>
                    <a:pt x="123" y="387"/>
                    <a:pt x="123" y="380"/>
                    <a:pt x="126" y="389"/>
                  </a:cubicBezTo>
                  <a:cubicBezTo>
                    <a:pt x="129" y="398"/>
                    <a:pt x="145" y="403"/>
                    <a:pt x="155" y="402"/>
                  </a:cubicBezTo>
                  <a:cubicBezTo>
                    <a:pt x="156" y="401"/>
                    <a:pt x="158" y="401"/>
                    <a:pt x="159" y="401"/>
                  </a:cubicBezTo>
                  <a:cubicBezTo>
                    <a:pt x="159" y="401"/>
                    <a:pt x="160" y="401"/>
                    <a:pt x="160" y="401"/>
                  </a:cubicBezTo>
                  <a:cubicBezTo>
                    <a:pt x="161" y="400"/>
                    <a:pt x="162" y="400"/>
                    <a:pt x="162" y="400"/>
                  </a:cubicBezTo>
                  <a:cubicBezTo>
                    <a:pt x="167" y="398"/>
                    <a:pt x="169" y="396"/>
                    <a:pt x="172" y="391"/>
                  </a:cubicBezTo>
                  <a:cubicBezTo>
                    <a:pt x="175" y="384"/>
                    <a:pt x="179" y="381"/>
                    <a:pt x="178" y="372"/>
                  </a:cubicBezTo>
                  <a:cubicBezTo>
                    <a:pt x="177" y="362"/>
                    <a:pt x="180" y="362"/>
                    <a:pt x="176" y="350"/>
                  </a:cubicBezTo>
                  <a:cubicBezTo>
                    <a:pt x="172" y="337"/>
                    <a:pt x="165" y="331"/>
                    <a:pt x="169" y="324"/>
                  </a:cubicBezTo>
                  <a:cubicBezTo>
                    <a:pt x="172" y="318"/>
                    <a:pt x="170" y="307"/>
                    <a:pt x="176" y="314"/>
                  </a:cubicBezTo>
                  <a:cubicBezTo>
                    <a:pt x="182" y="320"/>
                    <a:pt x="179" y="325"/>
                    <a:pt x="183" y="330"/>
                  </a:cubicBezTo>
                  <a:cubicBezTo>
                    <a:pt x="187" y="335"/>
                    <a:pt x="188" y="334"/>
                    <a:pt x="190" y="331"/>
                  </a:cubicBezTo>
                  <a:cubicBezTo>
                    <a:pt x="192" y="328"/>
                    <a:pt x="195" y="329"/>
                    <a:pt x="193" y="320"/>
                  </a:cubicBezTo>
                  <a:cubicBezTo>
                    <a:pt x="192" y="312"/>
                    <a:pt x="192" y="313"/>
                    <a:pt x="188" y="303"/>
                  </a:cubicBezTo>
                  <a:cubicBezTo>
                    <a:pt x="184" y="293"/>
                    <a:pt x="192" y="297"/>
                    <a:pt x="182" y="289"/>
                  </a:cubicBezTo>
                  <a:cubicBezTo>
                    <a:pt x="172" y="280"/>
                    <a:pt x="168" y="280"/>
                    <a:pt x="169" y="275"/>
                  </a:cubicBezTo>
                  <a:cubicBezTo>
                    <a:pt x="170" y="270"/>
                    <a:pt x="171" y="258"/>
                    <a:pt x="176" y="263"/>
                  </a:cubicBezTo>
                  <a:cubicBezTo>
                    <a:pt x="181" y="269"/>
                    <a:pt x="188" y="265"/>
                    <a:pt x="188" y="265"/>
                  </a:cubicBezTo>
                  <a:cubicBezTo>
                    <a:pt x="188" y="265"/>
                    <a:pt x="193" y="264"/>
                    <a:pt x="191" y="257"/>
                  </a:cubicBezTo>
                  <a:cubicBezTo>
                    <a:pt x="189" y="249"/>
                    <a:pt x="198" y="251"/>
                    <a:pt x="190" y="240"/>
                  </a:cubicBezTo>
                  <a:cubicBezTo>
                    <a:pt x="183" y="229"/>
                    <a:pt x="187" y="223"/>
                    <a:pt x="187" y="218"/>
                  </a:cubicBezTo>
                  <a:cubicBezTo>
                    <a:pt x="187" y="213"/>
                    <a:pt x="187" y="208"/>
                    <a:pt x="185" y="204"/>
                  </a:cubicBezTo>
                  <a:cubicBezTo>
                    <a:pt x="183" y="200"/>
                    <a:pt x="189" y="197"/>
                    <a:pt x="184" y="192"/>
                  </a:cubicBezTo>
                  <a:cubicBezTo>
                    <a:pt x="182" y="189"/>
                    <a:pt x="181" y="186"/>
                    <a:pt x="182" y="183"/>
                  </a:cubicBezTo>
                  <a:cubicBezTo>
                    <a:pt x="181" y="183"/>
                    <a:pt x="181" y="183"/>
                    <a:pt x="181" y="183"/>
                  </a:cubicBezTo>
                  <a:cubicBezTo>
                    <a:pt x="170" y="192"/>
                    <a:pt x="155" y="179"/>
                    <a:pt x="148" y="166"/>
                  </a:cubicBezTo>
                  <a:cubicBezTo>
                    <a:pt x="148" y="171"/>
                    <a:pt x="150" y="176"/>
                    <a:pt x="152" y="182"/>
                  </a:cubicBezTo>
                  <a:cubicBezTo>
                    <a:pt x="141" y="163"/>
                    <a:pt x="132" y="121"/>
                    <a:pt x="156" y="104"/>
                  </a:cubicBezTo>
                  <a:cubicBezTo>
                    <a:pt x="157" y="103"/>
                    <a:pt x="158" y="102"/>
                    <a:pt x="159" y="102"/>
                  </a:cubicBezTo>
                  <a:cubicBezTo>
                    <a:pt x="164" y="97"/>
                    <a:pt x="161" y="77"/>
                    <a:pt x="158" y="69"/>
                  </a:cubicBezTo>
                  <a:cubicBezTo>
                    <a:pt x="156" y="61"/>
                    <a:pt x="152" y="55"/>
                    <a:pt x="149" y="53"/>
                  </a:cubicBezTo>
                  <a:cubicBezTo>
                    <a:pt x="146" y="51"/>
                    <a:pt x="146" y="44"/>
                    <a:pt x="142" y="42"/>
                  </a:cubicBezTo>
                  <a:cubicBezTo>
                    <a:pt x="138" y="39"/>
                    <a:pt x="139" y="33"/>
                    <a:pt x="136" y="34"/>
                  </a:cubicBezTo>
                  <a:cubicBezTo>
                    <a:pt x="133" y="35"/>
                    <a:pt x="131" y="31"/>
                    <a:pt x="128" y="31"/>
                  </a:cubicBezTo>
                  <a:cubicBezTo>
                    <a:pt x="125" y="31"/>
                    <a:pt x="115" y="20"/>
                    <a:pt x="111" y="21"/>
                  </a:cubicBezTo>
                  <a:cubicBezTo>
                    <a:pt x="106" y="21"/>
                    <a:pt x="99" y="17"/>
                    <a:pt x="97" y="18"/>
                  </a:cubicBezTo>
                  <a:cubicBezTo>
                    <a:pt x="95" y="19"/>
                    <a:pt x="90" y="13"/>
                    <a:pt x="87" y="14"/>
                  </a:cubicBezTo>
                  <a:cubicBezTo>
                    <a:pt x="85" y="15"/>
                    <a:pt x="75" y="11"/>
                    <a:pt x="73" y="13"/>
                  </a:cubicBezTo>
                  <a:cubicBezTo>
                    <a:pt x="71" y="14"/>
                    <a:pt x="59" y="11"/>
                    <a:pt x="59" y="11"/>
                  </a:cubicBezTo>
                  <a:cubicBezTo>
                    <a:pt x="59" y="11"/>
                    <a:pt x="49" y="3"/>
                    <a:pt x="47" y="5"/>
                  </a:cubicBezTo>
                  <a:cubicBezTo>
                    <a:pt x="44" y="7"/>
                    <a:pt x="44" y="5"/>
                    <a:pt x="39" y="5"/>
                  </a:cubicBezTo>
                  <a:cubicBezTo>
                    <a:pt x="35" y="6"/>
                    <a:pt x="30" y="1"/>
                    <a:pt x="28" y="2"/>
                  </a:cubicBezTo>
                  <a:cubicBezTo>
                    <a:pt x="26" y="3"/>
                    <a:pt x="23" y="0"/>
                    <a:pt x="21" y="1"/>
                  </a:cubicBezTo>
                  <a:cubicBezTo>
                    <a:pt x="19" y="3"/>
                    <a:pt x="15" y="3"/>
                    <a:pt x="15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2" y="49"/>
                    <a:pt x="34" y="52"/>
                    <a:pt x="46" y="66"/>
                  </a:cubicBezTo>
                  <a:close/>
                </a:path>
              </a:pathLst>
            </a:custGeom>
            <a:solidFill>
              <a:srgbClr val="FB6747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938" name="Freeform 214"/>
            <p:cNvSpPr>
              <a:spLocks/>
            </p:cNvSpPr>
            <p:nvPr/>
          </p:nvSpPr>
          <p:spPr bwMode="auto">
            <a:xfrm>
              <a:off x="3323" y="501"/>
              <a:ext cx="116" cy="211"/>
            </a:xfrm>
            <a:custGeom>
              <a:avLst/>
              <a:gdLst>
                <a:gd name="T0" fmla="*/ 575 w 94"/>
                <a:gd name="T1" fmla="*/ 1358 h 159"/>
                <a:gd name="T2" fmla="*/ 259 w 94"/>
                <a:gd name="T3" fmla="*/ 405 h 159"/>
                <a:gd name="T4" fmla="*/ 2 w 94"/>
                <a:gd name="T5" fmla="*/ 0 h 159"/>
                <a:gd name="T6" fmla="*/ 0 w 94"/>
                <a:gd name="T7" fmla="*/ 150 h 159"/>
                <a:gd name="T8" fmla="*/ 300 w 94"/>
                <a:gd name="T9" fmla="*/ 666 h 159"/>
                <a:gd name="T10" fmla="*/ 122 w 94"/>
                <a:gd name="T11" fmla="*/ 671 h 159"/>
                <a:gd name="T12" fmla="*/ 334 w 94"/>
                <a:gd name="T13" fmla="*/ 884 h 159"/>
                <a:gd name="T14" fmla="*/ 547 w 94"/>
                <a:gd name="T15" fmla="*/ 1436 h 159"/>
                <a:gd name="T16" fmla="*/ 616 w 94"/>
                <a:gd name="T17" fmla="*/ 1943 h 159"/>
                <a:gd name="T18" fmla="*/ 618 w 94"/>
                <a:gd name="T19" fmla="*/ 1906 h 159"/>
                <a:gd name="T20" fmla="*/ 575 w 94"/>
                <a:gd name="T21" fmla="*/ 1358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159"/>
                <a:gd name="T35" fmla="*/ 94 w 94"/>
                <a:gd name="T36" fmla="*/ 159 h 1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159">
                  <a:moveTo>
                    <a:pt x="87" y="107"/>
                  </a:moveTo>
                  <a:cubicBezTo>
                    <a:pt x="83" y="77"/>
                    <a:pt x="52" y="40"/>
                    <a:pt x="40" y="32"/>
                  </a:cubicBezTo>
                  <a:cubicBezTo>
                    <a:pt x="28" y="25"/>
                    <a:pt x="17" y="17"/>
                    <a:pt x="2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2" y="25"/>
                    <a:pt x="50" y="44"/>
                    <a:pt x="45" y="52"/>
                  </a:cubicBezTo>
                  <a:cubicBezTo>
                    <a:pt x="39" y="62"/>
                    <a:pt x="23" y="59"/>
                    <a:pt x="19" y="53"/>
                  </a:cubicBezTo>
                  <a:cubicBezTo>
                    <a:pt x="27" y="66"/>
                    <a:pt x="34" y="66"/>
                    <a:pt x="50" y="69"/>
                  </a:cubicBezTo>
                  <a:cubicBezTo>
                    <a:pt x="67" y="72"/>
                    <a:pt x="79" y="96"/>
                    <a:pt x="83" y="112"/>
                  </a:cubicBezTo>
                  <a:cubicBezTo>
                    <a:pt x="88" y="125"/>
                    <a:pt x="92" y="152"/>
                    <a:pt x="92" y="152"/>
                  </a:cubicBezTo>
                  <a:cubicBezTo>
                    <a:pt x="92" y="152"/>
                    <a:pt x="94" y="159"/>
                    <a:pt x="93" y="149"/>
                  </a:cubicBezTo>
                  <a:cubicBezTo>
                    <a:pt x="91" y="137"/>
                    <a:pt x="88" y="124"/>
                    <a:pt x="87" y="107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39" name="Freeform 215"/>
            <p:cNvSpPr>
              <a:spLocks/>
            </p:cNvSpPr>
            <p:nvPr/>
          </p:nvSpPr>
          <p:spPr bwMode="auto">
            <a:xfrm>
              <a:off x="3193" y="323"/>
              <a:ext cx="53" cy="173"/>
            </a:xfrm>
            <a:custGeom>
              <a:avLst/>
              <a:gdLst>
                <a:gd name="T0" fmla="*/ 271 w 42"/>
                <a:gd name="T1" fmla="*/ 0 h 130"/>
                <a:gd name="T2" fmla="*/ 182 w 42"/>
                <a:gd name="T3" fmla="*/ 834 h 130"/>
                <a:gd name="T4" fmla="*/ 0 w 42"/>
                <a:gd name="T5" fmla="*/ 1698 h 130"/>
                <a:gd name="T6" fmla="*/ 278 w 42"/>
                <a:gd name="T7" fmla="*/ 627 h 130"/>
                <a:gd name="T8" fmla="*/ 271 w 42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30"/>
                <a:gd name="T17" fmla="*/ 42 w 4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30">
                  <a:moveTo>
                    <a:pt x="33" y="0"/>
                  </a:moveTo>
                  <a:cubicBezTo>
                    <a:pt x="40" y="16"/>
                    <a:pt x="33" y="36"/>
                    <a:pt x="22" y="64"/>
                  </a:cubicBezTo>
                  <a:cubicBezTo>
                    <a:pt x="12" y="88"/>
                    <a:pt x="1" y="118"/>
                    <a:pt x="0" y="130"/>
                  </a:cubicBezTo>
                  <a:cubicBezTo>
                    <a:pt x="10" y="95"/>
                    <a:pt x="29" y="67"/>
                    <a:pt x="34" y="48"/>
                  </a:cubicBezTo>
                  <a:cubicBezTo>
                    <a:pt x="39" y="28"/>
                    <a:pt x="42" y="12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40" name="Line 216"/>
            <p:cNvSpPr>
              <a:spLocks noChangeShapeType="1"/>
            </p:cNvSpPr>
            <p:nvPr/>
          </p:nvSpPr>
          <p:spPr bwMode="auto">
            <a:xfrm>
              <a:off x="3213" y="342"/>
              <a:ext cx="7" cy="36"/>
            </a:xfrm>
            <a:prstGeom prst="line">
              <a:avLst/>
            </a:pr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41" name="Freeform 217"/>
            <p:cNvSpPr>
              <a:spLocks/>
            </p:cNvSpPr>
            <p:nvPr/>
          </p:nvSpPr>
          <p:spPr bwMode="auto">
            <a:xfrm>
              <a:off x="3249" y="205"/>
              <a:ext cx="41" cy="19"/>
            </a:xfrm>
            <a:custGeom>
              <a:avLst/>
              <a:gdLst>
                <a:gd name="T0" fmla="*/ 0 w 33"/>
                <a:gd name="T1" fmla="*/ 92 h 14"/>
                <a:gd name="T2" fmla="*/ 231 w 33"/>
                <a:gd name="T3" fmla="*/ 170 h 14"/>
                <a:gd name="T4" fmla="*/ 1 w 33"/>
                <a:gd name="T5" fmla="*/ 92 h 14"/>
                <a:gd name="T6" fmla="*/ 0 60000 65536"/>
                <a:gd name="T7" fmla="*/ 0 60000 65536"/>
                <a:gd name="T8" fmla="*/ 0 60000 65536"/>
                <a:gd name="T9" fmla="*/ 0 w 33"/>
                <a:gd name="T10" fmla="*/ 0 h 14"/>
                <a:gd name="T11" fmla="*/ 33 w 33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4">
                  <a:moveTo>
                    <a:pt x="0" y="6"/>
                  </a:moveTo>
                  <a:cubicBezTo>
                    <a:pt x="12" y="2"/>
                    <a:pt x="24" y="0"/>
                    <a:pt x="33" y="11"/>
                  </a:cubicBezTo>
                  <a:cubicBezTo>
                    <a:pt x="23" y="14"/>
                    <a:pt x="11" y="9"/>
                    <a:pt x="1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42" name="Freeform 218"/>
            <p:cNvSpPr>
              <a:spLocks/>
            </p:cNvSpPr>
            <p:nvPr/>
          </p:nvSpPr>
          <p:spPr bwMode="auto">
            <a:xfrm>
              <a:off x="3218" y="346"/>
              <a:ext cx="8" cy="25"/>
            </a:xfrm>
            <a:custGeom>
              <a:avLst/>
              <a:gdLst>
                <a:gd name="T0" fmla="*/ 0 w 6"/>
                <a:gd name="T1" fmla="*/ 1 h 19"/>
                <a:gd name="T2" fmla="*/ 1 w 6"/>
                <a:gd name="T3" fmla="*/ 84 h 19"/>
                <a:gd name="T4" fmla="*/ 37 w 6"/>
                <a:gd name="T5" fmla="*/ 125 h 19"/>
                <a:gd name="T6" fmla="*/ 65 w 6"/>
                <a:gd name="T7" fmla="*/ 225 h 19"/>
                <a:gd name="T8" fmla="*/ 85 w 6"/>
                <a:gd name="T9" fmla="*/ 164 h 19"/>
                <a:gd name="T10" fmla="*/ 85 w 6"/>
                <a:gd name="T11" fmla="*/ 95 h 19"/>
                <a:gd name="T12" fmla="*/ 0 w 6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9"/>
                <a:gd name="T23" fmla="*/ 6 w 6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9">
                  <a:moveTo>
                    <a:pt x="0" y="1"/>
                  </a:moveTo>
                  <a:cubicBezTo>
                    <a:pt x="1" y="2"/>
                    <a:pt x="1" y="5"/>
                    <a:pt x="1" y="7"/>
                  </a:cubicBezTo>
                  <a:cubicBezTo>
                    <a:pt x="2" y="8"/>
                    <a:pt x="2" y="10"/>
                    <a:pt x="3" y="11"/>
                  </a:cubicBezTo>
                  <a:cubicBezTo>
                    <a:pt x="3" y="14"/>
                    <a:pt x="3" y="17"/>
                    <a:pt x="5" y="19"/>
                  </a:cubicBezTo>
                  <a:cubicBezTo>
                    <a:pt x="6" y="18"/>
                    <a:pt x="6" y="15"/>
                    <a:pt x="6" y="14"/>
                  </a:cubicBezTo>
                  <a:cubicBezTo>
                    <a:pt x="6" y="12"/>
                    <a:pt x="6" y="10"/>
                    <a:pt x="6" y="8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43" name="Freeform 219"/>
            <p:cNvSpPr>
              <a:spLocks/>
            </p:cNvSpPr>
            <p:nvPr/>
          </p:nvSpPr>
          <p:spPr bwMode="auto">
            <a:xfrm>
              <a:off x="3293" y="624"/>
              <a:ext cx="141" cy="439"/>
            </a:xfrm>
            <a:custGeom>
              <a:avLst/>
              <a:gdLst>
                <a:gd name="T0" fmla="*/ 40 w 114"/>
                <a:gd name="T1" fmla="*/ 745 h 331"/>
                <a:gd name="T2" fmla="*/ 89 w 114"/>
                <a:gd name="T3" fmla="*/ 1053 h 331"/>
                <a:gd name="T4" fmla="*/ 109 w 114"/>
                <a:gd name="T5" fmla="*/ 1203 h 331"/>
                <a:gd name="T6" fmla="*/ 115 w 114"/>
                <a:gd name="T7" fmla="*/ 1487 h 331"/>
                <a:gd name="T8" fmla="*/ 147 w 114"/>
                <a:gd name="T9" fmla="*/ 1952 h 331"/>
                <a:gd name="T10" fmla="*/ 192 w 114"/>
                <a:gd name="T11" fmla="*/ 2151 h 331"/>
                <a:gd name="T12" fmla="*/ 230 w 114"/>
                <a:gd name="T13" fmla="*/ 2340 h 331"/>
                <a:gd name="T14" fmla="*/ 259 w 114"/>
                <a:gd name="T15" fmla="*/ 2501 h 331"/>
                <a:gd name="T16" fmla="*/ 392 w 114"/>
                <a:gd name="T17" fmla="*/ 2988 h 331"/>
                <a:gd name="T18" fmla="*/ 454 w 114"/>
                <a:gd name="T19" fmla="*/ 3203 h 331"/>
                <a:gd name="T20" fmla="*/ 511 w 114"/>
                <a:gd name="T21" fmla="*/ 3348 h 331"/>
                <a:gd name="T22" fmla="*/ 542 w 114"/>
                <a:gd name="T23" fmla="*/ 3472 h 331"/>
                <a:gd name="T24" fmla="*/ 574 w 114"/>
                <a:gd name="T25" fmla="*/ 3606 h 331"/>
                <a:gd name="T26" fmla="*/ 654 w 114"/>
                <a:gd name="T27" fmla="*/ 3745 h 331"/>
                <a:gd name="T28" fmla="*/ 670 w 114"/>
                <a:gd name="T29" fmla="*/ 3775 h 331"/>
                <a:gd name="T30" fmla="*/ 722 w 114"/>
                <a:gd name="T31" fmla="*/ 3984 h 331"/>
                <a:gd name="T32" fmla="*/ 735 w 114"/>
                <a:gd name="T33" fmla="*/ 4202 h 331"/>
                <a:gd name="T34" fmla="*/ 735 w 114"/>
                <a:gd name="T35" fmla="*/ 4202 h 331"/>
                <a:gd name="T36" fmla="*/ 743 w 114"/>
                <a:gd name="T37" fmla="*/ 4001 h 331"/>
                <a:gd name="T38" fmla="*/ 693 w 114"/>
                <a:gd name="T39" fmla="*/ 3745 h 331"/>
                <a:gd name="T40" fmla="*/ 677 w 114"/>
                <a:gd name="T41" fmla="*/ 3724 h 331"/>
                <a:gd name="T42" fmla="*/ 633 w 114"/>
                <a:gd name="T43" fmla="*/ 3649 h 331"/>
                <a:gd name="T44" fmla="*/ 594 w 114"/>
                <a:gd name="T45" fmla="*/ 3574 h 331"/>
                <a:gd name="T46" fmla="*/ 574 w 114"/>
                <a:gd name="T47" fmla="*/ 3472 h 331"/>
                <a:gd name="T48" fmla="*/ 526 w 114"/>
                <a:gd name="T49" fmla="*/ 3320 h 331"/>
                <a:gd name="T50" fmla="*/ 485 w 114"/>
                <a:gd name="T51" fmla="*/ 3180 h 331"/>
                <a:gd name="T52" fmla="*/ 407 w 114"/>
                <a:gd name="T53" fmla="*/ 2959 h 331"/>
                <a:gd name="T54" fmla="*/ 293 w 114"/>
                <a:gd name="T55" fmla="*/ 2491 h 331"/>
                <a:gd name="T56" fmla="*/ 257 w 114"/>
                <a:gd name="T57" fmla="*/ 2324 h 331"/>
                <a:gd name="T58" fmla="*/ 208 w 114"/>
                <a:gd name="T59" fmla="*/ 2137 h 331"/>
                <a:gd name="T60" fmla="*/ 168 w 114"/>
                <a:gd name="T61" fmla="*/ 1940 h 331"/>
                <a:gd name="T62" fmla="*/ 142 w 114"/>
                <a:gd name="T63" fmla="*/ 1487 h 331"/>
                <a:gd name="T64" fmla="*/ 135 w 114"/>
                <a:gd name="T65" fmla="*/ 1196 h 331"/>
                <a:gd name="T66" fmla="*/ 115 w 114"/>
                <a:gd name="T67" fmla="*/ 1053 h 331"/>
                <a:gd name="T68" fmla="*/ 71 w 114"/>
                <a:gd name="T69" fmla="*/ 732 h 331"/>
                <a:gd name="T70" fmla="*/ 32 w 114"/>
                <a:gd name="T71" fmla="*/ 0 h 331"/>
                <a:gd name="T72" fmla="*/ 32 w 114"/>
                <a:gd name="T73" fmla="*/ 0 h 331"/>
                <a:gd name="T74" fmla="*/ 40 w 114"/>
                <a:gd name="T75" fmla="*/ 745 h 3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4"/>
                <a:gd name="T115" fmla="*/ 0 h 331"/>
                <a:gd name="T116" fmla="*/ 114 w 114"/>
                <a:gd name="T117" fmla="*/ 331 h 3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4" h="331">
                  <a:moveTo>
                    <a:pt x="6" y="59"/>
                  </a:moveTo>
                  <a:cubicBezTo>
                    <a:pt x="10" y="69"/>
                    <a:pt x="12" y="76"/>
                    <a:pt x="13" y="83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7" y="100"/>
                    <a:pt x="17" y="108"/>
                    <a:pt x="17" y="117"/>
                  </a:cubicBezTo>
                  <a:cubicBezTo>
                    <a:pt x="18" y="130"/>
                    <a:pt x="18" y="145"/>
                    <a:pt x="22" y="154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44" y="210"/>
                    <a:pt x="50" y="226"/>
                    <a:pt x="57" y="235"/>
                  </a:cubicBezTo>
                  <a:cubicBezTo>
                    <a:pt x="63" y="241"/>
                    <a:pt x="65" y="247"/>
                    <a:pt x="67" y="252"/>
                  </a:cubicBezTo>
                  <a:cubicBezTo>
                    <a:pt x="69" y="257"/>
                    <a:pt x="71" y="261"/>
                    <a:pt x="75" y="264"/>
                  </a:cubicBezTo>
                  <a:cubicBezTo>
                    <a:pt x="79" y="268"/>
                    <a:pt x="80" y="271"/>
                    <a:pt x="80" y="274"/>
                  </a:cubicBezTo>
                  <a:cubicBezTo>
                    <a:pt x="81" y="277"/>
                    <a:pt x="82" y="281"/>
                    <a:pt x="84" y="28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103" y="302"/>
                    <a:pt x="109" y="309"/>
                    <a:pt x="107" y="314"/>
                  </a:cubicBezTo>
                  <a:cubicBezTo>
                    <a:pt x="105" y="317"/>
                    <a:pt x="107" y="325"/>
                    <a:pt x="108" y="331"/>
                  </a:cubicBezTo>
                  <a:cubicBezTo>
                    <a:pt x="108" y="331"/>
                    <a:pt x="108" y="331"/>
                    <a:pt x="108" y="331"/>
                  </a:cubicBezTo>
                  <a:cubicBezTo>
                    <a:pt x="107" y="326"/>
                    <a:pt x="109" y="318"/>
                    <a:pt x="110" y="315"/>
                  </a:cubicBezTo>
                  <a:cubicBezTo>
                    <a:pt x="114" y="308"/>
                    <a:pt x="106" y="300"/>
                    <a:pt x="102" y="295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94" y="287"/>
                    <a:pt x="94" y="287"/>
                    <a:pt x="94" y="287"/>
                  </a:cubicBezTo>
                  <a:cubicBezTo>
                    <a:pt x="87" y="281"/>
                    <a:pt x="87" y="281"/>
                    <a:pt x="87" y="281"/>
                  </a:cubicBezTo>
                  <a:cubicBezTo>
                    <a:pt x="85" y="279"/>
                    <a:pt x="85" y="276"/>
                    <a:pt x="84" y="274"/>
                  </a:cubicBezTo>
                  <a:cubicBezTo>
                    <a:pt x="83" y="270"/>
                    <a:pt x="82" y="266"/>
                    <a:pt x="78" y="262"/>
                  </a:cubicBezTo>
                  <a:cubicBezTo>
                    <a:pt x="74" y="259"/>
                    <a:pt x="73" y="255"/>
                    <a:pt x="71" y="250"/>
                  </a:cubicBezTo>
                  <a:cubicBezTo>
                    <a:pt x="68" y="245"/>
                    <a:pt x="66" y="239"/>
                    <a:pt x="60" y="233"/>
                  </a:cubicBezTo>
                  <a:cubicBezTo>
                    <a:pt x="53" y="224"/>
                    <a:pt x="47" y="208"/>
                    <a:pt x="43" y="196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2" y="145"/>
                    <a:pt x="21" y="130"/>
                    <a:pt x="21" y="117"/>
                  </a:cubicBezTo>
                  <a:cubicBezTo>
                    <a:pt x="21" y="107"/>
                    <a:pt x="20" y="99"/>
                    <a:pt x="19" y="9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5" y="75"/>
                    <a:pt x="14" y="68"/>
                    <a:pt x="10" y="58"/>
                  </a:cubicBezTo>
                  <a:cubicBezTo>
                    <a:pt x="4" y="44"/>
                    <a:pt x="4" y="1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3"/>
                    <a:pt x="0" y="46"/>
                    <a:pt x="6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44" name="Freeform 220"/>
            <p:cNvSpPr>
              <a:spLocks/>
            </p:cNvSpPr>
            <p:nvPr/>
          </p:nvSpPr>
          <p:spPr bwMode="auto">
            <a:xfrm>
              <a:off x="3253" y="221"/>
              <a:ext cx="270" cy="16"/>
            </a:xfrm>
            <a:custGeom>
              <a:avLst/>
              <a:gdLst>
                <a:gd name="T0" fmla="*/ 77 w 217"/>
                <a:gd name="T1" fmla="*/ 85 h 12"/>
                <a:gd name="T2" fmla="*/ 734 w 217"/>
                <a:gd name="T3" fmla="*/ 37 h 12"/>
                <a:gd name="T4" fmla="*/ 1552 w 217"/>
                <a:gd name="T5" fmla="*/ 85 h 12"/>
                <a:gd name="T6" fmla="*/ 679 w 217"/>
                <a:gd name="T7" fmla="*/ 129 h 12"/>
                <a:gd name="T8" fmla="*/ 77 w 217"/>
                <a:gd name="T9" fmla="*/ 8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"/>
                <a:gd name="T16" fmla="*/ 0 h 12"/>
                <a:gd name="T17" fmla="*/ 217 w 21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" h="12">
                  <a:moveTo>
                    <a:pt x="11" y="6"/>
                  </a:moveTo>
                  <a:cubicBezTo>
                    <a:pt x="0" y="3"/>
                    <a:pt x="58" y="6"/>
                    <a:pt x="103" y="3"/>
                  </a:cubicBezTo>
                  <a:cubicBezTo>
                    <a:pt x="148" y="0"/>
                    <a:pt x="184" y="6"/>
                    <a:pt x="217" y="6"/>
                  </a:cubicBezTo>
                  <a:cubicBezTo>
                    <a:pt x="193" y="9"/>
                    <a:pt x="123" y="8"/>
                    <a:pt x="95" y="10"/>
                  </a:cubicBezTo>
                  <a:cubicBezTo>
                    <a:pt x="67" y="12"/>
                    <a:pt x="18" y="8"/>
                    <a:pt x="1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45" name="Freeform 221"/>
            <p:cNvSpPr>
              <a:spLocks/>
            </p:cNvSpPr>
            <p:nvPr/>
          </p:nvSpPr>
          <p:spPr bwMode="auto">
            <a:xfrm>
              <a:off x="3056" y="81"/>
              <a:ext cx="111" cy="250"/>
            </a:xfrm>
            <a:custGeom>
              <a:avLst/>
              <a:gdLst>
                <a:gd name="T0" fmla="*/ 585 w 90"/>
                <a:gd name="T1" fmla="*/ 115 h 189"/>
                <a:gd name="T2" fmla="*/ 572 w 90"/>
                <a:gd name="T3" fmla="*/ 138 h 189"/>
                <a:gd name="T4" fmla="*/ 503 w 90"/>
                <a:gd name="T5" fmla="*/ 313 h 189"/>
                <a:gd name="T6" fmla="*/ 26 w 90"/>
                <a:gd name="T7" fmla="*/ 2344 h 189"/>
                <a:gd name="T8" fmla="*/ 51 w 90"/>
                <a:gd name="T9" fmla="*/ 1795 h 189"/>
                <a:gd name="T10" fmla="*/ 279 w 90"/>
                <a:gd name="T11" fmla="*/ 812 h 189"/>
                <a:gd name="T12" fmla="*/ 535 w 90"/>
                <a:gd name="T13" fmla="*/ 302 h 189"/>
                <a:gd name="T14" fmla="*/ 585 w 90"/>
                <a:gd name="T15" fmla="*/ 115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189"/>
                <a:gd name="T26" fmla="*/ 90 w 90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189">
                  <a:moveTo>
                    <a:pt x="88" y="10"/>
                  </a:moveTo>
                  <a:cubicBezTo>
                    <a:pt x="90" y="0"/>
                    <a:pt x="89" y="2"/>
                    <a:pt x="86" y="11"/>
                  </a:cubicBezTo>
                  <a:cubicBezTo>
                    <a:pt x="84" y="16"/>
                    <a:pt x="81" y="21"/>
                    <a:pt x="76" y="25"/>
                  </a:cubicBezTo>
                  <a:cubicBezTo>
                    <a:pt x="64" y="38"/>
                    <a:pt x="0" y="68"/>
                    <a:pt x="4" y="189"/>
                  </a:cubicBezTo>
                  <a:cubicBezTo>
                    <a:pt x="4" y="175"/>
                    <a:pt x="5" y="158"/>
                    <a:pt x="8" y="145"/>
                  </a:cubicBezTo>
                  <a:cubicBezTo>
                    <a:pt x="14" y="110"/>
                    <a:pt x="27" y="82"/>
                    <a:pt x="42" y="65"/>
                  </a:cubicBezTo>
                  <a:cubicBezTo>
                    <a:pt x="62" y="42"/>
                    <a:pt x="75" y="34"/>
                    <a:pt x="81" y="24"/>
                  </a:cubicBezTo>
                  <a:cubicBezTo>
                    <a:pt x="83" y="21"/>
                    <a:pt x="87" y="15"/>
                    <a:pt x="88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46" name="Freeform 222"/>
            <p:cNvSpPr>
              <a:spLocks/>
            </p:cNvSpPr>
            <p:nvPr/>
          </p:nvSpPr>
          <p:spPr bwMode="auto">
            <a:xfrm>
              <a:off x="2908" y="192"/>
              <a:ext cx="10" cy="273"/>
            </a:xfrm>
            <a:custGeom>
              <a:avLst/>
              <a:gdLst>
                <a:gd name="T0" fmla="*/ 1 w 8"/>
                <a:gd name="T1" fmla="*/ 0 h 206"/>
                <a:gd name="T2" fmla="*/ 1 w 8"/>
                <a:gd name="T3" fmla="*/ 1346 h 206"/>
                <a:gd name="T4" fmla="*/ 1 w 8"/>
                <a:gd name="T5" fmla="*/ 2599 h 206"/>
                <a:gd name="T6" fmla="*/ 50 w 8"/>
                <a:gd name="T7" fmla="*/ 1317 h 206"/>
                <a:gd name="T8" fmla="*/ 1 w 8"/>
                <a:gd name="T9" fmla="*/ 0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06"/>
                <a:gd name="T17" fmla="*/ 8 w 8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06">
                  <a:moveTo>
                    <a:pt x="1" y="0"/>
                  </a:moveTo>
                  <a:cubicBezTo>
                    <a:pt x="1" y="23"/>
                    <a:pt x="0" y="77"/>
                    <a:pt x="1" y="107"/>
                  </a:cubicBezTo>
                  <a:cubicBezTo>
                    <a:pt x="2" y="138"/>
                    <a:pt x="6" y="193"/>
                    <a:pt x="1" y="206"/>
                  </a:cubicBezTo>
                  <a:cubicBezTo>
                    <a:pt x="8" y="191"/>
                    <a:pt x="7" y="130"/>
                    <a:pt x="7" y="104"/>
                  </a:cubicBezTo>
                  <a:cubicBezTo>
                    <a:pt x="7" y="7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47" name="Freeform 223"/>
            <p:cNvSpPr>
              <a:spLocks/>
            </p:cNvSpPr>
            <p:nvPr/>
          </p:nvSpPr>
          <p:spPr bwMode="auto">
            <a:xfrm>
              <a:off x="2832" y="196"/>
              <a:ext cx="40" cy="17"/>
            </a:xfrm>
            <a:custGeom>
              <a:avLst/>
              <a:gdLst>
                <a:gd name="T0" fmla="*/ 50 w 32"/>
                <a:gd name="T1" fmla="*/ 65 h 13"/>
                <a:gd name="T2" fmla="*/ 234 w 32"/>
                <a:gd name="T3" fmla="*/ 85 h 13"/>
                <a:gd name="T4" fmla="*/ 78 w 32"/>
                <a:gd name="T5" fmla="*/ 27 h 13"/>
                <a:gd name="T6" fmla="*/ 0 w 32"/>
                <a:gd name="T7" fmla="*/ 145 h 13"/>
                <a:gd name="T8" fmla="*/ 50 w 32"/>
                <a:gd name="T9" fmla="*/ 65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7" y="6"/>
                  </a:moveTo>
                  <a:cubicBezTo>
                    <a:pt x="11" y="3"/>
                    <a:pt x="25" y="7"/>
                    <a:pt x="32" y="8"/>
                  </a:cubicBezTo>
                  <a:cubicBezTo>
                    <a:pt x="32" y="8"/>
                    <a:pt x="19" y="3"/>
                    <a:pt x="11" y="2"/>
                  </a:cubicBezTo>
                  <a:cubicBezTo>
                    <a:pt x="4" y="0"/>
                    <a:pt x="2" y="7"/>
                    <a:pt x="0" y="13"/>
                  </a:cubicBezTo>
                  <a:cubicBezTo>
                    <a:pt x="1" y="10"/>
                    <a:pt x="5" y="6"/>
                    <a:pt x="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48" name="Freeform 224"/>
            <p:cNvSpPr>
              <a:spLocks/>
            </p:cNvSpPr>
            <p:nvPr/>
          </p:nvSpPr>
          <p:spPr bwMode="auto">
            <a:xfrm>
              <a:off x="2821" y="256"/>
              <a:ext cx="49" cy="18"/>
            </a:xfrm>
            <a:custGeom>
              <a:avLst/>
              <a:gdLst>
                <a:gd name="T0" fmla="*/ 31 w 40"/>
                <a:gd name="T1" fmla="*/ 46 h 14"/>
                <a:gd name="T2" fmla="*/ 246 w 40"/>
                <a:gd name="T3" fmla="*/ 1 h 14"/>
                <a:gd name="T4" fmla="*/ 49 w 40"/>
                <a:gd name="T5" fmla="*/ 1 h 14"/>
                <a:gd name="T6" fmla="*/ 0 w 40"/>
                <a:gd name="T7" fmla="*/ 135 h 14"/>
                <a:gd name="T8" fmla="*/ 31 w 40"/>
                <a:gd name="T9" fmla="*/ 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4"/>
                <a:gd name="T17" fmla="*/ 40 w 4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4">
                  <a:moveTo>
                    <a:pt x="5" y="5"/>
                  </a:moveTo>
                  <a:cubicBezTo>
                    <a:pt x="9" y="2"/>
                    <a:pt x="33" y="2"/>
                    <a:pt x="40" y="1"/>
                  </a:cubicBezTo>
                  <a:cubicBezTo>
                    <a:pt x="40" y="1"/>
                    <a:pt x="16" y="0"/>
                    <a:pt x="8" y="1"/>
                  </a:cubicBezTo>
                  <a:cubicBezTo>
                    <a:pt x="1" y="1"/>
                    <a:pt x="1" y="8"/>
                    <a:pt x="0" y="14"/>
                  </a:cubicBezTo>
                  <a:cubicBezTo>
                    <a:pt x="1" y="11"/>
                    <a:pt x="4" y="7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49" name="Freeform 225"/>
            <p:cNvSpPr>
              <a:spLocks/>
            </p:cNvSpPr>
            <p:nvPr/>
          </p:nvSpPr>
          <p:spPr bwMode="auto">
            <a:xfrm>
              <a:off x="2888" y="437"/>
              <a:ext cx="84" cy="188"/>
            </a:xfrm>
            <a:custGeom>
              <a:avLst/>
              <a:gdLst>
                <a:gd name="T0" fmla="*/ 455 w 68"/>
                <a:gd name="T1" fmla="*/ 0 h 142"/>
                <a:gd name="T2" fmla="*/ 305 w 68"/>
                <a:gd name="T3" fmla="*/ 216 h 142"/>
                <a:gd name="T4" fmla="*/ 208 w 68"/>
                <a:gd name="T5" fmla="*/ 380 h 142"/>
                <a:gd name="T6" fmla="*/ 122 w 68"/>
                <a:gd name="T7" fmla="*/ 617 h 142"/>
                <a:gd name="T8" fmla="*/ 80 w 68"/>
                <a:gd name="T9" fmla="*/ 929 h 142"/>
                <a:gd name="T10" fmla="*/ 40 w 68"/>
                <a:gd name="T11" fmla="*/ 1364 h 142"/>
                <a:gd name="T12" fmla="*/ 0 w 68"/>
                <a:gd name="T13" fmla="*/ 1779 h 142"/>
                <a:gd name="T14" fmla="*/ 80 w 68"/>
                <a:gd name="T15" fmla="*/ 1230 h 142"/>
                <a:gd name="T16" fmla="*/ 122 w 68"/>
                <a:gd name="T17" fmla="*/ 817 h 142"/>
                <a:gd name="T18" fmla="*/ 225 w 68"/>
                <a:gd name="T19" fmla="*/ 461 h 142"/>
                <a:gd name="T20" fmla="*/ 319 w 68"/>
                <a:gd name="T21" fmla="*/ 237 h 142"/>
                <a:gd name="T22" fmla="*/ 455 w 68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"/>
                <a:gd name="T37" fmla="*/ 0 h 142"/>
                <a:gd name="T38" fmla="*/ 68 w 68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" h="142">
                  <a:moveTo>
                    <a:pt x="68" y="0"/>
                  </a:moveTo>
                  <a:cubicBezTo>
                    <a:pt x="62" y="1"/>
                    <a:pt x="52" y="12"/>
                    <a:pt x="46" y="17"/>
                  </a:cubicBezTo>
                  <a:cubicBezTo>
                    <a:pt x="40" y="21"/>
                    <a:pt x="35" y="27"/>
                    <a:pt x="31" y="31"/>
                  </a:cubicBezTo>
                  <a:cubicBezTo>
                    <a:pt x="27" y="35"/>
                    <a:pt x="20" y="45"/>
                    <a:pt x="19" y="50"/>
                  </a:cubicBezTo>
                  <a:cubicBezTo>
                    <a:pt x="18" y="56"/>
                    <a:pt x="14" y="64"/>
                    <a:pt x="12" y="74"/>
                  </a:cubicBezTo>
                  <a:cubicBezTo>
                    <a:pt x="10" y="85"/>
                    <a:pt x="7" y="99"/>
                    <a:pt x="6" y="109"/>
                  </a:cubicBezTo>
                  <a:cubicBezTo>
                    <a:pt x="5" y="119"/>
                    <a:pt x="4" y="129"/>
                    <a:pt x="0" y="142"/>
                  </a:cubicBezTo>
                  <a:cubicBezTo>
                    <a:pt x="7" y="126"/>
                    <a:pt x="10" y="108"/>
                    <a:pt x="12" y="98"/>
                  </a:cubicBezTo>
                  <a:cubicBezTo>
                    <a:pt x="13" y="87"/>
                    <a:pt x="17" y="78"/>
                    <a:pt x="19" y="66"/>
                  </a:cubicBezTo>
                  <a:cubicBezTo>
                    <a:pt x="22" y="54"/>
                    <a:pt x="28" y="42"/>
                    <a:pt x="33" y="36"/>
                  </a:cubicBezTo>
                  <a:cubicBezTo>
                    <a:pt x="37" y="30"/>
                    <a:pt x="40" y="25"/>
                    <a:pt x="48" y="19"/>
                  </a:cubicBezTo>
                  <a:cubicBezTo>
                    <a:pt x="57" y="14"/>
                    <a:pt x="62" y="2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50" name="Freeform 226"/>
            <p:cNvSpPr>
              <a:spLocks noEditPoints="1"/>
            </p:cNvSpPr>
            <p:nvPr/>
          </p:nvSpPr>
          <p:spPr bwMode="auto">
            <a:xfrm>
              <a:off x="2946" y="168"/>
              <a:ext cx="111" cy="284"/>
            </a:xfrm>
            <a:custGeom>
              <a:avLst/>
              <a:gdLst>
                <a:gd name="T0" fmla="*/ 2 w 89"/>
                <a:gd name="T1" fmla="*/ 2535 h 214"/>
                <a:gd name="T2" fmla="*/ 21 w 89"/>
                <a:gd name="T3" fmla="*/ 2529 h 214"/>
                <a:gd name="T4" fmla="*/ 21 w 89"/>
                <a:gd name="T5" fmla="*/ 2529 h 214"/>
                <a:gd name="T6" fmla="*/ 2 w 89"/>
                <a:gd name="T7" fmla="*/ 2535 h 214"/>
                <a:gd name="T8" fmla="*/ 1 w 89"/>
                <a:gd name="T9" fmla="*/ 2579 h 214"/>
                <a:gd name="T10" fmla="*/ 2 w 89"/>
                <a:gd name="T11" fmla="*/ 2535 h 214"/>
                <a:gd name="T12" fmla="*/ 0 w 89"/>
                <a:gd name="T13" fmla="*/ 2589 h 214"/>
                <a:gd name="T14" fmla="*/ 1 w 89"/>
                <a:gd name="T15" fmla="*/ 2579 h 214"/>
                <a:gd name="T16" fmla="*/ 587 w 89"/>
                <a:gd name="T17" fmla="*/ 998 h 214"/>
                <a:gd name="T18" fmla="*/ 587 w 89"/>
                <a:gd name="T19" fmla="*/ 970 h 214"/>
                <a:gd name="T20" fmla="*/ 533 w 89"/>
                <a:gd name="T21" fmla="*/ 438 h 214"/>
                <a:gd name="T22" fmla="*/ 499 w 89"/>
                <a:gd name="T23" fmla="*/ 0 h 214"/>
                <a:gd name="T24" fmla="*/ 473 w 89"/>
                <a:gd name="T25" fmla="*/ 297 h 214"/>
                <a:gd name="T26" fmla="*/ 473 w 89"/>
                <a:gd name="T27" fmla="*/ 731 h 214"/>
                <a:gd name="T28" fmla="*/ 363 w 89"/>
                <a:gd name="T29" fmla="*/ 1752 h 214"/>
                <a:gd name="T30" fmla="*/ 215 w 89"/>
                <a:gd name="T31" fmla="*/ 2117 h 214"/>
                <a:gd name="T32" fmla="*/ 21 w 89"/>
                <a:gd name="T33" fmla="*/ 2529 h 214"/>
                <a:gd name="T34" fmla="*/ 95 w 89"/>
                <a:gd name="T35" fmla="*/ 2475 h 214"/>
                <a:gd name="T36" fmla="*/ 212 w 89"/>
                <a:gd name="T37" fmla="*/ 2438 h 214"/>
                <a:gd name="T38" fmla="*/ 501 w 89"/>
                <a:gd name="T39" fmla="*/ 2506 h 214"/>
                <a:gd name="T40" fmla="*/ 536 w 89"/>
                <a:gd name="T41" fmla="*/ 2568 h 214"/>
                <a:gd name="T42" fmla="*/ 549 w 89"/>
                <a:gd name="T43" fmla="*/ 2579 h 214"/>
                <a:gd name="T44" fmla="*/ 566 w 89"/>
                <a:gd name="T45" fmla="*/ 2608 h 214"/>
                <a:gd name="T46" fmla="*/ 575 w 89"/>
                <a:gd name="T47" fmla="*/ 2621 h 214"/>
                <a:gd name="T48" fmla="*/ 596 w 89"/>
                <a:gd name="T49" fmla="*/ 2666 h 214"/>
                <a:gd name="T50" fmla="*/ 610 w 89"/>
                <a:gd name="T51" fmla="*/ 2685 h 214"/>
                <a:gd name="T52" fmla="*/ 637 w 89"/>
                <a:gd name="T53" fmla="*/ 2731 h 214"/>
                <a:gd name="T54" fmla="*/ 649 w 89"/>
                <a:gd name="T55" fmla="*/ 2685 h 214"/>
                <a:gd name="T56" fmla="*/ 587 w 89"/>
                <a:gd name="T57" fmla="*/ 998 h 2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9"/>
                <a:gd name="T88" fmla="*/ 0 h 214"/>
                <a:gd name="T89" fmla="*/ 89 w 89"/>
                <a:gd name="T90" fmla="*/ 214 h 2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9" h="214">
                  <a:moveTo>
                    <a:pt x="2" y="199"/>
                  </a:moveTo>
                  <a:cubicBezTo>
                    <a:pt x="2" y="199"/>
                    <a:pt x="3" y="198"/>
                    <a:pt x="3" y="198"/>
                  </a:cubicBezTo>
                  <a:cubicBezTo>
                    <a:pt x="3" y="198"/>
                    <a:pt x="3" y="198"/>
                    <a:pt x="3" y="198"/>
                  </a:cubicBezTo>
                  <a:lnTo>
                    <a:pt x="2" y="199"/>
                  </a:lnTo>
                  <a:close/>
                  <a:moveTo>
                    <a:pt x="1" y="202"/>
                  </a:moveTo>
                  <a:cubicBezTo>
                    <a:pt x="2" y="199"/>
                    <a:pt x="2" y="199"/>
                    <a:pt x="2" y="199"/>
                  </a:cubicBezTo>
                  <a:cubicBezTo>
                    <a:pt x="1" y="200"/>
                    <a:pt x="0" y="202"/>
                    <a:pt x="0" y="203"/>
                  </a:cubicBezTo>
                  <a:cubicBezTo>
                    <a:pt x="0" y="202"/>
                    <a:pt x="0" y="202"/>
                    <a:pt x="1" y="202"/>
                  </a:cubicBezTo>
                  <a:close/>
                  <a:moveTo>
                    <a:pt x="80" y="78"/>
                  </a:moveTo>
                  <a:cubicBezTo>
                    <a:pt x="80" y="77"/>
                    <a:pt x="80" y="77"/>
                    <a:pt x="80" y="76"/>
                  </a:cubicBezTo>
                  <a:cubicBezTo>
                    <a:pt x="76" y="62"/>
                    <a:pt x="74" y="49"/>
                    <a:pt x="73" y="35"/>
                  </a:cubicBezTo>
                  <a:cubicBezTo>
                    <a:pt x="72" y="24"/>
                    <a:pt x="71" y="10"/>
                    <a:pt x="68" y="0"/>
                  </a:cubicBezTo>
                  <a:cubicBezTo>
                    <a:pt x="64" y="6"/>
                    <a:pt x="66" y="17"/>
                    <a:pt x="65" y="23"/>
                  </a:cubicBezTo>
                  <a:cubicBezTo>
                    <a:pt x="65" y="35"/>
                    <a:pt x="65" y="46"/>
                    <a:pt x="65" y="57"/>
                  </a:cubicBezTo>
                  <a:cubicBezTo>
                    <a:pt x="65" y="85"/>
                    <a:pt x="61" y="111"/>
                    <a:pt x="50" y="137"/>
                  </a:cubicBezTo>
                  <a:cubicBezTo>
                    <a:pt x="45" y="148"/>
                    <a:pt x="40" y="159"/>
                    <a:pt x="30" y="166"/>
                  </a:cubicBezTo>
                  <a:cubicBezTo>
                    <a:pt x="23" y="170"/>
                    <a:pt x="12" y="188"/>
                    <a:pt x="3" y="198"/>
                  </a:cubicBezTo>
                  <a:cubicBezTo>
                    <a:pt x="7" y="196"/>
                    <a:pt x="10" y="195"/>
                    <a:pt x="13" y="194"/>
                  </a:cubicBezTo>
                  <a:cubicBezTo>
                    <a:pt x="18" y="192"/>
                    <a:pt x="24" y="191"/>
                    <a:pt x="29" y="191"/>
                  </a:cubicBezTo>
                  <a:cubicBezTo>
                    <a:pt x="41" y="190"/>
                    <a:pt x="61" y="192"/>
                    <a:pt x="69" y="197"/>
                  </a:cubicBezTo>
                  <a:cubicBezTo>
                    <a:pt x="70" y="198"/>
                    <a:pt x="72" y="199"/>
                    <a:pt x="74" y="201"/>
                  </a:cubicBezTo>
                  <a:cubicBezTo>
                    <a:pt x="74" y="201"/>
                    <a:pt x="74" y="201"/>
                    <a:pt x="75" y="202"/>
                  </a:cubicBezTo>
                  <a:cubicBezTo>
                    <a:pt x="76" y="203"/>
                    <a:pt x="77" y="203"/>
                    <a:pt x="78" y="204"/>
                  </a:cubicBezTo>
                  <a:cubicBezTo>
                    <a:pt x="78" y="205"/>
                    <a:pt x="79" y="205"/>
                    <a:pt x="79" y="206"/>
                  </a:cubicBezTo>
                  <a:cubicBezTo>
                    <a:pt x="80" y="207"/>
                    <a:pt x="81" y="208"/>
                    <a:pt x="82" y="209"/>
                  </a:cubicBezTo>
                  <a:cubicBezTo>
                    <a:pt x="82" y="209"/>
                    <a:pt x="83" y="209"/>
                    <a:pt x="83" y="210"/>
                  </a:cubicBezTo>
                  <a:cubicBezTo>
                    <a:pt x="84" y="211"/>
                    <a:pt x="86" y="213"/>
                    <a:pt x="87" y="214"/>
                  </a:cubicBezTo>
                  <a:cubicBezTo>
                    <a:pt x="89" y="210"/>
                    <a:pt x="89" y="210"/>
                    <a:pt x="89" y="210"/>
                  </a:cubicBezTo>
                  <a:cubicBezTo>
                    <a:pt x="85" y="198"/>
                    <a:pt x="82" y="137"/>
                    <a:pt x="80" y="78"/>
                  </a:cubicBezTo>
                  <a:close/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51" name="Freeform 227"/>
            <p:cNvSpPr>
              <a:spLocks/>
            </p:cNvSpPr>
            <p:nvPr/>
          </p:nvSpPr>
          <p:spPr bwMode="auto">
            <a:xfrm>
              <a:off x="2827" y="205"/>
              <a:ext cx="73" cy="108"/>
            </a:xfrm>
            <a:custGeom>
              <a:avLst/>
              <a:gdLst>
                <a:gd name="T0" fmla="*/ 304 w 59"/>
                <a:gd name="T1" fmla="*/ 0 h 81"/>
                <a:gd name="T2" fmla="*/ 270 w 59"/>
                <a:gd name="T3" fmla="*/ 607 h 81"/>
                <a:gd name="T4" fmla="*/ 0 w 59"/>
                <a:gd name="T5" fmla="*/ 927 h 81"/>
                <a:gd name="T6" fmla="*/ 392 w 59"/>
                <a:gd name="T7" fmla="*/ 923 h 81"/>
                <a:gd name="T8" fmla="*/ 392 w 59"/>
                <a:gd name="T9" fmla="*/ 368 h 81"/>
                <a:gd name="T10" fmla="*/ 367 w 59"/>
                <a:gd name="T11" fmla="*/ 37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1"/>
                <a:gd name="T20" fmla="*/ 59 w 59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1">
                  <a:moveTo>
                    <a:pt x="45" y="0"/>
                  </a:moveTo>
                  <a:cubicBezTo>
                    <a:pt x="49" y="13"/>
                    <a:pt x="46" y="34"/>
                    <a:pt x="40" y="46"/>
                  </a:cubicBezTo>
                  <a:cubicBezTo>
                    <a:pt x="31" y="60"/>
                    <a:pt x="12" y="63"/>
                    <a:pt x="0" y="70"/>
                  </a:cubicBezTo>
                  <a:cubicBezTo>
                    <a:pt x="11" y="73"/>
                    <a:pt x="53" y="81"/>
                    <a:pt x="57" y="69"/>
                  </a:cubicBezTo>
                  <a:cubicBezTo>
                    <a:pt x="59" y="61"/>
                    <a:pt x="57" y="37"/>
                    <a:pt x="57" y="28"/>
                  </a:cubicBezTo>
                  <a:cubicBezTo>
                    <a:pt x="56" y="22"/>
                    <a:pt x="57" y="7"/>
                    <a:pt x="54" y="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52" name="Freeform 228"/>
            <p:cNvSpPr>
              <a:spLocks/>
            </p:cNvSpPr>
            <p:nvPr/>
          </p:nvSpPr>
          <p:spPr bwMode="auto">
            <a:xfrm>
              <a:off x="2930" y="421"/>
              <a:ext cx="172" cy="175"/>
            </a:xfrm>
            <a:custGeom>
              <a:avLst/>
              <a:gdLst>
                <a:gd name="T0" fmla="*/ 708 w 138"/>
                <a:gd name="T1" fmla="*/ 1116 h 132"/>
                <a:gd name="T2" fmla="*/ 820 w 138"/>
                <a:gd name="T3" fmla="*/ 1210 h 132"/>
                <a:gd name="T4" fmla="*/ 902 w 138"/>
                <a:gd name="T5" fmla="*/ 1310 h 132"/>
                <a:gd name="T6" fmla="*/ 967 w 138"/>
                <a:gd name="T7" fmla="*/ 1453 h 132"/>
                <a:gd name="T8" fmla="*/ 991 w 138"/>
                <a:gd name="T9" fmla="*/ 1281 h 132"/>
                <a:gd name="T10" fmla="*/ 990 w 138"/>
                <a:gd name="T11" fmla="*/ 1053 h 132"/>
                <a:gd name="T12" fmla="*/ 882 w 138"/>
                <a:gd name="T13" fmla="*/ 766 h 132"/>
                <a:gd name="T14" fmla="*/ 803 w 138"/>
                <a:gd name="T15" fmla="*/ 530 h 132"/>
                <a:gd name="T16" fmla="*/ 729 w 138"/>
                <a:gd name="T17" fmla="*/ 286 h 132"/>
                <a:gd name="T18" fmla="*/ 628 w 138"/>
                <a:gd name="T19" fmla="*/ 123 h 132"/>
                <a:gd name="T20" fmla="*/ 504 w 138"/>
                <a:gd name="T21" fmla="*/ 28 h 132"/>
                <a:gd name="T22" fmla="*/ 623 w 138"/>
                <a:gd name="T23" fmla="*/ 237 h 132"/>
                <a:gd name="T24" fmla="*/ 658 w 138"/>
                <a:gd name="T25" fmla="*/ 578 h 132"/>
                <a:gd name="T26" fmla="*/ 477 w 138"/>
                <a:gd name="T27" fmla="*/ 842 h 132"/>
                <a:gd name="T28" fmla="*/ 62 w 138"/>
                <a:gd name="T29" fmla="*/ 1210 h 132"/>
                <a:gd name="T30" fmla="*/ 1 w 138"/>
                <a:gd name="T31" fmla="*/ 1672 h 132"/>
                <a:gd name="T32" fmla="*/ 40 w 138"/>
                <a:gd name="T33" fmla="*/ 1529 h 132"/>
                <a:gd name="T34" fmla="*/ 95 w 138"/>
                <a:gd name="T35" fmla="*/ 1367 h 132"/>
                <a:gd name="T36" fmla="*/ 315 w 138"/>
                <a:gd name="T37" fmla="*/ 1153 h 132"/>
                <a:gd name="T38" fmla="*/ 497 w 138"/>
                <a:gd name="T39" fmla="*/ 1018 h 132"/>
                <a:gd name="T40" fmla="*/ 561 w 138"/>
                <a:gd name="T41" fmla="*/ 1043 h 132"/>
                <a:gd name="T42" fmla="*/ 638 w 138"/>
                <a:gd name="T43" fmla="*/ 1059 h 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8"/>
                <a:gd name="T67" fmla="*/ 0 h 132"/>
                <a:gd name="T68" fmla="*/ 138 w 138"/>
                <a:gd name="T69" fmla="*/ 132 h 1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8" h="132">
                  <a:moveTo>
                    <a:pt x="98" y="88"/>
                  </a:moveTo>
                  <a:cubicBezTo>
                    <a:pt x="102" y="90"/>
                    <a:pt x="111" y="93"/>
                    <a:pt x="113" y="96"/>
                  </a:cubicBezTo>
                  <a:cubicBezTo>
                    <a:pt x="117" y="99"/>
                    <a:pt x="121" y="100"/>
                    <a:pt x="124" y="103"/>
                  </a:cubicBezTo>
                  <a:cubicBezTo>
                    <a:pt x="127" y="107"/>
                    <a:pt x="130" y="111"/>
                    <a:pt x="133" y="115"/>
                  </a:cubicBezTo>
                  <a:cubicBezTo>
                    <a:pt x="137" y="113"/>
                    <a:pt x="136" y="104"/>
                    <a:pt x="137" y="101"/>
                  </a:cubicBezTo>
                  <a:cubicBezTo>
                    <a:pt x="137" y="95"/>
                    <a:pt x="138" y="89"/>
                    <a:pt x="136" y="83"/>
                  </a:cubicBezTo>
                  <a:cubicBezTo>
                    <a:pt x="134" y="74"/>
                    <a:pt x="126" y="68"/>
                    <a:pt x="122" y="60"/>
                  </a:cubicBezTo>
                  <a:cubicBezTo>
                    <a:pt x="118" y="54"/>
                    <a:pt x="114" y="48"/>
                    <a:pt x="111" y="42"/>
                  </a:cubicBezTo>
                  <a:cubicBezTo>
                    <a:pt x="107" y="36"/>
                    <a:pt x="105" y="29"/>
                    <a:pt x="100" y="23"/>
                  </a:cubicBezTo>
                  <a:cubicBezTo>
                    <a:pt x="96" y="19"/>
                    <a:pt x="91" y="14"/>
                    <a:pt x="87" y="10"/>
                  </a:cubicBezTo>
                  <a:cubicBezTo>
                    <a:pt x="83" y="6"/>
                    <a:pt x="76" y="0"/>
                    <a:pt x="70" y="2"/>
                  </a:cubicBezTo>
                  <a:cubicBezTo>
                    <a:pt x="77" y="5"/>
                    <a:pt x="81" y="13"/>
                    <a:pt x="86" y="19"/>
                  </a:cubicBezTo>
                  <a:cubicBezTo>
                    <a:pt x="91" y="25"/>
                    <a:pt x="94" y="37"/>
                    <a:pt x="91" y="45"/>
                  </a:cubicBezTo>
                  <a:cubicBezTo>
                    <a:pt x="88" y="53"/>
                    <a:pt x="76" y="63"/>
                    <a:pt x="66" y="66"/>
                  </a:cubicBezTo>
                  <a:cubicBezTo>
                    <a:pt x="46" y="72"/>
                    <a:pt x="23" y="80"/>
                    <a:pt x="9" y="96"/>
                  </a:cubicBezTo>
                  <a:cubicBezTo>
                    <a:pt x="0" y="107"/>
                    <a:pt x="0" y="118"/>
                    <a:pt x="1" y="132"/>
                  </a:cubicBezTo>
                  <a:cubicBezTo>
                    <a:pt x="1" y="127"/>
                    <a:pt x="4" y="124"/>
                    <a:pt x="6" y="121"/>
                  </a:cubicBezTo>
                  <a:cubicBezTo>
                    <a:pt x="10" y="115"/>
                    <a:pt x="8" y="113"/>
                    <a:pt x="13" y="108"/>
                  </a:cubicBezTo>
                  <a:cubicBezTo>
                    <a:pt x="22" y="101"/>
                    <a:pt x="33" y="96"/>
                    <a:pt x="43" y="91"/>
                  </a:cubicBezTo>
                  <a:cubicBezTo>
                    <a:pt x="54" y="85"/>
                    <a:pt x="62" y="81"/>
                    <a:pt x="68" y="81"/>
                  </a:cubicBezTo>
                  <a:cubicBezTo>
                    <a:pt x="71" y="81"/>
                    <a:pt x="74" y="82"/>
                    <a:pt x="77" y="82"/>
                  </a:cubicBezTo>
                  <a:cubicBezTo>
                    <a:pt x="81" y="82"/>
                    <a:pt x="85" y="84"/>
                    <a:pt x="88" y="84"/>
                  </a:cubicBezTo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53" name="Freeform 229"/>
            <p:cNvSpPr>
              <a:spLocks/>
            </p:cNvSpPr>
            <p:nvPr/>
          </p:nvSpPr>
          <p:spPr bwMode="auto">
            <a:xfrm>
              <a:off x="2913" y="729"/>
              <a:ext cx="126" cy="308"/>
            </a:xfrm>
            <a:custGeom>
              <a:avLst/>
              <a:gdLst>
                <a:gd name="T0" fmla="*/ 651 w 102"/>
                <a:gd name="T1" fmla="*/ 1564 h 233"/>
                <a:gd name="T2" fmla="*/ 651 w 102"/>
                <a:gd name="T3" fmla="*/ 1529 h 233"/>
                <a:gd name="T4" fmla="*/ 651 w 102"/>
                <a:gd name="T5" fmla="*/ 1406 h 233"/>
                <a:gd name="T6" fmla="*/ 635 w 102"/>
                <a:gd name="T7" fmla="*/ 1227 h 233"/>
                <a:gd name="T8" fmla="*/ 603 w 102"/>
                <a:gd name="T9" fmla="*/ 847 h 233"/>
                <a:gd name="T10" fmla="*/ 577 w 102"/>
                <a:gd name="T11" fmla="*/ 831 h 233"/>
                <a:gd name="T12" fmla="*/ 452 w 102"/>
                <a:gd name="T13" fmla="*/ 609 h 233"/>
                <a:gd name="T14" fmla="*/ 452 w 102"/>
                <a:gd name="T15" fmla="*/ 609 h 233"/>
                <a:gd name="T16" fmla="*/ 240 w 102"/>
                <a:gd name="T17" fmla="*/ 0 h 233"/>
                <a:gd name="T18" fmla="*/ 330 w 102"/>
                <a:gd name="T19" fmla="*/ 397 h 233"/>
                <a:gd name="T20" fmla="*/ 524 w 102"/>
                <a:gd name="T21" fmla="*/ 949 h 233"/>
                <a:gd name="T22" fmla="*/ 392 w 102"/>
                <a:gd name="T23" fmla="*/ 1709 h 233"/>
                <a:gd name="T24" fmla="*/ 304 w 102"/>
                <a:gd name="T25" fmla="*/ 1972 h 233"/>
                <a:gd name="T26" fmla="*/ 330 w 102"/>
                <a:gd name="T27" fmla="*/ 2324 h 233"/>
                <a:gd name="T28" fmla="*/ 0 w 102"/>
                <a:gd name="T29" fmla="*/ 2555 h 233"/>
                <a:gd name="T30" fmla="*/ 278 w 102"/>
                <a:gd name="T31" fmla="*/ 2829 h 233"/>
                <a:gd name="T32" fmla="*/ 504 w 102"/>
                <a:gd name="T33" fmla="*/ 2492 h 233"/>
                <a:gd name="T34" fmla="*/ 524 w 102"/>
                <a:gd name="T35" fmla="*/ 2426 h 233"/>
                <a:gd name="T36" fmla="*/ 511 w 102"/>
                <a:gd name="T37" fmla="*/ 2058 h 233"/>
                <a:gd name="T38" fmla="*/ 514 w 102"/>
                <a:gd name="T39" fmla="*/ 2058 h 233"/>
                <a:gd name="T40" fmla="*/ 651 w 102"/>
                <a:gd name="T41" fmla="*/ 1564 h 2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2"/>
                <a:gd name="T64" fmla="*/ 0 h 233"/>
                <a:gd name="T65" fmla="*/ 102 w 102"/>
                <a:gd name="T66" fmla="*/ 233 h 2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2" h="233">
                  <a:moveTo>
                    <a:pt x="98" y="127"/>
                  </a:moveTo>
                  <a:cubicBezTo>
                    <a:pt x="98" y="124"/>
                    <a:pt x="98" y="124"/>
                    <a:pt x="98" y="124"/>
                  </a:cubicBezTo>
                  <a:cubicBezTo>
                    <a:pt x="98" y="120"/>
                    <a:pt x="98" y="117"/>
                    <a:pt x="98" y="114"/>
                  </a:cubicBezTo>
                  <a:cubicBezTo>
                    <a:pt x="97" y="109"/>
                    <a:pt x="97" y="105"/>
                    <a:pt x="95" y="100"/>
                  </a:cubicBezTo>
                  <a:cubicBezTo>
                    <a:pt x="88" y="86"/>
                    <a:pt x="102" y="77"/>
                    <a:pt x="91" y="69"/>
                  </a:cubicBezTo>
                  <a:cubicBezTo>
                    <a:pt x="86" y="66"/>
                    <a:pt x="91" y="69"/>
                    <a:pt x="87" y="67"/>
                  </a:cubicBezTo>
                  <a:cubicBezTo>
                    <a:pt x="81" y="63"/>
                    <a:pt x="72" y="55"/>
                    <a:pt x="67" y="49"/>
                  </a:cubicBezTo>
                  <a:cubicBezTo>
                    <a:pt x="67" y="49"/>
                    <a:pt x="67" y="49"/>
                    <a:pt x="67" y="49"/>
                  </a:cubicBezTo>
                  <a:cubicBezTo>
                    <a:pt x="56" y="37"/>
                    <a:pt x="45" y="20"/>
                    <a:pt x="36" y="0"/>
                  </a:cubicBezTo>
                  <a:cubicBezTo>
                    <a:pt x="39" y="12"/>
                    <a:pt x="43" y="22"/>
                    <a:pt x="49" y="32"/>
                  </a:cubicBezTo>
                  <a:cubicBezTo>
                    <a:pt x="57" y="48"/>
                    <a:pt x="67" y="64"/>
                    <a:pt x="78" y="77"/>
                  </a:cubicBezTo>
                  <a:cubicBezTo>
                    <a:pt x="93" y="93"/>
                    <a:pt x="69" y="120"/>
                    <a:pt x="58" y="139"/>
                  </a:cubicBezTo>
                  <a:cubicBezTo>
                    <a:pt x="54" y="146"/>
                    <a:pt x="44" y="151"/>
                    <a:pt x="45" y="160"/>
                  </a:cubicBezTo>
                  <a:cubicBezTo>
                    <a:pt x="46" y="169"/>
                    <a:pt x="51" y="178"/>
                    <a:pt x="49" y="189"/>
                  </a:cubicBezTo>
                  <a:cubicBezTo>
                    <a:pt x="46" y="205"/>
                    <a:pt x="14" y="217"/>
                    <a:pt x="0" y="207"/>
                  </a:cubicBezTo>
                  <a:cubicBezTo>
                    <a:pt x="12" y="224"/>
                    <a:pt x="25" y="233"/>
                    <a:pt x="41" y="229"/>
                  </a:cubicBezTo>
                  <a:cubicBezTo>
                    <a:pt x="55" y="226"/>
                    <a:pt x="66" y="215"/>
                    <a:pt x="75" y="202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85" y="186"/>
                    <a:pt x="82" y="175"/>
                    <a:pt x="76" y="167"/>
                  </a:cubicBezTo>
                  <a:cubicBezTo>
                    <a:pt x="77" y="167"/>
                    <a:pt x="77" y="167"/>
                    <a:pt x="77" y="167"/>
                  </a:cubicBezTo>
                  <a:cubicBezTo>
                    <a:pt x="83" y="166"/>
                    <a:pt x="96" y="150"/>
                    <a:pt x="98" y="127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54" name="Freeform 230"/>
            <p:cNvSpPr>
              <a:spLocks noEditPoints="1"/>
            </p:cNvSpPr>
            <p:nvPr/>
          </p:nvSpPr>
          <p:spPr bwMode="auto">
            <a:xfrm>
              <a:off x="2868" y="823"/>
              <a:ext cx="86" cy="196"/>
            </a:xfrm>
            <a:custGeom>
              <a:avLst/>
              <a:gdLst>
                <a:gd name="T0" fmla="*/ 284 w 69"/>
                <a:gd name="T1" fmla="*/ 1496 h 148"/>
                <a:gd name="T2" fmla="*/ 209 w 69"/>
                <a:gd name="T3" fmla="*/ 1168 h 148"/>
                <a:gd name="T4" fmla="*/ 150 w 69"/>
                <a:gd name="T5" fmla="*/ 931 h 148"/>
                <a:gd name="T6" fmla="*/ 2 w 69"/>
                <a:gd name="T7" fmla="*/ 228 h 148"/>
                <a:gd name="T8" fmla="*/ 2 w 69"/>
                <a:gd name="T9" fmla="*/ 200 h 148"/>
                <a:gd name="T10" fmla="*/ 137 w 69"/>
                <a:gd name="T11" fmla="*/ 1319 h 148"/>
                <a:gd name="T12" fmla="*/ 322 w 69"/>
                <a:gd name="T13" fmla="*/ 1847 h 148"/>
                <a:gd name="T14" fmla="*/ 500 w 69"/>
                <a:gd name="T15" fmla="*/ 1747 h 148"/>
                <a:gd name="T16" fmla="*/ 284 w 69"/>
                <a:gd name="T17" fmla="*/ 1496 h 148"/>
                <a:gd name="T18" fmla="*/ 40 w 69"/>
                <a:gd name="T19" fmla="*/ 1 h 148"/>
                <a:gd name="T20" fmla="*/ 40 w 69"/>
                <a:gd name="T21" fmla="*/ 0 h 148"/>
                <a:gd name="T22" fmla="*/ 40 w 69"/>
                <a:gd name="T23" fmla="*/ 0 h 148"/>
                <a:gd name="T24" fmla="*/ 40 w 69"/>
                <a:gd name="T25" fmla="*/ 1 h 1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148"/>
                <a:gd name="T41" fmla="*/ 69 w 69"/>
                <a:gd name="T42" fmla="*/ 148 h 1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148">
                  <a:moveTo>
                    <a:pt x="39" y="119"/>
                  </a:moveTo>
                  <a:cubicBezTo>
                    <a:pt x="34" y="112"/>
                    <a:pt x="33" y="103"/>
                    <a:pt x="29" y="94"/>
                  </a:cubicBezTo>
                  <a:cubicBezTo>
                    <a:pt x="25" y="86"/>
                    <a:pt x="26" y="82"/>
                    <a:pt x="21" y="75"/>
                  </a:cubicBezTo>
                  <a:cubicBezTo>
                    <a:pt x="12" y="63"/>
                    <a:pt x="9" y="31"/>
                    <a:pt x="2" y="18"/>
                  </a:cubicBezTo>
                  <a:cubicBezTo>
                    <a:pt x="0" y="14"/>
                    <a:pt x="5" y="24"/>
                    <a:pt x="2" y="16"/>
                  </a:cubicBezTo>
                  <a:cubicBezTo>
                    <a:pt x="12" y="55"/>
                    <a:pt x="6" y="75"/>
                    <a:pt x="19" y="106"/>
                  </a:cubicBezTo>
                  <a:cubicBezTo>
                    <a:pt x="27" y="123"/>
                    <a:pt x="35" y="137"/>
                    <a:pt x="44" y="147"/>
                  </a:cubicBezTo>
                  <a:cubicBezTo>
                    <a:pt x="54" y="148"/>
                    <a:pt x="64" y="147"/>
                    <a:pt x="69" y="140"/>
                  </a:cubicBezTo>
                  <a:cubicBezTo>
                    <a:pt x="55" y="138"/>
                    <a:pt x="47" y="131"/>
                    <a:pt x="39" y="119"/>
                  </a:cubicBezTo>
                  <a:close/>
                  <a:moveTo>
                    <a:pt x="6" y="1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55" name="Freeform 231"/>
            <p:cNvSpPr>
              <a:spLocks/>
            </p:cNvSpPr>
            <p:nvPr/>
          </p:nvSpPr>
          <p:spPr bwMode="auto">
            <a:xfrm>
              <a:off x="3100" y="547"/>
              <a:ext cx="79" cy="82"/>
            </a:xfrm>
            <a:custGeom>
              <a:avLst/>
              <a:gdLst>
                <a:gd name="T0" fmla="*/ 20 w 63"/>
                <a:gd name="T1" fmla="*/ 0 h 62"/>
                <a:gd name="T2" fmla="*/ 234 w 63"/>
                <a:gd name="T3" fmla="*/ 463 h 62"/>
                <a:gd name="T4" fmla="*/ 382 w 63"/>
                <a:gd name="T5" fmla="*/ 525 h 62"/>
                <a:gd name="T6" fmla="*/ 456 w 63"/>
                <a:gd name="T7" fmla="*/ 397 h 62"/>
                <a:gd name="T8" fmla="*/ 459 w 63"/>
                <a:gd name="T9" fmla="*/ 760 h 62"/>
                <a:gd name="T10" fmla="*/ 367 w 63"/>
                <a:gd name="T11" fmla="*/ 766 h 62"/>
                <a:gd name="T12" fmla="*/ 292 w 63"/>
                <a:gd name="T13" fmla="*/ 725 h 62"/>
                <a:gd name="T14" fmla="*/ 0 w 63"/>
                <a:gd name="T15" fmla="*/ 30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3"/>
                <a:gd name="T25" fmla="*/ 0 h 62"/>
                <a:gd name="T26" fmla="*/ 63 w 63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3" h="62">
                  <a:moveTo>
                    <a:pt x="2" y="0"/>
                  </a:moveTo>
                  <a:cubicBezTo>
                    <a:pt x="1" y="15"/>
                    <a:pt x="18" y="32"/>
                    <a:pt x="31" y="37"/>
                  </a:cubicBezTo>
                  <a:cubicBezTo>
                    <a:pt x="36" y="40"/>
                    <a:pt x="44" y="44"/>
                    <a:pt x="50" y="42"/>
                  </a:cubicBezTo>
                  <a:cubicBezTo>
                    <a:pt x="55" y="41"/>
                    <a:pt x="57" y="36"/>
                    <a:pt x="59" y="32"/>
                  </a:cubicBezTo>
                  <a:cubicBezTo>
                    <a:pt x="61" y="36"/>
                    <a:pt x="63" y="58"/>
                    <a:pt x="60" y="61"/>
                  </a:cubicBezTo>
                  <a:cubicBezTo>
                    <a:pt x="58" y="62"/>
                    <a:pt x="51" y="62"/>
                    <a:pt x="49" y="62"/>
                  </a:cubicBezTo>
                  <a:cubicBezTo>
                    <a:pt x="44" y="62"/>
                    <a:pt x="42" y="60"/>
                    <a:pt x="38" y="58"/>
                  </a:cubicBezTo>
                  <a:cubicBezTo>
                    <a:pt x="23" y="49"/>
                    <a:pt x="9" y="38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56" name="Freeform 232"/>
            <p:cNvSpPr>
              <a:spLocks/>
            </p:cNvSpPr>
            <p:nvPr/>
          </p:nvSpPr>
          <p:spPr bwMode="auto">
            <a:xfrm>
              <a:off x="3053" y="396"/>
              <a:ext cx="66" cy="184"/>
            </a:xfrm>
            <a:custGeom>
              <a:avLst/>
              <a:gdLst>
                <a:gd name="T0" fmla="*/ 0 w 53"/>
                <a:gd name="T1" fmla="*/ 0 h 139"/>
                <a:gd name="T2" fmla="*/ 95 w 53"/>
                <a:gd name="T3" fmla="*/ 466 h 139"/>
                <a:gd name="T4" fmla="*/ 208 w 53"/>
                <a:gd name="T5" fmla="*/ 817 h 139"/>
                <a:gd name="T6" fmla="*/ 360 w 53"/>
                <a:gd name="T7" fmla="*/ 1303 h 139"/>
                <a:gd name="T8" fmla="*/ 346 w 53"/>
                <a:gd name="T9" fmla="*/ 1742 h 139"/>
                <a:gd name="T10" fmla="*/ 284 w 53"/>
                <a:gd name="T11" fmla="*/ 1611 h 139"/>
                <a:gd name="T12" fmla="*/ 284 w 53"/>
                <a:gd name="T13" fmla="*/ 1346 h 139"/>
                <a:gd name="T14" fmla="*/ 204 w 53"/>
                <a:gd name="T15" fmla="*/ 1079 h 139"/>
                <a:gd name="T16" fmla="*/ 88 w 53"/>
                <a:gd name="T17" fmla="*/ 765 h 139"/>
                <a:gd name="T18" fmla="*/ 40 w 53"/>
                <a:gd name="T19" fmla="*/ 610 h 139"/>
                <a:gd name="T20" fmla="*/ 1 w 53"/>
                <a:gd name="T21" fmla="*/ 265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139"/>
                <a:gd name="T35" fmla="*/ 53 w 53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139">
                  <a:moveTo>
                    <a:pt x="0" y="0"/>
                  </a:moveTo>
                  <a:cubicBezTo>
                    <a:pt x="0" y="14"/>
                    <a:pt x="8" y="26"/>
                    <a:pt x="13" y="38"/>
                  </a:cubicBezTo>
                  <a:cubicBezTo>
                    <a:pt x="18" y="48"/>
                    <a:pt x="21" y="58"/>
                    <a:pt x="29" y="66"/>
                  </a:cubicBezTo>
                  <a:cubicBezTo>
                    <a:pt x="40" y="77"/>
                    <a:pt x="47" y="89"/>
                    <a:pt x="50" y="104"/>
                  </a:cubicBezTo>
                  <a:cubicBezTo>
                    <a:pt x="52" y="113"/>
                    <a:pt x="53" y="132"/>
                    <a:pt x="48" y="139"/>
                  </a:cubicBezTo>
                  <a:cubicBezTo>
                    <a:pt x="43" y="137"/>
                    <a:pt x="41" y="136"/>
                    <a:pt x="39" y="129"/>
                  </a:cubicBezTo>
                  <a:cubicBezTo>
                    <a:pt x="38" y="122"/>
                    <a:pt x="39" y="115"/>
                    <a:pt x="39" y="108"/>
                  </a:cubicBezTo>
                  <a:cubicBezTo>
                    <a:pt x="38" y="98"/>
                    <a:pt x="35" y="93"/>
                    <a:pt x="28" y="86"/>
                  </a:cubicBezTo>
                  <a:cubicBezTo>
                    <a:pt x="22" y="78"/>
                    <a:pt x="18" y="70"/>
                    <a:pt x="12" y="61"/>
                  </a:cubicBezTo>
                  <a:cubicBezTo>
                    <a:pt x="10" y="57"/>
                    <a:pt x="7" y="53"/>
                    <a:pt x="6" y="48"/>
                  </a:cubicBezTo>
                  <a:cubicBezTo>
                    <a:pt x="3" y="39"/>
                    <a:pt x="4" y="30"/>
                    <a:pt x="1" y="2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57" name="Freeform 233"/>
            <p:cNvSpPr>
              <a:spLocks/>
            </p:cNvSpPr>
            <p:nvPr/>
          </p:nvSpPr>
          <p:spPr bwMode="auto">
            <a:xfrm>
              <a:off x="3226" y="130"/>
              <a:ext cx="221" cy="94"/>
            </a:xfrm>
            <a:custGeom>
              <a:avLst/>
              <a:gdLst>
                <a:gd name="T0" fmla="*/ 230 w 178"/>
                <a:gd name="T1" fmla="*/ 703 h 71"/>
                <a:gd name="T2" fmla="*/ 375 w 178"/>
                <a:gd name="T3" fmla="*/ 808 h 71"/>
                <a:gd name="T4" fmla="*/ 564 w 178"/>
                <a:gd name="T5" fmla="*/ 817 h 71"/>
                <a:gd name="T6" fmla="*/ 965 w 178"/>
                <a:gd name="T7" fmla="*/ 816 h 71"/>
                <a:gd name="T8" fmla="*/ 1163 w 178"/>
                <a:gd name="T9" fmla="*/ 816 h 71"/>
                <a:gd name="T10" fmla="*/ 1211 w 178"/>
                <a:gd name="T11" fmla="*/ 610 h 71"/>
                <a:gd name="T12" fmla="*/ 997 w 178"/>
                <a:gd name="T13" fmla="*/ 0 h 71"/>
                <a:gd name="T14" fmla="*/ 1013 w 178"/>
                <a:gd name="T15" fmla="*/ 579 h 71"/>
                <a:gd name="T16" fmla="*/ 636 w 178"/>
                <a:gd name="T17" fmla="*/ 567 h 71"/>
                <a:gd name="T18" fmla="*/ 238 w 178"/>
                <a:gd name="T19" fmla="*/ 530 h 71"/>
                <a:gd name="T20" fmla="*/ 0 w 178"/>
                <a:gd name="T21" fmla="*/ 882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1"/>
                <a:gd name="T35" fmla="*/ 178 w 17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1">
                  <a:moveTo>
                    <a:pt x="33" y="57"/>
                  </a:moveTo>
                  <a:cubicBezTo>
                    <a:pt x="44" y="58"/>
                    <a:pt x="43" y="59"/>
                    <a:pt x="53" y="64"/>
                  </a:cubicBezTo>
                  <a:cubicBezTo>
                    <a:pt x="61" y="68"/>
                    <a:pt x="71" y="66"/>
                    <a:pt x="81" y="66"/>
                  </a:cubicBezTo>
                  <a:cubicBezTo>
                    <a:pt x="100" y="65"/>
                    <a:pt x="119" y="65"/>
                    <a:pt x="138" y="65"/>
                  </a:cubicBezTo>
                  <a:cubicBezTo>
                    <a:pt x="147" y="65"/>
                    <a:pt x="157" y="65"/>
                    <a:pt x="166" y="65"/>
                  </a:cubicBezTo>
                  <a:cubicBezTo>
                    <a:pt x="178" y="64"/>
                    <a:pt x="176" y="58"/>
                    <a:pt x="172" y="48"/>
                  </a:cubicBezTo>
                  <a:cubicBezTo>
                    <a:pt x="166" y="33"/>
                    <a:pt x="155" y="10"/>
                    <a:pt x="142" y="0"/>
                  </a:cubicBezTo>
                  <a:cubicBezTo>
                    <a:pt x="143" y="16"/>
                    <a:pt x="166" y="33"/>
                    <a:pt x="144" y="46"/>
                  </a:cubicBezTo>
                  <a:cubicBezTo>
                    <a:pt x="128" y="55"/>
                    <a:pt x="107" y="49"/>
                    <a:pt x="90" y="45"/>
                  </a:cubicBezTo>
                  <a:cubicBezTo>
                    <a:pt x="72" y="41"/>
                    <a:pt x="52" y="36"/>
                    <a:pt x="34" y="42"/>
                  </a:cubicBezTo>
                  <a:cubicBezTo>
                    <a:pt x="22" y="47"/>
                    <a:pt x="1" y="57"/>
                    <a:pt x="0" y="7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58" name="Freeform 234"/>
            <p:cNvSpPr>
              <a:spLocks/>
            </p:cNvSpPr>
            <p:nvPr/>
          </p:nvSpPr>
          <p:spPr bwMode="auto">
            <a:xfrm>
              <a:off x="3297" y="20"/>
              <a:ext cx="42" cy="48"/>
            </a:xfrm>
            <a:custGeom>
              <a:avLst/>
              <a:gdLst>
                <a:gd name="T0" fmla="*/ 168 w 34"/>
                <a:gd name="T1" fmla="*/ 1 h 36"/>
                <a:gd name="T2" fmla="*/ 194 w 34"/>
                <a:gd name="T3" fmla="*/ 389 h 36"/>
                <a:gd name="T4" fmla="*/ 119 w 34"/>
                <a:gd name="T5" fmla="*/ 427 h 36"/>
                <a:gd name="T6" fmla="*/ 0 w 34"/>
                <a:gd name="T7" fmla="*/ 407 h 36"/>
                <a:gd name="T8" fmla="*/ 142 w 34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36"/>
                <a:gd name="T17" fmla="*/ 34 w 3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36">
                  <a:moveTo>
                    <a:pt x="25" y="1"/>
                  </a:moveTo>
                  <a:cubicBezTo>
                    <a:pt x="34" y="7"/>
                    <a:pt x="32" y="20"/>
                    <a:pt x="29" y="29"/>
                  </a:cubicBezTo>
                  <a:cubicBezTo>
                    <a:pt x="26" y="36"/>
                    <a:pt x="26" y="34"/>
                    <a:pt x="18" y="32"/>
                  </a:cubicBezTo>
                  <a:cubicBezTo>
                    <a:pt x="12" y="31"/>
                    <a:pt x="6" y="32"/>
                    <a:pt x="0" y="31"/>
                  </a:cubicBezTo>
                  <a:cubicBezTo>
                    <a:pt x="11" y="24"/>
                    <a:pt x="29" y="17"/>
                    <a:pt x="21" y="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59" name="Freeform 235"/>
            <p:cNvSpPr>
              <a:spLocks/>
            </p:cNvSpPr>
            <p:nvPr/>
          </p:nvSpPr>
          <p:spPr bwMode="auto">
            <a:xfrm>
              <a:off x="3262" y="7"/>
              <a:ext cx="26" cy="50"/>
            </a:xfrm>
            <a:custGeom>
              <a:avLst/>
              <a:gdLst>
                <a:gd name="T0" fmla="*/ 1 w 21"/>
                <a:gd name="T1" fmla="*/ 28 h 38"/>
                <a:gd name="T2" fmla="*/ 0 w 21"/>
                <a:gd name="T3" fmla="*/ 449 h 38"/>
                <a:gd name="T4" fmla="*/ 2 w 21"/>
                <a:gd name="T5" fmla="*/ 1 h 38"/>
                <a:gd name="T6" fmla="*/ 0 60000 65536"/>
                <a:gd name="T7" fmla="*/ 0 60000 65536"/>
                <a:gd name="T8" fmla="*/ 0 60000 65536"/>
                <a:gd name="T9" fmla="*/ 0 w 21"/>
                <a:gd name="T10" fmla="*/ 0 h 38"/>
                <a:gd name="T11" fmla="*/ 21 w 21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38">
                  <a:moveTo>
                    <a:pt x="1" y="2"/>
                  </a:moveTo>
                  <a:cubicBezTo>
                    <a:pt x="21" y="0"/>
                    <a:pt x="19" y="35"/>
                    <a:pt x="0" y="38"/>
                  </a:cubicBezTo>
                  <a:cubicBezTo>
                    <a:pt x="11" y="23"/>
                    <a:pt x="4" y="17"/>
                    <a:pt x="2" y="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60" name="Freeform 236"/>
            <p:cNvSpPr>
              <a:spLocks/>
            </p:cNvSpPr>
            <p:nvPr/>
          </p:nvSpPr>
          <p:spPr bwMode="auto">
            <a:xfrm>
              <a:off x="3171" y="25"/>
              <a:ext cx="32" cy="43"/>
            </a:xfrm>
            <a:custGeom>
              <a:avLst/>
              <a:gdLst>
                <a:gd name="T0" fmla="*/ 26 w 26"/>
                <a:gd name="T1" fmla="*/ 54 h 32"/>
                <a:gd name="T2" fmla="*/ 169 w 26"/>
                <a:gd name="T3" fmla="*/ 445 h 32"/>
                <a:gd name="T4" fmla="*/ 62 w 26"/>
                <a:gd name="T5" fmla="*/ 430 h 32"/>
                <a:gd name="T6" fmla="*/ 0 w 26"/>
                <a:gd name="T7" fmla="*/ 40 h 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2"/>
                <a:gd name="T14" fmla="*/ 26 w 26"/>
                <a:gd name="T15" fmla="*/ 32 h 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2">
                  <a:moveTo>
                    <a:pt x="4" y="4"/>
                  </a:moveTo>
                  <a:cubicBezTo>
                    <a:pt x="17" y="0"/>
                    <a:pt x="14" y="26"/>
                    <a:pt x="26" y="31"/>
                  </a:cubicBezTo>
                  <a:cubicBezTo>
                    <a:pt x="22" y="32"/>
                    <a:pt x="15" y="30"/>
                    <a:pt x="10" y="30"/>
                  </a:cubicBezTo>
                  <a:cubicBezTo>
                    <a:pt x="9" y="17"/>
                    <a:pt x="11" y="12"/>
                    <a:pt x="0" y="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61" name="Freeform 237"/>
            <p:cNvSpPr>
              <a:spLocks/>
            </p:cNvSpPr>
            <p:nvPr/>
          </p:nvSpPr>
          <p:spPr bwMode="auto">
            <a:xfrm>
              <a:off x="3355" y="1198"/>
              <a:ext cx="120" cy="42"/>
            </a:xfrm>
            <a:custGeom>
              <a:avLst/>
              <a:gdLst>
                <a:gd name="T0" fmla="*/ 49 w 97"/>
                <a:gd name="T1" fmla="*/ 49 h 32"/>
                <a:gd name="T2" fmla="*/ 225 w 97"/>
                <a:gd name="T3" fmla="*/ 230 h 32"/>
                <a:gd name="T4" fmla="*/ 278 w 97"/>
                <a:gd name="T5" fmla="*/ 340 h 32"/>
                <a:gd name="T6" fmla="*/ 375 w 97"/>
                <a:gd name="T7" fmla="*/ 340 h 32"/>
                <a:gd name="T8" fmla="*/ 652 w 97"/>
                <a:gd name="T9" fmla="*/ 189 h 32"/>
                <a:gd name="T10" fmla="*/ 367 w 97"/>
                <a:gd name="T11" fmla="*/ 122 h 32"/>
                <a:gd name="T12" fmla="*/ 0 w 97"/>
                <a:gd name="T13" fmla="*/ 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7"/>
                <a:gd name="T22" fmla="*/ 0 h 32"/>
                <a:gd name="T23" fmla="*/ 97 w 97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7" h="32">
                  <a:moveTo>
                    <a:pt x="7" y="4"/>
                  </a:moveTo>
                  <a:cubicBezTo>
                    <a:pt x="16" y="6"/>
                    <a:pt x="26" y="12"/>
                    <a:pt x="33" y="20"/>
                  </a:cubicBezTo>
                  <a:cubicBezTo>
                    <a:pt x="35" y="23"/>
                    <a:pt x="37" y="27"/>
                    <a:pt x="41" y="29"/>
                  </a:cubicBezTo>
                  <a:cubicBezTo>
                    <a:pt x="44" y="30"/>
                    <a:pt x="52" y="29"/>
                    <a:pt x="55" y="29"/>
                  </a:cubicBezTo>
                  <a:cubicBezTo>
                    <a:pt x="67" y="29"/>
                    <a:pt x="97" y="32"/>
                    <a:pt x="96" y="16"/>
                  </a:cubicBezTo>
                  <a:cubicBezTo>
                    <a:pt x="82" y="15"/>
                    <a:pt x="68" y="13"/>
                    <a:pt x="54" y="11"/>
                  </a:cubicBezTo>
                  <a:cubicBezTo>
                    <a:pt x="37" y="8"/>
                    <a:pt x="17" y="0"/>
                    <a:pt x="0" y="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62" name="Freeform 238"/>
            <p:cNvSpPr>
              <a:spLocks/>
            </p:cNvSpPr>
            <p:nvPr/>
          </p:nvSpPr>
          <p:spPr bwMode="auto">
            <a:xfrm>
              <a:off x="3560" y="574"/>
              <a:ext cx="50" cy="108"/>
            </a:xfrm>
            <a:custGeom>
              <a:avLst/>
              <a:gdLst>
                <a:gd name="T0" fmla="*/ 96 w 40"/>
                <a:gd name="T1" fmla="*/ 115 h 82"/>
                <a:gd name="T2" fmla="*/ 119 w 40"/>
                <a:gd name="T3" fmla="*/ 497 h 82"/>
                <a:gd name="T4" fmla="*/ 290 w 40"/>
                <a:gd name="T5" fmla="*/ 975 h 82"/>
                <a:gd name="T6" fmla="*/ 218 w 40"/>
                <a:gd name="T7" fmla="*/ 362 h 82"/>
                <a:gd name="T8" fmla="*/ 119 w 40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82"/>
                <a:gd name="T17" fmla="*/ 40 w 40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82">
                  <a:moveTo>
                    <a:pt x="14" y="10"/>
                  </a:moveTo>
                  <a:cubicBezTo>
                    <a:pt x="0" y="24"/>
                    <a:pt x="6" y="25"/>
                    <a:pt x="16" y="42"/>
                  </a:cubicBezTo>
                  <a:cubicBezTo>
                    <a:pt x="23" y="54"/>
                    <a:pt x="34" y="69"/>
                    <a:pt x="39" y="82"/>
                  </a:cubicBezTo>
                  <a:cubicBezTo>
                    <a:pt x="40" y="65"/>
                    <a:pt x="30" y="48"/>
                    <a:pt x="30" y="30"/>
                  </a:cubicBezTo>
                  <a:cubicBezTo>
                    <a:pt x="30" y="19"/>
                    <a:pt x="23" y="11"/>
                    <a:pt x="16" y="0"/>
                  </a:cubicBezTo>
                </a:path>
              </a:pathLst>
            </a:custGeom>
            <a:solidFill>
              <a:srgbClr val="F5B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63" name="Freeform 239"/>
            <p:cNvSpPr>
              <a:spLocks/>
            </p:cNvSpPr>
            <p:nvPr/>
          </p:nvSpPr>
          <p:spPr bwMode="auto">
            <a:xfrm>
              <a:off x="2978" y="885"/>
              <a:ext cx="112" cy="191"/>
            </a:xfrm>
            <a:custGeom>
              <a:avLst/>
              <a:gdLst>
                <a:gd name="T0" fmla="*/ 334 w 90"/>
                <a:gd name="T1" fmla="*/ 65 h 144"/>
                <a:gd name="T2" fmla="*/ 243 w 90"/>
                <a:gd name="T3" fmla="*/ 552 h 144"/>
                <a:gd name="T4" fmla="*/ 204 w 90"/>
                <a:gd name="T5" fmla="*/ 1003 h 144"/>
                <a:gd name="T6" fmla="*/ 118 w 90"/>
                <a:gd name="T7" fmla="*/ 1257 h 144"/>
                <a:gd name="T8" fmla="*/ 1 w 90"/>
                <a:gd name="T9" fmla="*/ 1435 h 144"/>
                <a:gd name="T10" fmla="*/ 334 w 90"/>
                <a:gd name="T11" fmla="*/ 1832 h 144"/>
                <a:gd name="T12" fmla="*/ 306 w 90"/>
                <a:gd name="T13" fmla="*/ 1056 h 144"/>
                <a:gd name="T14" fmla="*/ 401 w 90"/>
                <a:gd name="T15" fmla="*/ 706 h 144"/>
                <a:gd name="T16" fmla="*/ 645 w 90"/>
                <a:gd name="T17" fmla="*/ 788 h 144"/>
                <a:gd name="T18" fmla="*/ 334 w 90"/>
                <a:gd name="T19" fmla="*/ 0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0"/>
                <a:gd name="T31" fmla="*/ 0 h 144"/>
                <a:gd name="T32" fmla="*/ 90 w 90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0" h="144">
                  <a:moveTo>
                    <a:pt x="47" y="5"/>
                  </a:moveTo>
                  <a:cubicBezTo>
                    <a:pt x="49" y="20"/>
                    <a:pt x="37" y="31"/>
                    <a:pt x="34" y="44"/>
                  </a:cubicBezTo>
                  <a:cubicBezTo>
                    <a:pt x="31" y="53"/>
                    <a:pt x="33" y="66"/>
                    <a:pt x="28" y="79"/>
                  </a:cubicBezTo>
                  <a:cubicBezTo>
                    <a:pt x="25" y="86"/>
                    <a:pt x="21" y="93"/>
                    <a:pt x="16" y="99"/>
                  </a:cubicBezTo>
                  <a:cubicBezTo>
                    <a:pt x="10" y="105"/>
                    <a:pt x="0" y="105"/>
                    <a:pt x="1" y="113"/>
                  </a:cubicBezTo>
                  <a:cubicBezTo>
                    <a:pt x="2" y="127"/>
                    <a:pt x="37" y="141"/>
                    <a:pt x="47" y="144"/>
                  </a:cubicBezTo>
                  <a:cubicBezTo>
                    <a:pt x="23" y="122"/>
                    <a:pt x="29" y="107"/>
                    <a:pt x="43" y="83"/>
                  </a:cubicBezTo>
                  <a:cubicBezTo>
                    <a:pt x="47" y="77"/>
                    <a:pt x="50" y="59"/>
                    <a:pt x="56" y="56"/>
                  </a:cubicBezTo>
                  <a:cubicBezTo>
                    <a:pt x="63" y="52"/>
                    <a:pt x="83" y="61"/>
                    <a:pt x="90" y="62"/>
                  </a:cubicBezTo>
                  <a:cubicBezTo>
                    <a:pt x="88" y="39"/>
                    <a:pt x="47" y="22"/>
                    <a:pt x="47" y="0"/>
                  </a:cubicBezTo>
                </a:path>
              </a:pathLst>
            </a:custGeom>
            <a:solidFill>
              <a:srgbClr val="F9D1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64" name="Freeform 240"/>
            <p:cNvSpPr>
              <a:spLocks/>
            </p:cNvSpPr>
            <p:nvPr/>
          </p:nvSpPr>
          <p:spPr bwMode="auto">
            <a:xfrm>
              <a:off x="3457" y="857"/>
              <a:ext cx="267" cy="355"/>
            </a:xfrm>
            <a:custGeom>
              <a:avLst/>
              <a:gdLst>
                <a:gd name="T0" fmla="*/ 661 w 215"/>
                <a:gd name="T1" fmla="*/ 3215 h 268"/>
                <a:gd name="T2" fmla="*/ 1109 w 215"/>
                <a:gd name="T3" fmla="*/ 2799 h 268"/>
                <a:gd name="T4" fmla="*/ 1396 w 215"/>
                <a:gd name="T5" fmla="*/ 2020 h 268"/>
                <a:gd name="T6" fmla="*/ 1360 w 215"/>
                <a:gd name="T7" fmla="*/ 0 h 268"/>
                <a:gd name="T8" fmla="*/ 1413 w 215"/>
                <a:gd name="T9" fmla="*/ 1204 h 268"/>
                <a:gd name="T10" fmla="*/ 1222 w 215"/>
                <a:gd name="T11" fmla="*/ 2162 h 268"/>
                <a:gd name="T12" fmla="*/ 638 w 215"/>
                <a:gd name="T13" fmla="*/ 3101 h 268"/>
                <a:gd name="T14" fmla="*/ 263 w 215"/>
                <a:gd name="T15" fmla="*/ 3216 h 268"/>
                <a:gd name="T16" fmla="*/ 0 w 215"/>
                <a:gd name="T17" fmla="*/ 3301 h 268"/>
                <a:gd name="T18" fmla="*/ 532 w 215"/>
                <a:gd name="T19" fmla="*/ 3243 h 2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5"/>
                <a:gd name="T31" fmla="*/ 0 h 268"/>
                <a:gd name="T32" fmla="*/ 215 w 215"/>
                <a:gd name="T33" fmla="*/ 268 h 2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5" h="268">
                  <a:moveTo>
                    <a:pt x="94" y="256"/>
                  </a:moveTo>
                  <a:cubicBezTo>
                    <a:pt x="117" y="247"/>
                    <a:pt x="139" y="240"/>
                    <a:pt x="158" y="223"/>
                  </a:cubicBezTo>
                  <a:cubicBezTo>
                    <a:pt x="176" y="207"/>
                    <a:pt x="191" y="183"/>
                    <a:pt x="199" y="161"/>
                  </a:cubicBezTo>
                  <a:cubicBezTo>
                    <a:pt x="214" y="118"/>
                    <a:pt x="215" y="51"/>
                    <a:pt x="194" y="0"/>
                  </a:cubicBezTo>
                  <a:cubicBezTo>
                    <a:pt x="200" y="24"/>
                    <a:pt x="203" y="73"/>
                    <a:pt x="201" y="96"/>
                  </a:cubicBezTo>
                  <a:cubicBezTo>
                    <a:pt x="198" y="128"/>
                    <a:pt x="187" y="143"/>
                    <a:pt x="174" y="172"/>
                  </a:cubicBezTo>
                  <a:cubicBezTo>
                    <a:pt x="158" y="206"/>
                    <a:pt x="127" y="232"/>
                    <a:pt x="91" y="247"/>
                  </a:cubicBezTo>
                  <a:cubicBezTo>
                    <a:pt x="70" y="255"/>
                    <a:pt x="59" y="257"/>
                    <a:pt x="38" y="257"/>
                  </a:cubicBezTo>
                  <a:cubicBezTo>
                    <a:pt x="29" y="257"/>
                    <a:pt x="11" y="263"/>
                    <a:pt x="0" y="263"/>
                  </a:cubicBezTo>
                  <a:cubicBezTo>
                    <a:pt x="19" y="265"/>
                    <a:pt x="60" y="268"/>
                    <a:pt x="76" y="258"/>
                  </a:cubicBezTo>
                </a:path>
              </a:pathLst>
            </a:custGeom>
            <a:solidFill>
              <a:srgbClr val="F7C8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65" name="Freeform 241"/>
            <p:cNvSpPr>
              <a:spLocks/>
            </p:cNvSpPr>
            <p:nvPr/>
          </p:nvSpPr>
          <p:spPr bwMode="auto">
            <a:xfrm>
              <a:off x="3172" y="1040"/>
              <a:ext cx="346" cy="123"/>
            </a:xfrm>
            <a:custGeom>
              <a:avLst/>
              <a:gdLst>
                <a:gd name="T0" fmla="*/ 0 w 278"/>
                <a:gd name="T1" fmla="*/ 0 h 93"/>
                <a:gd name="T2" fmla="*/ 1993 w 278"/>
                <a:gd name="T3" fmla="*/ 874 h 93"/>
                <a:gd name="T4" fmla="*/ 0 w 278"/>
                <a:gd name="T5" fmla="*/ 0 h 93"/>
                <a:gd name="T6" fmla="*/ 0 60000 65536"/>
                <a:gd name="T7" fmla="*/ 0 60000 65536"/>
                <a:gd name="T8" fmla="*/ 0 60000 65536"/>
                <a:gd name="T9" fmla="*/ 0 w 278"/>
                <a:gd name="T10" fmla="*/ 0 h 93"/>
                <a:gd name="T11" fmla="*/ 278 w 278"/>
                <a:gd name="T12" fmla="*/ 93 h 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8" h="93">
                  <a:moveTo>
                    <a:pt x="0" y="0"/>
                  </a:moveTo>
                  <a:cubicBezTo>
                    <a:pt x="30" y="21"/>
                    <a:pt x="152" y="93"/>
                    <a:pt x="278" y="70"/>
                  </a:cubicBezTo>
                  <a:cubicBezTo>
                    <a:pt x="236" y="83"/>
                    <a:pt x="105" y="93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66" name="Freeform 242"/>
            <p:cNvSpPr>
              <a:spLocks/>
            </p:cNvSpPr>
            <p:nvPr/>
          </p:nvSpPr>
          <p:spPr bwMode="auto">
            <a:xfrm>
              <a:off x="3338" y="293"/>
              <a:ext cx="217" cy="156"/>
            </a:xfrm>
            <a:custGeom>
              <a:avLst/>
              <a:gdLst>
                <a:gd name="T0" fmla="*/ 0 w 175"/>
                <a:gd name="T1" fmla="*/ 1454 h 118"/>
                <a:gd name="T2" fmla="*/ 1213 w 175"/>
                <a:gd name="T3" fmla="*/ 461 h 118"/>
                <a:gd name="T4" fmla="*/ 0 60000 65536"/>
                <a:gd name="T5" fmla="*/ 0 60000 65536"/>
                <a:gd name="T6" fmla="*/ 0 w 175"/>
                <a:gd name="T7" fmla="*/ 0 h 118"/>
                <a:gd name="T8" fmla="*/ 175 w 175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5" h="118">
                  <a:moveTo>
                    <a:pt x="0" y="118"/>
                  </a:moveTo>
                  <a:cubicBezTo>
                    <a:pt x="30" y="0"/>
                    <a:pt x="113" y="36"/>
                    <a:pt x="175" y="37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67" name="Freeform 243"/>
            <p:cNvSpPr>
              <a:spLocks/>
            </p:cNvSpPr>
            <p:nvPr/>
          </p:nvSpPr>
          <p:spPr bwMode="auto">
            <a:xfrm>
              <a:off x="3319" y="321"/>
              <a:ext cx="240" cy="192"/>
            </a:xfrm>
            <a:custGeom>
              <a:avLst/>
              <a:gdLst>
                <a:gd name="T0" fmla="*/ 96 w 193"/>
                <a:gd name="T1" fmla="*/ 1194 h 145"/>
                <a:gd name="T2" fmla="*/ 77 w 193"/>
                <a:gd name="T3" fmla="*/ 1303 h 145"/>
                <a:gd name="T4" fmla="*/ 0 w 193"/>
                <a:gd name="T5" fmla="*/ 1810 h 145"/>
                <a:gd name="T6" fmla="*/ 26 w 193"/>
                <a:gd name="T7" fmla="*/ 1811 h 145"/>
                <a:gd name="T8" fmla="*/ 109 w 193"/>
                <a:gd name="T9" fmla="*/ 1316 h 145"/>
                <a:gd name="T10" fmla="*/ 126 w 193"/>
                <a:gd name="T11" fmla="*/ 1196 h 145"/>
                <a:gd name="T12" fmla="*/ 1122 w 193"/>
                <a:gd name="T13" fmla="*/ 163 h 145"/>
                <a:gd name="T14" fmla="*/ 1372 w 193"/>
                <a:gd name="T15" fmla="*/ 179 h 145"/>
                <a:gd name="T16" fmla="*/ 1372 w 193"/>
                <a:gd name="T17" fmla="*/ 179 h 145"/>
                <a:gd name="T18" fmla="*/ 1132 w 193"/>
                <a:gd name="T19" fmla="*/ 139 h 145"/>
                <a:gd name="T20" fmla="*/ 96 w 193"/>
                <a:gd name="T21" fmla="*/ 1194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3"/>
                <a:gd name="T34" fmla="*/ 0 h 145"/>
                <a:gd name="T35" fmla="*/ 193 w 193"/>
                <a:gd name="T36" fmla="*/ 145 h 1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3" h="145">
                  <a:moveTo>
                    <a:pt x="14" y="95"/>
                  </a:moveTo>
                  <a:cubicBezTo>
                    <a:pt x="11" y="104"/>
                    <a:pt x="11" y="104"/>
                    <a:pt x="11" y="104"/>
                  </a:cubicBezTo>
                  <a:cubicBezTo>
                    <a:pt x="7" y="117"/>
                    <a:pt x="3" y="128"/>
                    <a:pt x="0" y="144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7" y="129"/>
                    <a:pt x="10" y="119"/>
                    <a:pt x="15" y="105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50" y="4"/>
                    <a:pt x="110" y="8"/>
                    <a:pt x="158" y="13"/>
                  </a:cubicBezTo>
                  <a:cubicBezTo>
                    <a:pt x="171" y="14"/>
                    <a:pt x="183" y="15"/>
                    <a:pt x="193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83" y="14"/>
                    <a:pt x="171" y="12"/>
                    <a:pt x="159" y="11"/>
                  </a:cubicBezTo>
                  <a:cubicBezTo>
                    <a:pt x="109" y="6"/>
                    <a:pt x="47" y="0"/>
                    <a:pt x="14" y="95"/>
                  </a:cubicBezTo>
                  <a:close/>
                </a:path>
              </a:pathLst>
            </a:custGeom>
            <a:solidFill>
              <a:srgbClr val="479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68" name="Freeform 244"/>
            <p:cNvSpPr>
              <a:spLocks/>
            </p:cNvSpPr>
            <p:nvPr/>
          </p:nvSpPr>
          <p:spPr bwMode="auto">
            <a:xfrm>
              <a:off x="2983" y="571"/>
              <a:ext cx="40" cy="42"/>
            </a:xfrm>
            <a:custGeom>
              <a:avLst/>
              <a:gdLst>
                <a:gd name="T0" fmla="*/ 0 w 32"/>
                <a:gd name="T1" fmla="*/ 160 h 32"/>
                <a:gd name="T2" fmla="*/ 234 w 32"/>
                <a:gd name="T3" fmla="*/ 0 h 32"/>
                <a:gd name="T4" fmla="*/ 0 w 32"/>
                <a:gd name="T5" fmla="*/ 160 h 32"/>
                <a:gd name="T6" fmla="*/ 0 60000 65536"/>
                <a:gd name="T7" fmla="*/ 0 60000 65536"/>
                <a:gd name="T8" fmla="*/ 0 60000 65536"/>
                <a:gd name="T9" fmla="*/ 0 w 32"/>
                <a:gd name="T10" fmla="*/ 0 h 32"/>
                <a:gd name="T11" fmla="*/ 32 w 32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2">
                  <a:moveTo>
                    <a:pt x="0" y="14"/>
                  </a:moveTo>
                  <a:cubicBezTo>
                    <a:pt x="9" y="21"/>
                    <a:pt x="14" y="21"/>
                    <a:pt x="32" y="0"/>
                  </a:cubicBezTo>
                  <a:cubicBezTo>
                    <a:pt x="26" y="9"/>
                    <a:pt x="27" y="32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69" name="Freeform 245"/>
            <p:cNvSpPr>
              <a:spLocks/>
            </p:cNvSpPr>
            <p:nvPr/>
          </p:nvSpPr>
          <p:spPr bwMode="auto">
            <a:xfrm>
              <a:off x="2980" y="700"/>
              <a:ext cx="36" cy="53"/>
            </a:xfrm>
            <a:custGeom>
              <a:avLst/>
              <a:gdLst>
                <a:gd name="T0" fmla="*/ 0 w 29"/>
                <a:gd name="T1" fmla="*/ 0 h 40"/>
                <a:gd name="T2" fmla="*/ 192 w 29"/>
                <a:gd name="T3" fmla="*/ 502 h 40"/>
                <a:gd name="T4" fmla="*/ 0 w 29"/>
                <a:gd name="T5" fmla="*/ 0 h 40"/>
                <a:gd name="T6" fmla="*/ 0 60000 65536"/>
                <a:gd name="T7" fmla="*/ 0 60000 65536"/>
                <a:gd name="T8" fmla="*/ 0 60000 65536"/>
                <a:gd name="T9" fmla="*/ 0 w 29"/>
                <a:gd name="T10" fmla="*/ 0 h 40"/>
                <a:gd name="T11" fmla="*/ 29 w 29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40">
                  <a:moveTo>
                    <a:pt x="0" y="0"/>
                  </a:moveTo>
                  <a:cubicBezTo>
                    <a:pt x="15" y="4"/>
                    <a:pt x="26" y="21"/>
                    <a:pt x="27" y="40"/>
                  </a:cubicBezTo>
                  <a:cubicBezTo>
                    <a:pt x="29" y="27"/>
                    <a:pt x="28" y="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70" name="Freeform 246"/>
            <p:cNvSpPr>
              <a:spLocks noEditPoints="1"/>
            </p:cNvSpPr>
            <p:nvPr/>
          </p:nvSpPr>
          <p:spPr bwMode="auto">
            <a:xfrm>
              <a:off x="2951" y="554"/>
              <a:ext cx="209" cy="216"/>
            </a:xfrm>
            <a:custGeom>
              <a:avLst/>
              <a:gdLst>
                <a:gd name="T0" fmla="*/ 1197 w 168"/>
                <a:gd name="T1" fmla="*/ 1611 h 163"/>
                <a:gd name="T2" fmla="*/ 1198 w 168"/>
                <a:gd name="T3" fmla="*/ 1432 h 163"/>
                <a:gd name="T4" fmla="*/ 1197 w 168"/>
                <a:gd name="T5" fmla="*/ 1611 h 163"/>
                <a:gd name="T6" fmla="*/ 1111 w 168"/>
                <a:gd name="T7" fmla="*/ 1085 h 163"/>
                <a:gd name="T8" fmla="*/ 962 w 168"/>
                <a:gd name="T9" fmla="*/ 901 h 163"/>
                <a:gd name="T10" fmla="*/ 907 w 168"/>
                <a:gd name="T11" fmla="*/ 730 h 163"/>
                <a:gd name="T12" fmla="*/ 837 w 168"/>
                <a:gd name="T13" fmla="*/ 615 h 163"/>
                <a:gd name="T14" fmla="*/ 590 w 168"/>
                <a:gd name="T15" fmla="*/ 37 h 163"/>
                <a:gd name="T16" fmla="*/ 468 w 168"/>
                <a:gd name="T17" fmla="*/ 1 h 163"/>
                <a:gd name="T18" fmla="*/ 345 w 168"/>
                <a:gd name="T19" fmla="*/ 28 h 163"/>
                <a:gd name="T20" fmla="*/ 119 w 168"/>
                <a:gd name="T21" fmla="*/ 123 h 163"/>
                <a:gd name="T22" fmla="*/ 1 w 168"/>
                <a:gd name="T23" fmla="*/ 388 h 163"/>
                <a:gd name="T24" fmla="*/ 21 w 168"/>
                <a:gd name="T25" fmla="*/ 588 h 163"/>
                <a:gd name="T26" fmla="*/ 32 w 168"/>
                <a:gd name="T27" fmla="*/ 815 h 163"/>
                <a:gd name="T28" fmla="*/ 50 w 168"/>
                <a:gd name="T29" fmla="*/ 966 h 163"/>
                <a:gd name="T30" fmla="*/ 96 w 168"/>
                <a:gd name="T31" fmla="*/ 1130 h 163"/>
                <a:gd name="T32" fmla="*/ 136 w 168"/>
                <a:gd name="T33" fmla="*/ 1280 h 163"/>
                <a:gd name="T34" fmla="*/ 157 w 168"/>
                <a:gd name="T35" fmla="*/ 1410 h 163"/>
                <a:gd name="T36" fmla="*/ 261 w 168"/>
                <a:gd name="T37" fmla="*/ 1698 h 163"/>
                <a:gd name="T38" fmla="*/ 355 w 168"/>
                <a:gd name="T39" fmla="*/ 1849 h 163"/>
                <a:gd name="T40" fmla="*/ 724 w 168"/>
                <a:gd name="T41" fmla="*/ 1927 h 163"/>
                <a:gd name="T42" fmla="*/ 870 w 168"/>
                <a:gd name="T43" fmla="*/ 2026 h 163"/>
                <a:gd name="T44" fmla="*/ 1158 w 168"/>
                <a:gd name="T45" fmla="*/ 1782 h 163"/>
                <a:gd name="T46" fmla="*/ 1136 w 168"/>
                <a:gd name="T47" fmla="*/ 1696 h 163"/>
                <a:gd name="T48" fmla="*/ 1111 w 168"/>
                <a:gd name="T49" fmla="*/ 1085 h 163"/>
                <a:gd name="T50" fmla="*/ 527 w 168"/>
                <a:gd name="T51" fmla="*/ 2049 h 163"/>
                <a:gd name="T52" fmla="*/ 560 w 168"/>
                <a:gd name="T53" fmla="*/ 2013 h 163"/>
                <a:gd name="T54" fmla="*/ 527 w 168"/>
                <a:gd name="T55" fmla="*/ 2049 h 16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8"/>
                <a:gd name="T85" fmla="*/ 0 h 163"/>
                <a:gd name="T86" fmla="*/ 168 w 168"/>
                <a:gd name="T87" fmla="*/ 163 h 16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8" h="163">
                  <a:moveTo>
                    <a:pt x="167" y="128"/>
                  </a:moveTo>
                  <a:cubicBezTo>
                    <a:pt x="168" y="123"/>
                    <a:pt x="168" y="119"/>
                    <a:pt x="168" y="114"/>
                  </a:cubicBezTo>
                  <a:cubicBezTo>
                    <a:pt x="166" y="118"/>
                    <a:pt x="166" y="123"/>
                    <a:pt x="167" y="128"/>
                  </a:cubicBezTo>
                  <a:close/>
                  <a:moveTo>
                    <a:pt x="156" y="87"/>
                  </a:moveTo>
                  <a:cubicBezTo>
                    <a:pt x="158" y="77"/>
                    <a:pt x="139" y="77"/>
                    <a:pt x="134" y="71"/>
                  </a:cubicBezTo>
                  <a:cubicBezTo>
                    <a:pt x="130" y="67"/>
                    <a:pt x="130" y="62"/>
                    <a:pt x="127" y="58"/>
                  </a:cubicBezTo>
                  <a:cubicBezTo>
                    <a:pt x="124" y="53"/>
                    <a:pt x="120" y="52"/>
                    <a:pt x="117" y="48"/>
                  </a:cubicBezTo>
                  <a:cubicBezTo>
                    <a:pt x="104" y="35"/>
                    <a:pt x="102" y="10"/>
                    <a:pt x="83" y="3"/>
                  </a:cubicBezTo>
                  <a:cubicBezTo>
                    <a:pt x="78" y="1"/>
                    <a:pt x="72" y="3"/>
                    <a:pt x="65" y="1"/>
                  </a:cubicBezTo>
                  <a:cubicBezTo>
                    <a:pt x="58" y="0"/>
                    <a:pt x="58" y="0"/>
                    <a:pt x="48" y="2"/>
                  </a:cubicBezTo>
                  <a:cubicBezTo>
                    <a:pt x="40" y="4"/>
                    <a:pt x="24" y="7"/>
                    <a:pt x="17" y="10"/>
                  </a:cubicBezTo>
                  <a:cubicBezTo>
                    <a:pt x="7" y="16"/>
                    <a:pt x="5" y="21"/>
                    <a:pt x="1" y="31"/>
                  </a:cubicBezTo>
                  <a:cubicBezTo>
                    <a:pt x="2" y="38"/>
                    <a:pt x="3" y="41"/>
                    <a:pt x="3" y="47"/>
                  </a:cubicBezTo>
                  <a:cubicBezTo>
                    <a:pt x="3" y="53"/>
                    <a:pt x="0" y="57"/>
                    <a:pt x="5" y="64"/>
                  </a:cubicBezTo>
                  <a:cubicBezTo>
                    <a:pt x="10" y="70"/>
                    <a:pt x="7" y="68"/>
                    <a:pt x="7" y="76"/>
                  </a:cubicBezTo>
                  <a:cubicBezTo>
                    <a:pt x="7" y="84"/>
                    <a:pt x="9" y="84"/>
                    <a:pt x="14" y="90"/>
                  </a:cubicBezTo>
                  <a:cubicBezTo>
                    <a:pt x="18" y="96"/>
                    <a:pt x="17" y="96"/>
                    <a:pt x="19" y="101"/>
                  </a:cubicBezTo>
                  <a:cubicBezTo>
                    <a:pt x="21" y="107"/>
                    <a:pt x="18" y="105"/>
                    <a:pt x="22" y="112"/>
                  </a:cubicBezTo>
                  <a:cubicBezTo>
                    <a:pt x="26" y="119"/>
                    <a:pt x="31" y="128"/>
                    <a:pt x="37" y="135"/>
                  </a:cubicBezTo>
                  <a:cubicBezTo>
                    <a:pt x="44" y="143"/>
                    <a:pt x="45" y="145"/>
                    <a:pt x="50" y="147"/>
                  </a:cubicBezTo>
                  <a:cubicBezTo>
                    <a:pt x="55" y="149"/>
                    <a:pt x="67" y="136"/>
                    <a:pt x="101" y="153"/>
                  </a:cubicBezTo>
                  <a:cubicBezTo>
                    <a:pt x="106" y="154"/>
                    <a:pt x="115" y="160"/>
                    <a:pt x="122" y="161"/>
                  </a:cubicBezTo>
                  <a:cubicBezTo>
                    <a:pt x="143" y="163"/>
                    <a:pt x="152" y="161"/>
                    <a:pt x="162" y="141"/>
                  </a:cubicBezTo>
                  <a:cubicBezTo>
                    <a:pt x="161" y="139"/>
                    <a:pt x="160" y="137"/>
                    <a:pt x="159" y="134"/>
                  </a:cubicBezTo>
                  <a:cubicBezTo>
                    <a:pt x="151" y="113"/>
                    <a:pt x="159" y="98"/>
                    <a:pt x="156" y="87"/>
                  </a:cubicBezTo>
                  <a:close/>
                  <a:moveTo>
                    <a:pt x="74" y="163"/>
                  </a:moveTo>
                  <a:cubicBezTo>
                    <a:pt x="76" y="162"/>
                    <a:pt x="77" y="161"/>
                    <a:pt x="78" y="160"/>
                  </a:cubicBezTo>
                  <a:cubicBezTo>
                    <a:pt x="76" y="161"/>
                    <a:pt x="75" y="162"/>
                    <a:pt x="74" y="163"/>
                  </a:cubicBezTo>
                  <a:close/>
                </a:path>
              </a:pathLst>
            </a:custGeom>
            <a:solidFill>
              <a:srgbClr val="63A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71" name="Freeform 247"/>
            <p:cNvSpPr>
              <a:spLocks/>
            </p:cNvSpPr>
            <p:nvPr/>
          </p:nvSpPr>
          <p:spPr bwMode="auto">
            <a:xfrm>
              <a:off x="3391" y="334"/>
              <a:ext cx="71" cy="46"/>
            </a:xfrm>
            <a:custGeom>
              <a:avLst/>
              <a:gdLst>
                <a:gd name="T0" fmla="*/ 404 w 57"/>
                <a:gd name="T1" fmla="*/ 145 h 35"/>
                <a:gd name="T2" fmla="*/ 301 w 57"/>
                <a:gd name="T3" fmla="*/ 145 h 35"/>
                <a:gd name="T4" fmla="*/ 213 w 57"/>
                <a:gd name="T5" fmla="*/ 216 h 35"/>
                <a:gd name="T6" fmla="*/ 207 w 57"/>
                <a:gd name="T7" fmla="*/ 346 h 35"/>
                <a:gd name="T8" fmla="*/ 213 w 57"/>
                <a:gd name="T9" fmla="*/ 409 h 35"/>
                <a:gd name="T10" fmla="*/ 157 w 57"/>
                <a:gd name="T11" fmla="*/ 389 h 35"/>
                <a:gd name="T12" fmla="*/ 96 w 57"/>
                <a:gd name="T13" fmla="*/ 346 h 35"/>
                <a:gd name="T14" fmla="*/ 0 w 57"/>
                <a:gd name="T15" fmla="*/ 306 h 35"/>
                <a:gd name="T16" fmla="*/ 71 w 57"/>
                <a:gd name="T17" fmla="*/ 191 h 35"/>
                <a:gd name="T18" fmla="*/ 207 w 57"/>
                <a:gd name="T19" fmla="*/ 84 h 35"/>
                <a:gd name="T20" fmla="*/ 411 w 57"/>
                <a:gd name="T21" fmla="*/ 37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"/>
                <a:gd name="T34" fmla="*/ 0 h 35"/>
                <a:gd name="T35" fmla="*/ 57 w 57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" h="35">
                  <a:moveTo>
                    <a:pt x="56" y="12"/>
                  </a:moveTo>
                  <a:cubicBezTo>
                    <a:pt x="53" y="9"/>
                    <a:pt x="45" y="11"/>
                    <a:pt x="41" y="12"/>
                  </a:cubicBezTo>
                  <a:cubicBezTo>
                    <a:pt x="38" y="13"/>
                    <a:pt x="33" y="15"/>
                    <a:pt x="30" y="18"/>
                  </a:cubicBezTo>
                  <a:cubicBezTo>
                    <a:pt x="27" y="22"/>
                    <a:pt x="27" y="26"/>
                    <a:pt x="28" y="30"/>
                  </a:cubicBezTo>
                  <a:cubicBezTo>
                    <a:pt x="29" y="32"/>
                    <a:pt x="30" y="34"/>
                    <a:pt x="30" y="35"/>
                  </a:cubicBezTo>
                  <a:cubicBezTo>
                    <a:pt x="27" y="35"/>
                    <a:pt x="25" y="34"/>
                    <a:pt x="22" y="33"/>
                  </a:cubicBezTo>
                  <a:cubicBezTo>
                    <a:pt x="19" y="32"/>
                    <a:pt x="16" y="31"/>
                    <a:pt x="14" y="30"/>
                  </a:cubicBezTo>
                  <a:cubicBezTo>
                    <a:pt x="9" y="29"/>
                    <a:pt x="4" y="27"/>
                    <a:pt x="0" y="26"/>
                  </a:cubicBezTo>
                  <a:cubicBezTo>
                    <a:pt x="2" y="22"/>
                    <a:pt x="5" y="19"/>
                    <a:pt x="10" y="16"/>
                  </a:cubicBezTo>
                  <a:cubicBezTo>
                    <a:pt x="16" y="13"/>
                    <a:pt x="22" y="10"/>
                    <a:pt x="28" y="7"/>
                  </a:cubicBezTo>
                  <a:cubicBezTo>
                    <a:pt x="36" y="4"/>
                    <a:pt x="48" y="0"/>
                    <a:pt x="57" y="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72" name="Freeform 248"/>
            <p:cNvSpPr>
              <a:spLocks/>
            </p:cNvSpPr>
            <p:nvPr/>
          </p:nvSpPr>
          <p:spPr bwMode="auto">
            <a:xfrm>
              <a:off x="3031" y="684"/>
              <a:ext cx="356" cy="332"/>
            </a:xfrm>
            <a:custGeom>
              <a:avLst/>
              <a:gdLst>
                <a:gd name="T0" fmla="*/ 1959 w 287"/>
                <a:gd name="T1" fmla="*/ 2694 h 251"/>
                <a:gd name="T2" fmla="*/ 1843 w 287"/>
                <a:gd name="T3" fmla="*/ 2344 h 251"/>
                <a:gd name="T4" fmla="*/ 1684 w 287"/>
                <a:gd name="T5" fmla="*/ 1720 h 251"/>
                <a:gd name="T6" fmla="*/ 1609 w 287"/>
                <a:gd name="T7" fmla="*/ 1357 h 251"/>
                <a:gd name="T8" fmla="*/ 934 w 287"/>
                <a:gd name="T9" fmla="*/ 1007 h 251"/>
                <a:gd name="T10" fmla="*/ 815 w 287"/>
                <a:gd name="T11" fmla="*/ 815 h 251"/>
                <a:gd name="T12" fmla="*/ 660 w 287"/>
                <a:gd name="T13" fmla="*/ 444 h 251"/>
                <a:gd name="T14" fmla="*/ 657 w 287"/>
                <a:gd name="T15" fmla="*/ 399 h 251"/>
                <a:gd name="T16" fmla="*/ 634 w 287"/>
                <a:gd name="T17" fmla="*/ 351 h 251"/>
                <a:gd name="T18" fmla="*/ 135 w 287"/>
                <a:gd name="T19" fmla="*/ 435 h 251"/>
                <a:gd name="T20" fmla="*/ 185 w 287"/>
                <a:gd name="T21" fmla="*/ 286 h 251"/>
                <a:gd name="T22" fmla="*/ 0 w 287"/>
                <a:gd name="T23" fmla="*/ 560 h 251"/>
                <a:gd name="T24" fmla="*/ 0 w 287"/>
                <a:gd name="T25" fmla="*/ 575 h 251"/>
                <a:gd name="T26" fmla="*/ 260 w 287"/>
                <a:gd name="T27" fmla="*/ 698 h 251"/>
                <a:gd name="T28" fmla="*/ 588 w 287"/>
                <a:gd name="T29" fmla="*/ 1102 h 251"/>
                <a:gd name="T30" fmla="*/ 148 w 287"/>
                <a:gd name="T31" fmla="*/ 761 h 251"/>
                <a:gd name="T32" fmla="*/ 71 w 287"/>
                <a:gd name="T33" fmla="*/ 874 h 251"/>
                <a:gd name="T34" fmla="*/ 185 w 287"/>
                <a:gd name="T35" fmla="*/ 1102 h 251"/>
                <a:gd name="T36" fmla="*/ 228 w 287"/>
                <a:gd name="T37" fmla="*/ 1241 h 251"/>
                <a:gd name="T38" fmla="*/ 284 w 287"/>
                <a:gd name="T39" fmla="*/ 1426 h 251"/>
                <a:gd name="T40" fmla="*/ 376 w 287"/>
                <a:gd name="T41" fmla="*/ 1615 h 251"/>
                <a:gd name="T42" fmla="*/ 401 w 287"/>
                <a:gd name="T43" fmla="*/ 1795 h 251"/>
                <a:gd name="T44" fmla="*/ 435 w 287"/>
                <a:gd name="T45" fmla="*/ 1919 h 251"/>
                <a:gd name="T46" fmla="*/ 511 w 287"/>
                <a:gd name="T47" fmla="*/ 1972 h 251"/>
                <a:gd name="T48" fmla="*/ 616 w 287"/>
                <a:gd name="T49" fmla="*/ 1956 h 251"/>
                <a:gd name="T50" fmla="*/ 692 w 287"/>
                <a:gd name="T51" fmla="*/ 2238 h 251"/>
                <a:gd name="T52" fmla="*/ 764 w 287"/>
                <a:gd name="T53" fmla="*/ 2295 h 251"/>
                <a:gd name="T54" fmla="*/ 831 w 287"/>
                <a:gd name="T55" fmla="*/ 2331 h 251"/>
                <a:gd name="T56" fmla="*/ 937 w 287"/>
                <a:gd name="T57" fmla="*/ 2344 h 251"/>
                <a:gd name="T58" fmla="*/ 1016 w 287"/>
                <a:gd name="T59" fmla="*/ 2495 h 251"/>
                <a:gd name="T60" fmla="*/ 1049 w 287"/>
                <a:gd name="T61" fmla="*/ 2660 h 251"/>
                <a:gd name="T62" fmla="*/ 1140 w 287"/>
                <a:gd name="T63" fmla="*/ 2902 h 251"/>
                <a:gd name="T64" fmla="*/ 1273 w 287"/>
                <a:gd name="T65" fmla="*/ 2913 h 251"/>
                <a:gd name="T66" fmla="*/ 1331 w 287"/>
                <a:gd name="T67" fmla="*/ 2960 h 251"/>
                <a:gd name="T68" fmla="*/ 1523 w 287"/>
                <a:gd name="T69" fmla="*/ 2999 h 251"/>
                <a:gd name="T70" fmla="*/ 1858 w 287"/>
                <a:gd name="T71" fmla="*/ 3083 h 251"/>
                <a:gd name="T72" fmla="*/ 1959 w 287"/>
                <a:gd name="T73" fmla="*/ 2694 h 25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7"/>
                <a:gd name="T112" fmla="*/ 0 h 251"/>
                <a:gd name="T113" fmla="*/ 287 w 287"/>
                <a:gd name="T114" fmla="*/ 251 h 25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7" h="251">
                  <a:moveTo>
                    <a:pt x="282" y="217"/>
                  </a:moveTo>
                  <a:cubicBezTo>
                    <a:pt x="276" y="210"/>
                    <a:pt x="275" y="201"/>
                    <a:pt x="265" y="189"/>
                  </a:cubicBezTo>
                  <a:cubicBezTo>
                    <a:pt x="255" y="177"/>
                    <a:pt x="247" y="147"/>
                    <a:pt x="243" y="139"/>
                  </a:cubicBezTo>
                  <a:cubicBezTo>
                    <a:pt x="239" y="132"/>
                    <a:pt x="236" y="124"/>
                    <a:pt x="231" y="110"/>
                  </a:cubicBezTo>
                  <a:cubicBezTo>
                    <a:pt x="179" y="119"/>
                    <a:pt x="139" y="86"/>
                    <a:pt x="134" y="81"/>
                  </a:cubicBezTo>
                  <a:cubicBezTo>
                    <a:pt x="135" y="85"/>
                    <a:pt x="115" y="62"/>
                    <a:pt x="117" y="66"/>
                  </a:cubicBezTo>
                  <a:cubicBezTo>
                    <a:pt x="117" y="66"/>
                    <a:pt x="103" y="58"/>
                    <a:pt x="95" y="36"/>
                  </a:cubicBezTo>
                  <a:cubicBezTo>
                    <a:pt x="95" y="35"/>
                    <a:pt x="94" y="34"/>
                    <a:pt x="94" y="32"/>
                  </a:cubicBezTo>
                  <a:cubicBezTo>
                    <a:pt x="93" y="31"/>
                    <a:pt x="92" y="29"/>
                    <a:pt x="91" y="28"/>
                  </a:cubicBezTo>
                  <a:cubicBezTo>
                    <a:pt x="73" y="0"/>
                    <a:pt x="42" y="25"/>
                    <a:pt x="19" y="35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9" y="30"/>
                    <a:pt x="5" y="35"/>
                    <a:pt x="0" y="4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8" y="45"/>
                    <a:pt x="20" y="46"/>
                    <a:pt x="38" y="56"/>
                  </a:cubicBezTo>
                  <a:cubicBezTo>
                    <a:pt x="69" y="73"/>
                    <a:pt x="85" y="89"/>
                    <a:pt x="85" y="89"/>
                  </a:cubicBezTo>
                  <a:cubicBezTo>
                    <a:pt x="66" y="80"/>
                    <a:pt x="44" y="62"/>
                    <a:pt x="21" y="61"/>
                  </a:cubicBezTo>
                  <a:cubicBezTo>
                    <a:pt x="14" y="60"/>
                    <a:pt x="8" y="65"/>
                    <a:pt x="10" y="70"/>
                  </a:cubicBezTo>
                  <a:cubicBezTo>
                    <a:pt x="13" y="77"/>
                    <a:pt x="25" y="86"/>
                    <a:pt x="27" y="89"/>
                  </a:cubicBezTo>
                  <a:cubicBezTo>
                    <a:pt x="30" y="94"/>
                    <a:pt x="29" y="97"/>
                    <a:pt x="32" y="100"/>
                  </a:cubicBezTo>
                  <a:cubicBezTo>
                    <a:pt x="35" y="103"/>
                    <a:pt x="34" y="110"/>
                    <a:pt x="41" y="115"/>
                  </a:cubicBezTo>
                  <a:cubicBezTo>
                    <a:pt x="48" y="120"/>
                    <a:pt x="48" y="123"/>
                    <a:pt x="54" y="130"/>
                  </a:cubicBezTo>
                  <a:cubicBezTo>
                    <a:pt x="59" y="138"/>
                    <a:pt x="55" y="140"/>
                    <a:pt x="58" y="145"/>
                  </a:cubicBezTo>
                  <a:cubicBezTo>
                    <a:pt x="61" y="150"/>
                    <a:pt x="62" y="155"/>
                    <a:pt x="62" y="155"/>
                  </a:cubicBezTo>
                  <a:cubicBezTo>
                    <a:pt x="73" y="159"/>
                    <a:pt x="73" y="159"/>
                    <a:pt x="73" y="159"/>
                  </a:cubicBezTo>
                  <a:cubicBezTo>
                    <a:pt x="73" y="159"/>
                    <a:pt x="81" y="158"/>
                    <a:pt x="89" y="158"/>
                  </a:cubicBezTo>
                  <a:cubicBezTo>
                    <a:pt x="97" y="158"/>
                    <a:pt x="94" y="169"/>
                    <a:pt x="99" y="181"/>
                  </a:cubicBezTo>
                  <a:cubicBezTo>
                    <a:pt x="105" y="192"/>
                    <a:pt x="99" y="181"/>
                    <a:pt x="110" y="185"/>
                  </a:cubicBezTo>
                  <a:cubicBezTo>
                    <a:pt x="120" y="188"/>
                    <a:pt x="119" y="188"/>
                    <a:pt x="119" y="188"/>
                  </a:cubicBezTo>
                  <a:cubicBezTo>
                    <a:pt x="119" y="188"/>
                    <a:pt x="128" y="189"/>
                    <a:pt x="135" y="189"/>
                  </a:cubicBezTo>
                  <a:cubicBezTo>
                    <a:pt x="141" y="189"/>
                    <a:pt x="141" y="197"/>
                    <a:pt x="146" y="201"/>
                  </a:cubicBezTo>
                  <a:cubicBezTo>
                    <a:pt x="151" y="205"/>
                    <a:pt x="148" y="212"/>
                    <a:pt x="151" y="215"/>
                  </a:cubicBezTo>
                  <a:cubicBezTo>
                    <a:pt x="154" y="218"/>
                    <a:pt x="154" y="224"/>
                    <a:pt x="164" y="234"/>
                  </a:cubicBezTo>
                  <a:cubicBezTo>
                    <a:pt x="173" y="244"/>
                    <a:pt x="172" y="237"/>
                    <a:pt x="183" y="235"/>
                  </a:cubicBezTo>
                  <a:cubicBezTo>
                    <a:pt x="190" y="234"/>
                    <a:pt x="190" y="236"/>
                    <a:pt x="191" y="239"/>
                  </a:cubicBezTo>
                  <a:cubicBezTo>
                    <a:pt x="198" y="238"/>
                    <a:pt x="211" y="244"/>
                    <a:pt x="219" y="242"/>
                  </a:cubicBezTo>
                  <a:cubicBezTo>
                    <a:pt x="234" y="239"/>
                    <a:pt x="253" y="248"/>
                    <a:pt x="267" y="249"/>
                  </a:cubicBezTo>
                  <a:cubicBezTo>
                    <a:pt x="287" y="251"/>
                    <a:pt x="280" y="232"/>
                    <a:pt x="282" y="217"/>
                  </a:cubicBezTo>
                  <a:close/>
                </a:path>
              </a:pathLst>
            </a:custGeom>
            <a:solidFill>
              <a:srgbClr val="63A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73" name="Freeform 249"/>
            <p:cNvSpPr>
              <a:spLocks/>
            </p:cNvSpPr>
            <p:nvPr/>
          </p:nvSpPr>
          <p:spPr bwMode="auto">
            <a:xfrm>
              <a:off x="2947" y="564"/>
              <a:ext cx="61" cy="72"/>
            </a:xfrm>
            <a:custGeom>
              <a:avLst/>
              <a:gdLst>
                <a:gd name="T0" fmla="*/ 354 w 49"/>
                <a:gd name="T1" fmla="*/ 0 h 54"/>
                <a:gd name="T2" fmla="*/ 110 w 49"/>
                <a:gd name="T3" fmla="*/ 720 h 54"/>
                <a:gd name="T4" fmla="*/ 354 w 49"/>
                <a:gd name="T5" fmla="*/ 0 h 54"/>
                <a:gd name="T6" fmla="*/ 0 60000 65536"/>
                <a:gd name="T7" fmla="*/ 0 60000 65536"/>
                <a:gd name="T8" fmla="*/ 0 60000 65536"/>
                <a:gd name="T9" fmla="*/ 0 w 49"/>
                <a:gd name="T10" fmla="*/ 0 h 54"/>
                <a:gd name="T11" fmla="*/ 49 w 49"/>
                <a:gd name="T12" fmla="*/ 54 h 5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" h="54">
                  <a:moveTo>
                    <a:pt x="49" y="0"/>
                  </a:moveTo>
                  <a:cubicBezTo>
                    <a:pt x="32" y="4"/>
                    <a:pt x="0" y="14"/>
                    <a:pt x="15" y="54"/>
                  </a:cubicBezTo>
                  <a:cubicBezTo>
                    <a:pt x="12" y="34"/>
                    <a:pt x="20" y="9"/>
                    <a:pt x="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74" name="Freeform 250"/>
            <p:cNvSpPr>
              <a:spLocks/>
            </p:cNvSpPr>
            <p:nvPr/>
          </p:nvSpPr>
          <p:spPr bwMode="auto">
            <a:xfrm>
              <a:off x="3480" y="412"/>
              <a:ext cx="104" cy="190"/>
            </a:xfrm>
            <a:custGeom>
              <a:avLst/>
              <a:gdLst>
                <a:gd name="T0" fmla="*/ 95 w 83"/>
                <a:gd name="T1" fmla="*/ 114 h 143"/>
                <a:gd name="T2" fmla="*/ 0 w 83"/>
                <a:gd name="T3" fmla="*/ 0 h 143"/>
                <a:gd name="T4" fmla="*/ 20 w 83"/>
                <a:gd name="T5" fmla="*/ 85 h 143"/>
                <a:gd name="T6" fmla="*/ 281 w 83"/>
                <a:gd name="T7" fmla="*/ 627 h 143"/>
                <a:gd name="T8" fmla="*/ 362 w 83"/>
                <a:gd name="T9" fmla="*/ 1092 h 143"/>
                <a:gd name="T10" fmla="*/ 476 w 83"/>
                <a:gd name="T11" fmla="*/ 1772 h 143"/>
                <a:gd name="T12" fmla="*/ 476 w 83"/>
                <a:gd name="T13" fmla="*/ 1830 h 143"/>
                <a:gd name="T14" fmla="*/ 476 w 83"/>
                <a:gd name="T15" fmla="*/ 1842 h 143"/>
                <a:gd name="T16" fmla="*/ 632 w 83"/>
                <a:gd name="T17" fmla="*/ 1471 h 143"/>
                <a:gd name="T18" fmla="*/ 95 w 83"/>
                <a:gd name="T19" fmla="*/ 114 h 1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"/>
                <a:gd name="T31" fmla="*/ 0 h 143"/>
                <a:gd name="T32" fmla="*/ 83 w 83"/>
                <a:gd name="T33" fmla="*/ 143 h 1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" h="143">
                  <a:moveTo>
                    <a:pt x="13" y="9"/>
                  </a:moveTo>
                  <a:cubicBezTo>
                    <a:pt x="9" y="6"/>
                    <a:pt x="4" y="3"/>
                    <a:pt x="0" y="0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6" y="20"/>
                    <a:pt x="28" y="32"/>
                    <a:pt x="37" y="49"/>
                  </a:cubicBezTo>
                  <a:cubicBezTo>
                    <a:pt x="44" y="61"/>
                    <a:pt x="46" y="73"/>
                    <a:pt x="47" y="85"/>
                  </a:cubicBezTo>
                  <a:cubicBezTo>
                    <a:pt x="60" y="103"/>
                    <a:pt x="66" y="121"/>
                    <a:pt x="62" y="137"/>
                  </a:cubicBezTo>
                  <a:cubicBezTo>
                    <a:pt x="62" y="142"/>
                    <a:pt x="62" y="142"/>
                    <a:pt x="62" y="142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73" y="138"/>
                    <a:pt x="78" y="130"/>
                    <a:pt x="83" y="114"/>
                  </a:cubicBezTo>
                  <a:cubicBezTo>
                    <a:pt x="76" y="91"/>
                    <a:pt x="60" y="43"/>
                    <a:pt x="13" y="9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75" name="Freeform 251"/>
            <p:cNvSpPr>
              <a:spLocks/>
            </p:cNvSpPr>
            <p:nvPr/>
          </p:nvSpPr>
          <p:spPr bwMode="auto">
            <a:xfrm>
              <a:off x="3350" y="368"/>
              <a:ext cx="58" cy="61"/>
            </a:xfrm>
            <a:custGeom>
              <a:avLst/>
              <a:gdLst>
                <a:gd name="T0" fmla="*/ 200 w 47"/>
                <a:gd name="T1" fmla="*/ 0 h 46"/>
                <a:gd name="T2" fmla="*/ 200 w 47"/>
                <a:gd name="T3" fmla="*/ 0 h 46"/>
                <a:gd name="T4" fmla="*/ 0 w 47"/>
                <a:gd name="T5" fmla="*/ 581 h 46"/>
                <a:gd name="T6" fmla="*/ 1 w 47"/>
                <a:gd name="T7" fmla="*/ 581 h 46"/>
                <a:gd name="T8" fmla="*/ 110 w 47"/>
                <a:gd name="T9" fmla="*/ 581 h 46"/>
                <a:gd name="T10" fmla="*/ 136 w 47"/>
                <a:gd name="T11" fmla="*/ 436 h 46"/>
                <a:gd name="T12" fmla="*/ 315 w 47"/>
                <a:gd name="T13" fmla="*/ 49 h 46"/>
                <a:gd name="T14" fmla="*/ 200 w 47"/>
                <a:gd name="T15" fmla="*/ 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46"/>
                <a:gd name="T26" fmla="*/ 47 w 47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46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8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5" y="45"/>
                    <a:pt x="6" y="45"/>
                    <a:pt x="16" y="46"/>
                  </a:cubicBezTo>
                  <a:cubicBezTo>
                    <a:pt x="17" y="42"/>
                    <a:pt x="18" y="38"/>
                    <a:pt x="20" y="34"/>
                  </a:cubicBezTo>
                  <a:cubicBezTo>
                    <a:pt x="24" y="22"/>
                    <a:pt x="37" y="13"/>
                    <a:pt x="47" y="4"/>
                  </a:cubicBezTo>
                  <a:cubicBezTo>
                    <a:pt x="36" y="1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76" name="Freeform 252"/>
            <p:cNvSpPr>
              <a:spLocks/>
            </p:cNvSpPr>
            <p:nvPr/>
          </p:nvSpPr>
          <p:spPr bwMode="auto">
            <a:xfrm>
              <a:off x="3456" y="458"/>
              <a:ext cx="138" cy="214"/>
            </a:xfrm>
            <a:custGeom>
              <a:avLst/>
              <a:gdLst>
                <a:gd name="T0" fmla="*/ 0 w 111"/>
                <a:gd name="T1" fmla="*/ 0 h 161"/>
                <a:gd name="T2" fmla="*/ 532 w 111"/>
                <a:gd name="T3" fmla="*/ 1186 h 161"/>
                <a:gd name="T4" fmla="*/ 532 w 111"/>
                <a:gd name="T5" fmla="*/ 1244 h 161"/>
                <a:gd name="T6" fmla="*/ 532 w 111"/>
                <a:gd name="T7" fmla="*/ 1308 h 161"/>
                <a:gd name="T8" fmla="*/ 561 w 111"/>
                <a:gd name="T9" fmla="*/ 1499 h 161"/>
                <a:gd name="T10" fmla="*/ 618 w 111"/>
                <a:gd name="T11" fmla="*/ 1663 h 161"/>
                <a:gd name="T12" fmla="*/ 757 w 111"/>
                <a:gd name="T13" fmla="*/ 2078 h 161"/>
                <a:gd name="T14" fmla="*/ 792 w 111"/>
                <a:gd name="T15" fmla="*/ 2050 h 161"/>
                <a:gd name="T16" fmla="*/ 642 w 111"/>
                <a:gd name="T17" fmla="*/ 1648 h 161"/>
                <a:gd name="T18" fmla="*/ 587 w 111"/>
                <a:gd name="T19" fmla="*/ 1477 h 161"/>
                <a:gd name="T20" fmla="*/ 561 w 111"/>
                <a:gd name="T21" fmla="*/ 1244 h 161"/>
                <a:gd name="T22" fmla="*/ 561 w 111"/>
                <a:gd name="T23" fmla="*/ 1186 h 161"/>
                <a:gd name="T24" fmla="*/ 0 w 111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1"/>
                <a:gd name="T40" fmla="*/ 0 h 161"/>
                <a:gd name="T41" fmla="*/ 111 w 111"/>
                <a:gd name="T42" fmla="*/ 161 h 1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1" h="161">
                  <a:moveTo>
                    <a:pt x="0" y="0"/>
                  </a:moveTo>
                  <a:cubicBezTo>
                    <a:pt x="13" y="7"/>
                    <a:pt x="73" y="45"/>
                    <a:pt x="75" y="92"/>
                  </a:cubicBezTo>
                  <a:cubicBezTo>
                    <a:pt x="75" y="92"/>
                    <a:pt x="75" y="96"/>
                    <a:pt x="75" y="96"/>
                  </a:cubicBezTo>
                  <a:cubicBezTo>
                    <a:pt x="75" y="97"/>
                    <a:pt x="75" y="99"/>
                    <a:pt x="75" y="101"/>
                  </a:cubicBezTo>
                  <a:cubicBezTo>
                    <a:pt x="75" y="105"/>
                    <a:pt x="76" y="111"/>
                    <a:pt x="79" y="116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94" y="140"/>
                    <a:pt x="103" y="153"/>
                    <a:pt x="107" y="161"/>
                  </a:cubicBezTo>
                  <a:cubicBezTo>
                    <a:pt x="111" y="159"/>
                    <a:pt x="111" y="159"/>
                    <a:pt x="111" y="159"/>
                  </a:cubicBezTo>
                  <a:cubicBezTo>
                    <a:pt x="106" y="151"/>
                    <a:pt x="98" y="138"/>
                    <a:pt x="91" y="127"/>
                  </a:cubicBezTo>
                  <a:cubicBezTo>
                    <a:pt x="83" y="114"/>
                    <a:pt x="83" y="114"/>
                    <a:pt x="83" y="114"/>
                  </a:cubicBezTo>
                  <a:cubicBezTo>
                    <a:pt x="79" y="108"/>
                    <a:pt x="79" y="102"/>
                    <a:pt x="79" y="96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77" y="43"/>
                    <a:pt x="13" y="7"/>
                    <a:pt x="0" y="0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77" name="Freeform 253"/>
            <p:cNvSpPr>
              <a:spLocks/>
            </p:cNvSpPr>
            <p:nvPr/>
          </p:nvSpPr>
          <p:spPr bwMode="auto">
            <a:xfrm>
              <a:off x="3422" y="828"/>
              <a:ext cx="68" cy="158"/>
            </a:xfrm>
            <a:custGeom>
              <a:avLst/>
              <a:gdLst>
                <a:gd name="T0" fmla="*/ 53 w 55"/>
                <a:gd name="T1" fmla="*/ 0 h 119"/>
                <a:gd name="T2" fmla="*/ 101 w 55"/>
                <a:gd name="T3" fmla="*/ 591 h 119"/>
                <a:gd name="T4" fmla="*/ 218 w 55"/>
                <a:gd name="T5" fmla="*/ 1137 h 119"/>
                <a:gd name="T6" fmla="*/ 373 w 55"/>
                <a:gd name="T7" fmla="*/ 1527 h 119"/>
                <a:gd name="T8" fmla="*/ 237 w 55"/>
                <a:gd name="T9" fmla="*/ 1091 h 119"/>
                <a:gd name="T10" fmla="*/ 125 w 55"/>
                <a:gd name="T11" fmla="*/ 506 h 119"/>
                <a:gd name="T12" fmla="*/ 53 w 55"/>
                <a:gd name="T13" fmla="*/ 0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"/>
                <a:gd name="T22" fmla="*/ 0 h 119"/>
                <a:gd name="T23" fmla="*/ 55 w 55"/>
                <a:gd name="T24" fmla="*/ 119 h 1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" h="119">
                  <a:moveTo>
                    <a:pt x="8" y="0"/>
                  </a:moveTo>
                  <a:cubicBezTo>
                    <a:pt x="0" y="21"/>
                    <a:pt x="7" y="30"/>
                    <a:pt x="15" y="46"/>
                  </a:cubicBezTo>
                  <a:cubicBezTo>
                    <a:pt x="24" y="63"/>
                    <a:pt x="23" y="80"/>
                    <a:pt x="32" y="89"/>
                  </a:cubicBezTo>
                  <a:cubicBezTo>
                    <a:pt x="41" y="98"/>
                    <a:pt x="51" y="112"/>
                    <a:pt x="55" y="119"/>
                  </a:cubicBezTo>
                  <a:cubicBezTo>
                    <a:pt x="50" y="113"/>
                    <a:pt x="41" y="92"/>
                    <a:pt x="35" y="85"/>
                  </a:cubicBezTo>
                  <a:cubicBezTo>
                    <a:pt x="29" y="79"/>
                    <a:pt x="24" y="47"/>
                    <a:pt x="19" y="40"/>
                  </a:cubicBezTo>
                  <a:cubicBezTo>
                    <a:pt x="15" y="34"/>
                    <a:pt x="5" y="19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78" name="Freeform 254"/>
            <p:cNvSpPr>
              <a:spLocks/>
            </p:cNvSpPr>
            <p:nvPr/>
          </p:nvSpPr>
          <p:spPr bwMode="auto">
            <a:xfrm>
              <a:off x="3318" y="859"/>
              <a:ext cx="44" cy="104"/>
            </a:xfrm>
            <a:custGeom>
              <a:avLst/>
              <a:gdLst>
                <a:gd name="T0" fmla="*/ 221 w 36"/>
                <a:gd name="T1" fmla="*/ 937 h 79"/>
                <a:gd name="T2" fmla="*/ 177 w 36"/>
                <a:gd name="T3" fmla="*/ 712 h 79"/>
                <a:gd name="T4" fmla="*/ 73 w 36"/>
                <a:gd name="T5" fmla="*/ 286 h 79"/>
                <a:gd name="T6" fmla="*/ 35 w 36"/>
                <a:gd name="T7" fmla="*/ 115 h 79"/>
                <a:gd name="T8" fmla="*/ 0 w 36"/>
                <a:gd name="T9" fmla="*/ 0 h 79"/>
                <a:gd name="T10" fmla="*/ 0 w 36"/>
                <a:gd name="T11" fmla="*/ 0 h 79"/>
                <a:gd name="T12" fmla="*/ 20 w 36"/>
                <a:gd name="T13" fmla="*/ 125 h 79"/>
                <a:gd name="T14" fmla="*/ 49 w 36"/>
                <a:gd name="T15" fmla="*/ 340 h 79"/>
                <a:gd name="T16" fmla="*/ 150 w 36"/>
                <a:gd name="T17" fmla="*/ 741 h 79"/>
                <a:gd name="T18" fmla="*/ 221 w 36"/>
                <a:gd name="T19" fmla="*/ 937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79"/>
                <a:gd name="T32" fmla="*/ 36 w 36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79">
                  <a:moveTo>
                    <a:pt x="36" y="79"/>
                  </a:moveTo>
                  <a:cubicBezTo>
                    <a:pt x="34" y="74"/>
                    <a:pt x="34" y="67"/>
                    <a:pt x="29" y="60"/>
                  </a:cubicBezTo>
                  <a:cubicBezTo>
                    <a:pt x="22" y="52"/>
                    <a:pt x="16" y="36"/>
                    <a:pt x="12" y="24"/>
                  </a:cubicBezTo>
                  <a:cubicBezTo>
                    <a:pt x="9" y="18"/>
                    <a:pt x="8" y="13"/>
                    <a:pt x="6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5" y="14"/>
                    <a:pt x="6" y="22"/>
                    <a:pt x="8" y="28"/>
                  </a:cubicBezTo>
                  <a:cubicBezTo>
                    <a:pt x="13" y="40"/>
                    <a:pt x="17" y="54"/>
                    <a:pt x="25" y="63"/>
                  </a:cubicBezTo>
                  <a:cubicBezTo>
                    <a:pt x="30" y="69"/>
                    <a:pt x="34" y="74"/>
                    <a:pt x="36" y="79"/>
                  </a:cubicBezTo>
                </a:path>
              </a:pathLst>
            </a:custGeom>
            <a:solidFill>
              <a:srgbClr val="238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79" name="Freeform 255"/>
            <p:cNvSpPr>
              <a:spLocks/>
            </p:cNvSpPr>
            <p:nvPr/>
          </p:nvSpPr>
          <p:spPr bwMode="auto">
            <a:xfrm>
              <a:off x="3268" y="971"/>
              <a:ext cx="119" cy="45"/>
            </a:xfrm>
            <a:custGeom>
              <a:avLst/>
              <a:gdLst>
                <a:gd name="T0" fmla="*/ 0 w 96"/>
                <a:gd name="T1" fmla="*/ 266 h 34"/>
                <a:gd name="T2" fmla="*/ 193 w 96"/>
                <a:gd name="T3" fmla="*/ 314 h 34"/>
                <a:gd name="T4" fmla="*/ 526 w 96"/>
                <a:gd name="T5" fmla="*/ 400 h 34"/>
                <a:gd name="T6" fmla="*/ 633 w 96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6"/>
                <a:gd name="T13" fmla="*/ 0 h 34"/>
                <a:gd name="T14" fmla="*/ 96 w 96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6" h="34">
                  <a:moveTo>
                    <a:pt x="0" y="22"/>
                  </a:moveTo>
                  <a:cubicBezTo>
                    <a:pt x="7" y="21"/>
                    <a:pt x="20" y="27"/>
                    <a:pt x="28" y="25"/>
                  </a:cubicBezTo>
                  <a:cubicBezTo>
                    <a:pt x="43" y="22"/>
                    <a:pt x="62" y="31"/>
                    <a:pt x="76" y="32"/>
                  </a:cubicBezTo>
                  <a:cubicBezTo>
                    <a:pt x="96" y="34"/>
                    <a:pt x="89" y="15"/>
                    <a:pt x="91" y="0"/>
                  </a:cubicBezTo>
                </a:path>
              </a:pathLst>
            </a:custGeom>
            <a:noFill/>
            <a:ln w="476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80" name="Freeform 256"/>
            <p:cNvSpPr>
              <a:spLocks/>
            </p:cNvSpPr>
            <p:nvPr/>
          </p:nvSpPr>
          <p:spPr bwMode="auto">
            <a:xfrm>
              <a:off x="3515" y="816"/>
              <a:ext cx="44" cy="84"/>
            </a:xfrm>
            <a:custGeom>
              <a:avLst/>
              <a:gdLst>
                <a:gd name="T0" fmla="*/ 98 w 35"/>
                <a:gd name="T1" fmla="*/ 0 h 63"/>
                <a:gd name="T2" fmla="*/ 98 w 35"/>
                <a:gd name="T3" fmla="*/ 249 h 63"/>
                <a:gd name="T4" fmla="*/ 216 w 35"/>
                <a:gd name="T5" fmla="*/ 443 h 63"/>
                <a:gd name="T6" fmla="*/ 246 w 35"/>
                <a:gd name="T7" fmla="*/ 604 h 63"/>
                <a:gd name="T8" fmla="*/ 269 w 35"/>
                <a:gd name="T9" fmla="*/ 837 h 63"/>
                <a:gd name="T10" fmla="*/ 214 w 35"/>
                <a:gd name="T11" fmla="*/ 543 h 63"/>
                <a:gd name="T12" fmla="*/ 94 w 35"/>
                <a:gd name="T13" fmla="*/ 332 h 63"/>
                <a:gd name="T14" fmla="*/ 98 w 35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63"/>
                <a:gd name="T26" fmla="*/ 35 w 35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63">
                  <a:moveTo>
                    <a:pt x="13" y="0"/>
                  </a:moveTo>
                  <a:cubicBezTo>
                    <a:pt x="10" y="9"/>
                    <a:pt x="6" y="14"/>
                    <a:pt x="13" y="19"/>
                  </a:cubicBezTo>
                  <a:cubicBezTo>
                    <a:pt x="20" y="25"/>
                    <a:pt x="28" y="29"/>
                    <a:pt x="28" y="33"/>
                  </a:cubicBezTo>
                  <a:cubicBezTo>
                    <a:pt x="29" y="36"/>
                    <a:pt x="30" y="39"/>
                    <a:pt x="32" y="45"/>
                  </a:cubicBezTo>
                  <a:cubicBezTo>
                    <a:pt x="35" y="52"/>
                    <a:pt x="34" y="63"/>
                    <a:pt x="34" y="63"/>
                  </a:cubicBezTo>
                  <a:cubicBezTo>
                    <a:pt x="34" y="55"/>
                    <a:pt x="31" y="45"/>
                    <a:pt x="27" y="41"/>
                  </a:cubicBezTo>
                  <a:cubicBezTo>
                    <a:pt x="23" y="37"/>
                    <a:pt x="19" y="31"/>
                    <a:pt x="12" y="25"/>
                  </a:cubicBezTo>
                  <a:cubicBezTo>
                    <a:pt x="0" y="13"/>
                    <a:pt x="10" y="6"/>
                    <a:pt x="13" y="0"/>
                  </a:cubicBezTo>
                  <a:close/>
                </a:path>
              </a:pathLst>
            </a:custGeom>
            <a:solidFill>
              <a:srgbClr val="F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81" name="Freeform 257"/>
            <p:cNvSpPr>
              <a:spLocks/>
            </p:cNvSpPr>
            <p:nvPr/>
          </p:nvSpPr>
          <p:spPr bwMode="auto">
            <a:xfrm>
              <a:off x="3523" y="897"/>
              <a:ext cx="18" cy="78"/>
            </a:xfrm>
            <a:custGeom>
              <a:avLst/>
              <a:gdLst>
                <a:gd name="T0" fmla="*/ 20 w 15"/>
                <a:gd name="T1" fmla="*/ 0 h 59"/>
                <a:gd name="T2" fmla="*/ 29 w 15"/>
                <a:gd name="T3" fmla="*/ 178 h 59"/>
                <a:gd name="T4" fmla="*/ 72 w 15"/>
                <a:gd name="T5" fmla="*/ 444 h 59"/>
                <a:gd name="T6" fmla="*/ 72 w 15"/>
                <a:gd name="T7" fmla="*/ 609 h 59"/>
                <a:gd name="T8" fmla="*/ 71 w 15"/>
                <a:gd name="T9" fmla="*/ 727 h 59"/>
                <a:gd name="T10" fmla="*/ 60 w 15"/>
                <a:gd name="T11" fmla="*/ 568 h 59"/>
                <a:gd name="T12" fmla="*/ 49 w 15"/>
                <a:gd name="T13" fmla="*/ 375 h 59"/>
                <a:gd name="T14" fmla="*/ 20 w 15"/>
                <a:gd name="T15" fmla="*/ 0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59"/>
                <a:gd name="T26" fmla="*/ 15 w 15"/>
                <a:gd name="T27" fmla="*/ 59 h 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59">
                  <a:moveTo>
                    <a:pt x="4" y="0"/>
                  </a:moveTo>
                  <a:cubicBezTo>
                    <a:pt x="3" y="5"/>
                    <a:pt x="3" y="8"/>
                    <a:pt x="6" y="14"/>
                  </a:cubicBezTo>
                  <a:cubicBezTo>
                    <a:pt x="9" y="21"/>
                    <a:pt x="14" y="31"/>
                    <a:pt x="14" y="36"/>
                  </a:cubicBezTo>
                  <a:cubicBezTo>
                    <a:pt x="15" y="41"/>
                    <a:pt x="14" y="43"/>
                    <a:pt x="14" y="49"/>
                  </a:cubicBezTo>
                  <a:cubicBezTo>
                    <a:pt x="14" y="54"/>
                    <a:pt x="14" y="56"/>
                    <a:pt x="13" y="59"/>
                  </a:cubicBezTo>
                  <a:cubicBezTo>
                    <a:pt x="14" y="57"/>
                    <a:pt x="12" y="46"/>
                    <a:pt x="12" y="46"/>
                  </a:cubicBezTo>
                  <a:cubicBezTo>
                    <a:pt x="12" y="46"/>
                    <a:pt x="13" y="37"/>
                    <a:pt x="9" y="30"/>
                  </a:cubicBezTo>
                  <a:cubicBezTo>
                    <a:pt x="6" y="23"/>
                    <a:pt x="0" y="10"/>
                    <a:pt x="4" y="0"/>
                  </a:cubicBezTo>
                  <a:close/>
                </a:path>
              </a:pathLst>
            </a:custGeom>
            <a:solidFill>
              <a:srgbClr val="F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82" name="Freeform 258"/>
            <p:cNvSpPr>
              <a:spLocks/>
            </p:cNvSpPr>
            <p:nvPr/>
          </p:nvSpPr>
          <p:spPr bwMode="auto">
            <a:xfrm>
              <a:off x="3174" y="766"/>
              <a:ext cx="144" cy="75"/>
            </a:xfrm>
            <a:custGeom>
              <a:avLst/>
              <a:gdLst>
                <a:gd name="T0" fmla="*/ 816 w 116"/>
                <a:gd name="T1" fmla="*/ 563 h 57"/>
                <a:gd name="T2" fmla="*/ 135 w 116"/>
                <a:gd name="T3" fmla="*/ 225 h 57"/>
                <a:gd name="T4" fmla="*/ 2 w 116"/>
                <a:gd name="T5" fmla="*/ 49 h 57"/>
                <a:gd name="T6" fmla="*/ 0 60000 65536"/>
                <a:gd name="T7" fmla="*/ 0 60000 65536"/>
                <a:gd name="T8" fmla="*/ 0 60000 65536"/>
                <a:gd name="T9" fmla="*/ 0 w 116"/>
                <a:gd name="T10" fmla="*/ 0 h 57"/>
                <a:gd name="T11" fmla="*/ 116 w 116"/>
                <a:gd name="T12" fmla="*/ 57 h 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6" h="57">
                  <a:moveTo>
                    <a:pt x="116" y="48"/>
                  </a:moveTo>
                  <a:cubicBezTo>
                    <a:pt x="64" y="57"/>
                    <a:pt x="24" y="24"/>
                    <a:pt x="19" y="19"/>
                  </a:cubicBezTo>
                  <a:cubicBezTo>
                    <a:pt x="20" y="23"/>
                    <a:pt x="0" y="0"/>
                    <a:pt x="2" y="4"/>
                  </a:cubicBezTo>
                </a:path>
              </a:pathLst>
            </a:custGeom>
            <a:noFill/>
            <a:ln w="4763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83" name="Freeform 259"/>
            <p:cNvSpPr>
              <a:spLocks/>
            </p:cNvSpPr>
            <p:nvPr/>
          </p:nvSpPr>
          <p:spPr bwMode="auto">
            <a:xfrm>
              <a:off x="3366" y="1022"/>
              <a:ext cx="59" cy="29"/>
            </a:xfrm>
            <a:custGeom>
              <a:avLst/>
              <a:gdLst>
                <a:gd name="T0" fmla="*/ 154 w 47"/>
                <a:gd name="T1" fmla="*/ 1 h 22"/>
                <a:gd name="T2" fmla="*/ 0 w 47"/>
                <a:gd name="T3" fmla="*/ 149 h 22"/>
                <a:gd name="T4" fmla="*/ 126 w 47"/>
                <a:gd name="T5" fmla="*/ 179 h 22"/>
                <a:gd name="T6" fmla="*/ 246 w 47"/>
                <a:gd name="T7" fmla="*/ 264 h 22"/>
                <a:gd name="T8" fmla="*/ 193 w 47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22"/>
                <a:gd name="T17" fmla="*/ 47 w 47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22">
                  <a:moveTo>
                    <a:pt x="20" y="1"/>
                  </a:moveTo>
                  <a:cubicBezTo>
                    <a:pt x="15" y="8"/>
                    <a:pt x="6" y="7"/>
                    <a:pt x="0" y="12"/>
                  </a:cubicBezTo>
                  <a:cubicBezTo>
                    <a:pt x="5" y="18"/>
                    <a:pt x="10" y="14"/>
                    <a:pt x="17" y="15"/>
                  </a:cubicBezTo>
                  <a:cubicBezTo>
                    <a:pt x="20" y="16"/>
                    <a:pt x="31" y="22"/>
                    <a:pt x="32" y="22"/>
                  </a:cubicBezTo>
                  <a:cubicBezTo>
                    <a:pt x="47" y="20"/>
                    <a:pt x="29" y="6"/>
                    <a:pt x="25" y="0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84" name="Freeform 260"/>
            <p:cNvSpPr>
              <a:spLocks/>
            </p:cNvSpPr>
            <p:nvPr/>
          </p:nvSpPr>
          <p:spPr bwMode="auto">
            <a:xfrm>
              <a:off x="3080" y="807"/>
              <a:ext cx="94" cy="105"/>
            </a:xfrm>
            <a:custGeom>
              <a:avLst/>
              <a:gdLst>
                <a:gd name="T0" fmla="*/ 264 w 75"/>
                <a:gd name="T1" fmla="*/ 585 h 79"/>
                <a:gd name="T2" fmla="*/ 573 w 75"/>
                <a:gd name="T3" fmla="*/ 1023 h 79"/>
                <a:gd name="T4" fmla="*/ 291 w 75"/>
                <a:gd name="T5" fmla="*/ 671 h 79"/>
                <a:gd name="T6" fmla="*/ 148 w 75"/>
                <a:gd name="T7" fmla="*/ 399 h 79"/>
                <a:gd name="T8" fmla="*/ 0 w 75"/>
                <a:gd name="T9" fmla="*/ 0 h 79"/>
                <a:gd name="T10" fmla="*/ 264 w 75"/>
                <a:gd name="T11" fmla="*/ 585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79"/>
                <a:gd name="T20" fmla="*/ 75 w 75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79">
                  <a:moveTo>
                    <a:pt x="34" y="45"/>
                  </a:moveTo>
                  <a:cubicBezTo>
                    <a:pt x="46" y="51"/>
                    <a:pt x="66" y="63"/>
                    <a:pt x="75" y="79"/>
                  </a:cubicBezTo>
                  <a:cubicBezTo>
                    <a:pt x="59" y="63"/>
                    <a:pt x="53" y="59"/>
                    <a:pt x="38" y="52"/>
                  </a:cubicBezTo>
                  <a:cubicBezTo>
                    <a:pt x="21" y="44"/>
                    <a:pt x="27" y="43"/>
                    <a:pt x="19" y="31"/>
                  </a:cubicBezTo>
                  <a:cubicBezTo>
                    <a:pt x="11" y="19"/>
                    <a:pt x="14" y="18"/>
                    <a:pt x="0" y="0"/>
                  </a:cubicBezTo>
                  <a:cubicBezTo>
                    <a:pt x="15" y="10"/>
                    <a:pt x="23" y="37"/>
                    <a:pt x="3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85" name="Freeform 261"/>
            <p:cNvSpPr>
              <a:spLocks/>
            </p:cNvSpPr>
            <p:nvPr/>
          </p:nvSpPr>
          <p:spPr bwMode="auto">
            <a:xfrm>
              <a:off x="3282" y="778"/>
              <a:ext cx="17" cy="28"/>
            </a:xfrm>
            <a:custGeom>
              <a:avLst/>
              <a:gdLst>
                <a:gd name="T0" fmla="*/ 0 w 14"/>
                <a:gd name="T1" fmla="*/ 172 h 21"/>
                <a:gd name="T2" fmla="*/ 61 w 14"/>
                <a:gd name="T3" fmla="*/ 49 h 21"/>
                <a:gd name="T4" fmla="*/ 84 w 14"/>
                <a:gd name="T5" fmla="*/ 129 h 21"/>
                <a:gd name="T6" fmla="*/ 50 w 14"/>
                <a:gd name="T7" fmla="*/ 276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1"/>
                <a:gd name="T14" fmla="*/ 14 w 14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1">
                  <a:moveTo>
                    <a:pt x="0" y="13"/>
                  </a:moveTo>
                  <a:cubicBezTo>
                    <a:pt x="4" y="14"/>
                    <a:pt x="10" y="8"/>
                    <a:pt x="11" y="4"/>
                  </a:cubicBezTo>
                  <a:cubicBezTo>
                    <a:pt x="12" y="0"/>
                    <a:pt x="14" y="10"/>
                    <a:pt x="14" y="10"/>
                  </a:cubicBezTo>
                  <a:cubicBezTo>
                    <a:pt x="9" y="21"/>
                    <a:pt x="9" y="21"/>
                    <a:pt x="9" y="21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86" name="Freeform 262"/>
            <p:cNvSpPr>
              <a:spLocks/>
            </p:cNvSpPr>
            <p:nvPr/>
          </p:nvSpPr>
          <p:spPr bwMode="auto">
            <a:xfrm>
              <a:off x="3290" y="609"/>
              <a:ext cx="14" cy="14"/>
            </a:xfrm>
            <a:custGeom>
              <a:avLst/>
              <a:gdLst>
                <a:gd name="T0" fmla="*/ 0 w 11"/>
                <a:gd name="T1" fmla="*/ 1 h 10"/>
                <a:gd name="T2" fmla="*/ 46 w 11"/>
                <a:gd name="T3" fmla="*/ 190 h 10"/>
                <a:gd name="T4" fmla="*/ 28 w 11"/>
                <a:gd name="T5" fmla="*/ 0 h 10"/>
                <a:gd name="T6" fmla="*/ 0 60000 65536"/>
                <a:gd name="T7" fmla="*/ 0 60000 65536"/>
                <a:gd name="T8" fmla="*/ 0 60000 65536"/>
                <a:gd name="T9" fmla="*/ 0 w 11"/>
                <a:gd name="T10" fmla="*/ 0 h 10"/>
                <a:gd name="T11" fmla="*/ 11 w 11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0">
                  <a:moveTo>
                    <a:pt x="0" y="1"/>
                  </a:moveTo>
                  <a:cubicBezTo>
                    <a:pt x="1" y="3"/>
                    <a:pt x="4" y="9"/>
                    <a:pt x="5" y="9"/>
                  </a:cubicBezTo>
                  <a:cubicBezTo>
                    <a:pt x="11" y="10"/>
                    <a:pt x="4" y="2"/>
                    <a:pt x="3" y="0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87" name="Freeform 263"/>
            <p:cNvSpPr>
              <a:spLocks/>
            </p:cNvSpPr>
            <p:nvPr/>
          </p:nvSpPr>
          <p:spPr bwMode="auto">
            <a:xfrm>
              <a:off x="3294" y="595"/>
              <a:ext cx="8" cy="8"/>
            </a:xfrm>
            <a:custGeom>
              <a:avLst/>
              <a:gdLst>
                <a:gd name="T0" fmla="*/ 0 w 6"/>
                <a:gd name="T1" fmla="*/ 37 h 6"/>
                <a:gd name="T2" fmla="*/ 49 w 6"/>
                <a:gd name="T3" fmla="*/ 0 h 6"/>
                <a:gd name="T4" fmla="*/ 1 w 6"/>
                <a:gd name="T5" fmla="*/ 85 h 6"/>
                <a:gd name="T6" fmla="*/ 0 60000 65536"/>
                <a:gd name="T7" fmla="*/ 0 60000 65536"/>
                <a:gd name="T8" fmla="*/ 0 60000 65536"/>
                <a:gd name="T9" fmla="*/ 0 w 6"/>
                <a:gd name="T10" fmla="*/ 0 h 6"/>
                <a:gd name="T11" fmla="*/ 6 w 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6">
                  <a:moveTo>
                    <a:pt x="0" y="3"/>
                  </a:moveTo>
                  <a:cubicBezTo>
                    <a:pt x="2" y="2"/>
                    <a:pt x="3" y="1"/>
                    <a:pt x="4" y="0"/>
                  </a:cubicBezTo>
                  <a:cubicBezTo>
                    <a:pt x="6" y="2"/>
                    <a:pt x="4" y="6"/>
                    <a:pt x="1" y="6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88" name="Line 264"/>
            <p:cNvSpPr>
              <a:spLocks noChangeShapeType="1"/>
            </p:cNvSpPr>
            <p:nvPr/>
          </p:nvSpPr>
          <p:spPr bwMode="auto">
            <a:xfrm>
              <a:off x="2935" y="591"/>
              <a:ext cx="17" cy="7"/>
            </a:xfrm>
            <a:prstGeom prst="lin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89" name="Line 265"/>
            <p:cNvSpPr>
              <a:spLocks noChangeShapeType="1"/>
            </p:cNvSpPr>
            <p:nvPr/>
          </p:nvSpPr>
          <p:spPr bwMode="auto">
            <a:xfrm flipV="1">
              <a:off x="3065" y="551"/>
              <a:ext cx="9" cy="16"/>
            </a:xfrm>
            <a:prstGeom prst="lin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90" name="Freeform 266"/>
            <p:cNvSpPr>
              <a:spLocks/>
            </p:cNvSpPr>
            <p:nvPr/>
          </p:nvSpPr>
          <p:spPr bwMode="auto">
            <a:xfrm>
              <a:off x="3323" y="501"/>
              <a:ext cx="116" cy="211"/>
            </a:xfrm>
            <a:custGeom>
              <a:avLst/>
              <a:gdLst>
                <a:gd name="T0" fmla="*/ 575 w 94"/>
                <a:gd name="T1" fmla="*/ 1358 h 159"/>
                <a:gd name="T2" fmla="*/ 259 w 94"/>
                <a:gd name="T3" fmla="*/ 405 h 159"/>
                <a:gd name="T4" fmla="*/ 2 w 94"/>
                <a:gd name="T5" fmla="*/ 0 h 159"/>
                <a:gd name="T6" fmla="*/ 0 w 94"/>
                <a:gd name="T7" fmla="*/ 150 h 159"/>
                <a:gd name="T8" fmla="*/ 300 w 94"/>
                <a:gd name="T9" fmla="*/ 666 h 159"/>
                <a:gd name="T10" fmla="*/ 122 w 94"/>
                <a:gd name="T11" fmla="*/ 671 h 159"/>
                <a:gd name="T12" fmla="*/ 334 w 94"/>
                <a:gd name="T13" fmla="*/ 884 h 159"/>
                <a:gd name="T14" fmla="*/ 547 w 94"/>
                <a:gd name="T15" fmla="*/ 1436 h 159"/>
                <a:gd name="T16" fmla="*/ 616 w 94"/>
                <a:gd name="T17" fmla="*/ 1943 h 159"/>
                <a:gd name="T18" fmla="*/ 618 w 94"/>
                <a:gd name="T19" fmla="*/ 1906 h 159"/>
                <a:gd name="T20" fmla="*/ 575 w 94"/>
                <a:gd name="T21" fmla="*/ 1358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4"/>
                <a:gd name="T34" fmla="*/ 0 h 159"/>
                <a:gd name="T35" fmla="*/ 94 w 94"/>
                <a:gd name="T36" fmla="*/ 159 h 1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4" h="159">
                  <a:moveTo>
                    <a:pt x="87" y="107"/>
                  </a:moveTo>
                  <a:cubicBezTo>
                    <a:pt x="83" y="77"/>
                    <a:pt x="52" y="40"/>
                    <a:pt x="40" y="32"/>
                  </a:cubicBezTo>
                  <a:cubicBezTo>
                    <a:pt x="28" y="25"/>
                    <a:pt x="17" y="17"/>
                    <a:pt x="2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2" y="25"/>
                    <a:pt x="50" y="44"/>
                    <a:pt x="45" y="52"/>
                  </a:cubicBezTo>
                  <a:cubicBezTo>
                    <a:pt x="39" y="62"/>
                    <a:pt x="23" y="59"/>
                    <a:pt x="19" y="53"/>
                  </a:cubicBezTo>
                  <a:cubicBezTo>
                    <a:pt x="27" y="66"/>
                    <a:pt x="34" y="66"/>
                    <a:pt x="50" y="69"/>
                  </a:cubicBezTo>
                  <a:cubicBezTo>
                    <a:pt x="67" y="72"/>
                    <a:pt x="79" y="96"/>
                    <a:pt x="83" y="112"/>
                  </a:cubicBezTo>
                  <a:cubicBezTo>
                    <a:pt x="88" y="125"/>
                    <a:pt x="92" y="152"/>
                    <a:pt x="92" y="152"/>
                  </a:cubicBezTo>
                  <a:cubicBezTo>
                    <a:pt x="92" y="152"/>
                    <a:pt x="94" y="159"/>
                    <a:pt x="93" y="149"/>
                  </a:cubicBezTo>
                  <a:cubicBezTo>
                    <a:pt x="91" y="137"/>
                    <a:pt x="88" y="124"/>
                    <a:pt x="87" y="107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91" name="Freeform 267"/>
            <p:cNvSpPr>
              <a:spLocks/>
            </p:cNvSpPr>
            <p:nvPr/>
          </p:nvSpPr>
          <p:spPr bwMode="auto">
            <a:xfrm>
              <a:off x="2807" y="191"/>
              <a:ext cx="91" cy="115"/>
            </a:xfrm>
            <a:custGeom>
              <a:avLst/>
              <a:gdLst>
                <a:gd name="T0" fmla="*/ 529 w 73"/>
                <a:gd name="T1" fmla="*/ 136 h 87"/>
                <a:gd name="T2" fmla="*/ 207 w 73"/>
                <a:gd name="T3" fmla="*/ 0 h 87"/>
                <a:gd name="T4" fmla="*/ 120 w 73"/>
                <a:gd name="T5" fmla="*/ 444 h 87"/>
                <a:gd name="T6" fmla="*/ 383 w 73"/>
                <a:gd name="T7" fmla="*/ 550 h 87"/>
                <a:gd name="T8" fmla="*/ 111 w 73"/>
                <a:gd name="T9" fmla="*/ 568 h 87"/>
                <a:gd name="T10" fmla="*/ 126 w 73"/>
                <a:gd name="T11" fmla="*/ 1043 h 87"/>
                <a:gd name="T12" fmla="*/ 529 w 73"/>
                <a:gd name="T13" fmla="*/ 1075 h 87"/>
                <a:gd name="T14" fmla="*/ 529 w 73"/>
                <a:gd name="T15" fmla="*/ 136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3" y="7"/>
                    <a:pt x="35" y="2"/>
                    <a:pt x="28" y="0"/>
                  </a:cubicBezTo>
                  <a:cubicBezTo>
                    <a:pt x="14" y="1"/>
                    <a:pt x="6" y="26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2" y="46"/>
                    <a:pt x="15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4" y="86"/>
                    <a:pt x="56" y="87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92" name="Oval 268"/>
            <p:cNvSpPr>
              <a:spLocks noChangeArrowheads="1"/>
            </p:cNvSpPr>
            <p:nvPr/>
          </p:nvSpPr>
          <p:spPr bwMode="auto">
            <a:xfrm>
              <a:off x="2901" y="130"/>
              <a:ext cx="143" cy="36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7993" name="Freeform 269"/>
            <p:cNvSpPr>
              <a:spLocks/>
            </p:cNvSpPr>
            <p:nvPr/>
          </p:nvSpPr>
          <p:spPr bwMode="auto">
            <a:xfrm>
              <a:off x="3275" y="48"/>
              <a:ext cx="13" cy="8"/>
            </a:xfrm>
            <a:custGeom>
              <a:avLst/>
              <a:gdLst>
                <a:gd name="T0" fmla="*/ 0 w 10"/>
                <a:gd name="T1" fmla="*/ 85 h 6"/>
                <a:gd name="T2" fmla="*/ 108 w 10"/>
                <a:gd name="T3" fmla="*/ 0 h 6"/>
                <a:gd name="T4" fmla="*/ 0 60000 65536"/>
                <a:gd name="T5" fmla="*/ 0 60000 65536"/>
                <a:gd name="T6" fmla="*/ 0 w 10"/>
                <a:gd name="T7" fmla="*/ 0 h 6"/>
                <a:gd name="T8" fmla="*/ 10 w 10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6">
                  <a:moveTo>
                    <a:pt x="0" y="6"/>
                  </a:moveTo>
                  <a:cubicBezTo>
                    <a:pt x="3" y="6"/>
                    <a:pt x="6" y="3"/>
                    <a:pt x="10" y="0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94" name="Freeform 270"/>
            <p:cNvSpPr>
              <a:spLocks/>
            </p:cNvSpPr>
            <p:nvPr/>
          </p:nvSpPr>
          <p:spPr bwMode="auto">
            <a:xfrm>
              <a:off x="3176" y="213"/>
              <a:ext cx="405" cy="378"/>
            </a:xfrm>
            <a:custGeom>
              <a:avLst/>
              <a:gdLst>
                <a:gd name="T0" fmla="*/ 2 w 326"/>
                <a:gd name="T1" fmla="*/ 3613 h 285"/>
                <a:gd name="T2" fmla="*/ 179 w 326"/>
                <a:gd name="T3" fmla="*/ 2050 h 285"/>
                <a:gd name="T4" fmla="*/ 276 w 326"/>
                <a:gd name="T5" fmla="*/ 1557 h 285"/>
                <a:gd name="T6" fmla="*/ 276 w 326"/>
                <a:gd name="T7" fmla="*/ 1557 h 285"/>
                <a:gd name="T8" fmla="*/ 276 w 326"/>
                <a:gd name="T9" fmla="*/ 1557 h 285"/>
                <a:gd name="T10" fmla="*/ 243 w 326"/>
                <a:gd name="T11" fmla="*/ 1271 h 285"/>
                <a:gd name="T12" fmla="*/ 231 w 326"/>
                <a:gd name="T13" fmla="*/ 1256 h 285"/>
                <a:gd name="T14" fmla="*/ 406 w 326"/>
                <a:gd name="T15" fmla="*/ 0 h 285"/>
                <a:gd name="T16" fmla="*/ 414 w 326"/>
                <a:gd name="T17" fmla="*/ 1 h 285"/>
                <a:gd name="T18" fmla="*/ 657 w 326"/>
                <a:gd name="T19" fmla="*/ 85 h 285"/>
                <a:gd name="T20" fmla="*/ 662 w 326"/>
                <a:gd name="T21" fmla="*/ 85 h 285"/>
                <a:gd name="T22" fmla="*/ 967 w 326"/>
                <a:gd name="T23" fmla="*/ 49 h 285"/>
                <a:gd name="T24" fmla="*/ 2218 w 326"/>
                <a:gd name="T25" fmla="*/ 65 h 285"/>
                <a:gd name="T26" fmla="*/ 2201 w 326"/>
                <a:gd name="T27" fmla="*/ 594 h 285"/>
                <a:gd name="T28" fmla="*/ 1841 w 326"/>
                <a:gd name="T29" fmla="*/ 667 h 285"/>
                <a:gd name="T30" fmla="*/ 2205 w 326"/>
                <a:gd name="T31" fmla="*/ 729 h 285"/>
                <a:gd name="T32" fmla="*/ 2173 w 326"/>
                <a:gd name="T33" fmla="*/ 1203 h 285"/>
                <a:gd name="T34" fmla="*/ 937 w 326"/>
                <a:gd name="T35" fmla="*/ 2297 h 285"/>
                <a:gd name="T36" fmla="*/ 822 w 326"/>
                <a:gd name="T37" fmla="*/ 2966 h 2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6"/>
                <a:gd name="T58" fmla="*/ 0 h 285"/>
                <a:gd name="T59" fmla="*/ 326 w 326"/>
                <a:gd name="T60" fmla="*/ 285 h 2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6" h="285">
                  <a:moveTo>
                    <a:pt x="2" y="285"/>
                  </a:moveTo>
                  <a:cubicBezTo>
                    <a:pt x="0" y="248"/>
                    <a:pt x="7" y="202"/>
                    <a:pt x="25" y="161"/>
                  </a:cubicBezTo>
                  <a:cubicBezTo>
                    <a:pt x="33" y="144"/>
                    <a:pt x="37" y="132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43" y="109"/>
                    <a:pt x="40" y="103"/>
                    <a:pt x="35" y="100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19" y="38"/>
                    <a:pt x="38" y="9"/>
                    <a:pt x="58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7" y="4"/>
                    <a:pt x="78" y="5"/>
                    <a:pt x="93" y="6"/>
                  </a:cubicBezTo>
                  <a:cubicBezTo>
                    <a:pt x="93" y="6"/>
                    <a:pt x="94" y="6"/>
                    <a:pt x="94" y="6"/>
                  </a:cubicBezTo>
                  <a:cubicBezTo>
                    <a:pt x="105" y="6"/>
                    <a:pt x="120" y="5"/>
                    <a:pt x="138" y="4"/>
                  </a:cubicBezTo>
                  <a:cubicBezTo>
                    <a:pt x="189" y="0"/>
                    <a:pt x="264" y="5"/>
                    <a:pt x="314" y="5"/>
                  </a:cubicBezTo>
                  <a:cubicBezTo>
                    <a:pt x="326" y="9"/>
                    <a:pt x="325" y="45"/>
                    <a:pt x="312" y="47"/>
                  </a:cubicBezTo>
                  <a:cubicBezTo>
                    <a:pt x="289" y="49"/>
                    <a:pt x="261" y="53"/>
                    <a:pt x="261" y="53"/>
                  </a:cubicBezTo>
                  <a:cubicBezTo>
                    <a:pt x="301" y="55"/>
                    <a:pt x="313" y="57"/>
                    <a:pt x="313" y="57"/>
                  </a:cubicBezTo>
                  <a:cubicBezTo>
                    <a:pt x="323" y="60"/>
                    <a:pt x="321" y="92"/>
                    <a:pt x="308" y="95"/>
                  </a:cubicBezTo>
                  <a:cubicBezTo>
                    <a:pt x="256" y="98"/>
                    <a:pt x="172" y="62"/>
                    <a:pt x="133" y="181"/>
                  </a:cubicBezTo>
                  <a:cubicBezTo>
                    <a:pt x="127" y="199"/>
                    <a:pt x="120" y="214"/>
                    <a:pt x="117" y="233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95" name="Freeform 271"/>
            <p:cNvSpPr>
              <a:spLocks/>
            </p:cNvSpPr>
            <p:nvPr/>
          </p:nvSpPr>
          <p:spPr bwMode="auto">
            <a:xfrm>
              <a:off x="3248" y="205"/>
              <a:ext cx="44" cy="16"/>
            </a:xfrm>
            <a:custGeom>
              <a:avLst/>
              <a:gdLst>
                <a:gd name="T0" fmla="*/ 1 w 35"/>
                <a:gd name="T1" fmla="*/ 87 h 12"/>
                <a:gd name="T2" fmla="*/ 272 w 35"/>
                <a:gd name="T3" fmla="*/ 155 h 12"/>
                <a:gd name="T4" fmla="*/ 245 w 35"/>
                <a:gd name="T5" fmla="*/ 113 h 12"/>
                <a:gd name="T6" fmla="*/ 0 w 35"/>
                <a:gd name="T7" fmla="*/ 85 h 12"/>
                <a:gd name="T8" fmla="*/ 1 w 35"/>
                <a:gd name="T9" fmla="*/ 8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2"/>
                <a:gd name="T17" fmla="*/ 35 w 35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2">
                  <a:moveTo>
                    <a:pt x="1" y="7"/>
                  </a:moveTo>
                  <a:cubicBezTo>
                    <a:pt x="9" y="10"/>
                    <a:pt x="20" y="11"/>
                    <a:pt x="35" y="12"/>
                  </a:cubicBezTo>
                  <a:cubicBezTo>
                    <a:pt x="35" y="12"/>
                    <a:pt x="34" y="11"/>
                    <a:pt x="31" y="8"/>
                  </a:cubicBezTo>
                  <a:cubicBezTo>
                    <a:pt x="26" y="2"/>
                    <a:pt x="13" y="0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96" name="Freeform 272"/>
            <p:cNvSpPr>
              <a:spLocks/>
            </p:cNvSpPr>
            <p:nvPr/>
          </p:nvSpPr>
          <p:spPr bwMode="auto">
            <a:xfrm>
              <a:off x="2864" y="420"/>
              <a:ext cx="239" cy="620"/>
            </a:xfrm>
            <a:custGeom>
              <a:avLst/>
              <a:gdLst>
                <a:gd name="T0" fmla="*/ 832 w 192"/>
                <a:gd name="T1" fmla="*/ 5026 h 468"/>
                <a:gd name="T2" fmla="*/ 987 w 192"/>
                <a:gd name="T3" fmla="*/ 4524 h 468"/>
                <a:gd name="T4" fmla="*/ 987 w 192"/>
                <a:gd name="T5" fmla="*/ 4495 h 468"/>
                <a:gd name="T6" fmla="*/ 968 w 192"/>
                <a:gd name="T7" fmla="*/ 4194 h 468"/>
                <a:gd name="T8" fmla="*/ 968 w 192"/>
                <a:gd name="T9" fmla="*/ 4194 h 468"/>
                <a:gd name="T10" fmla="*/ 881 w 192"/>
                <a:gd name="T11" fmla="*/ 3594 h 468"/>
                <a:gd name="T12" fmla="*/ 401 w 192"/>
                <a:gd name="T13" fmla="*/ 1660 h 468"/>
                <a:gd name="T14" fmla="*/ 401 w 192"/>
                <a:gd name="T15" fmla="*/ 1653 h 468"/>
                <a:gd name="T16" fmla="*/ 803 w 192"/>
                <a:gd name="T17" fmla="*/ 1082 h 468"/>
                <a:gd name="T18" fmla="*/ 1266 w 192"/>
                <a:gd name="T19" fmla="*/ 1318 h 468"/>
                <a:gd name="T20" fmla="*/ 1267 w 192"/>
                <a:gd name="T21" fmla="*/ 1327 h 468"/>
                <a:gd name="T22" fmla="*/ 1347 w 192"/>
                <a:gd name="T23" fmla="*/ 1518 h 468"/>
                <a:gd name="T24" fmla="*/ 1323 w 192"/>
                <a:gd name="T25" fmla="*/ 929 h 468"/>
                <a:gd name="T26" fmla="*/ 968 w 192"/>
                <a:gd name="T27" fmla="*/ 86 h 468"/>
                <a:gd name="T28" fmla="*/ 683 w 192"/>
                <a:gd name="T29" fmla="*/ 1 h 468"/>
                <a:gd name="T30" fmla="*/ 423 w 192"/>
                <a:gd name="T31" fmla="*/ 237 h 468"/>
                <a:gd name="T32" fmla="*/ 118 w 192"/>
                <a:gd name="T33" fmla="*/ 1469 h 468"/>
                <a:gd name="T34" fmla="*/ 88 w 192"/>
                <a:gd name="T35" fmla="*/ 2799 h 468"/>
                <a:gd name="T36" fmla="*/ 157 w 192"/>
                <a:gd name="T37" fmla="*/ 5153 h 468"/>
                <a:gd name="T38" fmla="*/ 575 w 192"/>
                <a:gd name="T39" fmla="*/ 5805 h 468"/>
                <a:gd name="T40" fmla="*/ 818 w 192"/>
                <a:gd name="T41" fmla="*/ 5463 h 468"/>
                <a:gd name="T42" fmla="*/ 844 w 192"/>
                <a:gd name="T43" fmla="*/ 5405 h 468"/>
                <a:gd name="T44" fmla="*/ 734 w 192"/>
                <a:gd name="T45" fmla="*/ 4874 h 4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2"/>
                <a:gd name="T70" fmla="*/ 0 h 468"/>
                <a:gd name="T71" fmla="*/ 192 w 192"/>
                <a:gd name="T72" fmla="*/ 468 h 4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2" h="468">
                  <a:moveTo>
                    <a:pt x="116" y="400"/>
                  </a:moveTo>
                  <a:cubicBezTo>
                    <a:pt x="122" y="399"/>
                    <a:pt x="135" y="383"/>
                    <a:pt x="137" y="360"/>
                  </a:cubicBezTo>
                  <a:cubicBezTo>
                    <a:pt x="137" y="357"/>
                    <a:pt x="137" y="357"/>
                    <a:pt x="137" y="357"/>
                  </a:cubicBezTo>
                  <a:cubicBezTo>
                    <a:pt x="137" y="348"/>
                    <a:pt x="137" y="340"/>
                    <a:pt x="135" y="334"/>
                  </a:cubicBezTo>
                  <a:cubicBezTo>
                    <a:pt x="135" y="334"/>
                    <a:pt x="135" y="334"/>
                    <a:pt x="135" y="334"/>
                  </a:cubicBezTo>
                  <a:cubicBezTo>
                    <a:pt x="130" y="322"/>
                    <a:pt x="152" y="304"/>
                    <a:pt x="123" y="286"/>
                  </a:cubicBezTo>
                  <a:cubicBezTo>
                    <a:pt x="86" y="263"/>
                    <a:pt x="54" y="172"/>
                    <a:pt x="56" y="132"/>
                  </a:cubicBezTo>
                  <a:cubicBezTo>
                    <a:pt x="56" y="132"/>
                    <a:pt x="56" y="132"/>
                    <a:pt x="56" y="131"/>
                  </a:cubicBezTo>
                  <a:cubicBezTo>
                    <a:pt x="61" y="110"/>
                    <a:pt x="79" y="95"/>
                    <a:pt x="112" y="87"/>
                  </a:cubicBezTo>
                  <a:cubicBezTo>
                    <a:pt x="140" y="79"/>
                    <a:pt x="151" y="80"/>
                    <a:pt x="176" y="105"/>
                  </a:cubicBezTo>
                  <a:cubicBezTo>
                    <a:pt x="176" y="105"/>
                    <a:pt x="176" y="105"/>
                    <a:pt x="177" y="106"/>
                  </a:cubicBezTo>
                  <a:cubicBezTo>
                    <a:pt x="180" y="111"/>
                    <a:pt x="184" y="116"/>
                    <a:pt x="188" y="121"/>
                  </a:cubicBezTo>
                  <a:cubicBezTo>
                    <a:pt x="192" y="100"/>
                    <a:pt x="192" y="82"/>
                    <a:pt x="185" y="73"/>
                  </a:cubicBezTo>
                  <a:cubicBezTo>
                    <a:pt x="164" y="48"/>
                    <a:pt x="159" y="23"/>
                    <a:pt x="135" y="7"/>
                  </a:cubicBezTo>
                  <a:cubicBezTo>
                    <a:pt x="127" y="2"/>
                    <a:pt x="107" y="0"/>
                    <a:pt x="95" y="1"/>
                  </a:cubicBezTo>
                  <a:cubicBezTo>
                    <a:pt x="82" y="1"/>
                    <a:pt x="69" y="9"/>
                    <a:pt x="59" y="19"/>
                  </a:cubicBezTo>
                  <a:cubicBezTo>
                    <a:pt x="46" y="34"/>
                    <a:pt x="24" y="46"/>
                    <a:pt x="16" y="117"/>
                  </a:cubicBezTo>
                  <a:cubicBezTo>
                    <a:pt x="13" y="141"/>
                    <a:pt x="12" y="181"/>
                    <a:pt x="12" y="223"/>
                  </a:cubicBezTo>
                  <a:cubicBezTo>
                    <a:pt x="12" y="340"/>
                    <a:pt x="0" y="359"/>
                    <a:pt x="22" y="410"/>
                  </a:cubicBezTo>
                  <a:cubicBezTo>
                    <a:pt x="38" y="446"/>
                    <a:pt x="57" y="468"/>
                    <a:pt x="80" y="462"/>
                  </a:cubicBezTo>
                  <a:cubicBezTo>
                    <a:pt x="94" y="459"/>
                    <a:pt x="105" y="448"/>
                    <a:pt x="114" y="435"/>
                  </a:cubicBezTo>
                  <a:cubicBezTo>
                    <a:pt x="117" y="430"/>
                    <a:pt x="117" y="430"/>
                    <a:pt x="117" y="430"/>
                  </a:cubicBezTo>
                  <a:cubicBezTo>
                    <a:pt x="129" y="411"/>
                    <a:pt x="112" y="394"/>
                    <a:pt x="103" y="387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97" name="Freeform 273"/>
            <p:cNvSpPr>
              <a:spLocks/>
            </p:cNvSpPr>
            <p:nvPr/>
          </p:nvSpPr>
          <p:spPr bwMode="auto">
            <a:xfrm>
              <a:off x="2893" y="966"/>
              <a:ext cx="161" cy="266"/>
            </a:xfrm>
            <a:custGeom>
              <a:avLst/>
              <a:gdLst>
                <a:gd name="T0" fmla="*/ 393 w 130"/>
                <a:gd name="T1" fmla="*/ 617 h 201"/>
                <a:gd name="T2" fmla="*/ 393 w 130"/>
                <a:gd name="T3" fmla="*/ 617 h 201"/>
                <a:gd name="T4" fmla="*/ 0 w 130"/>
                <a:gd name="T5" fmla="*/ 0 h 201"/>
                <a:gd name="T6" fmla="*/ 50 w 130"/>
                <a:gd name="T7" fmla="*/ 748 h 201"/>
                <a:gd name="T8" fmla="*/ 62 w 130"/>
                <a:gd name="T9" fmla="*/ 2313 h 201"/>
                <a:gd name="T10" fmla="*/ 62 w 130"/>
                <a:gd name="T11" fmla="*/ 2313 h 201"/>
                <a:gd name="T12" fmla="*/ 62 w 130"/>
                <a:gd name="T13" fmla="*/ 2324 h 201"/>
                <a:gd name="T14" fmla="*/ 484 w 130"/>
                <a:gd name="T15" fmla="*/ 2506 h 201"/>
                <a:gd name="T16" fmla="*/ 889 w 130"/>
                <a:gd name="T17" fmla="*/ 2324 h 201"/>
                <a:gd name="T18" fmla="*/ 889 w 130"/>
                <a:gd name="T19" fmla="*/ 2313 h 201"/>
                <a:gd name="T20" fmla="*/ 889 w 130"/>
                <a:gd name="T21" fmla="*/ 2313 h 201"/>
                <a:gd name="T22" fmla="*/ 889 w 130"/>
                <a:gd name="T23" fmla="*/ 1260 h 201"/>
                <a:gd name="T24" fmla="*/ 815 w 130"/>
                <a:gd name="T25" fmla="*/ 1203 h 201"/>
                <a:gd name="T26" fmla="*/ 393 w 130"/>
                <a:gd name="T27" fmla="*/ 617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34" y="56"/>
                    <a:pt x="15" y="35"/>
                    <a:pt x="0" y="0"/>
                  </a:cubicBezTo>
                  <a:cubicBezTo>
                    <a:pt x="4" y="21"/>
                    <a:pt x="7" y="43"/>
                    <a:pt x="7" y="60"/>
                  </a:cubicBezTo>
                  <a:cubicBezTo>
                    <a:pt x="7" y="122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5"/>
                    <a:pt x="36" y="201"/>
                    <a:pt x="70" y="201"/>
                  </a:cubicBezTo>
                  <a:cubicBezTo>
                    <a:pt x="103" y="201"/>
                    <a:pt x="130" y="195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27" y="100"/>
                    <a:pt x="123" y="98"/>
                    <a:pt x="119" y="97"/>
                  </a:cubicBezTo>
                  <a:cubicBezTo>
                    <a:pt x="99" y="87"/>
                    <a:pt x="77" y="72"/>
                    <a:pt x="57" y="5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98" name="Freeform 274"/>
            <p:cNvSpPr>
              <a:spLocks/>
            </p:cNvSpPr>
            <p:nvPr/>
          </p:nvSpPr>
          <p:spPr bwMode="auto">
            <a:xfrm>
              <a:off x="3043" y="-3"/>
              <a:ext cx="406" cy="643"/>
            </a:xfrm>
            <a:custGeom>
              <a:avLst/>
              <a:gdLst>
                <a:gd name="T0" fmla="*/ 1807 w 327"/>
                <a:gd name="T1" fmla="*/ 883 h 485"/>
                <a:gd name="T2" fmla="*/ 1682 w 327"/>
                <a:gd name="T3" fmla="*/ 703 h 485"/>
                <a:gd name="T4" fmla="*/ 1695 w 327"/>
                <a:gd name="T5" fmla="*/ 438 h 485"/>
                <a:gd name="T6" fmla="*/ 1466 w 327"/>
                <a:gd name="T7" fmla="*/ 264 h 485"/>
                <a:gd name="T8" fmla="*/ 1377 w 327"/>
                <a:gd name="T9" fmla="*/ 479 h 485"/>
                <a:gd name="T10" fmla="*/ 1360 w 327"/>
                <a:gd name="T11" fmla="*/ 151 h 485"/>
                <a:gd name="T12" fmla="*/ 1127 w 327"/>
                <a:gd name="T13" fmla="*/ 123 h 485"/>
                <a:gd name="T14" fmla="*/ 951 w 327"/>
                <a:gd name="T15" fmla="*/ 616 h 485"/>
                <a:gd name="T16" fmla="*/ 867 w 327"/>
                <a:gd name="T17" fmla="*/ 314 h 485"/>
                <a:gd name="T18" fmla="*/ 617 w 327"/>
                <a:gd name="T19" fmla="*/ 436 h 485"/>
                <a:gd name="T20" fmla="*/ 579 w 327"/>
                <a:gd name="T21" fmla="*/ 842 h 485"/>
                <a:gd name="T22" fmla="*/ 530 w 327"/>
                <a:gd name="T23" fmla="*/ 966 h 485"/>
                <a:gd name="T24" fmla="*/ 21 w 327"/>
                <a:gd name="T25" fmla="*/ 2866 h 485"/>
                <a:gd name="T26" fmla="*/ 88 w 327"/>
                <a:gd name="T27" fmla="*/ 4399 h 485"/>
                <a:gd name="T28" fmla="*/ 89 w 327"/>
                <a:gd name="T29" fmla="*/ 4420 h 485"/>
                <a:gd name="T30" fmla="*/ 286 w 327"/>
                <a:gd name="T31" fmla="*/ 4957 h 485"/>
                <a:gd name="T32" fmla="*/ 307 w 327"/>
                <a:gd name="T33" fmla="*/ 5567 h 485"/>
                <a:gd name="T34" fmla="*/ 286 w 327"/>
                <a:gd name="T35" fmla="*/ 5530 h 485"/>
                <a:gd name="T36" fmla="*/ 754 w 327"/>
                <a:gd name="T37" fmla="*/ 6060 h 485"/>
                <a:gd name="T38" fmla="*/ 766 w 327"/>
                <a:gd name="T39" fmla="*/ 6052 h 485"/>
                <a:gd name="T40" fmla="*/ 766 w 327"/>
                <a:gd name="T41" fmla="*/ 5481 h 485"/>
                <a:gd name="T42" fmla="*/ 926 w 327"/>
                <a:gd name="T43" fmla="*/ 4105 h 485"/>
                <a:gd name="T44" fmla="*/ 1022 w 327"/>
                <a:gd name="T45" fmla="*/ 3617 h 485"/>
                <a:gd name="T46" fmla="*/ 1022 w 327"/>
                <a:gd name="T47" fmla="*/ 3617 h 485"/>
                <a:gd name="T48" fmla="*/ 1022 w 327"/>
                <a:gd name="T49" fmla="*/ 3617 h 485"/>
                <a:gd name="T50" fmla="*/ 997 w 327"/>
                <a:gd name="T51" fmla="*/ 3334 h 485"/>
                <a:gd name="T52" fmla="*/ 982 w 327"/>
                <a:gd name="T53" fmla="*/ 3317 h 485"/>
                <a:gd name="T54" fmla="*/ 1162 w 327"/>
                <a:gd name="T55" fmla="*/ 2058 h 485"/>
                <a:gd name="T56" fmla="*/ 1163 w 327"/>
                <a:gd name="T57" fmla="*/ 2074 h 485"/>
                <a:gd name="T58" fmla="*/ 1399 w 327"/>
                <a:gd name="T59" fmla="*/ 2137 h 485"/>
                <a:gd name="T60" fmla="*/ 1409 w 327"/>
                <a:gd name="T61" fmla="*/ 2137 h 485"/>
                <a:gd name="T62" fmla="*/ 1712 w 327"/>
                <a:gd name="T63" fmla="*/ 2104 h 485"/>
                <a:gd name="T64" fmla="*/ 2292 w 327"/>
                <a:gd name="T65" fmla="*/ 2103 h 485"/>
                <a:gd name="T66" fmla="*/ 1807 w 327"/>
                <a:gd name="T67" fmla="*/ 883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7"/>
                <a:gd name="T103" fmla="*/ 0 h 485"/>
                <a:gd name="T104" fmla="*/ 327 w 327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7" h="485">
                  <a:moveTo>
                    <a:pt x="258" y="70"/>
                  </a:moveTo>
                  <a:cubicBezTo>
                    <a:pt x="254" y="68"/>
                    <a:pt x="241" y="59"/>
                    <a:pt x="240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9"/>
                    <a:pt x="220" y="3"/>
                    <a:pt x="209" y="20"/>
                  </a:cubicBezTo>
                  <a:cubicBezTo>
                    <a:pt x="206" y="25"/>
                    <a:pt x="204" y="28"/>
                    <a:pt x="196" y="38"/>
                  </a:cubicBezTo>
                  <a:cubicBezTo>
                    <a:pt x="196" y="38"/>
                    <a:pt x="197" y="15"/>
                    <a:pt x="194" y="12"/>
                  </a:cubicBezTo>
                  <a:cubicBezTo>
                    <a:pt x="185" y="0"/>
                    <a:pt x="167" y="3"/>
                    <a:pt x="161" y="10"/>
                  </a:cubicBezTo>
                  <a:cubicBezTo>
                    <a:pt x="156" y="16"/>
                    <a:pt x="160" y="47"/>
                    <a:pt x="135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6"/>
                    <a:pt x="88" y="34"/>
                  </a:cubicBezTo>
                  <a:cubicBezTo>
                    <a:pt x="87" y="45"/>
                    <a:pt x="86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9"/>
                    <a:pt x="3" y="165"/>
                    <a:pt x="3" y="226"/>
                  </a:cubicBezTo>
                  <a:cubicBezTo>
                    <a:pt x="3" y="251"/>
                    <a:pt x="0" y="302"/>
                    <a:pt x="12" y="348"/>
                  </a:cubicBezTo>
                  <a:cubicBezTo>
                    <a:pt x="13" y="349"/>
                    <a:pt x="13" y="349"/>
                    <a:pt x="13" y="349"/>
                  </a:cubicBezTo>
                  <a:cubicBezTo>
                    <a:pt x="21" y="362"/>
                    <a:pt x="28" y="377"/>
                    <a:pt x="41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7"/>
                  </a:cubicBezTo>
                  <a:cubicBezTo>
                    <a:pt x="63" y="462"/>
                    <a:pt x="95" y="485"/>
                    <a:pt x="107" y="479"/>
                  </a:cubicBezTo>
                  <a:cubicBezTo>
                    <a:pt x="108" y="479"/>
                    <a:pt x="108" y="478"/>
                    <a:pt x="109" y="478"/>
                  </a:cubicBezTo>
                  <a:cubicBezTo>
                    <a:pt x="109" y="433"/>
                    <a:pt x="109" y="433"/>
                    <a:pt x="109" y="433"/>
                  </a:cubicBezTo>
                  <a:cubicBezTo>
                    <a:pt x="110" y="399"/>
                    <a:pt x="117" y="359"/>
                    <a:pt x="132" y="324"/>
                  </a:cubicBezTo>
                  <a:cubicBezTo>
                    <a:pt x="140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50" y="272"/>
                    <a:pt x="147" y="266"/>
                    <a:pt x="142" y="263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5" y="168"/>
                    <a:pt x="200" y="169"/>
                  </a:cubicBezTo>
                  <a:cubicBezTo>
                    <a:pt x="201" y="169"/>
                    <a:pt x="201" y="169"/>
                    <a:pt x="201" y="169"/>
                  </a:cubicBezTo>
                  <a:cubicBezTo>
                    <a:pt x="212" y="169"/>
                    <a:pt x="227" y="168"/>
                    <a:pt x="245" y="167"/>
                  </a:cubicBezTo>
                  <a:cubicBezTo>
                    <a:pt x="269" y="165"/>
                    <a:pt x="298" y="165"/>
                    <a:pt x="327" y="166"/>
                  </a:cubicBezTo>
                  <a:cubicBezTo>
                    <a:pt x="316" y="126"/>
                    <a:pt x="294" y="92"/>
                    <a:pt x="258" y="7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999" name="Freeform 275"/>
            <p:cNvSpPr>
              <a:spLocks/>
            </p:cNvSpPr>
            <p:nvPr/>
          </p:nvSpPr>
          <p:spPr bwMode="auto">
            <a:xfrm>
              <a:off x="2896" y="147"/>
              <a:ext cx="161" cy="345"/>
            </a:xfrm>
            <a:custGeom>
              <a:avLst/>
              <a:gdLst>
                <a:gd name="T0" fmla="*/ 40 w 129"/>
                <a:gd name="T1" fmla="*/ 3321 h 260"/>
                <a:gd name="T2" fmla="*/ 243 w 129"/>
                <a:gd name="T3" fmla="*/ 2875 h 260"/>
                <a:gd name="T4" fmla="*/ 504 w 129"/>
                <a:gd name="T5" fmla="*/ 2643 h 260"/>
                <a:gd name="T6" fmla="*/ 803 w 129"/>
                <a:gd name="T7" fmla="*/ 2722 h 260"/>
                <a:gd name="T8" fmla="*/ 834 w 129"/>
                <a:gd name="T9" fmla="*/ 2768 h 260"/>
                <a:gd name="T10" fmla="*/ 852 w 129"/>
                <a:gd name="T11" fmla="*/ 2772 h 260"/>
                <a:gd name="T12" fmla="*/ 862 w 129"/>
                <a:gd name="T13" fmla="*/ 2806 h 260"/>
                <a:gd name="T14" fmla="*/ 879 w 129"/>
                <a:gd name="T15" fmla="*/ 2834 h 260"/>
                <a:gd name="T16" fmla="*/ 896 w 129"/>
                <a:gd name="T17" fmla="*/ 2875 h 260"/>
                <a:gd name="T18" fmla="*/ 909 w 129"/>
                <a:gd name="T19" fmla="*/ 2882 h 260"/>
                <a:gd name="T20" fmla="*/ 931 w 129"/>
                <a:gd name="T21" fmla="*/ 2931 h 260"/>
                <a:gd name="T22" fmla="*/ 949 w 129"/>
                <a:gd name="T23" fmla="*/ 2882 h 260"/>
                <a:gd name="T24" fmla="*/ 879 w 129"/>
                <a:gd name="T25" fmla="*/ 437 h 260"/>
                <a:gd name="T26" fmla="*/ 862 w 129"/>
                <a:gd name="T27" fmla="*/ 28 h 260"/>
                <a:gd name="T28" fmla="*/ 452 w 129"/>
                <a:gd name="T29" fmla="*/ 179 h 260"/>
                <a:gd name="T30" fmla="*/ 26 w 129"/>
                <a:gd name="T31" fmla="*/ 0 h 260"/>
                <a:gd name="T32" fmla="*/ 21 w 129"/>
                <a:gd name="T33" fmla="*/ 37 h 260"/>
                <a:gd name="T34" fmla="*/ 1 w 129"/>
                <a:gd name="T35" fmla="*/ 394 h 260"/>
                <a:gd name="T36" fmla="*/ 2 w 129"/>
                <a:gd name="T37" fmla="*/ 2000 h 260"/>
                <a:gd name="T38" fmla="*/ 40 w 129"/>
                <a:gd name="T39" fmla="*/ 3321 h 26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9"/>
                <a:gd name="T61" fmla="*/ 0 h 260"/>
                <a:gd name="T62" fmla="*/ 129 w 129"/>
                <a:gd name="T63" fmla="*/ 260 h 26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9" h="260">
                  <a:moveTo>
                    <a:pt x="6" y="260"/>
                  </a:moveTo>
                  <a:cubicBezTo>
                    <a:pt x="15" y="241"/>
                    <a:pt x="25" y="233"/>
                    <a:pt x="33" y="225"/>
                  </a:cubicBezTo>
                  <a:cubicBezTo>
                    <a:pt x="43" y="215"/>
                    <a:pt x="56" y="207"/>
                    <a:pt x="69" y="207"/>
                  </a:cubicBezTo>
                  <a:cubicBezTo>
                    <a:pt x="81" y="206"/>
                    <a:pt x="101" y="208"/>
                    <a:pt x="109" y="213"/>
                  </a:cubicBezTo>
                  <a:cubicBezTo>
                    <a:pt x="110" y="214"/>
                    <a:pt x="112" y="215"/>
                    <a:pt x="114" y="217"/>
                  </a:cubicBezTo>
                  <a:cubicBezTo>
                    <a:pt x="114" y="217"/>
                    <a:pt x="114" y="217"/>
                    <a:pt x="115" y="218"/>
                  </a:cubicBezTo>
                  <a:cubicBezTo>
                    <a:pt x="116" y="219"/>
                    <a:pt x="117" y="219"/>
                    <a:pt x="118" y="220"/>
                  </a:cubicBezTo>
                  <a:cubicBezTo>
                    <a:pt x="118" y="221"/>
                    <a:pt x="119" y="221"/>
                    <a:pt x="119" y="222"/>
                  </a:cubicBezTo>
                  <a:cubicBezTo>
                    <a:pt x="120" y="223"/>
                    <a:pt x="121" y="224"/>
                    <a:pt x="122" y="225"/>
                  </a:cubicBezTo>
                  <a:cubicBezTo>
                    <a:pt x="122" y="225"/>
                    <a:pt x="123" y="225"/>
                    <a:pt x="123" y="226"/>
                  </a:cubicBezTo>
                  <a:cubicBezTo>
                    <a:pt x="124" y="227"/>
                    <a:pt x="126" y="229"/>
                    <a:pt x="127" y="230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3" y="210"/>
                    <a:pt x="120" y="100"/>
                    <a:pt x="119" y="34"/>
                  </a:cubicBezTo>
                  <a:cubicBezTo>
                    <a:pt x="118" y="14"/>
                    <a:pt x="118" y="10"/>
                    <a:pt x="118" y="2"/>
                  </a:cubicBezTo>
                  <a:cubicBezTo>
                    <a:pt x="114" y="9"/>
                    <a:pt x="90" y="14"/>
                    <a:pt x="61" y="14"/>
                  </a:cubicBezTo>
                  <a:cubicBezTo>
                    <a:pt x="30" y="14"/>
                    <a:pt x="4" y="8"/>
                    <a:pt x="4" y="0"/>
                  </a:cubicBezTo>
                  <a:cubicBezTo>
                    <a:pt x="4" y="0"/>
                    <a:pt x="4" y="2"/>
                    <a:pt x="3" y="3"/>
                  </a:cubicBezTo>
                  <a:cubicBezTo>
                    <a:pt x="2" y="13"/>
                    <a:pt x="2" y="15"/>
                    <a:pt x="1" y="31"/>
                  </a:cubicBezTo>
                  <a:cubicBezTo>
                    <a:pt x="0" y="68"/>
                    <a:pt x="1" y="117"/>
                    <a:pt x="2" y="157"/>
                  </a:cubicBezTo>
                  <a:cubicBezTo>
                    <a:pt x="3" y="186"/>
                    <a:pt x="4" y="233"/>
                    <a:pt x="6" y="26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00" name="Freeform 276"/>
            <p:cNvSpPr>
              <a:spLocks/>
            </p:cNvSpPr>
            <p:nvPr/>
          </p:nvSpPr>
          <p:spPr bwMode="auto">
            <a:xfrm>
              <a:off x="2900" y="50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01" name="Freeform 277"/>
            <p:cNvSpPr>
              <a:spLocks/>
            </p:cNvSpPr>
            <p:nvPr/>
          </p:nvSpPr>
          <p:spPr bwMode="auto">
            <a:xfrm>
              <a:off x="3320" y="1186"/>
              <a:ext cx="155" cy="61"/>
            </a:xfrm>
            <a:custGeom>
              <a:avLst/>
              <a:gdLst>
                <a:gd name="T0" fmla="*/ 278 w 125"/>
                <a:gd name="T1" fmla="*/ 114 h 46"/>
                <a:gd name="T2" fmla="*/ 0 w 125"/>
                <a:gd name="T3" fmla="*/ 0 h 46"/>
                <a:gd name="T4" fmla="*/ 0 w 125"/>
                <a:gd name="T5" fmla="*/ 379 h 46"/>
                <a:gd name="T6" fmla="*/ 0 w 125"/>
                <a:gd name="T7" fmla="*/ 438 h 46"/>
                <a:gd name="T8" fmla="*/ 428 w 125"/>
                <a:gd name="T9" fmla="*/ 581 h 46"/>
                <a:gd name="T10" fmla="*/ 858 w 125"/>
                <a:gd name="T11" fmla="*/ 464 h 46"/>
                <a:gd name="T12" fmla="*/ 866 w 125"/>
                <a:gd name="T13" fmla="*/ 416 h 46"/>
                <a:gd name="T14" fmla="*/ 866 w 125"/>
                <a:gd name="T15" fmla="*/ 265 h 46"/>
                <a:gd name="T16" fmla="*/ 278 w 125"/>
                <a:gd name="T17" fmla="*/ 114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7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0" y="35"/>
                  </a:cubicBezTo>
                  <a:cubicBezTo>
                    <a:pt x="6" y="41"/>
                    <a:pt x="31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1"/>
                    <a:pt x="73" y="17"/>
                    <a:pt x="40" y="9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02" name="Freeform 278"/>
            <p:cNvSpPr>
              <a:spLocks/>
            </p:cNvSpPr>
            <p:nvPr/>
          </p:nvSpPr>
          <p:spPr bwMode="auto">
            <a:xfrm>
              <a:off x="3216" y="339"/>
              <a:ext cx="13" cy="37"/>
            </a:xfrm>
            <a:custGeom>
              <a:avLst/>
              <a:gdLst>
                <a:gd name="T0" fmla="*/ 30 w 11"/>
                <a:gd name="T1" fmla="*/ 349 h 28"/>
                <a:gd name="T2" fmla="*/ 30 w 11"/>
                <a:gd name="T3" fmla="*/ 349 h 28"/>
                <a:gd name="T4" fmla="*/ 15 w 11"/>
                <a:gd name="T5" fmla="*/ 65 h 28"/>
                <a:gd name="T6" fmla="*/ 1 w 11"/>
                <a:gd name="T7" fmla="*/ 49 h 28"/>
                <a:gd name="T8" fmla="*/ 30 w 11"/>
                <a:gd name="T9" fmla="*/ 349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8"/>
                <a:gd name="T17" fmla="*/ 11 w 1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8">
                  <a:moveTo>
                    <a:pt x="7" y="28"/>
                  </a:moveTo>
                  <a:cubicBezTo>
                    <a:pt x="7" y="28"/>
                    <a:pt x="7" y="28"/>
                    <a:pt x="7" y="28"/>
                  </a:cubicBezTo>
                  <a:cubicBezTo>
                    <a:pt x="11" y="14"/>
                    <a:pt x="8" y="8"/>
                    <a:pt x="3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3" y="15"/>
                    <a:pt x="7" y="28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03" name="Freeform 279"/>
            <p:cNvSpPr>
              <a:spLocks/>
            </p:cNvSpPr>
            <p:nvPr/>
          </p:nvSpPr>
          <p:spPr bwMode="auto">
            <a:xfrm>
              <a:off x="3225" y="334"/>
              <a:ext cx="4" cy="38"/>
            </a:xfrm>
            <a:custGeom>
              <a:avLst/>
              <a:gdLst>
                <a:gd name="T0" fmla="*/ 0 w 4"/>
                <a:gd name="T1" fmla="*/ 0 h 29"/>
                <a:gd name="T2" fmla="*/ 1 w 4"/>
                <a:gd name="T3" fmla="*/ 333 h 29"/>
                <a:gd name="T4" fmla="*/ 0 60000 65536"/>
                <a:gd name="T5" fmla="*/ 0 60000 65536"/>
                <a:gd name="T6" fmla="*/ 0 w 4"/>
                <a:gd name="T7" fmla="*/ 0 h 29"/>
                <a:gd name="T8" fmla="*/ 4 w 4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9">
                  <a:moveTo>
                    <a:pt x="0" y="0"/>
                  </a:moveTo>
                  <a:cubicBezTo>
                    <a:pt x="3" y="4"/>
                    <a:pt x="4" y="19"/>
                    <a:pt x="1" y="29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04" name="Freeform 280"/>
            <p:cNvSpPr>
              <a:spLocks/>
            </p:cNvSpPr>
            <p:nvPr/>
          </p:nvSpPr>
          <p:spPr bwMode="auto">
            <a:xfrm>
              <a:off x="2964" y="368"/>
              <a:ext cx="796" cy="863"/>
            </a:xfrm>
            <a:custGeom>
              <a:avLst/>
              <a:gdLst>
                <a:gd name="T0" fmla="*/ 4119 w 641"/>
                <a:gd name="T1" fmla="*/ 4002 h 651"/>
                <a:gd name="T2" fmla="*/ 3539 w 641"/>
                <a:gd name="T3" fmla="*/ 2023 h 651"/>
                <a:gd name="T4" fmla="*/ 3518 w 641"/>
                <a:gd name="T5" fmla="*/ 1916 h 651"/>
                <a:gd name="T6" fmla="*/ 3518 w 641"/>
                <a:gd name="T7" fmla="*/ 1916 h 651"/>
                <a:gd name="T8" fmla="*/ 3016 w 641"/>
                <a:gd name="T9" fmla="*/ 530 h 651"/>
                <a:gd name="T10" fmla="*/ 2392 w 641"/>
                <a:gd name="T11" fmla="*/ 0 h 651"/>
                <a:gd name="T12" fmla="*/ 2392 w 641"/>
                <a:gd name="T13" fmla="*/ 0 h 651"/>
                <a:gd name="T14" fmla="*/ 2183 w 641"/>
                <a:gd name="T15" fmla="*/ 579 h 651"/>
                <a:gd name="T16" fmla="*/ 2187 w 641"/>
                <a:gd name="T17" fmla="*/ 579 h 651"/>
                <a:gd name="T18" fmla="*/ 2963 w 641"/>
                <a:gd name="T19" fmla="*/ 997 h 651"/>
                <a:gd name="T20" fmla="*/ 3357 w 641"/>
                <a:gd name="T21" fmla="*/ 2146 h 651"/>
                <a:gd name="T22" fmla="*/ 3357 w 641"/>
                <a:gd name="T23" fmla="*/ 2213 h 651"/>
                <a:gd name="T24" fmla="*/ 3593 w 641"/>
                <a:gd name="T25" fmla="*/ 2866 h 651"/>
                <a:gd name="T26" fmla="*/ 3930 w 641"/>
                <a:gd name="T27" fmla="*/ 4237 h 651"/>
                <a:gd name="T28" fmla="*/ 3579 w 641"/>
                <a:gd name="T29" fmla="*/ 6834 h 651"/>
                <a:gd name="T30" fmla="*/ 3578 w 641"/>
                <a:gd name="T31" fmla="*/ 6854 h 651"/>
                <a:gd name="T32" fmla="*/ 3573 w 641"/>
                <a:gd name="T33" fmla="*/ 6854 h 651"/>
                <a:gd name="T34" fmla="*/ 2161 w 641"/>
                <a:gd name="T35" fmla="*/ 7095 h 651"/>
                <a:gd name="T36" fmla="*/ 414 w 641"/>
                <a:gd name="T37" fmla="*/ 4815 h 651"/>
                <a:gd name="T38" fmla="*/ 381 w 641"/>
                <a:gd name="T39" fmla="*/ 4713 h 651"/>
                <a:gd name="T40" fmla="*/ 381 w 641"/>
                <a:gd name="T41" fmla="*/ 4713 h 651"/>
                <a:gd name="T42" fmla="*/ 401 w 641"/>
                <a:gd name="T43" fmla="*/ 5014 h 651"/>
                <a:gd name="T44" fmla="*/ 401 w 641"/>
                <a:gd name="T45" fmla="*/ 5044 h 651"/>
                <a:gd name="T46" fmla="*/ 256 w 641"/>
                <a:gd name="T47" fmla="*/ 5553 h 651"/>
                <a:gd name="T48" fmla="*/ 243 w 641"/>
                <a:gd name="T49" fmla="*/ 5553 h 651"/>
                <a:gd name="T50" fmla="*/ 260 w 641"/>
                <a:gd name="T51" fmla="*/ 5936 h 651"/>
                <a:gd name="T52" fmla="*/ 238 w 641"/>
                <a:gd name="T53" fmla="*/ 5995 h 651"/>
                <a:gd name="T54" fmla="*/ 0 w 641"/>
                <a:gd name="T55" fmla="*/ 6334 h 651"/>
                <a:gd name="T56" fmla="*/ 436 w 641"/>
                <a:gd name="T57" fmla="*/ 6917 h 651"/>
                <a:gd name="T58" fmla="*/ 2295 w 641"/>
                <a:gd name="T59" fmla="*/ 7911 h 651"/>
                <a:gd name="T60" fmla="*/ 3771 w 641"/>
                <a:gd name="T61" fmla="*/ 7731 h 651"/>
                <a:gd name="T62" fmla="*/ 4119 w 641"/>
                <a:gd name="T63" fmla="*/ 4002 h 6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1"/>
                <a:gd name="T97" fmla="*/ 0 h 651"/>
                <a:gd name="T98" fmla="*/ 641 w 641"/>
                <a:gd name="T99" fmla="*/ 651 h 6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1" h="651">
                  <a:moveTo>
                    <a:pt x="586" y="317"/>
                  </a:moveTo>
                  <a:cubicBezTo>
                    <a:pt x="572" y="273"/>
                    <a:pt x="517" y="182"/>
                    <a:pt x="504" y="160"/>
                  </a:cubicBezTo>
                  <a:cubicBezTo>
                    <a:pt x="502" y="158"/>
                    <a:pt x="502" y="155"/>
                    <a:pt x="501" y="152"/>
                  </a:cubicBezTo>
                  <a:cubicBezTo>
                    <a:pt x="501" y="152"/>
                    <a:pt x="501" y="152"/>
                    <a:pt x="501" y="152"/>
                  </a:cubicBezTo>
                  <a:cubicBezTo>
                    <a:pt x="494" y="133"/>
                    <a:pt x="480" y="79"/>
                    <a:pt x="429" y="42"/>
                  </a:cubicBezTo>
                  <a:cubicBezTo>
                    <a:pt x="378" y="5"/>
                    <a:pt x="341" y="0"/>
                    <a:pt x="341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0" y="10"/>
                    <a:pt x="319" y="25"/>
                    <a:pt x="311" y="46"/>
                  </a:cubicBezTo>
                  <a:cubicBezTo>
                    <a:pt x="312" y="46"/>
                    <a:pt x="312" y="46"/>
                    <a:pt x="312" y="46"/>
                  </a:cubicBezTo>
                  <a:cubicBezTo>
                    <a:pt x="327" y="44"/>
                    <a:pt x="374" y="45"/>
                    <a:pt x="422" y="79"/>
                  </a:cubicBezTo>
                  <a:cubicBezTo>
                    <a:pt x="461" y="108"/>
                    <a:pt x="484" y="141"/>
                    <a:pt x="478" y="170"/>
                  </a:cubicBezTo>
                  <a:cubicBezTo>
                    <a:pt x="478" y="175"/>
                    <a:pt x="478" y="175"/>
                    <a:pt x="478" y="175"/>
                  </a:cubicBezTo>
                  <a:cubicBezTo>
                    <a:pt x="477" y="181"/>
                    <a:pt x="500" y="204"/>
                    <a:pt x="511" y="226"/>
                  </a:cubicBezTo>
                  <a:cubicBezTo>
                    <a:pt x="525" y="255"/>
                    <a:pt x="543" y="288"/>
                    <a:pt x="560" y="335"/>
                  </a:cubicBezTo>
                  <a:cubicBezTo>
                    <a:pt x="592" y="426"/>
                    <a:pt x="568" y="496"/>
                    <a:pt x="510" y="541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483" y="555"/>
                    <a:pt x="455" y="597"/>
                    <a:pt x="308" y="561"/>
                  </a:cubicBezTo>
                  <a:cubicBezTo>
                    <a:pt x="163" y="525"/>
                    <a:pt x="77" y="417"/>
                    <a:pt x="59" y="381"/>
                  </a:cubicBezTo>
                  <a:cubicBezTo>
                    <a:pt x="58" y="378"/>
                    <a:pt x="56" y="375"/>
                    <a:pt x="55" y="373"/>
                  </a:cubicBezTo>
                  <a:cubicBezTo>
                    <a:pt x="55" y="373"/>
                    <a:pt x="55" y="373"/>
                    <a:pt x="55" y="373"/>
                  </a:cubicBezTo>
                  <a:cubicBezTo>
                    <a:pt x="57" y="379"/>
                    <a:pt x="57" y="387"/>
                    <a:pt x="57" y="39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422"/>
                    <a:pt x="42" y="438"/>
                    <a:pt x="36" y="439"/>
                  </a:cubicBezTo>
                  <a:cubicBezTo>
                    <a:pt x="35" y="439"/>
                    <a:pt x="35" y="439"/>
                    <a:pt x="35" y="439"/>
                  </a:cubicBezTo>
                  <a:cubicBezTo>
                    <a:pt x="41" y="447"/>
                    <a:pt x="44" y="458"/>
                    <a:pt x="37" y="469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25" y="487"/>
                    <a:pt x="14" y="498"/>
                    <a:pt x="0" y="501"/>
                  </a:cubicBezTo>
                  <a:cubicBezTo>
                    <a:pt x="20" y="523"/>
                    <a:pt x="42" y="538"/>
                    <a:pt x="62" y="548"/>
                  </a:cubicBezTo>
                  <a:cubicBezTo>
                    <a:pt x="129" y="578"/>
                    <a:pt x="221" y="602"/>
                    <a:pt x="327" y="626"/>
                  </a:cubicBezTo>
                  <a:cubicBezTo>
                    <a:pt x="433" y="651"/>
                    <a:pt x="489" y="633"/>
                    <a:pt x="537" y="611"/>
                  </a:cubicBezTo>
                  <a:cubicBezTo>
                    <a:pt x="610" y="578"/>
                    <a:pt x="641" y="472"/>
                    <a:pt x="586" y="317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05" name="Oval 281"/>
            <p:cNvSpPr>
              <a:spLocks noChangeArrowheads="1"/>
            </p:cNvSpPr>
            <p:nvPr/>
          </p:nvSpPr>
          <p:spPr bwMode="auto">
            <a:xfrm>
              <a:off x="2926" y="139"/>
              <a:ext cx="94" cy="17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8006" name="Freeform 282"/>
            <p:cNvSpPr>
              <a:spLocks/>
            </p:cNvSpPr>
            <p:nvPr/>
          </p:nvSpPr>
          <p:spPr bwMode="auto">
            <a:xfrm>
              <a:off x="3232" y="515"/>
              <a:ext cx="58" cy="18"/>
            </a:xfrm>
            <a:custGeom>
              <a:avLst/>
              <a:gdLst>
                <a:gd name="T0" fmla="*/ 0 w 47"/>
                <a:gd name="T1" fmla="*/ 0 h 13"/>
                <a:gd name="T2" fmla="*/ 315 w 47"/>
                <a:gd name="T3" fmla="*/ 170 h 13"/>
                <a:gd name="T4" fmla="*/ 0 w 47"/>
                <a:gd name="T5" fmla="*/ 0 h 13"/>
                <a:gd name="T6" fmla="*/ 0 60000 65536"/>
                <a:gd name="T7" fmla="*/ 0 60000 65536"/>
                <a:gd name="T8" fmla="*/ 0 60000 65536"/>
                <a:gd name="T9" fmla="*/ 0 w 47"/>
                <a:gd name="T10" fmla="*/ 0 h 13"/>
                <a:gd name="T11" fmla="*/ 47 w 47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7" h="13">
                  <a:moveTo>
                    <a:pt x="0" y="0"/>
                  </a:moveTo>
                  <a:cubicBezTo>
                    <a:pt x="6" y="5"/>
                    <a:pt x="28" y="13"/>
                    <a:pt x="47" y="9"/>
                  </a:cubicBezTo>
                  <a:cubicBezTo>
                    <a:pt x="35" y="13"/>
                    <a:pt x="13" y="1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07" name="Freeform 283"/>
            <p:cNvSpPr>
              <a:spLocks/>
            </p:cNvSpPr>
            <p:nvPr/>
          </p:nvSpPr>
          <p:spPr bwMode="auto">
            <a:xfrm>
              <a:off x="2951" y="498"/>
              <a:ext cx="477" cy="581"/>
            </a:xfrm>
            <a:custGeom>
              <a:avLst/>
              <a:gdLst>
                <a:gd name="T0" fmla="*/ 1945 w 384"/>
                <a:gd name="T1" fmla="*/ 1216 h 438"/>
                <a:gd name="T2" fmla="*/ 2032 w 384"/>
                <a:gd name="T3" fmla="*/ 2416 h 438"/>
                <a:gd name="T4" fmla="*/ 2160 w 384"/>
                <a:gd name="T5" fmla="*/ 3547 h 438"/>
                <a:gd name="T6" fmla="*/ 2442 w 384"/>
                <a:gd name="T7" fmla="*/ 4554 h 438"/>
                <a:gd name="T8" fmla="*/ 2597 w 384"/>
                <a:gd name="T9" fmla="*/ 4941 h 438"/>
                <a:gd name="T10" fmla="*/ 2672 w 384"/>
                <a:gd name="T11" fmla="*/ 5539 h 438"/>
                <a:gd name="T12" fmla="*/ 2387 w 384"/>
                <a:gd name="T13" fmla="*/ 5375 h 438"/>
                <a:gd name="T14" fmla="*/ 2225 w 384"/>
                <a:gd name="T15" fmla="*/ 5132 h 438"/>
                <a:gd name="T16" fmla="*/ 2037 w 384"/>
                <a:gd name="T17" fmla="*/ 5027 h 438"/>
                <a:gd name="T18" fmla="*/ 1868 w 384"/>
                <a:gd name="T19" fmla="*/ 5057 h 438"/>
                <a:gd name="T20" fmla="*/ 1739 w 384"/>
                <a:gd name="T21" fmla="*/ 4759 h 438"/>
                <a:gd name="T22" fmla="*/ 1514 w 384"/>
                <a:gd name="T23" fmla="*/ 4517 h 438"/>
                <a:gd name="T24" fmla="*/ 1400 w 384"/>
                <a:gd name="T25" fmla="*/ 4176 h 438"/>
                <a:gd name="T26" fmla="*/ 1224 w 384"/>
                <a:gd name="T27" fmla="*/ 4137 h 438"/>
                <a:gd name="T28" fmla="*/ 1076 w 384"/>
                <a:gd name="T29" fmla="*/ 3787 h 438"/>
                <a:gd name="T30" fmla="*/ 892 w 384"/>
                <a:gd name="T31" fmla="*/ 3747 h 438"/>
                <a:gd name="T32" fmla="*/ 834 w 384"/>
                <a:gd name="T33" fmla="*/ 3433 h 438"/>
                <a:gd name="T34" fmla="*/ 676 w 384"/>
                <a:gd name="T35" fmla="*/ 3052 h 438"/>
                <a:gd name="T36" fmla="*/ 522 w 384"/>
                <a:gd name="T37" fmla="*/ 2674 h 438"/>
                <a:gd name="T38" fmla="*/ 1051 w 384"/>
                <a:gd name="T39" fmla="*/ 2917 h 438"/>
                <a:gd name="T40" fmla="*/ 353 w 384"/>
                <a:gd name="T41" fmla="*/ 2408 h 438"/>
                <a:gd name="T42" fmla="*/ 155 w 384"/>
                <a:gd name="T43" fmla="*/ 1953 h 438"/>
                <a:gd name="T44" fmla="*/ 96 w 384"/>
                <a:gd name="T45" fmla="*/ 1681 h 438"/>
                <a:gd name="T46" fmla="*/ 32 w 384"/>
                <a:gd name="T47" fmla="*/ 1349 h 438"/>
                <a:gd name="T48" fmla="*/ 1 w 384"/>
                <a:gd name="T49" fmla="*/ 931 h 438"/>
                <a:gd name="T50" fmla="*/ 343 w 384"/>
                <a:gd name="T51" fmla="*/ 553 h 438"/>
                <a:gd name="T52" fmla="*/ 822 w 384"/>
                <a:gd name="T53" fmla="*/ 1146 h 438"/>
                <a:gd name="T54" fmla="*/ 942 w 384"/>
                <a:gd name="T55" fmla="*/ 1435 h 438"/>
                <a:gd name="T56" fmla="*/ 1123 w 384"/>
                <a:gd name="T57" fmla="*/ 2236 h 438"/>
                <a:gd name="T58" fmla="*/ 1200 w 384"/>
                <a:gd name="T59" fmla="*/ 1935 h 438"/>
                <a:gd name="T60" fmla="*/ 1287 w 384"/>
                <a:gd name="T61" fmla="*/ 1520 h 438"/>
                <a:gd name="T62" fmla="*/ 1426 w 384"/>
                <a:gd name="T63" fmla="*/ 1146 h 438"/>
                <a:gd name="T64" fmla="*/ 1688 w 384"/>
                <a:gd name="T65" fmla="*/ 771 h 438"/>
                <a:gd name="T66" fmla="*/ 1473 w 384"/>
                <a:gd name="T67" fmla="*/ 771 h 438"/>
                <a:gd name="T68" fmla="*/ 1476 w 384"/>
                <a:gd name="T69" fmla="*/ 521 h 438"/>
                <a:gd name="T70" fmla="*/ 1773 w 384"/>
                <a:gd name="T71" fmla="*/ 37 h 438"/>
                <a:gd name="T72" fmla="*/ 1974 w 384"/>
                <a:gd name="T73" fmla="*/ 550 h 438"/>
                <a:gd name="T74" fmla="*/ 1974 w 384"/>
                <a:gd name="T75" fmla="*/ 882 h 438"/>
                <a:gd name="T76" fmla="*/ 1709 w 384"/>
                <a:gd name="T77" fmla="*/ 771 h 4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4"/>
                <a:gd name="T118" fmla="*/ 0 h 438"/>
                <a:gd name="T119" fmla="*/ 384 w 384"/>
                <a:gd name="T120" fmla="*/ 438 h 4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4" h="438">
                  <a:moveTo>
                    <a:pt x="273" y="87"/>
                  </a:moveTo>
                  <a:cubicBezTo>
                    <a:pt x="274" y="87"/>
                    <a:pt x="277" y="93"/>
                    <a:pt x="277" y="96"/>
                  </a:cubicBezTo>
                  <a:cubicBezTo>
                    <a:pt x="277" y="114"/>
                    <a:pt x="273" y="142"/>
                    <a:pt x="279" y="154"/>
                  </a:cubicBezTo>
                  <a:cubicBezTo>
                    <a:pt x="285" y="169"/>
                    <a:pt x="285" y="178"/>
                    <a:pt x="288" y="190"/>
                  </a:cubicBezTo>
                  <a:cubicBezTo>
                    <a:pt x="291" y="202"/>
                    <a:pt x="288" y="235"/>
                    <a:pt x="294" y="249"/>
                  </a:cubicBezTo>
                  <a:cubicBezTo>
                    <a:pt x="300" y="264"/>
                    <a:pt x="302" y="271"/>
                    <a:pt x="307" y="279"/>
                  </a:cubicBezTo>
                  <a:cubicBezTo>
                    <a:pt x="311" y="287"/>
                    <a:pt x="319" y="317"/>
                    <a:pt x="329" y="329"/>
                  </a:cubicBezTo>
                  <a:cubicBezTo>
                    <a:pt x="340" y="342"/>
                    <a:pt x="340" y="352"/>
                    <a:pt x="347" y="358"/>
                  </a:cubicBezTo>
                  <a:cubicBezTo>
                    <a:pt x="354" y="365"/>
                    <a:pt x="351" y="372"/>
                    <a:pt x="356" y="378"/>
                  </a:cubicBezTo>
                  <a:cubicBezTo>
                    <a:pt x="362" y="384"/>
                    <a:pt x="365" y="385"/>
                    <a:pt x="369" y="389"/>
                  </a:cubicBezTo>
                  <a:cubicBezTo>
                    <a:pt x="373" y="394"/>
                    <a:pt x="382" y="403"/>
                    <a:pt x="379" y="410"/>
                  </a:cubicBezTo>
                  <a:cubicBezTo>
                    <a:pt x="376" y="417"/>
                    <a:pt x="384" y="434"/>
                    <a:pt x="379" y="436"/>
                  </a:cubicBezTo>
                  <a:cubicBezTo>
                    <a:pt x="374" y="438"/>
                    <a:pt x="375" y="433"/>
                    <a:pt x="365" y="430"/>
                  </a:cubicBezTo>
                  <a:cubicBezTo>
                    <a:pt x="354" y="427"/>
                    <a:pt x="344" y="421"/>
                    <a:pt x="339" y="423"/>
                  </a:cubicBezTo>
                  <a:cubicBezTo>
                    <a:pt x="334" y="425"/>
                    <a:pt x="319" y="419"/>
                    <a:pt x="320" y="413"/>
                  </a:cubicBezTo>
                  <a:cubicBezTo>
                    <a:pt x="321" y="406"/>
                    <a:pt x="316" y="403"/>
                    <a:pt x="316" y="403"/>
                  </a:cubicBezTo>
                  <a:cubicBezTo>
                    <a:pt x="316" y="403"/>
                    <a:pt x="307" y="397"/>
                    <a:pt x="303" y="397"/>
                  </a:cubicBezTo>
                  <a:cubicBezTo>
                    <a:pt x="300" y="397"/>
                    <a:pt x="296" y="394"/>
                    <a:pt x="290" y="396"/>
                  </a:cubicBezTo>
                  <a:cubicBezTo>
                    <a:pt x="284" y="398"/>
                    <a:pt x="280" y="405"/>
                    <a:pt x="277" y="404"/>
                  </a:cubicBezTo>
                  <a:cubicBezTo>
                    <a:pt x="273" y="403"/>
                    <a:pt x="269" y="402"/>
                    <a:pt x="266" y="398"/>
                  </a:cubicBezTo>
                  <a:cubicBezTo>
                    <a:pt x="263" y="394"/>
                    <a:pt x="266" y="390"/>
                    <a:pt x="259" y="386"/>
                  </a:cubicBezTo>
                  <a:cubicBezTo>
                    <a:pt x="252" y="381"/>
                    <a:pt x="259" y="373"/>
                    <a:pt x="247" y="375"/>
                  </a:cubicBezTo>
                  <a:cubicBezTo>
                    <a:pt x="236" y="377"/>
                    <a:pt x="237" y="384"/>
                    <a:pt x="228" y="374"/>
                  </a:cubicBezTo>
                  <a:cubicBezTo>
                    <a:pt x="218" y="364"/>
                    <a:pt x="218" y="358"/>
                    <a:pt x="215" y="355"/>
                  </a:cubicBezTo>
                  <a:cubicBezTo>
                    <a:pt x="212" y="352"/>
                    <a:pt x="215" y="345"/>
                    <a:pt x="210" y="341"/>
                  </a:cubicBezTo>
                  <a:cubicBezTo>
                    <a:pt x="205" y="337"/>
                    <a:pt x="205" y="329"/>
                    <a:pt x="199" y="329"/>
                  </a:cubicBezTo>
                  <a:cubicBezTo>
                    <a:pt x="192" y="329"/>
                    <a:pt x="183" y="328"/>
                    <a:pt x="183" y="328"/>
                  </a:cubicBezTo>
                  <a:cubicBezTo>
                    <a:pt x="183" y="328"/>
                    <a:pt x="184" y="328"/>
                    <a:pt x="174" y="325"/>
                  </a:cubicBezTo>
                  <a:cubicBezTo>
                    <a:pt x="163" y="321"/>
                    <a:pt x="169" y="332"/>
                    <a:pt x="163" y="321"/>
                  </a:cubicBezTo>
                  <a:cubicBezTo>
                    <a:pt x="158" y="309"/>
                    <a:pt x="161" y="298"/>
                    <a:pt x="153" y="298"/>
                  </a:cubicBezTo>
                  <a:cubicBezTo>
                    <a:pt x="145" y="298"/>
                    <a:pt x="137" y="299"/>
                    <a:pt x="137" y="299"/>
                  </a:cubicBezTo>
                  <a:cubicBezTo>
                    <a:pt x="126" y="295"/>
                    <a:pt x="126" y="295"/>
                    <a:pt x="126" y="295"/>
                  </a:cubicBezTo>
                  <a:cubicBezTo>
                    <a:pt x="126" y="295"/>
                    <a:pt x="125" y="290"/>
                    <a:pt x="122" y="285"/>
                  </a:cubicBezTo>
                  <a:cubicBezTo>
                    <a:pt x="119" y="280"/>
                    <a:pt x="123" y="278"/>
                    <a:pt x="118" y="270"/>
                  </a:cubicBezTo>
                  <a:cubicBezTo>
                    <a:pt x="112" y="263"/>
                    <a:pt x="112" y="260"/>
                    <a:pt x="105" y="255"/>
                  </a:cubicBezTo>
                  <a:cubicBezTo>
                    <a:pt x="98" y="250"/>
                    <a:pt x="99" y="243"/>
                    <a:pt x="96" y="240"/>
                  </a:cubicBezTo>
                  <a:cubicBezTo>
                    <a:pt x="93" y="237"/>
                    <a:pt x="94" y="234"/>
                    <a:pt x="91" y="229"/>
                  </a:cubicBezTo>
                  <a:cubicBezTo>
                    <a:pt x="89" y="226"/>
                    <a:pt x="77" y="217"/>
                    <a:pt x="74" y="210"/>
                  </a:cubicBezTo>
                  <a:cubicBezTo>
                    <a:pt x="72" y="205"/>
                    <a:pt x="78" y="200"/>
                    <a:pt x="85" y="201"/>
                  </a:cubicBezTo>
                  <a:cubicBezTo>
                    <a:pt x="108" y="202"/>
                    <a:pt x="130" y="220"/>
                    <a:pt x="149" y="229"/>
                  </a:cubicBezTo>
                  <a:cubicBezTo>
                    <a:pt x="149" y="229"/>
                    <a:pt x="133" y="213"/>
                    <a:pt x="102" y="196"/>
                  </a:cubicBezTo>
                  <a:cubicBezTo>
                    <a:pt x="67" y="177"/>
                    <a:pt x="55" y="191"/>
                    <a:pt x="50" y="189"/>
                  </a:cubicBezTo>
                  <a:cubicBezTo>
                    <a:pt x="45" y="187"/>
                    <a:pt x="44" y="185"/>
                    <a:pt x="37" y="177"/>
                  </a:cubicBezTo>
                  <a:cubicBezTo>
                    <a:pt x="31" y="170"/>
                    <a:pt x="26" y="161"/>
                    <a:pt x="22" y="154"/>
                  </a:cubicBezTo>
                  <a:cubicBezTo>
                    <a:pt x="18" y="147"/>
                    <a:pt x="21" y="149"/>
                    <a:pt x="19" y="143"/>
                  </a:cubicBezTo>
                  <a:cubicBezTo>
                    <a:pt x="17" y="138"/>
                    <a:pt x="18" y="138"/>
                    <a:pt x="14" y="132"/>
                  </a:cubicBezTo>
                  <a:cubicBezTo>
                    <a:pt x="9" y="126"/>
                    <a:pt x="7" y="126"/>
                    <a:pt x="7" y="118"/>
                  </a:cubicBezTo>
                  <a:cubicBezTo>
                    <a:pt x="7" y="110"/>
                    <a:pt x="10" y="112"/>
                    <a:pt x="5" y="106"/>
                  </a:cubicBezTo>
                  <a:cubicBezTo>
                    <a:pt x="0" y="99"/>
                    <a:pt x="3" y="95"/>
                    <a:pt x="3" y="89"/>
                  </a:cubicBezTo>
                  <a:cubicBezTo>
                    <a:pt x="3" y="83"/>
                    <a:pt x="2" y="80"/>
                    <a:pt x="1" y="73"/>
                  </a:cubicBezTo>
                  <a:cubicBezTo>
                    <a:pt x="5" y="63"/>
                    <a:pt x="7" y="58"/>
                    <a:pt x="17" y="52"/>
                  </a:cubicBezTo>
                  <a:cubicBezTo>
                    <a:pt x="24" y="49"/>
                    <a:pt x="40" y="46"/>
                    <a:pt x="48" y="44"/>
                  </a:cubicBezTo>
                  <a:cubicBezTo>
                    <a:pt x="58" y="42"/>
                    <a:pt x="78" y="43"/>
                    <a:pt x="83" y="45"/>
                  </a:cubicBezTo>
                  <a:cubicBezTo>
                    <a:pt x="102" y="52"/>
                    <a:pt x="104" y="77"/>
                    <a:pt x="117" y="90"/>
                  </a:cubicBezTo>
                  <a:cubicBezTo>
                    <a:pt x="120" y="94"/>
                    <a:pt x="124" y="95"/>
                    <a:pt x="127" y="100"/>
                  </a:cubicBezTo>
                  <a:cubicBezTo>
                    <a:pt x="130" y="104"/>
                    <a:pt x="130" y="109"/>
                    <a:pt x="134" y="113"/>
                  </a:cubicBezTo>
                  <a:cubicBezTo>
                    <a:pt x="139" y="119"/>
                    <a:pt x="158" y="119"/>
                    <a:pt x="156" y="129"/>
                  </a:cubicBezTo>
                  <a:cubicBezTo>
                    <a:pt x="159" y="140"/>
                    <a:pt x="151" y="155"/>
                    <a:pt x="159" y="176"/>
                  </a:cubicBezTo>
                  <a:cubicBezTo>
                    <a:pt x="167" y="198"/>
                    <a:pt x="181" y="206"/>
                    <a:pt x="181" y="206"/>
                  </a:cubicBezTo>
                  <a:cubicBezTo>
                    <a:pt x="173" y="181"/>
                    <a:pt x="159" y="168"/>
                    <a:pt x="171" y="152"/>
                  </a:cubicBezTo>
                  <a:cubicBezTo>
                    <a:pt x="182" y="137"/>
                    <a:pt x="181" y="132"/>
                    <a:pt x="181" y="132"/>
                  </a:cubicBezTo>
                  <a:cubicBezTo>
                    <a:pt x="181" y="129"/>
                    <a:pt x="182" y="122"/>
                    <a:pt x="183" y="119"/>
                  </a:cubicBezTo>
                  <a:cubicBezTo>
                    <a:pt x="186" y="115"/>
                    <a:pt x="192" y="116"/>
                    <a:pt x="195" y="112"/>
                  </a:cubicBezTo>
                  <a:cubicBezTo>
                    <a:pt x="200" y="104"/>
                    <a:pt x="194" y="97"/>
                    <a:pt x="202" y="90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3" y="85"/>
                    <a:pt x="240" y="71"/>
                    <a:pt x="240" y="61"/>
                  </a:cubicBezTo>
                  <a:cubicBezTo>
                    <a:pt x="233" y="76"/>
                    <a:pt x="213" y="73"/>
                    <a:pt x="208" y="68"/>
                  </a:cubicBezTo>
                  <a:cubicBezTo>
                    <a:pt x="205" y="67"/>
                    <a:pt x="209" y="61"/>
                    <a:pt x="209" y="61"/>
                  </a:cubicBezTo>
                  <a:cubicBezTo>
                    <a:pt x="207" y="58"/>
                    <a:pt x="212" y="55"/>
                    <a:pt x="211" y="53"/>
                  </a:cubicBezTo>
                  <a:cubicBezTo>
                    <a:pt x="210" y="50"/>
                    <a:pt x="210" y="46"/>
                    <a:pt x="210" y="41"/>
                  </a:cubicBezTo>
                  <a:cubicBezTo>
                    <a:pt x="211" y="28"/>
                    <a:pt x="213" y="13"/>
                    <a:pt x="215" y="7"/>
                  </a:cubicBezTo>
                  <a:cubicBezTo>
                    <a:pt x="225" y="2"/>
                    <a:pt x="238" y="0"/>
                    <a:pt x="252" y="3"/>
                  </a:cubicBezTo>
                  <a:cubicBezTo>
                    <a:pt x="265" y="5"/>
                    <a:pt x="275" y="11"/>
                    <a:pt x="282" y="19"/>
                  </a:cubicBezTo>
                  <a:cubicBezTo>
                    <a:pt x="281" y="25"/>
                    <a:pt x="280" y="33"/>
                    <a:pt x="280" y="43"/>
                  </a:cubicBezTo>
                  <a:cubicBezTo>
                    <a:pt x="277" y="45"/>
                    <a:pt x="282" y="51"/>
                    <a:pt x="280" y="55"/>
                  </a:cubicBezTo>
                  <a:cubicBezTo>
                    <a:pt x="278" y="60"/>
                    <a:pt x="281" y="60"/>
                    <a:pt x="280" y="69"/>
                  </a:cubicBezTo>
                  <a:cubicBezTo>
                    <a:pt x="279" y="78"/>
                    <a:pt x="274" y="76"/>
                    <a:pt x="273" y="76"/>
                  </a:cubicBezTo>
                  <a:cubicBezTo>
                    <a:pt x="262" y="75"/>
                    <a:pt x="246" y="73"/>
                    <a:pt x="242" y="61"/>
                  </a:cubicBezTo>
                  <a:cubicBezTo>
                    <a:pt x="241" y="74"/>
                    <a:pt x="257" y="83"/>
                    <a:pt x="273" y="87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08" name="Freeform 284"/>
            <p:cNvSpPr>
              <a:spLocks/>
            </p:cNvSpPr>
            <p:nvPr/>
          </p:nvSpPr>
          <p:spPr bwMode="auto">
            <a:xfrm>
              <a:off x="2931" y="469"/>
              <a:ext cx="768" cy="690"/>
            </a:xfrm>
            <a:custGeom>
              <a:avLst/>
              <a:gdLst>
                <a:gd name="T0" fmla="*/ 2335 w 618"/>
                <a:gd name="T1" fmla="*/ 37 h 521"/>
                <a:gd name="T2" fmla="*/ 2418 w 618"/>
                <a:gd name="T3" fmla="*/ 28 h 521"/>
                <a:gd name="T4" fmla="*/ 2562 w 618"/>
                <a:gd name="T5" fmla="*/ 65 h 521"/>
                <a:gd name="T6" fmla="*/ 2743 w 618"/>
                <a:gd name="T7" fmla="*/ 163 h 521"/>
                <a:gd name="T8" fmla="*/ 2909 w 618"/>
                <a:gd name="T9" fmla="*/ 228 h 521"/>
                <a:gd name="T10" fmla="*/ 3137 w 618"/>
                <a:gd name="T11" fmla="*/ 388 h 521"/>
                <a:gd name="T12" fmla="*/ 3232 w 618"/>
                <a:gd name="T13" fmla="*/ 530 h 521"/>
                <a:gd name="T14" fmla="*/ 3343 w 618"/>
                <a:gd name="T15" fmla="*/ 865 h 521"/>
                <a:gd name="T16" fmla="*/ 3323 w 618"/>
                <a:gd name="T17" fmla="*/ 1305 h 521"/>
                <a:gd name="T18" fmla="*/ 3353 w 618"/>
                <a:gd name="T19" fmla="*/ 1546 h 521"/>
                <a:gd name="T20" fmla="*/ 3488 w 618"/>
                <a:gd name="T21" fmla="*/ 1547 h 521"/>
                <a:gd name="T22" fmla="*/ 3517 w 618"/>
                <a:gd name="T23" fmla="*/ 2163 h 521"/>
                <a:gd name="T24" fmla="*/ 3532 w 618"/>
                <a:gd name="T25" fmla="*/ 2559 h 521"/>
                <a:gd name="T26" fmla="*/ 3568 w 618"/>
                <a:gd name="T27" fmla="*/ 3013 h 521"/>
                <a:gd name="T28" fmla="*/ 3557 w 618"/>
                <a:gd name="T29" fmla="*/ 3327 h 521"/>
                <a:gd name="T30" fmla="*/ 3417 w 618"/>
                <a:gd name="T31" fmla="*/ 3443 h 521"/>
                <a:gd name="T32" fmla="*/ 3557 w 618"/>
                <a:gd name="T33" fmla="*/ 3794 h 521"/>
                <a:gd name="T34" fmla="*/ 3568 w 618"/>
                <a:gd name="T35" fmla="*/ 4145 h 521"/>
                <a:gd name="T36" fmla="*/ 3470 w 618"/>
                <a:gd name="T37" fmla="*/ 3941 h 521"/>
                <a:gd name="T38" fmla="*/ 3470 w 618"/>
                <a:gd name="T39" fmla="*/ 4392 h 521"/>
                <a:gd name="T40" fmla="*/ 3442 w 618"/>
                <a:gd name="T41" fmla="*/ 4905 h 521"/>
                <a:gd name="T42" fmla="*/ 3115 w 618"/>
                <a:gd name="T43" fmla="*/ 4874 h 521"/>
                <a:gd name="T44" fmla="*/ 2934 w 618"/>
                <a:gd name="T45" fmla="*/ 4409 h 521"/>
                <a:gd name="T46" fmla="*/ 2749 w 618"/>
                <a:gd name="T47" fmla="*/ 3676 h 521"/>
                <a:gd name="T48" fmla="*/ 2601 w 618"/>
                <a:gd name="T49" fmla="*/ 2967 h 521"/>
                <a:gd name="T50" fmla="*/ 2355 w 618"/>
                <a:gd name="T51" fmla="*/ 2012 h 521"/>
                <a:gd name="T52" fmla="*/ 2355 w 618"/>
                <a:gd name="T53" fmla="*/ 967 h 521"/>
                <a:gd name="T54" fmla="*/ 2200 w 618"/>
                <a:gd name="T55" fmla="*/ 1196 h 521"/>
                <a:gd name="T56" fmla="*/ 2212 w 618"/>
                <a:gd name="T57" fmla="*/ 437 h 521"/>
                <a:gd name="T58" fmla="*/ 1565 w 618"/>
                <a:gd name="T59" fmla="*/ 228 h 521"/>
                <a:gd name="T60" fmla="*/ 1504 w 618"/>
                <a:gd name="T61" fmla="*/ 816 h 521"/>
                <a:gd name="T62" fmla="*/ 867 w 618"/>
                <a:gd name="T63" fmla="*/ 865 h 521"/>
                <a:gd name="T64" fmla="*/ 409 w 618"/>
                <a:gd name="T65" fmla="*/ 617 h 521"/>
                <a:gd name="T66" fmla="*/ 2 w 618"/>
                <a:gd name="T67" fmla="*/ 1195 h 521"/>
                <a:gd name="T68" fmla="*/ 606 w 618"/>
                <a:gd name="T69" fmla="*/ 3829 h 521"/>
                <a:gd name="T70" fmla="*/ 3774 w 618"/>
                <a:gd name="T71" fmla="*/ 5839 h 521"/>
                <a:gd name="T72" fmla="*/ 3790 w 618"/>
                <a:gd name="T73" fmla="*/ 5835 h 521"/>
                <a:gd name="T74" fmla="*/ 3794 w 618"/>
                <a:gd name="T75" fmla="*/ 1891 h 52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18"/>
                <a:gd name="T115" fmla="*/ 0 h 521"/>
                <a:gd name="T116" fmla="*/ 618 w 618"/>
                <a:gd name="T117" fmla="*/ 521 h 52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18" h="521">
                  <a:moveTo>
                    <a:pt x="324" y="5"/>
                  </a:move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4" y="3"/>
                    <a:pt x="336" y="1"/>
                  </a:cubicBezTo>
                  <a:cubicBezTo>
                    <a:pt x="338" y="0"/>
                    <a:pt x="341" y="3"/>
                    <a:pt x="343" y="2"/>
                  </a:cubicBezTo>
                  <a:cubicBezTo>
                    <a:pt x="345" y="1"/>
                    <a:pt x="350" y="6"/>
                    <a:pt x="354" y="5"/>
                  </a:cubicBezTo>
                  <a:cubicBezTo>
                    <a:pt x="359" y="5"/>
                    <a:pt x="359" y="7"/>
                    <a:pt x="362" y="5"/>
                  </a:cubicBezTo>
                  <a:cubicBezTo>
                    <a:pt x="364" y="3"/>
                    <a:pt x="374" y="11"/>
                    <a:pt x="374" y="11"/>
                  </a:cubicBezTo>
                  <a:cubicBezTo>
                    <a:pt x="374" y="11"/>
                    <a:pt x="386" y="14"/>
                    <a:pt x="388" y="13"/>
                  </a:cubicBezTo>
                  <a:cubicBezTo>
                    <a:pt x="390" y="11"/>
                    <a:pt x="400" y="15"/>
                    <a:pt x="402" y="14"/>
                  </a:cubicBezTo>
                  <a:cubicBezTo>
                    <a:pt x="405" y="13"/>
                    <a:pt x="410" y="19"/>
                    <a:pt x="412" y="18"/>
                  </a:cubicBezTo>
                  <a:cubicBezTo>
                    <a:pt x="414" y="17"/>
                    <a:pt x="421" y="21"/>
                    <a:pt x="426" y="21"/>
                  </a:cubicBezTo>
                  <a:cubicBezTo>
                    <a:pt x="430" y="20"/>
                    <a:pt x="440" y="31"/>
                    <a:pt x="443" y="31"/>
                  </a:cubicBezTo>
                  <a:cubicBezTo>
                    <a:pt x="446" y="31"/>
                    <a:pt x="448" y="35"/>
                    <a:pt x="451" y="34"/>
                  </a:cubicBezTo>
                  <a:cubicBezTo>
                    <a:pt x="454" y="33"/>
                    <a:pt x="453" y="39"/>
                    <a:pt x="457" y="42"/>
                  </a:cubicBezTo>
                  <a:cubicBezTo>
                    <a:pt x="461" y="44"/>
                    <a:pt x="461" y="51"/>
                    <a:pt x="464" y="53"/>
                  </a:cubicBezTo>
                  <a:cubicBezTo>
                    <a:pt x="467" y="55"/>
                    <a:pt x="471" y="61"/>
                    <a:pt x="473" y="69"/>
                  </a:cubicBezTo>
                  <a:cubicBezTo>
                    <a:pt x="476" y="77"/>
                    <a:pt x="479" y="97"/>
                    <a:pt x="474" y="102"/>
                  </a:cubicBezTo>
                  <a:cubicBezTo>
                    <a:pt x="473" y="102"/>
                    <a:pt x="472" y="103"/>
                    <a:pt x="471" y="104"/>
                  </a:cubicBezTo>
                  <a:cubicBezTo>
                    <a:pt x="447" y="121"/>
                    <a:pt x="456" y="163"/>
                    <a:pt x="467" y="182"/>
                  </a:cubicBezTo>
                  <a:cubicBezTo>
                    <a:pt x="452" y="145"/>
                    <a:pt x="471" y="124"/>
                    <a:pt x="474" y="123"/>
                  </a:cubicBezTo>
                  <a:cubicBezTo>
                    <a:pt x="477" y="122"/>
                    <a:pt x="481" y="119"/>
                    <a:pt x="485" y="119"/>
                  </a:cubicBezTo>
                  <a:cubicBezTo>
                    <a:pt x="488" y="119"/>
                    <a:pt x="493" y="124"/>
                    <a:pt x="493" y="124"/>
                  </a:cubicBezTo>
                  <a:cubicBezTo>
                    <a:pt x="493" y="124"/>
                    <a:pt x="495" y="132"/>
                    <a:pt x="497" y="137"/>
                  </a:cubicBezTo>
                  <a:cubicBezTo>
                    <a:pt x="499" y="143"/>
                    <a:pt x="496" y="167"/>
                    <a:pt x="497" y="173"/>
                  </a:cubicBezTo>
                  <a:cubicBezTo>
                    <a:pt x="498" y="179"/>
                    <a:pt x="494" y="186"/>
                    <a:pt x="499" y="192"/>
                  </a:cubicBezTo>
                  <a:cubicBezTo>
                    <a:pt x="504" y="197"/>
                    <a:pt x="498" y="200"/>
                    <a:pt x="500" y="204"/>
                  </a:cubicBezTo>
                  <a:cubicBezTo>
                    <a:pt x="502" y="208"/>
                    <a:pt x="502" y="213"/>
                    <a:pt x="502" y="218"/>
                  </a:cubicBezTo>
                  <a:cubicBezTo>
                    <a:pt x="502" y="223"/>
                    <a:pt x="498" y="229"/>
                    <a:pt x="505" y="240"/>
                  </a:cubicBezTo>
                  <a:cubicBezTo>
                    <a:pt x="513" y="251"/>
                    <a:pt x="504" y="249"/>
                    <a:pt x="506" y="257"/>
                  </a:cubicBezTo>
                  <a:cubicBezTo>
                    <a:pt x="508" y="264"/>
                    <a:pt x="503" y="265"/>
                    <a:pt x="503" y="265"/>
                  </a:cubicBezTo>
                  <a:cubicBezTo>
                    <a:pt x="503" y="265"/>
                    <a:pt x="496" y="269"/>
                    <a:pt x="491" y="263"/>
                  </a:cubicBezTo>
                  <a:cubicBezTo>
                    <a:pt x="486" y="258"/>
                    <a:pt x="485" y="270"/>
                    <a:pt x="484" y="275"/>
                  </a:cubicBezTo>
                  <a:cubicBezTo>
                    <a:pt x="483" y="280"/>
                    <a:pt x="487" y="280"/>
                    <a:pt x="497" y="289"/>
                  </a:cubicBezTo>
                  <a:cubicBezTo>
                    <a:pt x="507" y="297"/>
                    <a:pt x="499" y="293"/>
                    <a:pt x="503" y="303"/>
                  </a:cubicBezTo>
                  <a:cubicBezTo>
                    <a:pt x="507" y="313"/>
                    <a:pt x="507" y="312"/>
                    <a:pt x="508" y="320"/>
                  </a:cubicBezTo>
                  <a:cubicBezTo>
                    <a:pt x="510" y="329"/>
                    <a:pt x="507" y="328"/>
                    <a:pt x="505" y="331"/>
                  </a:cubicBezTo>
                  <a:cubicBezTo>
                    <a:pt x="503" y="334"/>
                    <a:pt x="502" y="335"/>
                    <a:pt x="498" y="330"/>
                  </a:cubicBezTo>
                  <a:cubicBezTo>
                    <a:pt x="494" y="325"/>
                    <a:pt x="497" y="320"/>
                    <a:pt x="491" y="314"/>
                  </a:cubicBezTo>
                  <a:cubicBezTo>
                    <a:pt x="485" y="307"/>
                    <a:pt x="487" y="318"/>
                    <a:pt x="484" y="324"/>
                  </a:cubicBezTo>
                  <a:cubicBezTo>
                    <a:pt x="480" y="331"/>
                    <a:pt x="487" y="337"/>
                    <a:pt x="491" y="350"/>
                  </a:cubicBezTo>
                  <a:cubicBezTo>
                    <a:pt x="495" y="362"/>
                    <a:pt x="492" y="362"/>
                    <a:pt x="493" y="372"/>
                  </a:cubicBezTo>
                  <a:cubicBezTo>
                    <a:pt x="494" y="381"/>
                    <a:pt x="490" y="384"/>
                    <a:pt x="487" y="391"/>
                  </a:cubicBezTo>
                  <a:cubicBezTo>
                    <a:pt x="484" y="398"/>
                    <a:pt x="479" y="400"/>
                    <a:pt x="470" y="402"/>
                  </a:cubicBezTo>
                  <a:cubicBezTo>
                    <a:pt x="460" y="403"/>
                    <a:pt x="444" y="398"/>
                    <a:pt x="441" y="389"/>
                  </a:cubicBezTo>
                  <a:cubicBezTo>
                    <a:pt x="438" y="380"/>
                    <a:pt x="438" y="387"/>
                    <a:pt x="430" y="374"/>
                  </a:cubicBezTo>
                  <a:cubicBezTo>
                    <a:pt x="421" y="360"/>
                    <a:pt x="419" y="365"/>
                    <a:pt x="415" y="352"/>
                  </a:cubicBezTo>
                  <a:cubicBezTo>
                    <a:pt x="411" y="340"/>
                    <a:pt x="408" y="325"/>
                    <a:pt x="399" y="315"/>
                  </a:cubicBezTo>
                  <a:cubicBezTo>
                    <a:pt x="391" y="304"/>
                    <a:pt x="392" y="303"/>
                    <a:pt x="389" y="293"/>
                  </a:cubicBezTo>
                  <a:cubicBezTo>
                    <a:pt x="386" y="284"/>
                    <a:pt x="385" y="279"/>
                    <a:pt x="377" y="263"/>
                  </a:cubicBezTo>
                  <a:cubicBezTo>
                    <a:pt x="368" y="248"/>
                    <a:pt x="371" y="249"/>
                    <a:pt x="368" y="236"/>
                  </a:cubicBezTo>
                  <a:cubicBezTo>
                    <a:pt x="365" y="224"/>
                    <a:pt x="345" y="201"/>
                    <a:pt x="344" y="188"/>
                  </a:cubicBezTo>
                  <a:cubicBezTo>
                    <a:pt x="343" y="174"/>
                    <a:pt x="337" y="179"/>
                    <a:pt x="333" y="161"/>
                  </a:cubicBezTo>
                  <a:cubicBezTo>
                    <a:pt x="329" y="142"/>
                    <a:pt x="309" y="131"/>
                    <a:pt x="311" y="109"/>
                  </a:cubicBezTo>
                  <a:cubicBezTo>
                    <a:pt x="325" y="104"/>
                    <a:pt x="333" y="94"/>
                    <a:pt x="333" y="77"/>
                  </a:cubicBezTo>
                  <a:cubicBezTo>
                    <a:pt x="331" y="92"/>
                    <a:pt x="323" y="96"/>
                    <a:pt x="311" y="97"/>
                  </a:cubicBezTo>
                  <a:cubicBezTo>
                    <a:pt x="311" y="96"/>
                    <a:pt x="311" y="96"/>
                    <a:pt x="311" y="96"/>
                  </a:cubicBezTo>
                  <a:cubicBezTo>
                    <a:pt x="310" y="75"/>
                    <a:pt x="312" y="50"/>
                    <a:pt x="314" y="40"/>
                  </a:cubicBezTo>
                  <a:cubicBezTo>
                    <a:pt x="314" y="38"/>
                    <a:pt x="314" y="36"/>
                    <a:pt x="313" y="35"/>
                  </a:cubicBezTo>
                  <a:cubicBezTo>
                    <a:pt x="304" y="23"/>
                    <a:pt x="289" y="14"/>
                    <a:pt x="271" y="11"/>
                  </a:cubicBezTo>
                  <a:cubicBezTo>
                    <a:pt x="252" y="7"/>
                    <a:pt x="233" y="10"/>
                    <a:pt x="221" y="18"/>
                  </a:cubicBezTo>
                  <a:cubicBezTo>
                    <a:pt x="220" y="19"/>
                    <a:pt x="219" y="20"/>
                    <a:pt x="218" y="21"/>
                  </a:cubicBezTo>
                  <a:cubicBezTo>
                    <a:pt x="215" y="26"/>
                    <a:pt x="216" y="41"/>
                    <a:pt x="213" y="65"/>
                  </a:cubicBezTo>
                  <a:cubicBezTo>
                    <a:pt x="210" y="84"/>
                    <a:pt x="212" y="115"/>
                    <a:pt x="197" y="123"/>
                  </a:cubicBezTo>
                  <a:cubicBezTo>
                    <a:pt x="183" y="130"/>
                    <a:pt x="142" y="98"/>
                    <a:pt x="123" y="69"/>
                  </a:cubicBezTo>
                  <a:cubicBezTo>
                    <a:pt x="122" y="68"/>
                    <a:pt x="122" y="68"/>
                    <a:pt x="122" y="68"/>
                  </a:cubicBezTo>
                  <a:cubicBezTo>
                    <a:pt x="97" y="43"/>
                    <a:pt x="86" y="42"/>
                    <a:pt x="58" y="50"/>
                  </a:cubicBezTo>
                  <a:cubicBezTo>
                    <a:pt x="25" y="58"/>
                    <a:pt x="7" y="73"/>
                    <a:pt x="2" y="94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0" y="135"/>
                    <a:pt x="32" y="226"/>
                    <a:pt x="69" y="249"/>
                  </a:cubicBezTo>
                  <a:cubicBezTo>
                    <a:pt x="102" y="269"/>
                    <a:pt x="70" y="277"/>
                    <a:pt x="85" y="305"/>
                  </a:cubicBezTo>
                  <a:cubicBezTo>
                    <a:pt x="103" y="341"/>
                    <a:pt x="189" y="449"/>
                    <a:pt x="334" y="485"/>
                  </a:cubicBezTo>
                  <a:cubicBezTo>
                    <a:pt x="481" y="521"/>
                    <a:pt x="509" y="479"/>
                    <a:pt x="534" y="466"/>
                  </a:cubicBezTo>
                  <a:cubicBezTo>
                    <a:pt x="535" y="466"/>
                    <a:pt x="535" y="466"/>
                    <a:pt x="535" y="466"/>
                  </a:cubicBezTo>
                  <a:cubicBezTo>
                    <a:pt x="535" y="466"/>
                    <a:pt x="535" y="466"/>
                    <a:pt x="536" y="465"/>
                  </a:cubicBezTo>
                  <a:cubicBezTo>
                    <a:pt x="594" y="420"/>
                    <a:pt x="618" y="350"/>
                    <a:pt x="586" y="259"/>
                  </a:cubicBezTo>
                  <a:cubicBezTo>
                    <a:pt x="569" y="212"/>
                    <a:pt x="551" y="179"/>
                    <a:pt x="537" y="15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09" name="Freeform 285"/>
            <p:cNvSpPr>
              <a:spLocks/>
            </p:cNvSpPr>
            <p:nvPr/>
          </p:nvSpPr>
          <p:spPr bwMode="auto">
            <a:xfrm>
              <a:off x="3176" y="478"/>
              <a:ext cx="144" cy="154"/>
            </a:xfrm>
            <a:custGeom>
              <a:avLst/>
              <a:gdLst>
                <a:gd name="T0" fmla="*/ 816 w 116"/>
                <a:gd name="T1" fmla="*/ 353 h 116"/>
                <a:gd name="T2" fmla="*/ 518 w 116"/>
                <a:gd name="T3" fmla="*/ 49 h 116"/>
                <a:gd name="T4" fmla="*/ 168 w 116"/>
                <a:gd name="T5" fmla="*/ 150 h 116"/>
                <a:gd name="T6" fmla="*/ 148 w 116"/>
                <a:gd name="T7" fmla="*/ 179 h 116"/>
                <a:gd name="T8" fmla="*/ 110 w 116"/>
                <a:gd name="T9" fmla="*/ 741 h 116"/>
                <a:gd name="T10" fmla="*/ 0 w 116"/>
                <a:gd name="T11" fmla="*/ 1486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116"/>
                <a:gd name="T20" fmla="*/ 116 w 116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116">
                  <a:moveTo>
                    <a:pt x="116" y="28"/>
                  </a:moveTo>
                  <a:cubicBezTo>
                    <a:pt x="107" y="16"/>
                    <a:pt x="92" y="7"/>
                    <a:pt x="74" y="4"/>
                  </a:cubicBezTo>
                  <a:cubicBezTo>
                    <a:pt x="55" y="0"/>
                    <a:pt x="36" y="3"/>
                    <a:pt x="24" y="11"/>
                  </a:cubicBezTo>
                  <a:cubicBezTo>
                    <a:pt x="23" y="12"/>
                    <a:pt x="22" y="13"/>
                    <a:pt x="21" y="14"/>
                  </a:cubicBezTo>
                  <a:cubicBezTo>
                    <a:pt x="18" y="19"/>
                    <a:pt x="19" y="34"/>
                    <a:pt x="16" y="58"/>
                  </a:cubicBezTo>
                  <a:cubicBezTo>
                    <a:pt x="13" y="77"/>
                    <a:pt x="15" y="108"/>
                    <a:pt x="0" y="116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10" name="Freeform 286"/>
            <p:cNvSpPr>
              <a:spLocks/>
            </p:cNvSpPr>
            <p:nvPr/>
          </p:nvSpPr>
          <p:spPr bwMode="auto">
            <a:xfrm>
              <a:off x="3350" y="368"/>
              <a:ext cx="234" cy="234"/>
            </a:xfrm>
            <a:custGeom>
              <a:avLst/>
              <a:gdLst>
                <a:gd name="T0" fmla="*/ 795 w 188"/>
                <a:gd name="T1" fmla="*/ 1025 h 176"/>
                <a:gd name="T2" fmla="*/ 1197 w 188"/>
                <a:gd name="T3" fmla="*/ 2203 h 176"/>
                <a:gd name="T4" fmla="*/ 1197 w 188"/>
                <a:gd name="T5" fmla="*/ 2276 h 176"/>
                <a:gd name="T6" fmla="*/ 1197 w 188"/>
                <a:gd name="T7" fmla="*/ 2282 h 176"/>
                <a:gd name="T8" fmla="*/ 1347 w 188"/>
                <a:gd name="T9" fmla="*/ 1899 h 176"/>
                <a:gd name="T10" fmla="*/ 846 w 188"/>
                <a:gd name="T11" fmla="*/ 541 h 176"/>
                <a:gd name="T12" fmla="*/ 213 w 188"/>
                <a:gd name="T13" fmla="*/ 0 h 176"/>
                <a:gd name="T14" fmla="*/ 213 w 188"/>
                <a:gd name="T15" fmla="*/ 0 h 176"/>
                <a:gd name="T16" fmla="*/ 0 w 188"/>
                <a:gd name="T17" fmla="*/ 597 h 176"/>
                <a:gd name="T18" fmla="*/ 1 w 188"/>
                <a:gd name="T19" fmla="*/ 597 h 176"/>
                <a:gd name="T20" fmla="*/ 795 w 188"/>
                <a:gd name="T21" fmla="*/ 1025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76"/>
                <a:gd name="T35" fmla="*/ 188 w 188"/>
                <a:gd name="T36" fmla="*/ 176 h 1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76">
                  <a:moveTo>
                    <a:pt x="111" y="79"/>
                  </a:moveTo>
                  <a:cubicBezTo>
                    <a:pt x="150" y="108"/>
                    <a:pt x="173" y="141"/>
                    <a:pt x="167" y="170"/>
                  </a:cubicBezTo>
                  <a:cubicBezTo>
                    <a:pt x="167" y="175"/>
                    <a:pt x="167" y="175"/>
                    <a:pt x="167" y="175"/>
                  </a:cubicBezTo>
                  <a:cubicBezTo>
                    <a:pt x="167" y="176"/>
                    <a:pt x="167" y="176"/>
                    <a:pt x="167" y="176"/>
                  </a:cubicBezTo>
                  <a:cubicBezTo>
                    <a:pt x="178" y="171"/>
                    <a:pt x="183" y="163"/>
                    <a:pt x="188" y="147"/>
                  </a:cubicBezTo>
                  <a:cubicBezTo>
                    <a:pt x="181" y="124"/>
                    <a:pt x="165" y="76"/>
                    <a:pt x="118" y="42"/>
                  </a:cubicBezTo>
                  <a:cubicBezTo>
                    <a:pt x="67" y="5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8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6" y="44"/>
                    <a:pt x="63" y="45"/>
                    <a:pt x="111" y="79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11" name="Freeform 287"/>
            <p:cNvSpPr>
              <a:spLocks/>
            </p:cNvSpPr>
            <p:nvPr/>
          </p:nvSpPr>
          <p:spPr bwMode="auto">
            <a:xfrm>
              <a:off x="3390" y="337"/>
              <a:ext cx="72" cy="59"/>
            </a:xfrm>
            <a:custGeom>
              <a:avLst/>
              <a:gdLst>
                <a:gd name="T0" fmla="*/ 375 w 58"/>
                <a:gd name="T1" fmla="*/ 513 h 45"/>
                <a:gd name="T2" fmla="*/ 375 w 58"/>
                <a:gd name="T3" fmla="*/ 513 h 45"/>
                <a:gd name="T4" fmla="*/ 403 w 58"/>
                <a:gd name="T5" fmla="*/ 0 h 45"/>
                <a:gd name="T6" fmla="*/ 0 w 58"/>
                <a:gd name="T7" fmla="*/ 260 h 45"/>
                <a:gd name="T8" fmla="*/ 0 w 58"/>
                <a:gd name="T9" fmla="*/ 275 h 45"/>
                <a:gd name="T10" fmla="*/ 375 w 58"/>
                <a:gd name="T11" fmla="*/ 513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45"/>
                <a:gd name="T20" fmla="*/ 58 w 5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45">
                  <a:moveTo>
                    <a:pt x="53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4" y="35"/>
                    <a:pt x="57" y="10"/>
                    <a:pt x="58" y="0"/>
                  </a:cubicBezTo>
                  <a:cubicBezTo>
                    <a:pt x="37" y="1"/>
                    <a:pt x="17" y="7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5"/>
                    <a:pt x="25" y="30"/>
                    <a:pt x="53" y="45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12" name="Freeform 288"/>
            <p:cNvSpPr>
              <a:spLocks/>
            </p:cNvSpPr>
            <p:nvPr/>
          </p:nvSpPr>
          <p:spPr bwMode="auto">
            <a:xfrm>
              <a:off x="2993" y="927"/>
              <a:ext cx="14" cy="23"/>
            </a:xfrm>
            <a:custGeom>
              <a:avLst/>
              <a:gdLst>
                <a:gd name="T0" fmla="*/ 0 w 11"/>
                <a:gd name="T1" fmla="*/ 135 h 17"/>
                <a:gd name="T2" fmla="*/ 97 w 11"/>
                <a:gd name="T3" fmla="*/ 1 h 17"/>
                <a:gd name="T4" fmla="*/ 46 w 11"/>
                <a:gd name="T5" fmla="*/ 258 h 17"/>
                <a:gd name="T6" fmla="*/ 0 60000 65536"/>
                <a:gd name="T7" fmla="*/ 0 60000 65536"/>
                <a:gd name="T8" fmla="*/ 0 60000 65536"/>
                <a:gd name="T9" fmla="*/ 0 w 11"/>
                <a:gd name="T10" fmla="*/ 0 h 17"/>
                <a:gd name="T11" fmla="*/ 11 w 1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7">
                  <a:moveTo>
                    <a:pt x="0" y="9"/>
                  </a:moveTo>
                  <a:cubicBezTo>
                    <a:pt x="2" y="5"/>
                    <a:pt x="6" y="0"/>
                    <a:pt x="11" y="1"/>
                  </a:cubicBezTo>
                  <a:cubicBezTo>
                    <a:pt x="10" y="7"/>
                    <a:pt x="5" y="13"/>
                    <a:pt x="5" y="17"/>
                  </a:cubicBezTo>
                </a:path>
              </a:pathLst>
            </a:custGeom>
            <a:noFill/>
            <a:ln w="7938">
              <a:solidFill>
                <a:srgbClr val="F5BA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8013" name="Freeform 289"/>
            <p:cNvSpPr>
              <a:spLocks/>
            </p:cNvSpPr>
            <p:nvPr/>
          </p:nvSpPr>
          <p:spPr bwMode="auto">
            <a:xfrm>
              <a:off x="3092" y="710"/>
              <a:ext cx="154" cy="204"/>
            </a:xfrm>
            <a:custGeom>
              <a:avLst/>
              <a:gdLst>
                <a:gd name="T0" fmla="*/ 758 w 124"/>
                <a:gd name="T1" fmla="*/ 1469 h 154"/>
                <a:gd name="T2" fmla="*/ 504 w 124"/>
                <a:gd name="T3" fmla="*/ 853 h 154"/>
                <a:gd name="T4" fmla="*/ 298 w 124"/>
                <a:gd name="T5" fmla="*/ 437 h 154"/>
                <a:gd name="T6" fmla="*/ 77 w 124"/>
                <a:gd name="T7" fmla="*/ 0 h 154"/>
                <a:gd name="T8" fmla="*/ 0 w 124"/>
                <a:gd name="T9" fmla="*/ 114 h 154"/>
                <a:gd name="T10" fmla="*/ 222 w 124"/>
                <a:gd name="T11" fmla="*/ 567 h 154"/>
                <a:gd name="T12" fmla="*/ 426 w 124"/>
                <a:gd name="T13" fmla="*/ 968 h 154"/>
                <a:gd name="T14" fmla="*/ 676 w 124"/>
                <a:gd name="T15" fmla="*/ 1571 h 154"/>
                <a:gd name="T16" fmla="*/ 676 w 124"/>
                <a:gd name="T17" fmla="*/ 1571 h 154"/>
                <a:gd name="T18" fmla="*/ 579 w 124"/>
                <a:gd name="T19" fmla="*/ 1696 h 154"/>
                <a:gd name="T20" fmla="*/ 868 w 124"/>
                <a:gd name="T21" fmla="*/ 1934 h 154"/>
                <a:gd name="T22" fmla="*/ 847 w 124"/>
                <a:gd name="T23" fmla="*/ 1347 h 154"/>
                <a:gd name="T24" fmla="*/ 754 w 124"/>
                <a:gd name="T25" fmla="*/ 1469 h 154"/>
                <a:gd name="T26" fmla="*/ 758 w 124"/>
                <a:gd name="T27" fmla="*/ 1469 h 15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4"/>
                <a:gd name="T43" fmla="*/ 0 h 154"/>
                <a:gd name="T44" fmla="*/ 124 w 124"/>
                <a:gd name="T45" fmla="*/ 154 h 15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4" h="154">
                  <a:moveTo>
                    <a:pt x="108" y="117"/>
                  </a:moveTo>
                  <a:cubicBezTo>
                    <a:pt x="98" y="102"/>
                    <a:pt x="86" y="85"/>
                    <a:pt x="72" y="68"/>
                  </a:cubicBezTo>
                  <a:cubicBezTo>
                    <a:pt x="63" y="57"/>
                    <a:pt x="53" y="47"/>
                    <a:pt x="42" y="35"/>
                  </a:cubicBezTo>
                  <a:cubicBezTo>
                    <a:pt x="32" y="24"/>
                    <a:pt x="21" y="12"/>
                    <a:pt x="1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0" y="22"/>
                    <a:pt x="21" y="33"/>
                    <a:pt x="31" y="45"/>
                  </a:cubicBezTo>
                  <a:cubicBezTo>
                    <a:pt x="42" y="56"/>
                    <a:pt x="52" y="67"/>
                    <a:pt x="60" y="78"/>
                  </a:cubicBezTo>
                  <a:cubicBezTo>
                    <a:pt x="75" y="94"/>
                    <a:pt x="86" y="110"/>
                    <a:pt x="96" y="12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124" y="154"/>
                    <a:pt x="124" y="154"/>
                    <a:pt x="124" y="154"/>
                  </a:cubicBezTo>
                  <a:cubicBezTo>
                    <a:pt x="121" y="108"/>
                    <a:pt x="121" y="108"/>
                    <a:pt x="121" y="108"/>
                  </a:cubicBezTo>
                  <a:cubicBezTo>
                    <a:pt x="107" y="117"/>
                    <a:pt x="107" y="117"/>
                    <a:pt x="107" y="117"/>
                  </a:cubicBezTo>
                  <a:lnTo>
                    <a:pt x="108" y="117"/>
                  </a:lnTo>
                  <a:close/>
                </a:path>
              </a:pathLst>
            </a:custGeom>
            <a:solidFill>
              <a:srgbClr val="0B4D9F"/>
            </a:solidFill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8014" name="Freeform 290"/>
            <p:cNvSpPr>
              <a:spLocks/>
            </p:cNvSpPr>
            <p:nvPr/>
          </p:nvSpPr>
          <p:spPr bwMode="auto">
            <a:xfrm>
              <a:off x="3454" y="652"/>
              <a:ext cx="59" cy="176"/>
            </a:xfrm>
            <a:custGeom>
              <a:avLst/>
              <a:gdLst>
                <a:gd name="T0" fmla="*/ 126 w 47"/>
                <a:gd name="T1" fmla="*/ 1166 h 133"/>
                <a:gd name="T2" fmla="*/ 1 w 47"/>
                <a:gd name="T3" fmla="*/ 1203 h 133"/>
                <a:gd name="T4" fmla="*/ 242 w 47"/>
                <a:gd name="T5" fmla="*/ 1657 h 133"/>
                <a:gd name="T6" fmla="*/ 365 w 47"/>
                <a:gd name="T7" fmla="*/ 1109 h 133"/>
                <a:gd name="T8" fmla="*/ 246 w 47"/>
                <a:gd name="T9" fmla="*/ 1145 h 133"/>
                <a:gd name="T10" fmla="*/ 246 w 47"/>
                <a:gd name="T11" fmla="*/ 1145 h 133"/>
                <a:gd name="T12" fmla="*/ 193 w 47"/>
                <a:gd name="T13" fmla="*/ 703 h 133"/>
                <a:gd name="T14" fmla="*/ 110 w 47"/>
                <a:gd name="T15" fmla="*/ 0 h 133"/>
                <a:gd name="T16" fmla="*/ 0 w 47"/>
                <a:gd name="T17" fmla="*/ 1 h 133"/>
                <a:gd name="T18" fmla="*/ 78 w 47"/>
                <a:gd name="T19" fmla="*/ 746 h 133"/>
                <a:gd name="T20" fmla="*/ 126 w 47"/>
                <a:gd name="T21" fmla="*/ 1166 h 1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133"/>
                <a:gd name="T35" fmla="*/ 47 w 47"/>
                <a:gd name="T36" fmla="*/ 133 h 1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133">
                  <a:moveTo>
                    <a:pt x="17" y="94"/>
                  </a:moveTo>
                  <a:cubicBezTo>
                    <a:pt x="1" y="97"/>
                    <a:pt x="1" y="97"/>
                    <a:pt x="1" y="97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0" y="81"/>
                    <a:pt x="27" y="70"/>
                    <a:pt x="25" y="57"/>
                  </a:cubicBezTo>
                  <a:cubicBezTo>
                    <a:pt x="19" y="32"/>
                    <a:pt x="15" y="10"/>
                    <a:pt x="1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2"/>
                    <a:pt x="5" y="33"/>
                    <a:pt x="10" y="60"/>
                  </a:cubicBezTo>
                  <a:cubicBezTo>
                    <a:pt x="13" y="71"/>
                    <a:pt x="15" y="83"/>
                    <a:pt x="17" y="94"/>
                  </a:cubicBezTo>
                  <a:close/>
                </a:path>
              </a:pathLst>
            </a:custGeom>
            <a:solidFill>
              <a:srgbClr val="FF0000"/>
            </a:solidFill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7590" name="Group 291"/>
          <p:cNvGrpSpPr>
            <a:grpSpLocks/>
          </p:cNvGrpSpPr>
          <p:nvPr/>
        </p:nvGrpSpPr>
        <p:grpSpPr bwMode="auto">
          <a:xfrm>
            <a:off x="4724400" y="838200"/>
            <a:ext cx="2057400" cy="2514600"/>
            <a:chOff x="4075" y="-3"/>
            <a:chExt cx="959" cy="1258"/>
          </a:xfrm>
        </p:grpSpPr>
        <p:sp>
          <p:nvSpPr>
            <p:cNvPr id="67739" name="Freeform 292"/>
            <p:cNvSpPr>
              <a:spLocks noEditPoints="1"/>
            </p:cNvSpPr>
            <p:nvPr/>
          </p:nvSpPr>
          <p:spPr bwMode="auto">
            <a:xfrm>
              <a:off x="4745" y="385"/>
              <a:ext cx="126" cy="182"/>
            </a:xfrm>
            <a:custGeom>
              <a:avLst/>
              <a:gdLst>
                <a:gd name="T0" fmla="*/ 610 w 100"/>
                <a:gd name="T1" fmla="*/ 637 h 136"/>
                <a:gd name="T2" fmla="*/ 338 w 100"/>
                <a:gd name="T3" fmla="*/ 784 h 136"/>
                <a:gd name="T4" fmla="*/ 447 w 100"/>
                <a:gd name="T5" fmla="*/ 1140 h 136"/>
                <a:gd name="T6" fmla="*/ 537 w 100"/>
                <a:gd name="T7" fmla="*/ 1879 h 136"/>
                <a:gd name="T8" fmla="*/ 537 w 100"/>
                <a:gd name="T9" fmla="*/ 1879 h 136"/>
                <a:gd name="T10" fmla="*/ 709 w 100"/>
                <a:gd name="T11" fmla="*/ 1091 h 136"/>
                <a:gd name="T12" fmla="*/ 610 w 100"/>
                <a:gd name="T13" fmla="*/ 637 h 136"/>
                <a:gd name="T14" fmla="*/ 441 w 100"/>
                <a:gd name="T15" fmla="*/ 0 h 136"/>
                <a:gd name="T16" fmla="*/ 0 w 100"/>
                <a:gd name="T17" fmla="*/ 254 h 136"/>
                <a:gd name="T18" fmla="*/ 305 w 100"/>
                <a:gd name="T19" fmla="*/ 700 h 136"/>
                <a:gd name="T20" fmla="*/ 523 w 100"/>
                <a:gd name="T21" fmla="*/ 424 h 136"/>
                <a:gd name="T22" fmla="*/ 441 w 100"/>
                <a:gd name="T23" fmla="*/ 0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36"/>
                <a:gd name="T38" fmla="*/ 100 w 100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36">
                  <a:moveTo>
                    <a:pt x="76" y="46"/>
                  </a:moveTo>
                  <a:cubicBezTo>
                    <a:pt x="68" y="46"/>
                    <a:pt x="62" y="48"/>
                    <a:pt x="42" y="57"/>
                  </a:cubicBezTo>
                  <a:cubicBezTo>
                    <a:pt x="48" y="65"/>
                    <a:pt x="53" y="73"/>
                    <a:pt x="56" y="83"/>
                  </a:cubicBezTo>
                  <a:cubicBezTo>
                    <a:pt x="65" y="106"/>
                    <a:pt x="58" y="117"/>
                    <a:pt x="67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60" y="115"/>
                    <a:pt x="78" y="87"/>
                    <a:pt x="89" y="79"/>
                  </a:cubicBezTo>
                  <a:cubicBezTo>
                    <a:pt x="100" y="71"/>
                    <a:pt x="87" y="46"/>
                    <a:pt x="76" y="46"/>
                  </a:cubicBezTo>
                  <a:close/>
                  <a:moveTo>
                    <a:pt x="55" y="0"/>
                  </a:moveTo>
                  <a:cubicBezTo>
                    <a:pt x="55" y="0"/>
                    <a:pt x="19" y="4"/>
                    <a:pt x="0" y="19"/>
                  </a:cubicBezTo>
                  <a:cubicBezTo>
                    <a:pt x="10" y="25"/>
                    <a:pt x="25" y="36"/>
                    <a:pt x="38" y="51"/>
                  </a:cubicBezTo>
                  <a:cubicBezTo>
                    <a:pt x="42" y="46"/>
                    <a:pt x="51" y="40"/>
                    <a:pt x="65" y="31"/>
                  </a:cubicBezTo>
                  <a:cubicBezTo>
                    <a:pt x="71" y="24"/>
                    <a:pt x="69" y="4"/>
                    <a:pt x="55" y="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0" name="Freeform 293"/>
            <p:cNvSpPr>
              <a:spLocks/>
            </p:cNvSpPr>
            <p:nvPr/>
          </p:nvSpPr>
          <p:spPr bwMode="auto">
            <a:xfrm>
              <a:off x="4762" y="393"/>
              <a:ext cx="47" cy="18"/>
            </a:xfrm>
            <a:custGeom>
              <a:avLst/>
              <a:gdLst>
                <a:gd name="T0" fmla="*/ 136 w 38"/>
                <a:gd name="T1" fmla="*/ 105 h 13"/>
                <a:gd name="T2" fmla="*/ 257 w 38"/>
                <a:gd name="T3" fmla="*/ 0 h 13"/>
                <a:gd name="T4" fmla="*/ 0 w 38"/>
                <a:gd name="T5" fmla="*/ 241 h 13"/>
                <a:gd name="T6" fmla="*/ 136 w 38"/>
                <a:gd name="T7" fmla="*/ 105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13"/>
                <a:gd name="T14" fmla="*/ 38 w 38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13">
                  <a:moveTo>
                    <a:pt x="20" y="6"/>
                  </a:moveTo>
                  <a:cubicBezTo>
                    <a:pt x="28" y="3"/>
                    <a:pt x="36" y="1"/>
                    <a:pt x="38" y="0"/>
                  </a:cubicBezTo>
                  <a:cubicBezTo>
                    <a:pt x="33" y="1"/>
                    <a:pt x="7" y="7"/>
                    <a:pt x="0" y="13"/>
                  </a:cubicBezTo>
                  <a:cubicBezTo>
                    <a:pt x="4" y="12"/>
                    <a:pt x="12" y="9"/>
                    <a:pt x="2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1" name="Freeform 294"/>
            <p:cNvSpPr>
              <a:spLocks/>
            </p:cNvSpPr>
            <p:nvPr/>
          </p:nvSpPr>
          <p:spPr bwMode="auto">
            <a:xfrm>
              <a:off x="4810" y="451"/>
              <a:ext cx="39" cy="12"/>
            </a:xfrm>
            <a:custGeom>
              <a:avLst/>
              <a:gdLst>
                <a:gd name="T0" fmla="*/ 0 w 31"/>
                <a:gd name="T1" fmla="*/ 116 h 9"/>
                <a:gd name="T2" fmla="*/ 195 w 31"/>
                <a:gd name="T3" fmla="*/ 28 h 9"/>
                <a:gd name="T4" fmla="*/ 245 w 31"/>
                <a:gd name="T5" fmla="*/ 85 h 9"/>
                <a:gd name="T6" fmla="*/ 143 w 31"/>
                <a:gd name="T7" fmla="*/ 49 h 9"/>
                <a:gd name="T8" fmla="*/ 0 w 31"/>
                <a:gd name="T9" fmla="*/ 11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9"/>
                <a:gd name="T17" fmla="*/ 31 w 3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9">
                  <a:moveTo>
                    <a:pt x="0" y="9"/>
                  </a:moveTo>
                  <a:cubicBezTo>
                    <a:pt x="5" y="6"/>
                    <a:pt x="21" y="0"/>
                    <a:pt x="25" y="2"/>
                  </a:cubicBezTo>
                  <a:cubicBezTo>
                    <a:pt x="30" y="4"/>
                    <a:pt x="31" y="6"/>
                    <a:pt x="31" y="6"/>
                  </a:cubicBezTo>
                  <a:cubicBezTo>
                    <a:pt x="27" y="4"/>
                    <a:pt x="24" y="3"/>
                    <a:pt x="18" y="4"/>
                  </a:cubicBezTo>
                  <a:cubicBezTo>
                    <a:pt x="13" y="5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2" name="Freeform 295"/>
            <p:cNvSpPr>
              <a:spLocks/>
            </p:cNvSpPr>
            <p:nvPr/>
          </p:nvSpPr>
          <p:spPr bwMode="auto">
            <a:xfrm>
              <a:off x="4760" y="400"/>
              <a:ext cx="68" cy="48"/>
            </a:xfrm>
            <a:custGeom>
              <a:avLst/>
              <a:gdLst>
                <a:gd name="T0" fmla="*/ 0 w 54"/>
                <a:gd name="T1" fmla="*/ 229 h 36"/>
                <a:gd name="T2" fmla="*/ 98 w 54"/>
                <a:gd name="T3" fmla="*/ 276 h 36"/>
                <a:gd name="T4" fmla="*/ 241 w 54"/>
                <a:gd name="T5" fmla="*/ 249 h 36"/>
                <a:gd name="T6" fmla="*/ 382 w 54"/>
                <a:gd name="T7" fmla="*/ 0 h 36"/>
                <a:gd name="T8" fmla="*/ 191 w 54"/>
                <a:gd name="T9" fmla="*/ 476 h 36"/>
                <a:gd name="T10" fmla="*/ 93 w 54"/>
                <a:gd name="T11" fmla="*/ 305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36"/>
                <a:gd name="T20" fmla="*/ 54 w 54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36">
                  <a:moveTo>
                    <a:pt x="0" y="17"/>
                  </a:moveTo>
                  <a:cubicBezTo>
                    <a:pt x="6" y="16"/>
                    <a:pt x="8" y="20"/>
                    <a:pt x="13" y="21"/>
                  </a:cubicBezTo>
                  <a:cubicBezTo>
                    <a:pt x="20" y="23"/>
                    <a:pt x="24" y="21"/>
                    <a:pt x="30" y="19"/>
                  </a:cubicBezTo>
                  <a:cubicBezTo>
                    <a:pt x="42" y="14"/>
                    <a:pt x="44" y="12"/>
                    <a:pt x="48" y="0"/>
                  </a:cubicBezTo>
                  <a:cubicBezTo>
                    <a:pt x="54" y="18"/>
                    <a:pt x="35" y="24"/>
                    <a:pt x="24" y="36"/>
                  </a:cubicBezTo>
                  <a:cubicBezTo>
                    <a:pt x="20" y="33"/>
                    <a:pt x="15" y="27"/>
                    <a:pt x="11" y="2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3" name="Freeform 296"/>
            <p:cNvSpPr>
              <a:spLocks/>
            </p:cNvSpPr>
            <p:nvPr/>
          </p:nvSpPr>
          <p:spPr bwMode="auto">
            <a:xfrm>
              <a:off x="4808" y="463"/>
              <a:ext cx="52" cy="77"/>
            </a:xfrm>
            <a:custGeom>
              <a:avLst/>
              <a:gdLst>
                <a:gd name="T0" fmla="*/ 50 w 42"/>
                <a:gd name="T1" fmla="*/ 264 h 58"/>
                <a:gd name="T2" fmla="*/ 110 w 42"/>
                <a:gd name="T3" fmla="*/ 741 h 58"/>
                <a:gd name="T4" fmla="*/ 193 w 42"/>
                <a:gd name="T5" fmla="*/ 305 h 58"/>
                <a:gd name="T6" fmla="*/ 239 w 42"/>
                <a:gd name="T7" fmla="*/ 0 h 58"/>
                <a:gd name="T8" fmla="*/ 149 w 42"/>
                <a:gd name="T9" fmla="*/ 200 h 58"/>
                <a:gd name="T10" fmla="*/ 0 w 42"/>
                <a:gd name="T11" fmla="*/ 113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58"/>
                <a:gd name="T20" fmla="*/ 42 w 42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58">
                  <a:moveTo>
                    <a:pt x="7" y="20"/>
                  </a:moveTo>
                  <a:cubicBezTo>
                    <a:pt x="10" y="33"/>
                    <a:pt x="14" y="45"/>
                    <a:pt x="16" y="58"/>
                  </a:cubicBezTo>
                  <a:cubicBezTo>
                    <a:pt x="18" y="46"/>
                    <a:pt x="21" y="34"/>
                    <a:pt x="28" y="24"/>
                  </a:cubicBezTo>
                  <a:cubicBezTo>
                    <a:pt x="34" y="16"/>
                    <a:pt x="42" y="11"/>
                    <a:pt x="35" y="0"/>
                  </a:cubicBezTo>
                  <a:cubicBezTo>
                    <a:pt x="39" y="9"/>
                    <a:pt x="31" y="14"/>
                    <a:pt x="22" y="16"/>
                  </a:cubicBezTo>
                  <a:cubicBezTo>
                    <a:pt x="11" y="18"/>
                    <a:pt x="10" y="8"/>
                    <a:pt x="0" y="8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4" name="Freeform 297"/>
            <p:cNvSpPr>
              <a:spLocks noEditPoints="1"/>
            </p:cNvSpPr>
            <p:nvPr/>
          </p:nvSpPr>
          <p:spPr bwMode="auto">
            <a:xfrm>
              <a:off x="4745" y="385"/>
              <a:ext cx="126" cy="182"/>
            </a:xfrm>
            <a:custGeom>
              <a:avLst/>
              <a:gdLst>
                <a:gd name="T0" fmla="*/ 610 w 100"/>
                <a:gd name="T1" fmla="*/ 637 h 136"/>
                <a:gd name="T2" fmla="*/ 338 w 100"/>
                <a:gd name="T3" fmla="*/ 784 h 136"/>
                <a:gd name="T4" fmla="*/ 447 w 100"/>
                <a:gd name="T5" fmla="*/ 1140 h 136"/>
                <a:gd name="T6" fmla="*/ 537 w 100"/>
                <a:gd name="T7" fmla="*/ 1879 h 136"/>
                <a:gd name="T8" fmla="*/ 537 w 100"/>
                <a:gd name="T9" fmla="*/ 1879 h 136"/>
                <a:gd name="T10" fmla="*/ 709 w 100"/>
                <a:gd name="T11" fmla="*/ 1091 h 136"/>
                <a:gd name="T12" fmla="*/ 610 w 100"/>
                <a:gd name="T13" fmla="*/ 637 h 136"/>
                <a:gd name="T14" fmla="*/ 441 w 100"/>
                <a:gd name="T15" fmla="*/ 0 h 136"/>
                <a:gd name="T16" fmla="*/ 0 w 100"/>
                <a:gd name="T17" fmla="*/ 254 h 136"/>
                <a:gd name="T18" fmla="*/ 305 w 100"/>
                <a:gd name="T19" fmla="*/ 700 h 136"/>
                <a:gd name="T20" fmla="*/ 523 w 100"/>
                <a:gd name="T21" fmla="*/ 424 h 136"/>
                <a:gd name="T22" fmla="*/ 441 w 100"/>
                <a:gd name="T23" fmla="*/ 0 h 1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36"/>
                <a:gd name="T38" fmla="*/ 100 w 100"/>
                <a:gd name="T39" fmla="*/ 136 h 1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36">
                  <a:moveTo>
                    <a:pt x="76" y="46"/>
                  </a:moveTo>
                  <a:cubicBezTo>
                    <a:pt x="68" y="46"/>
                    <a:pt x="62" y="48"/>
                    <a:pt x="42" y="57"/>
                  </a:cubicBezTo>
                  <a:cubicBezTo>
                    <a:pt x="48" y="65"/>
                    <a:pt x="53" y="73"/>
                    <a:pt x="56" y="83"/>
                  </a:cubicBezTo>
                  <a:cubicBezTo>
                    <a:pt x="65" y="106"/>
                    <a:pt x="58" y="117"/>
                    <a:pt x="67" y="136"/>
                  </a:cubicBezTo>
                  <a:cubicBezTo>
                    <a:pt x="67" y="136"/>
                    <a:pt x="67" y="136"/>
                    <a:pt x="67" y="136"/>
                  </a:cubicBezTo>
                  <a:cubicBezTo>
                    <a:pt x="60" y="115"/>
                    <a:pt x="78" y="87"/>
                    <a:pt x="89" y="79"/>
                  </a:cubicBezTo>
                  <a:cubicBezTo>
                    <a:pt x="100" y="71"/>
                    <a:pt x="87" y="46"/>
                    <a:pt x="76" y="46"/>
                  </a:cubicBezTo>
                  <a:close/>
                  <a:moveTo>
                    <a:pt x="55" y="0"/>
                  </a:moveTo>
                  <a:cubicBezTo>
                    <a:pt x="55" y="0"/>
                    <a:pt x="19" y="4"/>
                    <a:pt x="0" y="19"/>
                  </a:cubicBezTo>
                  <a:cubicBezTo>
                    <a:pt x="10" y="25"/>
                    <a:pt x="25" y="36"/>
                    <a:pt x="38" y="51"/>
                  </a:cubicBezTo>
                  <a:cubicBezTo>
                    <a:pt x="42" y="46"/>
                    <a:pt x="51" y="40"/>
                    <a:pt x="65" y="31"/>
                  </a:cubicBezTo>
                  <a:cubicBezTo>
                    <a:pt x="71" y="24"/>
                    <a:pt x="69" y="4"/>
                    <a:pt x="55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5" name="Freeform 298"/>
            <p:cNvSpPr>
              <a:spLocks/>
            </p:cNvSpPr>
            <p:nvPr/>
          </p:nvSpPr>
          <p:spPr bwMode="auto">
            <a:xfrm>
              <a:off x="4233" y="371"/>
              <a:ext cx="801" cy="868"/>
            </a:xfrm>
            <a:custGeom>
              <a:avLst/>
              <a:gdLst>
                <a:gd name="T0" fmla="*/ 4362 w 641"/>
                <a:gd name="T1" fmla="*/ 4225 h 651"/>
                <a:gd name="T2" fmla="*/ 3743 w 641"/>
                <a:gd name="T3" fmla="*/ 2127 h 651"/>
                <a:gd name="T4" fmla="*/ 3721 w 641"/>
                <a:gd name="T5" fmla="*/ 2027 h 651"/>
                <a:gd name="T6" fmla="*/ 3721 w 641"/>
                <a:gd name="T7" fmla="*/ 2027 h 651"/>
                <a:gd name="T8" fmla="*/ 3187 w 641"/>
                <a:gd name="T9" fmla="*/ 560 h 651"/>
                <a:gd name="T10" fmla="*/ 2532 w 641"/>
                <a:gd name="T11" fmla="*/ 0 h 651"/>
                <a:gd name="T12" fmla="*/ 2532 w 641"/>
                <a:gd name="T13" fmla="*/ 0 h 651"/>
                <a:gd name="T14" fmla="*/ 2313 w 641"/>
                <a:gd name="T15" fmla="*/ 607 h 651"/>
                <a:gd name="T16" fmla="*/ 2319 w 641"/>
                <a:gd name="T17" fmla="*/ 607 h 651"/>
                <a:gd name="T18" fmla="*/ 3145 w 641"/>
                <a:gd name="T19" fmla="*/ 1051 h 651"/>
                <a:gd name="T20" fmla="*/ 3565 w 641"/>
                <a:gd name="T21" fmla="*/ 2273 h 651"/>
                <a:gd name="T22" fmla="*/ 3565 w 641"/>
                <a:gd name="T23" fmla="*/ 2331 h 651"/>
                <a:gd name="T24" fmla="*/ 3799 w 641"/>
                <a:gd name="T25" fmla="*/ 3007 h 651"/>
                <a:gd name="T26" fmla="*/ 4161 w 641"/>
                <a:gd name="T27" fmla="*/ 4465 h 651"/>
                <a:gd name="T28" fmla="*/ 3786 w 641"/>
                <a:gd name="T29" fmla="*/ 7196 h 651"/>
                <a:gd name="T30" fmla="*/ 3783 w 641"/>
                <a:gd name="T31" fmla="*/ 7217 h 651"/>
                <a:gd name="T32" fmla="*/ 3779 w 641"/>
                <a:gd name="T33" fmla="*/ 7217 h 651"/>
                <a:gd name="T34" fmla="*/ 2288 w 641"/>
                <a:gd name="T35" fmla="*/ 7468 h 651"/>
                <a:gd name="T36" fmla="*/ 439 w 641"/>
                <a:gd name="T37" fmla="*/ 5072 h 651"/>
                <a:gd name="T38" fmla="*/ 407 w 641"/>
                <a:gd name="T39" fmla="*/ 4969 h 651"/>
                <a:gd name="T40" fmla="*/ 407 w 641"/>
                <a:gd name="T41" fmla="*/ 4969 h 651"/>
                <a:gd name="T42" fmla="*/ 424 w 641"/>
                <a:gd name="T43" fmla="*/ 5275 h 651"/>
                <a:gd name="T44" fmla="*/ 424 w 641"/>
                <a:gd name="T45" fmla="*/ 5311 h 651"/>
                <a:gd name="T46" fmla="*/ 265 w 641"/>
                <a:gd name="T47" fmla="*/ 5844 h 651"/>
                <a:gd name="T48" fmla="*/ 265 w 641"/>
                <a:gd name="T49" fmla="*/ 5844 h 651"/>
                <a:gd name="T50" fmla="*/ 271 w 641"/>
                <a:gd name="T51" fmla="*/ 6241 h 651"/>
                <a:gd name="T52" fmla="*/ 245 w 641"/>
                <a:gd name="T53" fmla="*/ 6316 h 651"/>
                <a:gd name="T54" fmla="*/ 0 w 641"/>
                <a:gd name="T55" fmla="*/ 6676 h 651"/>
                <a:gd name="T56" fmla="*/ 471 w 641"/>
                <a:gd name="T57" fmla="*/ 7281 h 651"/>
                <a:gd name="T58" fmla="*/ 2433 w 641"/>
                <a:gd name="T59" fmla="*/ 8341 h 651"/>
                <a:gd name="T60" fmla="*/ 3985 w 641"/>
                <a:gd name="T61" fmla="*/ 8143 h 651"/>
                <a:gd name="T62" fmla="*/ 4362 w 641"/>
                <a:gd name="T63" fmla="*/ 4225 h 6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1"/>
                <a:gd name="T97" fmla="*/ 0 h 651"/>
                <a:gd name="T98" fmla="*/ 641 w 641"/>
                <a:gd name="T99" fmla="*/ 651 h 6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1" h="651">
                  <a:moveTo>
                    <a:pt x="587" y="317"/>
                  </a:moveTo>
                  <a:cubicBezTo>
                    <a:pt x="572" y="273"/>
                    <a:pt x="517" y="182"/>
                    <a:pt x="504" y="160"/>
                  </a:cubicBezTo>
                  <a:cubicBezTo>
                    <a:pt x="503" y="157"/>
                    <a:pt x="502" y="155"/>
                    <a:pt x="501" y="152"/>
                  </a:cubicBezTo>
                  <a:cubicBezTo>
                    <a:pt x="501" y="152"/>
                    <a:pt x="501" y="152"/>
                    <a:pt x="501" y="152"/>
                  </a:cubicBezTo>
                  <a:cubicBezTo>
                    <a:pt x="495" y="133"/>
                    <a:pt x="481" y="79"/>
                    <a:pt x="429" y="42"/>
                  </a:cubicBezTo>
                  <a:cubicBezTo>
                    <a:pt x="379" y="5"/>
                    <a:pt x="341" y="0"/>
                    <a:pt x="341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0" y="10"/>
                    <a:pt x="320" y="25"/>
                    <a:pt x="311" y="46"/>
                  </a:cubicBezTo>
                  <a:cubicBezTo>
                    <a:pt x="312" y="46"/>
                    <a:pt x="312" y="46"/>
                    <a:pt x="312" y="46"/>
                  </a:cubicBezTo>
                  <a:cubicBezTo>
                    <a:pt x="327" y="44"/>
                    <a:pt x="374" y="45"/>
                    <a:pt x="423" y="79"/>
                  </a:cubicBezTo>
                  <a:cubicBezTo>
                    <a:pt x="461" y="108"/>
                    <a:pt x="485" y="141"/>
                    <a:pt x="479" y="170"/>
                  </a:cubicBezTo>
                  <a:cubicBezTo>
                    <a:pt x="479" y="175"/>
                    <a:pt x="479" y="175"/>
                    <a:pt x="479" y="175"/>
                  </a:cubicBezTo>
                  <a:cubicBezTo>
                    <a:pt x="477" y="181"/>
                    <a:pt x="500" y="204"/>
                    <a:pt x="511" y="226"/>
                  </a:cubicBezTo>
                  <a:cubicBezTo>
                    <a:pt x="525" y="255"/>
                    <a:pt x="543" y="288"/>
                    <a:pt x="560" y="335"/>
                  </a:cubicBezTo>
                  <a:cubicBezTo>
                    <a:pt x="592" y="426"/>
                    <a:pt x="569" y="496"/>
                    <a:pt x="510" y="541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484" y="555"/>
                    <a:pt x="455" y="597"/>
                    <a:pt x="308" y="561"/>
                  </a:cubicBezTo>
                  <a:cubicBezTo>
                    <a:pt x="163" y="525"/>
                    <a:pt x="78" y="416"/>
                    <a:pt x="59" y="381"/>
                  </a:cubicBezTo>
                  <a:cubicBezTo>
                    <a:pt x="58" y="378"/>
                    <a:pt x="56" y="375"/>
                    <a:pt x="55" y="373"/>
                  </a:cubicBezTo>
                  <a:cubicBezTo>
                    <a:pt x="55" y="373"/>
                    <a:pt x="55" y="373"/>
                    <a:pt x="55" y="373"/>
                  </a:cubicBezTo>
                  <a:cubicBezTo>
                    <a:pt x="57" y="378"/>
                    <a:pt x="58" y="386"/>
                    <a:pt x="57" y="39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422"/>
                    <a:pt x="42" y="438"/>
                    <a:pt x="36" y="439"/>
                  </a:cubicBezTo>
                  <a:cubicBezTo>
                    <a:pt x="36" y="439"/>
                    <a:pt x="36" y="439"/>
                    <a:pt x="36" y="439"/>
                  </a:cubicBezTo>
                  <a:cubicBezTo>
                    <a:pt x="41" y="447"/>
                    <a:pt x="44" y="458"/>
                    <a:pt x="37" y="469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26" y="487"/>
                    <a:pt x="14" y="498"/>
                    <a:pt x="0" y="501"/>
                  </a:cubicBezTo>
                  <a:cubicBezTo>
                    <a:pt x="21" y="523"/>
                    <a:pt x="43" y="538"/>
                    <a:pt x="63" y="547"/>
                  </a:cubicBezTo>
                  <a:cubicBezTo>
                    <a:pt x="130" y="578"/>
                    <a:pt x="222" y="602"/>
                    <a:pt x="327" y="626"/>
                  </a:cubicBezTo>
                  <a:cubicBezTo>
                    <a:pt x="433" y="651"/>
                    <a:pt x="489" y="633"/>
                    <a:pt x="537" y="611"/>
                  </a:cubicBezTo>
                  <a:cubicBezTo>
                    <a:pt x="610" y="578"/>
                    <a:pt x="641" y="472"/>
                    <a:pt x="587" y="317"/>
                  </a:cubicBezTo>
                  <a:close/>
                </a:path>
              </a:pathLst>
            </a:custGeom>
            <a:solidFill>
              <a:srgbClr val="F9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6" name="Freeform 299"/>
            <p:cNvSpPr>
              <a:spLocks/>
            </p:cNvSpPr>
            <p:nvPr/>
          </p:nvSpPr>
          <p:spPr bwMode="auto">
            <a:xfrm>
              <a:off x="4587" y="472"/>
              <a:ext cx="255" cy="537"/>
            </a:xfrm>
            <a:custGeom>
              <a:avLst/>
              <a:gdLst>
                <a:gd name="T0" fmla="*/ 119 w 204"/>
                <a:gd name="T1" fmla="*/ 65 h 403"/>
                <a:gd name="T2" fmla="*/ 155 w 204"/>
                <a:gd name="T3" fmla="*/ 37 h 403"/>
                <a:gd name="T4" fmla="*/ 211 w 204"/>
                <a:gd name="T5" fmla="*/ 1 h 403"/>
                <a:gd name="T6" fmla="*/ 256 w 204"/>
                <a:gd name="T7" fmla="*/ 28 h 403"/>
                <a:gd name="T8" fmla="*/ 344 w 204"/>
                <a:gd name="T9" fmla="*/ 65 h 403"/>
                <a:gd name="T10" fmla="*/ 399 w 204"/>
                <a:gd name="T11" fmla="*/ 65 h 403"/>
                <a:gd name="T12" fmla="*/ 499 w 204"/>
                <a:gd name="T13" fmla="*/ 151 h 403"/>
                <a:gd name="T14" fmla="*/ 594 w 204"/>
                <a:gd name="T15" fmla="*/ 172 h 403"/>
                <a:gd name="T16" fmla="*/ 701 w 204"/>
                <a:gd name="T17" fmla="*/ 187 h 403"/>
                <a:gd name="T18" fmla="*/ 768 w 204"/>
                <a:gd name="T19" fmla="*/ 240 h 403"/>
                <a:gd name="T20" fmla="*/ 875 w 204"/>
                <a:gd name="T21" fmla="*/ 276 h 403"/>
                <a:gd name="T22" fmla="*/ 1000 w 204"/>
                <a:gd name="T23" fmla="*/ 406 h 403"/>
                <a:gd name="T24" fmla="*/ 1064 w 204"/>
                <a:gd name="T25" fmla="*/ 453 h 403"/>
                <a:gd name="T26" fmla="*/ 1111 w 204"/>
                <a:gd name="T27" fmla="*/ 557 h 403"/>
                <a:gd name="T28" fmla="*/ 1161 w 204"/>
                <a:gd name="T29" fmla="*/ 710 h 403"/>
                <a:gd name="T30" fmla="*/ 1220 w 204"/>
                <a:gd name="T31" fmla="*/ 919 h 403"/>
                <a:gd name="T32" fmla="*/ 1224 w 204"/>
                <a:gd name="T33" fmla="*/ 1344 h 403"/>
                <a:gd name="T34" fmla="*/ 1210 w 204"/>
                <a:gd name="T35" fmla="*/ 1366 h 403"/>
                <a:gd name="T36" fmla="*/ 1185 w 204"/>
                <a:gd name="T37" fmla="*/ 2420 h 403"/>
                <a:gd name="T38" fmla="*/ 1224 w 204"/>
                <a:gd name="T39" fmla="*/ 1632 h 403"/>
                <a:gd name="T40" fmla="*/ 1311 w 204"/>
                <a:gd name="T41" fmla="*/ 1580 h 403"/>
                <a:gd name="T42" fmla="*/ 1369 w 204"/>
                <a:gd name="T43" fmla="*/ 1639 h 403"/>
                <a:gd name="T44" fmla="*/ 1405 w 204"/>
                <a:gd name="T45" fmla="*/ 1820 h 403"/>
                <a:gd name="T46" fmla="*/ 1405 w 204"/>
                <a:gd name="T47" fmla="*/ 2296 h 403"/>
                <a:gd name="T48" fmla="*/ 1415 w 204"/>
                <a:gd name="T49" fmla="*/ 2541 h 403"/>
                <a:gd name="T50" fmla="*/ 1428 w 204"/>
                <a:gd name="T51" fmla="*/ 2696 h 403"/>
                <a:gd name="T52" fmla="*/ 1434 w 204"/>
                <a:gd name="T53" fmla="*/ 2880 h 403"/>
                <a:gd name="T54" fmla="*/ 1465 w 204"/>
                <a:gd name="T55" fmla="*/ 3181 h 403"/>
                <a:gd name="T56" fmla="*/ 1481 w 204"/>
                <a:gd name="T57" fmla="*/ 3386 h 403"/>
                <a:gd name="T58" fmla="*/ 1451 w 204"/>
                <a:gd name="T59" fmla="*/ 3502 h 403"/>
                <a:gd name="T60" fmla="*/ 1358 w 204"/>
                <a:gd name="T61" fmla="*/ 3473 h 403"/>
                <a:gd name="T62" fmla="*/ 1309 w 204"/>
                <a:gd name="T63" fmla="*/ 3638 h 403"/>
                <a:gd name="T64" fmla="*/ 1405 w 204"/>
                <a:gd name="T65" fmla="*/ 3819 h 403"/>
                <a:gd name="T66" fmla="*/ 1451 w 204"/>
                <a:gd name="T67" fmla="*/ 4012 h 403"/>
                <a:gd name="T68" fmla="*/ 1490 w 204"/>
                <a:gd name="T69" fmla="*/ 4239 h 403"/>
                <a:gd name="T70" fmla="*/ 1465 w 204"/>
                <a:gd name="T71" fmla="*/ 4389 h 403"/>
                <a:gd name="T72" fmla="*/ 1406 w 204"/>
                <a:gd name="T73" fmla="*/ 4372 h 403"/>
                <a:gd name="T74" fmla="*/ 1358 w 204"/>
                <a:gd name="T75" fmla="*/ 4155 h 403"/>
                <a:gd name="T76" fmla="*/ 1309 w 204"/>
                <a:gd name="T77" fmla="*/ 4297 h 403"/>
                <a:gd name="T78" fmla="*/ 1358 w 204"/>
                <a:gd name="T79" fmla="*/ 4625 h 403"/>
                <a:gd name="T80" fmla="*/ 1369 w 204"/>
                <a:gd name="T81" fmla="*/ 4930 h 403"/>
                <a:gd name="T82" fmla="*/ 1330 w 204"/>
                <a:gd name="T83" fmla="*/ 5179 h 403"/>
                <a:gd name="T84" fmla="*/ 1200 w 204"/>
                <a:gd name="T85" fmla="*/ 5322 h 403"/>
                <a:gd name="T86" fmla="*/ 979 w 204"/>
                <a:gd name="T87" fmla="*/ 5146 h 403"/>
                <a:gd name="T88" fmla="*/ 900 w 204"/>
                <a:gd name="T89" fmla="*/ 4952 h 403"/>
                <a:gd name="T90" fmla="*/ 783 w 204"/>
                <a:gd name="T91" fmla="*/ 4662 h 403"/>
                <a:gd name="T92" fmla="*/ 681 w 204"/>
                <a:gd name="T93" fmla="*/ 4177 h 403"/>
                <a:gd name="T94" fmla="*/ 595 w 204"/>
                <a:gd name="T95" fmla="*/ 3878 h 403"/>
                <a:gd name="T96" fmla="*/ 501 w 204"/>
                <a:gd name="T97" fmla="*/ 3473 h 403"/>
                <a:gd name="T98" fmla="*/ 449 w 204"/>
                <a:gd name="T99" fmla="*/ 3118 h 403"/>
                <a:gd name="T100" fmla="*/ 268 w 204"/>
                <a:gd name="T101" fmla="*/ 2492 h 403"/>
                <a:gd name="T102" fmla="*/ 176 w 204"/>
                <a:gd name="T103" fmla="*/ 2135 h 403"/>
                <a:gd name="T104" fmla="*/ 20 w 204"/>
                <a:gd name="T105" fmla="*/ 1438 h 403"/>
                <a:gd name="T106" fmla="*/ 176 w 204"/>
                <a:gd name="T107" fmla="*/ 1025 h 403"/>
                <a:gd name="T108" fmla="*/ 20 w 204"/>
                <a:gd name="T109" fmla="*/ 1281 h 403"/>
                <a:gd name="T110" fmla="*/ 25 w 204"/>
                <a:gd name="T111" fmla="*/ 1278 h 403"/>
                <a:gd name="T112" fmla="*/ 39 w 204"/>
                <a:gd name="T113" fmla="*/ 533 h 40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403"/>
                <a:gd name="T173" fmla="*/ 204 w 204"/>
                <a:gd name="T174" fmla="*/ 403 h 40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403">
                  <a:moveTo>
                    <a:pt x="16" y="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6" y="3"/>
                    <a:pt x="28" y="1"/>
                  </a:cubicBezTo>
                  <a:cubicBezTo>
                    <a:pt x="30" y="0"/>
                    <a:pt x="32" y="3"/>
                    <a:pt x="34" y="2"/>
                  </a:cubicBezTo>
                  <a:cubicBezTo>
                    <a:pt x="36" y="1"/>
                    <a:pt x="41" y="6"/>
                    <a:pt x="46" y="5"/>
                  </a:cubicBezTo>
                  <a:cubicBezTo>
                    <a:pt x="50" y="5"/>
                    <a:pt x="50" y="7"/>
                    <a:pt x="53" y="5"/>
                  </a:cubicBezTo>
                  <a:cubicBezTo>
                    <a:pt x="56" y="3"/>
                    <a:pt x="66" y="11"/>
                    <a:pt x="66" y="11"/>
                  </a:cubicBezTo>
                  <a:cubicBezTo>
                    <a:pt x="66" y="11"/>
                    <a:pt x="77" y="14"/>
                    <a:pt x="79" y="13"/>
                  </a:cubicBezTo>
                  <a:cubicBezTo>
                    <a:pt x="81" y="11"/>
                    <a:pt x="91" y="15"/>
                    <a:pt x="94" y="14"/>
                  </a:cubicBezTo>
                  <a:cubicBezTo>
                    <a:pt x="96" y="13"/>
                    <a:pt x="101" y="19"/>
                    <a:pt x="103" y="18"/>
                  </a:cubicBezTo>
                  <a:cubicBezTo>
                    <a:pt x="105" y="17"/>
                    <a:pt x="112" y="21"/>
                    <a:pt x="117" y="21"/>
                  </a:cubicBezTo>
                  <a:cubicBezTo>
                    <a:pt x="122" y="20"/>
                    <a:pt x="131" y="31"/>
                    <a:pt x="134" y="31"/>
                  </a:cubicBezTo>
                  <a:cubicBezTo>
                    <a:pt x="138" y="31"/>
                    <a:pt x="139" y="35"/>
                    <a:pt x="142" y="34"/>
                  </a:cubicBezTo>
                  <a:cubicBezTo>
                    <a:pt x="146" y="33"/>
                    <a:pt x="145" y="39"/>
                    <a:pt x="149" y="42"/>
                  </a:cubicBezTo>
                  <a:cubicBezTo>
                    <a:pt x="153" y="44"/>
                    <a:pt x="152" y="51"/>
                    <a:pt x="155" y="53"/>
                  </a:cubicBezTo>
                  <a:cubicBezTo>
                    <a:pt x="158" y="55"/>
                    <a:pt x="162" y="61"/>
                    <a:pt x="164" y="69"/>
                  </a:cubicBezTo>
                  <a:cubicBezTo>
                    <a:pt x="167" y="77"/>
                    <a:pt x="170" y="97"/>
                    <a:pt x="165" y="101"/>
                  </a:cubicBezTo>
                  <a:cubicBezTo>
                    <a:pt x="164" y="102"/>
                    <a:pt x="163" y="103"/>
                    <a:pt x="162" y="103"/>
                  </a:cubicBezTo>
                  <a:cubicBezTo>
                    <a:pt x="138" y="121"/>
                    <a:pt x="147" y="163"/>
                    <a:pt x="158" y="182"/>
                  </a:cubicBezTo>
                  <a:cubicBezTo>
                    <a:pt x="144" y="145"/>
                    <a:pt x="162" y="124"/>
                    <a:pt x="165" y="123"/>
                  </a:cubicBezTo>
                  <a:cubicBezTo>
                    <a:pt x="169" y="122"/>
                    <a:pt x="173" y="119"/>
                    <a:pt x="176" y="119"/>
                  </a:cubicBezTo>
                  <a:cubicBezTo>
                    <a:pt x="179" y="119"/>
                    <a:pt x="184" y="124"/>
                    <a:pt x="184" y="124"/>
                  </a:cubicBezTo>
                  <a:cubicBezTo>
                    <a:pt x="184" y="124"/>
                    <a:pt x="186" y="132"/>
                    <a:pt x="188" y="137"/>
                  </a:cubicBezTo>
                  <a:cubicBezTo>
                    <a:pt x="190" y="143"/>
                    <a:pt x="187" y="167"/>
                    <a:pt x="188" y="173"/>
                  </a:cubicBezTo>
                  <a:cubicBezTo>
                    <a:pt x="189" y="179"/>
                    <a:pt x="185" y="186"/>
                    <a:pt x="190" y="192"/>
                  </a:cubicBezTo>
                  <a:cubicBezTo>
                    <a:pt x="196" y="197"/>
                    <a:pt x="189" y="200"/>
                    <a:pt x="191" y="204"/>
                  </a:cubicBezTo>
                  <a:cubicBezTo>
                    <a:pt x="193" y="208"/>
                    <a:pt x="193" y="213"/>
                    <a:pt x="193" y="218"/>
                  </a:cubicBezTo>
                  <a:cubicBezTo>
                    <a:pt x="193" y="223"/>
                    <a:pt x="189" y="229"/>
                    <a:pt x="197" y="240"/>
                  </a:cubicBezTo>
                  <a:cubicBezTo>
                    <a:pt x="204" y="251"/>
                    <a:pt x="196" y="249"/>
                    <a:pt x="198" y="256"/>
                  </a:cubicBezTo>
                  <a:cubicBezTo>
                    <a:pt x="200" y="264"/>
                    <a:pt x="194" y="265"/>
                    <a:pt x="194" y="265"/>
                  </a:cubicBezTo>
                  <a:cubicBezTo>
                    <a:pt x="194" y="265"/>
                    <a:pt x="187" y="269"/>
                    <a:pt x="182" y="263"/>
                  </a:cubicBezTo>
                  <a:cubicBezTo>
                    <a:pt x="177" y="257"/>
                    <a:pt x="176" y="270"/>
                    <a:pt x="175" y="275"/>
                  </a:cubicBezTo>
                  <a:cubicBezTo>
                    <a:pt x="174" y="280"/>
                    <a:pt x="178" y="280"/>
                    <a:pt x="188" y="288"/>
                  </a:cubicBezTo>
                  <a:cubicBezTo>
                    <a:pt x="199" y="297"/>
                    <a:pt x="190" y="293"/>
                    <a:pt x="194" y="303"/>
                  </a:cubicBezTo>
                  <a:cubicBezTo>
                    <a:pt x="199" y="313"/>
                    <a:pt x="199" y="312"/>
                    <a:pt x="200" y="320"/>
                  </a:cubicBezTo>
                  <a:cubicBezTo>
                    <a:pt x="201" y="329"/>
                    <a:pt x="199" y="328"/>
                    <a:pt x="197" y="331"/>
                  </a:cubicBezTo>
                  <a:cubicBezTo>
                    <a:pt x="194" y="334"/>
                    <a:pt x="193" y="335"/>
                    <a:pt x="189" y="330"/>
                  </a:cubicBezTo>
                  <a:cubicBezTo>
                    <a:pt x="185" y="325"/>
                    <a:pt x="188" y="320"/>
                    <a:pt x="182" y="314"/>
                  </a:cubicBezTo>
                  <a:cubicBezTo>
                    <a:pt x="176" y="307"/>
                    <a:pt x="178" y="317"/>
                    <a:pt x="175" y="324"/>
                  </a:cubicBezTo>
                  <a:cubicBezTo>
                    <a:pt x="172" y="331"/>
                    <a:pt x="178" y="337"/>
                    <a:pt x="182" y="349"/>
                  </a:cubicBezTo>
                  <a:cubicBezTo>
                    <a:pt x="186" y="362"/>
                    <a:pt x="183" y="362"/>
                    <a:pt x="184" y="372"/>
                  </a:cubicBezTo>
                  <a:cubicBezTo>
                    <a:pt x="185" y="381"/>
                    <a:pt x="181" y="384"/>
                    <a:pt x="178" y="391"/>
                  </a:cubicBezTo>
                  <a:cubicBezTo>
                    <a:pt x="175" y="398"/>
                    <a:pt x="171" y="400"/>
                    <a:pt x="161" y="402"/>
                  </a:cubicBezTo>
                  <a:cubicBezTo>
                    <a:pt x="151" y="403"/>
                    <a:pt x="135" y="398"/>
                    <a:pt x="132" y="389"/>
                  </a:cubicBezTo>
                  <a:cubicBezTo>
                    <a:pt x="129" y="380"/>
                    <a:pt x="129" y="387"/>
                    <a:pt x="121" y="374"/>
                  </a:cubicBezTo>
                  <a:cubicBezTo>
                    <a:pt x="112" y="360"/>
                    <a:pt x="110" y="365"/>
                    <a:pt x="106" y="352"/>
                  </a:cubicBezTo>
                  <a:cubicBezTo>
                    <a:pt x="102" y="340"/>
                    <a:pt x="99" y="325"/>
                    <a:pt x="91" y="315"/>
                  </a:cubicBezTo>
                  <a:cubicBezTo>
                    <a:pt x="82" y="304"/>
                    <a:pt x="83" y="303"/>
                    <a:pt x="80" y="293"/>
                  </a:cubicBezTo>
                  <a:cubicBezTo>
                    <a:pt x="77" y="284"/>
                    <a:pt x="76" y="279"/>
                    <a:pt x="68" y="263"/>
                  </a:cubicBezTo>
                  <a:cubicBezTo>
                    <a:pt x="60" y="248"/>
                    <a:pt x="63" y="249"/>
                    <a:pt x="60" y="236"/>
                  </a:cubicBezTo>
                  <a:cubicBezTo>
                    <a:pt x="56" y="224"/>
                    <a:pt x="37" y="201"/>
                    <a:pt x="36" y="188"/>
                  </a:cubicBezTo>
                  <a:cubicBezTo>
                    <a:pt x="35" y="174"/>
                    <a:pt x="28" y="179"/>
                    <a:pt x="24" y="161"/>
                  </a:cubicBezTo>
                  <a:cubicBezTo>
                    <a:pt x="20" y="142"/>
                    <a:pt x="0" y="131"/>
                    <a:pt x="2" y="109"/>
                  </a:cubicBezTo>
                  <a:cubicBezTo>
                    <a:pt x="16" y="104"/>
                    <a:pt x="24" y="94"/>
                    <a:pt x="24" y="77"/>
                  </a:cubicBezTo>
                  <a:cubicBezTo>
                    <a:pt x="22" y="92"/>
                    <a:pt x="14" y="96"/>
                    <a:pt x="2" y="97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1" y="75"/>
                    <a:pt x="3" y="50"/>
                    <a:pt x="5" y="40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7" name="Freeform 300"/>
            <p:cNvSpPr>
              <a:spLocks/>
            </p:cNvSpPr>
            <p:nvPr/>
          </p:nvSpPr>
          <p:spPr bwMode="auto">
            <a:xfrm>
              <a:off x="4622" y="371"/>
              <a:ext cx="235" cy="234"/>
            </a:xfrm>
            <a:custGeom>
              <a:avLst/>
              <a:gdLst>
                <a:gd name="T0" fmla="*/ 838 w 188"/>
                <a:gd name="T1" fmla="*/ 1025 h 176"/>
                <a:gd name="T2" fmla="*/ 1250 w 188"/>
                <a:gd name="T3" fmla="*/ 2203 h 176"/>
                <a:gd name="T4" fmla="*/ 1250 w 188"/>
                <a:gd name="T5" fmla="*/ 2276 h 176"/>
                <a:gd name="T6" fmla="*/ 1250 w 188"/>
                <a:gd name="T7" fmla="*/ 2282 h 176"/>
                <a:gd name="T8" fmla="*/ 1405 w 188"/>
                <a:gd name="T9" fmla="*/ 1899 h 176"/>
                <a:gd name="T10" fmla="*/ 876 w 188"/>
                <a:gd name="T11" fmla="*/ 541 h 176"/>
                <a:gd name="T12" fmla="*/ 220 w 188"/>
                <a:gd name="T13" fmla="*/ 0 h 176"/>
                <a:gd name="T14" fmla="*/ 220 w 188"/>
                <a:gd name="T15" fmla="*/ 0 h 176"/>
                <a:gd name="T16" fmla="*/ 0 w 188"/>
                <a:gd name="T17" fmla="*/ 597 h 176"/>
                <a:gd name="T18" fmla="*/ 1 w 188"/>
                <a:gd name="T19" fmla="*/ 597 h 176"/>
                <a:gd name="T20" fmla="*/ 838 w 188"/>
                <a:gd name="T21" fmla="*/ 1025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76"/>
                <a:gd name="T35" fmla="*/ 188 w 188"/>
                <a:gd name="T36" fmla="*/ 176 h 1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76">
                  <a:moveTo>
                    <a:pt x="112" y="79"/>
                  </a:moveTo>
                  <a:cubicBezTo>
                    <a:pt x="150" y="108"/>
                    <a:pt x="174" y="141"/>
                    <a:pt x="168" y="170"/>
                  </a:cubicBezTo>
                  <a:cubicBezTo>
                    <a:pt x="168" y="175"/>
                    <a:pt x="168" y="175"/>
                    <a:pt x="168" y="175"/>
                  </a:cubicBezTo>
                  <a:cubicBezTo>
                    <a:pt x="168" y="175"/>
                    <a:pt x="168" y="176"/>
                    <a:pt x="168" y="176"/>
                  </a:cubicBezTo>
                  <a:cubicBezTo>
                    <a:pt x="178" y="170"/>
                    <a:pt x="184" y="163"/>
                    <a:pt x="188" y="147"/>
                  </a:cubicBezTo>
                  <a:cubicBezTo>
                    <a:pt x="181" y="124"/>
                    <a:pt x="165" y="76"/>
                    <a:pt x="118" y="42"/>
                  </a:cubicBezTo>
                  <a:cubicBezTo>
                    <a:pt x="68" y="5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9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6" y="44"/>
                    <a:pt x="63" y="45"/>
                    <a:pt x="112" y="79"/>
                  </a:cubicBezTo>
                  <a:close/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8" name="Freeform 301"/>
            <p:cNvSpPr>
              <a:spLocks/>
            </p:cNvSpPr>
            <p:nvPr/>
          </p:nvSpPr>
          <p:spPr bwMode="auto">
            <a:xfrm>
              <a:off x="4098" y="448"/>
              <a:ext cx="91" cy="55"/>
            </a:xfrm>
            <a:custGeom>
              <a:avLst/>
              <a:gdLst>
                <a:gd name="T0" fmla="*/ 77 w 73"/>
                <a:gd name="T1" fmla="*/ 0 h 41"/>
                <a:gd name="T2" fmla="*/ 96 w 73"/>
                <a:gd name="T3" fmla="*/ 549 h 41"/>
                <a:gd name="T4" fmla="*/ 415 w 73"/>
                <a:gd name="T5" fmla="*/ 578 h 41"/>
                <a:gd name="T6" fmla="*/ 439 w 73"/>
                <a:gd name="T7" fmla="*/ 495 h 41"/>
                <a:gd name="T8" fmla="*/ 439 w 73"/>
                <a:gd name="T9" fmla="*/ 495 h 41"/>
                <a:gd name="T10" fmla="*/ 529 w 73"/>
                <a:gd name="T11" fmla="*/ 0 h 41"/>
                <a:gd name="T12" fmla="*/ 77 w 73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0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2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70" y="11"/>
                    <a:pt x="73" y="0"/>
                  </a:cubicBezTo>
                  <a:cubicBezTo>
                    <a:pt x="50" y="0"/>
                    <a:pt x="22" y="0"/>
                    <a:pt x="11" y="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49" name="Freeform 302"/>
            <p:cNvSpPr>
              <a:spLocks/>
            </p:cNvSpPr>
            <p:nvPr/>
          </p:nvSpPr>
          <p:spPr bwMode="auto">
            <a:xfrm>
              <a:off x="4079" y="512"/>
              <a:ext cx="87" cy="60"/>
            </a:xfrm>
            <a:custGeom>
              <a:avLst/>
              <a:gdLst>
                <a:gd name="T0" fmla="*/ 426 w 70"/>
                <a:gd name="T1" fmla="*/ 604 h 45"/>
                <a:gd name="T2" fmla="*/ 497 w 70"/>
                <a:gd name="T3" fmla="*/ 1 h 45"/>
                <a:gd name="T4" fmla="*/ 109 w 70"/>
                <a:gd name="T5" fmla="*/ 28 h 45"/>
                <a:gd name="T6" fmla="*/ 135 w 70"/>
                <a:gd name="T7" fmla="*/ 560 h 45"/>
                <a:gd name="T8" fmla="*/ 426 w 70"/>
                <a:gd name="T9" fmla="*/ 604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45"/>
                <a:gd name="T17" fmla="*/ 70 w 7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45">
                  <a:moveTo>
                    <a:pt x="60" y="45"/>
                  </a:moveTo>
                  <a:cubicBezTo>
                    <a:pt x="62" y="26"/>
                    <a:pt x="66" y="12"/>
                    <a:pt x="70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7" y="3"/>
                    <a:pt x="0" y="39"/>
                    <a:pt x="19" y="42"/>
                  </a:cubicBezTo>
                  <a:cubicBezTo>
                    <a:pt x="29" y="45"/>
                    <a:pt x="45" y="45"/>
                    <a:pt x="60" y="45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50" name="Freeform 303"/>
            <p:cNvSpPr>
              <a:spLocks/>
            </p:cNvSpPr>
            <p:nvPr/>
          </p:nvSpPr>
          <p:spPr bwMode="auto">
            <a:xfrm>
              <a:off x="4109" y="455"/>
              <a:ext cx="66" cy="18"/>
            </a:xfrm>
            <a:custGeom>
              <a:avLst/>
              <a:gdLst>
                <a:gd name="T0" fmla="*/ 40 w 53"/>
                <a:gd name="T1" fmla="*/ 46 h 14"/>
                <a:gd name="T2" fmla="*/ 380 w 53"/>
                <a:gd name="T3" fmla="*/ 0 h 14"/>
                <a:gd name="T4" fmla="*/ 62 w 53"/>
                <a:gd name="T5" fmla="*/ 0 h 14"/>
                <a:gd name="T6" fmla="*/ 0 w 53"/>
                <a:gd name="T7" fmla="*/ 135 h 14"/>
                <a:gd name="T8" fmla="*/ 40 w 53"/>
                <a:gd name="T9" fmla="*/ 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6" y="5"/>
                  </a:moveTo>
                  <a:cubicBezTo>
                    <a:pt x="9" y="2"/>
                    <a:pt x="46" y="1"/>
                    <a:pt x="53" y="0"/>
                  </a:cubicBezTo>
                  <a:cubicBezTo>
                    <a:pt x="53" y="0"/>
                    <a:pt x="16" y="0"/>
                    <a:pt x="9" y="0"/>
                  </a:cubicBezTo>
                  <a:cubicBezTo>
                    <a:pt x="1" y="0"/>
                    <a:pt x="1" y="8"/>
                    <a:pt x="0" y="14"/>
                  </a:cubicBezTo>
                  <a:cubicBezTo>
                    <a:pt x="1" y="10"/>
                    <a:pt x="4" y="6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51" name="Freeform 304"/>
            <p:cNvSpPr>
              <a:spLocks/>
            </p:cNvSpPr>
            <p:nvPr/>
          </p:nvSpPr>
          <p:spPr bwMode="auto">
            <a:xfrm>
              <a:off x="4094" y="519"/>
              <a:ext cx="66" cy="18"/>
            </a:xfrm>
            <a:custGeom>
              <a:avLst/>
              <a:gdLst>
                <a:gd name="T0" fmla="*/ 32 w 53"/>
                <a:gd name="T1" fmla="*/ 46 h 14"/>
                <a:gd name="T2" fmla="*/ 380 w 53"/>
                <a:gd name="T3" fmla="*/ 0 h 14"/>
                <a:gd name="T4" fmla="*/ 57 w 53"/>
                <a:gd name="T5" fmla="*/ 0 h 14"/>
                <a:gd name="T6" fmla="*/ 0 w 53"/>
                <a:gd name="T7" fmla="*/ 135 h 14"/>
                <a:gd name="T8" fmla="*/ 32 w 53"/>
                <a:gd name="T9" fmla="*/ 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8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0" y="0"/>
                    <a:pt x="0" y="8"/>
                    <a:pt x="0" y="14"/>
                  </a:cubicBezTo>
                  <a:cubicBezTo>
                    <a:pt x="1" y="11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52" name="Freeform 305"/>
            <p:cNvSpPr>
              <a:spLocks/>
            </p:cNvSpPr>
            <p:nvPr/>
          </p:nvSpPr>
          <p:spPr bwMode="auto">
            <a:xfrm>
              <a:off x="4106" y="453"/>
              <a:ext cx="79" cy="48"/>
            </a:xfrm>
            <a:custGeom>
              <a:avLst/>
              <a:gdLst>
                <a:gd name="T0" fmla="*/ 61 w 63"/>
                <a:gd name="T1" fmla="*/ 453 h 36"/>
                <a:gd name="T2" fmla="*/ 233 w 63"/>
                <a:gd name="T3" fmla="*/ 453 h 36"/>
                <a:gd name="T4" fmla="*/ 364 w 63"/>
                <a:gd name="T5" fmla="*/ 453 h 36"/>
                <a:gd name="T6" fmla="*/ 479 w 63"/>
                <a:gd name="T7" fmla="*/ 0 h 36"/>
                <a:gd name="T8" fmla="*/ 389 w 63"/>
                <a:gd name="T9" fmla="*/ 201 h 36"/>
                <a:gd name="T10" fmla="*/ 243 w 63"/>
                <a:gd name="T11" fmla="*/ 357 h 36"/>
                <a:gd name="T12" fmla="*/ 0 w 63"/>
                <a:gd name="T13" fmla="*/ 357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36"/>
                <a:gd name="T23" fmla="*/ 63 w 63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36">
                  <a:moveTo>
                    <a:pt x="8" y="34"/>
                  </a:moveTo>
                  <a:cubicBezTo>
                    <a:pt x="15" y="35"/>
                    <a:pt x="23" y="34"/>
                    <a:pt x="30" y="34"/>
                  </a:cubicBezTo>
                  <a:cubicBezTo>
                    <a:pt x="35" y="34"/>
                    <a:pt x="42" y="36"/>
                    <a:pt x="47" y="34"/>
                  </a:cubicBezTo>
                  <a:cubicBezTo>
                    <a:pt x="56" y="32"/>
                    <a:pt x="62" y="8"/>
                    <a:pt x="63" y="0"/>
                  </a:cubicBezTo>
                  <a:cubicBezTo>
                    <a:pt x="58" y="1"/>
                    <a:pt x="54" y="11"/>
                    <a:pt x="51" y="15"/>
                  </a:cubicBezTo>
                  <a:cubicBezTo>
                    <a:pt x="45" y="23"/>
                    <a:pt x="41" y="25"/>
                    <a:pt x="32" y="27"/>
                  </a:cubicBezTo>
                  <a:cubicBezTo>
                    <a:pt x="22" y="28"/>
                    <a:pt x="9" y="33"/>
                    <a:pt x="0" y="27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53" name="Freeform 306"/>
            <p:cNvSpPr>
              <a:spLocks/>
            </p:cNvSpPr>
            <p:nvPr/>
          </p:nvSpPr>
          <p:spPr bwMode="auto">
            <a:xfrm>
              <a:off x="4091" y="521"/>
              <a:ext cx="72" cy="51"/>
            </a:xfrm>
            <a:custGeom>
              <a:avLst/>
              <a:gdLst>
                <a:gd name="T0" fmla="*/ 20 w 57"/>
                <a:gd name="T1" fmla="*/ 458 h 38"/>
                <a:gd name="T2" fmla="*/ 182 w 57"/>
                <a:gd name="T3" fmla="*/ 525 h 38"/>
                <a:gd name="T4" fmla="*/ 351 w 57"/>
                <a:gd name="T5" fmla="*/ 525 h 38"/>
                <a:gd name="T6" fmla="*/ 414 w 57"/>
                <a:gd name="T7" fmla="*/ 314 h 38"/>
                <a:gd name="T8" fmla="*/ 465 w 57"/>
                <a:gd name="T9" fmla="*/ 0 h 38"/>
                <a:gd name="T10" fmla="*/ 260 w 57"/>
                <a:gd name="T11" fmla="*/ 369 h 38"/>
                <a:gd name="T12" fmla="*/ 0 w 57"/>
                <a:gd name="T13" fmla="*/ 341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8"/>
                <a:gd name="T23" fmla="*/ 57 w 57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8">
                  <a:moveTo>
                    <a:pt x="2" y="32"/>
                  </a:moveTo>
                  <a:cubicBezTo>
                    <a:pt x="4" y="36"/>
                    <a:pt x="18" y="36"/>
                    <a:pt x="22" y="37"/>
                  </a:cubicBezTo>
                  <a:cubicBezTo>
                    <a:pt x="28" y="38"/>
                    <a:pt x="36" y="38"/>
                    <a:pt x="43" y="37"/>
                  </a:cubicBezTo>
                  <a:cubicBezTo>
                    <a:pt x="50" y="35"/>
                    <a:pt x="49" y="29"/>
                    <a:pt x="51" y="22"/>
                  </a:cubicBezTo>
                  <a:cubicBezTo>
                    <a:pt x="53" y="15"/>
                    <a:pt x="57" y="7"/>
                    <a:pt x="56" y="0"/>
                  </a:cubicBezTo>
                  <a:cubicBezTo>
                    <a:pt x="45" y="7"/>
                    <a:pt x="47" y="23"/>
                    <a:pt x="32" y="26"/>
                  </a:cubicBezTo>
                  <a:cubicBezTo>
                    <a:pt x="26" y="27"/>
                    <a:pt x="2" y="32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54" name="Freeform 307"/>
            <p:cNvSpPr>
              <a:spLocks/>
            </p:cNvSpPr>
            <p:nvPr/>
          </p:nvSpPr>
          <p:spPr bwMode="auto">
            <a:xfrm>
              <a:off x="4079" y="512"/>
              <a:ext cx="87" cy="60"/>
            </a:xfrm>
            <a:custGeom>
              <a:avLst/>
              <a:gdLst>
                <a:gd name="T0" fmla="*/ 426 w 70"/>
                <a:gd name="T1" fmla="*/ 604 h 45"/>
                <a:gd name="T2" fmla="*/ 497 w 70"/>
                <a:gd name="T3" fmla="*/ 1 h 45"/>
                <a:gd name="T4" fmla="*/ 109 w 70"/>
                <a:gd name="T5" fmla="*/ 28 h 45"/>
                <a:gd name="T6" fmla="*/ 135 w 70"/>
                <a:gd name="T7" fmla="*/ 560 h 45"/>
                <a:gd name="T8" fmla="*/ 426 w 70"/>
                <a:gd name="T9" fmla="*/ 604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45"/>
                <a:gd name="T17" fmla="*/ 70 w 7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45">
                  <a:moveTo>
                    <a:pt x="60" y="45"/>
                  </a:moveTo>
                  <a:cubicBezTo>
                    <a:pt x="62" y="26"/>
                    <a:pt x="66" y="12"/>
                    <a:pt x="70" y="1"/>
                  </a:cubicBezTo>
                  <a:cubicBezTo>
                    <a:pt x="50" y="0"/>
                    <a:pt x="22" y="1"/>
                    <a:pt x="15" y="2"/>
                  </a:cubicBezTo>
                  <a:cubicBezTo>
                    <a:pt x="7" y="3"/>
                    <a:pt x="0" y="39"/>
                    <a:pt x="19" y="42"/>
                  </a:cubicBezTo>
                  <a:cubicBezTo>
                    <a:pt x="29" y="45"/>
                    <a:pt x="45" y="45"/>
                    <a:pt x="60" y="45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55" name="Freeform 308"/>
            <p:cNvSpPr>
              <a:spLocks/>
            </p:cNvSpPr>
            <p:nvPr/>
          </p:nvSpPr>
          <p:spPr bwMode="auto">
            <a:xfrm>
              <a:off x="4098" y="448"/>
              <a:ext cx="91" cy="55"/>
            </a:xfrm>
            <a:custGeom>
              <a:avLst/>
              <a:gdLst>
                <a:gd name="T0" fmla="*/ 77 w 73"/>
                <a:gd name="T1" fmla="*/ 0 h 41"/>
                <a:gd name="T2" fmla="*/ 96 w 73"/>
                <a:gd name="T3" fmla="*/ 549 h 41"/>
                <a:gd name="T4" fmla="*/ 415 w 73"/>
                <a:gd name="T5" fmla="*/ 578 h 41"/>
                <a:gd name="T6" fmla="*/ 439 w 73"/>
                <a:gd name="T7" fmla="*/ 495 h 41"/>
                <a:gd name="T8" fmla="*/ 439 w 73"/>
                <a:gd name="T9" fmla="*/ 495 h 41"/>
                <a:gd name="T10" fmla="*/ 529 w 73"/>
                <a:gd name="T11" fmla="*/ 0 h 41"/>
                <a:gd name="T12" fmla="*/ 77 w 73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41"/>
                <a:gd name="T23" fmla="*/ 73 w 73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41">
                  <a:moveTo>
                    <a:pt x="11" y="0"/>
                  </a:moveTo>
                  <a:cubicBezTo>
                    <a:pt x="1" y="6"/>
                    <a:pt x="0" y="36"/>
                    <a:pt x="14" y="39"/>
                  </a:cubicBezTo>
                  <a:cubicBezTo>
                    <a:pt x="22" y="41"/>
                    <a:pt x="42" y="41"/>
                    <a:pt x="57" y="41"/>
                  </a:cubicBezTo>
                  <a:cubicBezTo>
                    <a:pt x="58" y="39"/>
                    <a:pt x="59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5" y="23"/>
                    <a:pt x="70" y="11"/>
                    <a:pt x="73" y="0"/>
                  </a:cubicBezTo>
                  <a:cubicBezTo>
                    <a:pt x="50" y="0"/>
                    <a:pt x="22" y="0"/>
                    <a:pt x="11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56" name="Freeform 309"/>
            <p:cNvSpPr>
              <a:spLocks/>
            </p:cNvSpPr>
            <p:nvPr/>
          </p:nvSpPr>
          <p:spPr bwMode="auto">
            <a:xfrm>
              <a:off x="4662" y="339"/>
              <a:ext cx="72" cy="60"/>
            </a:xfrm>
            <a:custGeom>
              <a:avLst/>
              <a:gdLst>
                <a:gd name="T0" fmla="*/ 375 w 58"/>
                <a:gd name="T1" fmla="*/ 604 h 45"/>
                <a:gd name="T2" fmla="*/ 375 w 58"/>
                <a:gd name="T3" fmla="*/ 604 h 45"/>
                <a:gd name="T4" fmla="*/ 403 w 58"/>
                <a:gd name="T5" fmla="*/ 0 h 45"/>
                <a:gd name="T6" fmla="*/ 0 w 58"/>
                <a:gd name="T7" fmla="*/ 305 h 45"/>
                <a:gd name="T8" fmla="*/ 0 w 58"/>
                <a:gd name="T9" fmla="*/ 320 h 45"/>
                <a:gd name="T10" fmla="*/ 375 w 58"/>
                <a:gd name="T11" fmla="*/ 604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45"/>
                <a:gd name="T20" fmla="*/ 58 w 5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45">
                  <a:moveTo>
                    <a:pt x="53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4" y="35"/>
                    <a:pt x="57" y="10"/>
                    <a:pt x="58" y="0"/>
                  </a:cubicBezTo>
                  <a:cubicBezTo>
                    <a:pt x="38" y="1"/>
                    <a:pt x="18" y="7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5"/>
                    <a:pt x="25" y="30"/>
                    <a:pt x="53" y="45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57" name="Freeform 310"/>
            <p:cNvSpPr>
              <a:spLocks/>
            </p:cNvSpPr>
            <p:nvPr/>
          </p:nvSpPr>
          <p:spPr bwMode="auto">
            <a:xfrm>
              <a:off x="4318" y="444"/>
              <a:ext cx="17" cy="27"/>
            </a:xfrm>
            <a:custGeom>
              <a:avLst/>
              <a:gdLst>
                <a:gd name="T0" fmla="*/ 34 w 14"/>
                <a:gd name="T1" fmla="*/ 41 h 20"/>
                <a:gd name="T2" fmla="*/ 19 w 14"/>
                <a:gd name="T3" fmla="*/ 219 h 20"/>
                <a:gd name="T4" fmla="*/ 73 w 14"/>
                <a:gd name="T5" fmla="*/ 120 h 20"/>
                <a:gd name="T6" fmla="*/ 0 60000 65536"/>
                <a:gd name="T7" fmla="*/ 0 60000 65536"/>
                <a:gd name="T8" fmla="*/ 0 60000 65536"/>
                <a:gd name="T9" fmla="*/ 0 w 14"/>
                <a:gd name="T10" fmla="*/ 0 h 20"/>
                <a:gd name="T11" fmla="*/ 14 w 14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20">
                  <a:moveTo>
                    <a:pt x="6" y="3"/>
                  </a:moveTo>
                  <a:cubicBezTo>
                    <a:pt x="0" y="0"/>
                    <a:pt x="0" y="12"/>
                    <a:pt x="3" y="15"/>
                  </a:cubicBezTo>
                  <a:cubicBezTo>
                    <a:pt x="8" y="20"/>
                    <a:pt x="14" y="14"/>
                    <a:pt x="12" y="8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58" name="Freeform 311"/>
            <p:cNvSpPr>
              <a:spLocks/>
            </p:cNvSpPr>
            <p:nvPr/>
          </p:nvSpPr>
          <p:spPr bwMode="auto">
            <a:xfrm>
              <a:off x="4161" y="972"/>
              <a:ext cx="164" cy="268"/>
            </a:xfrm>
            <a:custGeom>
              <a:avLst/>
              <a:gdLst>
                <a:gd name="T0" fmla="*/ 428 w 131"/>
                <a:gd name="T1" fmla="*/ 671 h 201"/>
                <a:gd name="T2" fmla="*/ 428 w 131"/>
                <a:gd name="T3" fmla="*/ 671 h 201"/>
                <a:gd name="T4" fmla="*/ 0 w 131"/>
                <a:gd name="T5" fmla="*/ 0 h 201"/>
                <a:gd name="T6" fmla="*/ 56 w 131"/>
                <a:gd name="T7" fmla="*/ 805 h 201"/>
                <a:gd name="T8" fmla="*/ 70 w 131"/>
                <a:gd name="T9" fmla="*/ 2476 h 201"/>
                <a:gd name="T10" fmla="*/ 70 w 131"/>
                <a:gd name="T11" fmla="*/ 2476 h 201"/>
                <a:gd name="T12" fmla="*/ 70 w 131"/>
                <a:gd name="T13" fmla="*/ 2491 h 201"/>
                <a:gd name="T14" fmla="*/ 535 w 131"/>
                <a:gd name="T15" fmla="*/ 2676 h 201"/>
                <a:gd name="T16" fmla="*/ 990 w 131"/>
                <a:gd name="T17" fmla="*/ 2491 h 201"/>
                <a:gd name="T18" fmla="*/ 981 w 131"/>
                <a:gd name="T19" fmla="*/ 2476 h 201"/>
                <a:gd name="T20" fmla="*/ 990 w 131"/>
                <a:gd name="T21" fmla="*/ 2476 h 201"/>
                <a:gd name="T22" fmla="*/ 990 w 131"/>
                <a:gd name="T23" fmla="*/ 1349 h 201"/>
                <a:gd name="T24" fmla="*/ 904 w 131"/>
                <a:gd name="T25" fmla="*/ 1280 h 201"/>
                <a:gd name="T26" fmla="*/ 428 w 131"/>
                <a:gd name="T27" fmla="*/ 671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1"/>
                <a:gd name="T43" fmla="*/ 0 h 201"/>
                <a:gd name="T44" fmla="*/ 131 w 131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1" h="201"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35" y="56"/>
                    <a:pt x="15" y="34"/>
                    <a:pt x="0" y="0"/>
                  </a:cubicBezTo>
                  <a:cubicBezTo>
                    <a:pt x="4" y="21"/>
                    <a:pt x="7" y="42"/>
                    <a:pt x="7" y="60"/>
                  </a:cubicBezTo>
                  <a:cubicBezTo>
                    <a:pt x="7" y="121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4"/>
                    <a:pt x="36" y="201"/>
                    <a:pt x="70" y="201"/>
                  </a:cubicBezTo>
                  <a:cubicBezTo>
                    <a:pt x="103" y="201"/>
                    <a:pt x="131" y="194"/>
                    <a:pt x="131" y="187"/>
                  </a:cubicBezTo>
                  <a:cubicBezTo>
                    <a:pt x="131" y="187"/>
                    <a:pt x="130" y="186"/>
                    <a:pt x="130" y="186"/>
                  </a:cubicBezTo>
                  <a:cubicBezTo>
                    <a:pt x="131" y="186"/>
                    <a:pt x="131" y="186"/>
                    <a:pt x="131" y="186"/>
                  </a:cubicBezTo>
                  <a:cubicBezTo>
                    <a:pt x="131" y="101"/>
                    <a:pt x="131" y="101"/>
                    <a:pt x="131" y="101"/>
                  </a:cubicBezTo>
                  <a:cubicBezTo>
                    <a:pt x="127" y="100"/>
                    <a:pt x="123" y="98"/>
                    <a:pt x="120" y="96"/>
                  </a:cubicBezTo>
                  <a:cubicBezTo>
                    <a:pt x="100" y="87"/>
                    <a:pt x="78" y="71"/>
                    <a:pt x="57" y="5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59" name="Freeform 312"/>
            <p:cNvSpPr>
              <a:spLocks/>
            </p:cNvSpPr>
            <p:nvPr/>
          </p:nvSpPr>
          <p:spPr bwMode="auto">
            <a:xfrm>
              <a:off x="4170" y="985"/>
              <a:ext cx="155" cy="254"/>
            </a:xfrm>
            <a:custGeom>
              <a:avLst/>
              <a:gdLst>
                <a:gd name="T0" fmla="*/ 899 w 124"/>
                <a:gd name="T1" fmla="*/ 1269 h 190"/>
                <a:gd name="T2" fmla="*/ 875 w 124"/>
                <a:gd name="T3" fmla="*/ 2397 h 190"/>
                <a:gd name="T4" fmla="*/ 305 w 124"/>
                <a:gd name="T5" fmla="*/ 2473 h 190"/>
                <a:gd name="T6" fmla="*/ 744 w 124"/>
                <a:gd name="T7" fmla="*/ 2064 h 190"/>
                <a:gd name="T8" fmla="*/ 650 w 124"/>
                <a:gd name="T9" fmla="*/ 1336 h 190"/>
                <a:gd name="T10" fmla="*/ 0 w 124"/>
                <a:gd name="T11" fmla="*/ 0 h 190"/>
                <a:gd name="T12" fmla="*/ 508 w 124"/>
                <a:gd name="T13" fmla="*/ 795 h 190"/>
                <a:gd name="T14" fmla="*/ 899 w 124"/>
                <a:gd name="T15" fmla="*/ 1269 h 1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190"/>
                <a:gd name="T26" fmla="*/ 124 w 124"/>
                <a:gd name="T27" fmla="*/ 190 h 1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190">
                  <a:moveTo>
                    <a:pt x="120" y="93"/>
                  </a:moveTo>
                  <a:cubicBezTo>
                    <a:pt x="119" y="112"/>
                    <a:pt x="124" y="165"/>
                    <a:pt x="117" y="176"/>
                  </a:cubicBezTo>
                  <a:cubicBezTo>
                    <a:pt x="108" y="190"/>
                    <a:pt x="56" y="185"/>
                    <a:pt x="41" y="181"/>
                  </a:cubicBezTo>
                  <a:cubicBezTo>
                    <a:pt x="59" y="184"/>
                    <a:pt x="91" y="167"/>
                    <a:pt x="100" y="151"/>
                  </a:cubicBezTo>
                  <a:cubicBezTo>
                    <a:pt x="111" y="132"/>
                    <a:pt x="100" y="113"/>
                    <a:pt x="87" y="98"/>
                  </a:cubicBezTo>
                  <a:cubicBezTo>
                    <a:pt x="66" y="74"/>
                    <a:pt x="7" y="36"/>
                    <a:pt x="0" y="0"/>
                  </a:cubicBezTo>
                  <a:cubicBezTo>
                    <a:pt x="12" y="17"/>
                    <a:pt x="53" y="44"/>
                    <a:pt x="68" y="58"/>
                  </a:cubicBezTo>
                  <a:cubicBezTo>
                    <a:pt x="81" y="70"/>
                    <a:pt x="100" y="95"/>
                    <a:pt x="120" y="9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60" name="Freeform 313"/>
            <p:cNvSpPr>
              <a:spLocks/>
            </p:cNvSpPr>
            <p:nvPr/>
          </p:nvSpPr>
          <p:spPr bwMode="auto">
            <a:xfrm>
              <a:off x="4446" y="215"/>
              <a:ext cx="408" cy="430"/>
            </a:xfrm>
            <a:custGeom>
              <a:avLst/>
              <a:gdLst>
                <a:gd name="T0" fmla="*/ 880 w 326"/>
                <a:gd name="T1" fmla="*/ 3061 h 323"/>
                <a:gd name="T2" fmla="*/ 997 w 326"/>
                <a:gd name="T3" fmla="*/ 2374 h 323"/>
                <a:gd name="T4" fmla="*/ 2329 w 326"/>
                <a:gd name="T5" fmla="*/ 1247 h 323"/>
                <a:gd name="T6" fmla="*/ 2364 w 326"/>
                <a:gd name="T7" fmla="*/ 746 h 323"/>
                <a:gd name="T8" fmla="*/ 1969 w 326"/>
                <a:gd name="T9" fmla="*/ 704 h 323"/>
                <a:gd name="T10" fmla="*/ 2348 w 326"/>
                <a:gd name="T11" fmla="*/ 622 h 323"/>
                <a:gd name="T12" fmla="*/ 2368 w 326"/>
                <a:gd name="T13" fmla="*/ 65 h 323"/>
                <a:gd name="T14" fmla="*/ 1045 w 326"/>
                <a:gd name="T15" fmla="*/ 49 h 323"/>
                <a:gd name="T16" fmla="*/ 711 w 326"/>
                <a:gd name="T17" fmla="*/ 65 h 323"/>
                <a:gd name="T18" fmla="*/ 696 w 326"/>
                <a:gd name="T19" fmla="*/ 85 h 323"/>
                <a:gd name="T20" fmla="*/ 696 w 326"/>
                <a:gd name="T21" fmla="*/ 65 h 323"/>
                <a:gd name="T22" fmla="*/ 444 w 326"/>
                <a:gd name="T23" fmla="*/ 1 h 323"/>
                <a:gd name="T24" fmla="*/ 444 w 326"/>
                <a:gd name="T25" fmla="*/ 0 h 323"/>
                <a:gd name="T26" fmla="*/ 244 w 326"/>
                <a:gd name="T27" fmla="*/ 1302 h 323"/>
                <a:gd name="T28" fmla="*/ 265 w 326"/>
                <a:gd name="T29" fmla="*/ 1302 h 323"/>
                <a:gd name="T30" fmla="*/ 304 w 326"/>
                <a:gd name="T31" fmla="*/ 1602 h 323"/>
                <a:gd name="T32" fmla="*/ 304 w 326"/>
                <a:gd name="T33" fmla="*/ 1615 h 323"/>
                <a:gd name="T34" fmla="*/ 304 w 326"/>
                <a:gd name="T35" fmla="*/ 1615 h 323"/>
                <a:gd name="T36" fmla="*/ 195 w 326"/>
                <a:gd name="T37" fmla="*/ 2103 h 323"/>
                <a:gd name="T38" fmla="*/ 20 w 326"/>
                <a:gd name="T39" fmla="*/ 3741 h 323"/>
                <a:gd name="T40" fmla="*/ 0 w 326"/>
                <a:gd name="T41" fmla="*/ 4237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6"/>
                <a:gd name="T64" fmla="*/ 0 h 323"/>
                <a:gd name="T65" fmla="*/ 326 w 326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6" h="323">
                  <a:moveTo>
                    <a:pt x="117" y="233"/>
                  </a:moveTo>
                  <a:cubicBezTo>
                    <a:pt x="120" y="214"/>
                    <a:pt x="127" y="199"/>
                    <a:pt x="133" y="181"/>
                  </a:cubicBezTo>
                  <a:cubicBezTo>
                    <a:pt x="172" y="62"/>
                    <a:pt x="257" y="98"/>
                    <a:pt x="309" y="95"/>
                  </a:cubicBezTo>
                  <a:cubicBezTo>
                    <a:pt x="321" y="92"/>
                    <a:pt x="323" y="60"/>
                    <a:pt x="313" y="57"/>
                  </a:cubicBezTo>
                  <a:cubicBezTo>
                    <a:pt x="313" y="57"/>
                    <a:pt x="301" y="54"/>
                    <a:pt x="261" y="53"/>
                  </a:cubicBezTo>
                  <a:cubicBezTo>
                    <a:pt x="261" y="53"/>
                    <a:pt x="289" y="49"/>
                    <a:pt x="312" y="47"/>
                  </a:cubicBezTo>
                  <a:cubicBezTo>
                    <a:pt x="325" y="45"/>
                    <a:pt x="326" y="9"/>
                    <a:pt x="314" y="5"/>
                  </a:cubicBezTo>
                  <a:cubicBezTo>
                    <a:pt x="264" y="5"/>
                    <a:pt x="189" y="0"/>
                    <a:pt x="138" y="4"/>
                  </a:cubicBezTo>
                  <a:cubicBezTo>
                    <a:pt x="120" y="5"/>
                    <a:pt x="105" y="6"/>
                    <a:pt x="94" y="5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3" y="6"/>
                    <a:pt x="93" y="6"/>
                    <a:pt x="93" y="5"/>
                  </a:cubicBezTo>
                  <a:cubicBezTo>
                    <a:pt x="78" y="5"/>
                    <a:pt x="67" y="4"/>
                    <a:pt x="59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39" y="9"/>
                    <a:pt x="19" y="38"/>
                    <a:pt x="33" y="99"/>
                  </a:cubicBezTo>
                  <a:cubicBezTo>
                    <a:pt x="35" y="99"/>
                    <a:pt x="35" y="99"/>
                    <a:pt x="35" y="99"/>
                  </a:cubicBezTo>
                  <a:cubicBezTo>
                    <a:pt x="41" y="103"/>
                    <a:pt x="43" y="109"/>
                    <a:pt x="40" y="122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37" y="132"/>
                    <a:pt x="33" y="144"/>
                    <a:pt x="26" y="160"/>
                  </a:cubicBezTo>
                  <a:cubicBezTo>
                    <a:pt x="8" y="202"/>
                    <a:pt x="1" y="248"/>
                    <a:pt x="2" y="285"/>
                  </a:cubicBezTo>
                  <a:cubicBezTo>
                    <a:pt x="2" y="285"/>
                    <a:pt x="2" y="313"/>
                    <a:pt x="0" y="323"/>
                  </a:cubicBezTo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61" name="Freeform 314"/>
            <p:cNvSpPr>
              <a:spLocks/>
            </p:cNvSpPr>
            <p:nvPr/>
          </p:nvSpPr>
          <p:spPr bwMode="auto">
            <a:xfrm>
              <a:off x="4449" y="392"/>
              <a:ext cx="186" cy="227"/>
            </a:xfrm>
            <a:custGeom>
              <a:avLst/>
              <a:gdLst>
                <a:gd name="T0" fmla="*/ 306 w 149"/>
                <a:gd name="T1" fmla="*/ 929 h 170"/>
                <a:gd name="T2" fmla="*/ 633 w 149"/>
                <a:gd name="T3" fmla="*/ 985 h 170"/>
                <a:gd name="T4" fmla="*/ 746 w 149"/>
                <a:gd name="T5" fmla="*/ 1136 h 170"/>
                <a:gd name="T6" fmla="*/ 853 w 149"/>
                <a:gd name="T7" fmla="*/ 1214 h 170"/>
                <a:gd name="T8" fmla="*/ 880 w 149"/>
                <a:gd name="T9" fmla="*/ 929 h 170"/>
                <a:gd name="T10" fmla="*/ 949 w 149"/>
                <a:gd name="T11" fmla="*/ 610 h 170"/>
                <a:gd name="T12" fmla="*/ 1097 w 149"/>
                <a:gd name="T13" fmla="*/ 0 h 170"/>
                <a:gd name="T14" fmla="*/ 704 w 149"/>
                <a:gd name="T15" fmla="*/ 674 h 170"/>
                <a:gd name="T16" fmla="*/ 187 w 149"/>
                <a:gd name="T17" fmla="*/ 897 h 170"/>
                <a:gd name="T18" fmla="*/ 40 w 149"/>
                <a:gd name="T19" fmla="*/ 1441 h 170"/>
                <a:gd name="T20" fmla="*/ 26 w 149"/>
                <a:gd name="T21" fmla="*/ 1839 h 170"/>
                <a:gd name="T22" fmla="*/ 26 w 149"/>
                <a:gd name="T23" fmla="*/ 2295 h 170"/>
                <a:gd name="T24" fmla="*/ 77 w 149"/>
                <a:gd name="T25" fmla="*/ 1847 h 170"/>
                <a:gd name="T26" fmla="*/ 96 w 149"/>
                <a:gd name="T27" fmla="*/ 1600 h 170"/>
                <a:gd name="T28" fmla="*/ 120 w 149"/>
                <a:gd name="T29" fmla="*/ 1240 h 1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9"/>
                <a:gd name="T46" fmla="*/ 0 h 170"/>
                <a:gd name="T47" fmla="*/ 149 w 149"/>
                <a:gd name="T48" fmla="*/ 170 h 1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9" h="170">
                  <a:moveTo>
                    <a:pt x="42" y="69"/>
                  </a:moveTo>
                  <a:cubicBezTo>
                    <a:pt x="57" y="66"/>
                    <a:pt x="72" y="67"/>
                    <a:pt x="86" y="73"/>
                  </a:cubicBezTo>
                  <a:cubicBezTo>
                    <a:pt x="92" y="76"/>
                    <a:pt x="97" y="79"/>
                    <a:pt x="102" y="84"/>
                  </a:cubicBezTo>
                  <a:cubicBezTo>
                    <a:pt x="106" y="88"/>
                    <a:pt x="110" y="96"/>
                    <a:pt x="115" y="90"/>
                  </a:cubicBezTo>
                  <a:cubicBezTo>
                    <a:pt x="117" y="87"/>
                    <a:pt x="118" y="74"/>
                    <a:pt x="120" y="69"/>
                  </a:cubicBezTo>
                  <a:cubicBezTo>
                    <a:pt x="123" y="61"/>
                    <a:pt x="126" y="54"/>
                    <a:pt x="129" y="46"/>
                  </a:cubicBezTo>
                  <a:cubicBezTo>
                    <a:pt x="135" y="31"/>
                    <a:pt x="146" y="16"/>
                    <a:pt x="149" y="0"/>
                  </a:cubicBezTo>
                  <a:cubicBezTo>
                    <a:pt x="131" y="21"/>
                    <a:pt x="127" y="45"/>
                    <a:pt x="95" y="50"/>
                  </a:cubicBezTo>
                  <a:cubicBezTo>
                    <a:pt x="72" y="54"/>
                    <a:pt x="46" y="51"/>
                    <a:pt x="26" y="66"/>
                  </a:cubicBezTo>
                  <a:cubicBezTo>
                    <a:pt x="14" y="75"/>
                    <a:pt x="8" y="91"/>
                    <a:pt x="6" y="106"/>
                  </a:cubicBezTo>
                  <a:cubicBezTo>
                    <a:pt x="4" y="116"/>
                    <a:pt x="5" y="126"/>
                    <a:pt x="4" y="136"/>
                  </a:cubicBezTo>
                  <a:cubicBezTo>
                    <a:pt x="3" y="146"/>
                    <a:pt x="0" y="162"/>
                    <a:pt x="4" y="170"/>
                  </a:cubicBezTo>
                  <a:cubicBezTo>
                    <a:pt x="9" y="159"/>
                    <a:pt x="9" y="149"/>
                    <a:pt x="11" y="137"/>
                  </a:cubicBezTo>
                  <a:cubicBezTo>
                    <a:pt x="12" y="131"/>
                    <a:pt x="13" y="124"/>
                    <a:pt x="14" y="118"/>
                  </a:cubicBezTo>
                  <a:cubicBezTo>
                    <a:pt x="16" y="109"/>
                    <a:pt x="15" y="100"/>
                    <a:pt x="17" y="92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62" name="Freeform 315"/>
            <p:cNvSpPr>
              <a:spLocks/>
            </p:cNvSpPr>
            <p:nvPr/>
          </p:nvSpPr>
          <p:spPr bwMode="auto">
            <a:xfrm>
              <a:off x="4200" y="429"/>
              <a:ext cx="773" cy="738"/>
            </a:xfrm>
            <a:custGeom>
              <a:avLst/>
              <a:gdLst>
                <a:gd name="T0" fmla="*/ 4393 w 618"/>
                <a:gd name="T1" fmla="*/ 3901 h 553"/>
                <a:gd name="T2" fmla="*/ 4029 w 618"/>
                <a:gd name="T3" fmla="*/ 2444 h 553"/>
                <a:gd name="T4" fmla="*/ 3854 w 618"/>
                <a:gd name="T5" fmla="*/ 1762 h 553"/>
                <a:gd name="T6" fmla="*/ 3845 w 618"/>
                <a:gd name="T7" fmla="*/ 1688 h 553"/>
                <a:gd name="T8" fmla="*/ 3786 w 618"/>
                <a:gd name="T9" fmla="*/ 1774 h 553"/>
                <a:gd name="T10" fmla="*/ 3786 w 618"/>
                <a:gd name="T11" fmla="*/ 1762 h 553"/>
                <a:gd name="T12" fmla="*/ 3786 w 618"/>
                <a:gd name="T13" fmla="*/ 1688 h 553"/>
                <a:gd name="T14" fmla="*/ 3365 w 618"/>
                <a:gd name="T15" fmla="*/ 474 h 553"/>
                <a:gd name="T16" fmla="*/ 2537 w 618"/>
                <a:gd name="T17" fmla="*/ 28 h 553"/>
                <a:gd name="T18" fmla="*/ 2528 w 618"/>
                <a:gd name="T19" fmla="*/ 28 h 553"/>
                <a:gd name="T20" fmla="*/ 2354 w 618"/>
                <a:gd name="T21" fmla="*/ 926 h 553"/>
                <a:gd name="T22" fmla="*/ 2348 w 618"/>
                <a:gd name="T23" fmla="*/ 898 h 553"/>
                <a:gd name="T24" fmla="*/ 2029 w 618"/>
                <a:gd name="T25" fmla="*/ 570 h 553"/>
                <a:gd name="T26" fmla="*/ 1652 w 618"/>
                <a:gd name="T27" fmla="*/ 673 h 553"/>
                <a:gd name="T28" fmla="*/ 1646 w 618"/>
                <a:gd name="T29" fmla="*/ 694 h 553"/>
                <a:gd name="T30" fmla="*/ 1599 w 618"/>
                <a:gd name="T31" fmla="*/ 1300 h 553"/>
                <a:gd name="T32" fmla="*/ 1476 w 618"/>
                <a:gd name="T33" fmla="*/ 2077 h 553"/>
                <a:gd name="T34" fmla="*/ 919 w 618"/>
                <a:gd name="T35" fmla="*/ 1356 h 553"/>
                <a:gd name="T36" fmla="*/ 916 w 618"/>
                <a:gd name="T37" fmla="*/ 1335 h 553"/>
                <a:gd name="T38" fmla="*/ 548 w 618"/>
                <a:gd name="T39" fmla="*/ 1050 h 553"/>
                <a:gd name="T40" fmla="*/ 438 w 618"/>
                <a:gd name="T41" fmla="*/ 1098 h 553"/>
                <a:gd name="T42" fmla="*/ 20 w 618"/>
                <a:gd name="T43" fmla="*/ 1688 h 553"/>
                <a:gd name="T44" fmla="*/ 20 w 618"/>
                <a:gd name="T45" fmla="*/ 1706 h 553"/>
                <a:gd name="T46" fmla="*/ 517 w 618"/>
                <a:gd name="T47" fmla="*/ 3767 h 553"/>
                <a:gd name="T48" fmla="*/ 637 w 618"/>
                <a:gd name="T49" fmla="*/ 4531 h 553"/>
                <a:gd name="T50" fmla="*/ 2505 w 618"/>
                <a:gd name="T51" fmla="*/ 6942 h 553"/>
                <a:gd name="T52" fmla="*/ 4004 w 618"/>
                <a:gd name="T53" fmla="*/ 6691 h 553"/>
                <a:gd name="T54" fmla="*/ 4011 w 618"/>
                <a:gd name="T55" fmla="*/ 6691 h 553"/>
                <a:gd name="T56" fmla="*/ 4013 w 618"/>
                <a:gd name="T57" fmla="*/ 6671 h 553"/>
                <a:gd name="T58" fmla="*/ 4393 w 618"/>
                <a:gd name="T59" fmla="*/ 3901 h 5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18"/>
                <a:gd name="T91" fmla="*/ 0 h 553"/>
                <a:gd name="T92" fmla="*/ 618 w 618"/>
                <a:gd name="T93" fmla="*/ 553 h 5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18" h="553">
                  <a:moveTo>
                    <a:pt x="586" y="291"/>
                  </a:moveTo>
                  <a:cubicBezTo>
                    <a:pt x="569" y="244"/>
                    <a:pt x="551" y="211"/>
                    <a:pt x="537" y="182"/>
                  </a:cubicBezTo>
                  <a:cubicBezTo>
                    <a:pt x="514" y="131"/>
                    <a:pt x="514" y="131"/>
                    <a:pt x="514" y="131"/>
                  </a:cubicBezTo>
                  <a:cubicBezTo>
                    <a:pt x="513" y="126"/>
                    <a:pt x="513" y="126"/>
                    <a:pt x="513" y="126"/>
                  </a:cubicBezTo>
                  <a:cubicBezTo>
                    <a:pt x="510" y="128"/>
                    <a:pt x="508" y="130"/>
                    <a:pt x="505" y="132"/>
                  </a:cubicBezTo>
                  <a:cubicBezTo>
                    <a:pt x="505" y="132"/>
                    <a:pt x="505" y="131"/>
                    <a:pt x="505" y="131"/>
                  </a:cubicBezTo>
                  <a:cubicBezTo>
                    <a:pt x="505" y="126"/>
                    <a:pt x="505" y="126"/>
                    <a:pt x="505" y="126"/>
                  </a:cubicBezTo>
                  <a:cubicBezTo>
                    <a:pt x="511" y="97"/>
                    <a:pt x="487" y="64"/>
                    <a:pt x="449" y="35"/>
                  </a:cubicBezTo>
                  <a:cubicBezTo>
                    <a:pt x="400" y="1"/>
                    <a:pt x="353" y="0"/>
                    <a:pt x="338" y="2"/>
                  </a:cubicBezTo>
                  <a:cubicBezTo>
                    <a:pt x="337" y="2"/>
                    <a:pt x="337" y="2"/>
                    <a:pt x="337" y="2"/>
                  </a:cubicBezTo>
                  <a:cubicBezTo>
                    <a:pt x="327" y="20"/>
                    <a:pt x="314" y="69"/>
                    <a:pt x="314" y="69"/>
                  </a:cubicBezTo>
                  <a:cubicBezTo>
                    <a:pt x="314" y="68"/>
                    <a:pt x="313" y="67"/>
                    <a:pt x="313" y="67"/>
                  </a:cubicBezTo>
                  <a:cubicBezTo>
                    <a:pt x="304" y="55"/>
                    <a:pt x="289" y="46"/>
                    <a:pt x="271" y="43"/>
                  </a:cubicBezTo>
                  <a:cubicBezTo>
                    <a:pt x="252" y="39"/>
                    <a:pt x="234" y="42"/>
                    <a:pt x="221" y="50"/>
                  </a:cubicBezTo>
                  <a:cubicBezTo>
                    <a:pt x="220" y="51"/>
                    <a:pt x="219" y="51"/>
                    <a:pt x="219" y="52"/>
                  </a:cubicBezTo>
                  <a:cubicBezTo>
                    <a:pt x="215" y="58"/>
                    <a:pt x="216" y="73"/>
                    <a:pt x="213" y="97"/>
                  </a:cubicBezTo>
                  <a:cubicBezTo>
                    <a:pt x="210" y="116"/>
                    <a:pt x="212" y="147"/>
                    <a:pt x="197" y="155"/>
                  </a:cubicBezTo>
                  <a:cubicBezTo>
                    <a:pt x="184" y="162"/>
                    <a:pt x="142" y="130"/>
                    <a:pt x="123" y="101"/>
                  </a:cubicBezTo>
                  <a:cubicBezTo>
                    <a:pt x="123" y="100"/>
                    <a:pt x="122" y="100"/>
                    <a:pt x="122" y="100"/>
                  </a:cubicBezTo>
                  <a:cubicBezTo>
                    <a:pt x="103" y="80"/>
                    <a:pt x="91" y="76"/>
                    <a:pt x="73" y="78"/>
                  </a:cubicBezTo>
                  <a:cubicBezTo>
                    <a:pt x="69" y="79"/>
                    <a:pt x="63" y="80"/>
                    <a:pt x="58" y="82"/>
                  </a:cubicBezTo>
                  <a:cubicBezTo>
                    <a:pt x="25" y="90"/>
                    <a:pt x="7" y="105"/>
                    <a:pt x="2" y="126"/>
                  </a:cubicBezTo>
                  <a:cubicBezTo>
                    <a:pt x="2" y="126"/>
                    <a:pt x="2" y="127"/>
                    <a:pt x="2" y="127"/>
                  </a:cubicBezTo>
                  <a:cubicBezTo>
                    <a:pt x="0" y="167"/>
                    <a:pt x="32" y="258"/>
                    <a:pt x="69" y="281"/>
                  </a:cubicBezTo>
                  <a:cubicBezTo>
                    <a:pt x="102" y="301"/>
                    <a:pt x="71" y="309"/>
                    <a:pt x="85" y="337"/>
                  </a:cubicBezTo>
                  <a:cubicBezTo>
                    <a:pt x="104" y="372"/>
                    <a:pt x="189" y="481"/>
                    <a:pt x="334" y="517"/>
                  </a:cubicBezTo>
                  <a:cubicBezTo>
                    <a:pt x="481" y="553"/>
                    <a:pt x="510" y="511"/>
                    <a:pt x="534" y="498"/>
                  </a:cubicBezTo>
                  <a:cubicBezTo>
                    <a:pt x="535" y="498"/>
                    <a:pt x="535" y="498"/>
                    <a:pt x="535" y="498"/>
                  </a:cubicBezTo>
                  <a:cubicBezTo>
                    <a:pt x="535" y="498"/>
                    <a:pt x="535" y="498"/>
                    <a:pt x="536" y="497"/>
                  </a:cubicBezTo>
                  <a:cubicBezTo>
                    <a:pt x="595" y="452"/>
                    <a:pt x="618" y="382"/>
                    <a:pt x="586" y="291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63" name="Freeform 316"/>
            <p:cNvSpPr>
              <a:spLocks/>
            </p:cNvSpPr>
            <p:nvPr/>
          </p:nvSpPr>
          <p:spPr bwMode="auto">
            <a:xfrm>
              <a:off x="4862" y="671"/>
              <a:ext cx="101" cy="410"/>
            </a:xfrm>
            <a:custGeom>
              <a:avLst/>
              <a:gdLst>
                <a:gd name="T0" fmla="*/ 0 w 81"/>
                <a:gd name="T1" fmla="*/ 37 h 308"/>
                <a:gd name="T2" fmla="*/ 303 w 81"/>
                <a:gd name="T3" fmla="*/ 1203 h 308"/>
                <a:gd name="T4" fmla="*/ 354 w 81"/>
                <a:gd name="T5" fmla="*/ 1480 h 308"/>
                <a:gd name="T6" fmla="*/ 95 w 81"/>
                <a:gd name="T7" fmla="*/ 3998 h 308"/>
                <a:gd name="T8" fmla="*/ 120 w 81"/>
                <a:gd name="T9" fmla="*/ 4047 h 308"/>
                <a:gd name="T10" fmla="*/ 383 w 81"/>
                <a:gd name="T11" fmla="*/ 1460 h 308"/>
                <a:gd name="T12" fmla="*/ 333 w 81"/>
                <a:gd name="T13" fmla="*/ 1187 h 308"/>
                <a:gd name="T14" fmla="*/ 21 w 81"/>
                <a:gd name="T15" fmla="*/ 0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308"/>
                <a:gd name="T26" fmla="*/ 81 w 81"/>
                <a:gd name="T27" fmla="*/ 308 h 30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308">
                  <a:moveTo>
                    <a:pt x="0" y="3"/>
                  </a:moveTo>
                  <a:cubicBezTo>
                    <a:pt x="11" y="28"/>
                    <a:pt x="28" y="55"/>
                    <a:pt x="41" y="92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75" y="188"/>
                    <a:pt x="63" y="253"/>
                    <a:pt x="13" y="304"/>
                  </a:cubicBezTo>
                  <a:cubicBezTo>
                    <a:pt x="17" y="308"/>
                    <a:pt x="17" y="308"/>
                    <a:pt x="17" y="308"/>
                  </a:cubicBezTo>
                  <a:cubicBezTo>
                    <a:pt x="68" y="255"/>
                    <a:pt x="81" y="188"/>
                    <a:pt x="53" y="111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33" y="53"/>
                    <a:pt x="15" y="25"/>
                    <a:pt x="3" y="0"/>
                  </a:cubicBezTo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64" name="Freeform 317"/>
            <p:cNvSpPr>
              <a:spLocks/>
            </p:cNvSpPr>
            <p:nvPr/>
          </p:nvSpPr>
          <p:spPr bwMode="auto">
            <a:xfrm>
              <a:off x="4166" y="148"/>
              <a:ext cx="160" cy="347"/>
            </a:xfrm>
            <a:custGeom>
              <a:avLst/>
              <a:gdLst>
                <a:gd name="T0" fmla="*/ 33 w 128"/>
                <a:gd name="T1" fmla="*/ 3493 h 260"/>
                <a:gd name="T2" fmla="*/ 234 w 128"/>
                <a:gd name="T3" fmla="*/ 3022 h 260"/>
                <a:gd name="T4" fmla="*/ 501 w 128"/>
                <a:gd name="T5" fmla="*/ 2772 h 260"/>
                <a:gd name="T6" fmla="*/ 589 w 128"/>
                <a:gd name="T7" fmla="*/ 2757 h 260"/>
                <a:gd name="T8" fmla="*/ 805 w 128"/>
                <a:gd name="T9" fmla="*/ 2857 h 260"/>
                <a:gd name="T10" fmla="*/ 839 w 128"/>
                <a:gd name="T11" fmla="*/ 2892 h 260"/>
                <a:gd name="T12" fmla="*/ 843 w 128"/>
                <a:gd name="T13" fmla="*/ 2927 h 260"/>
                <a:gd name="T14" fmla="*/ 868 w 128"/>
                <a:gd name="T15" fmla="*/ 2956 h 260"/>
                <a:gd name="T16" fmla="*/ 883 w 128"/>
                <a:gd name="T17" fmla="*/ 2976 h 260"/>
                <a:gd name="T18" fmla="*/ 900 w 128"/>
                <a:gd name="T19" fmla="*/ 3012 h 260"/>
                <a:gd name="T20" fmla="*/ 901 w 128"/>
                <a:gd name="T21" fmla="*/ 3040 h 260"/>
                <a:gd name="T22" fmla="*/ 931 w 128"/>
                <a:gd name="T23" fmla="*/ 3091 h 260"/>
                <a:gd name="T24" fmla="*/ 951 w 128"/>
                <a:gd name="T25" fmla="*/ 3040 h 260"/>
                <a:gd name="T26" fmla="*/ 876 w 128"/>
                <a:gd name="T27" fmla="*/ 454 h 260"/>
                <a:gd name="T28" fmla="*/ 868 w 128"/>
                <a:gd name="T29" fmla="*/ 28 h 260"/>
                <a:gd name="T30" fmla="*/ 453 w 128"/>
                <a:gd name="T31" fmla="*/ 187 h 260"/>
                <a:gd name="T32" fmla="*/ 21 w 128"/>
                <a:gd name="T33" fmla="*/ 0 h 260"/>
                <a:gd name="T34" fmla="*/ 21 w 128"/>
                <a:gd name="T35" fmla="*/ 37 h 260"/>
                <a:gd name="T36" fmla="*/ 1 w 128"/>
                <a:gd name="T37" fmla="*/ 410 h 260"/>
                <a:gd name="T38" fmla="*/ 1 w 128"/>
                <a:gd name="T39" fmla="*/ 2097 h 260"/>
                <a:gd name="T40" fmla="*/ 33 w 128"/>
                <a:gd name="T41" fmla="*/ 3493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28"/>
                <a:gd name="T64" fmla="*/ 0 h 260"/>
                <a:gd name="T65" fmla="*/ 128 w 128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28" h="260">
                  <a:moveTo>
                    <a:pt x="5" y="260"/>
                  </a:moveTo>
                  <a:cubicBezTo>
                    <a:pt x="14" y="241"/>
                    <a:pt x="24" y="233"/>
                    <a:pt x="32" y="225"/>
                  </a:cubicBezTo>
                  <a:cubicBezTo>
                    <a:pt x="42" y="215"/>
                    <a:pt x="55" y="207"/>
                    <a:pt x="68" y="207"/>
                  </a:cubicBezTo>
                  <a:cubicBezTo>
                    <a:pt x="80" y="206"/>
                    <a:pt x="71" y="203"/>
                    <a:pt x="79" y="205"/>
                  </a:cubicBezTo>
                  <a:cubicBezTo>
                    <a:pt x="87" y="207"/>
                    <a:pt x="100" y="208"/>
                    <a:pt x="108" y="213"/>
                  </a:cubicBezTo>
                  <a:cubicBezTo>
                    <a:pt x="110" y="214"/>
                    <a:pt x="111" y="215"/>
                    <a:pt x="113" y="216"/>
                  </a:cubicBezTo>
                  <a:cubicBezTo>
                    <a:pt x="113" y="217"/>
                    <a:pt x="114" y="217"/>
                    <a:pt x="114" y="218"/>
                  </a:cubicBezTo>
                  <a:cubicBezTo>
                    <a:pt x="115" y="218"/>
                    <a:pt x="116" y="219"/>
                    <a:pt x="117" y="220"/>
                  </a:cubicBezTo>
                  <a:cubicBezTo>
                    <a:pt x="118" y="221"/>
                    <a:pt x="118" y="221"/>
                    <a:pt x="119" y="222"/>
                  </a:cubicBezTo>
                  <a:cubicBezTo>
                    <a:pt x="119" y="223"/>
                    <a:pt x="120" y="224"/>
                    <a:pt x="121" y="224"/>
                  </a:cubicBezTo>
                  <a:cubicBezTo>
                    <a:pt x="122" y="225"/>
                    <a:pt x="122" y="225"/>
                    <a:pt x="122" y="226"/>
                  </a:cubicBezTo>
                  <a:cubicBezTo>
                    <a:pt x="124" y="227"/>
                    <a:pt x="125" y="229"/>
                    <a:pt x="126" y="230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3" y="210"/>
                    <a:pt x="119" y="100"/>
                    <a:pt x="118" y="34"/>
                  </a:cubicBezTo>
                  <a:cubicBezTo>
                    <a:pt x="118" y="14"/>
                    <a:pt x="117" y="10"/>
                    <a:pt x="117" y="2"/>
                  </a:cubicBezTo>
                  <a:cubicBezTo>
                    <a:pt x="113" y="9"/>
                    <a:pt x="89" y="14"/>
                    <a:pt x="61" y="14"/>
                  </a:cubicBezTo>
                  <a:cubicBezTo>
                    <a:pt x="29" y="14"/>
                    <a:pt x="3" y="8"/>
                    <a:pt x="3" y="0"/>
                  </a:cubicBezTo>
                  <a:cubicBezTo>
                    <a:pt x="3" y="0"/>
                    <a:pt x="3" y="2"/>
                    <a:pt x="3" y="3"/>
                  </a:cubicBezTo>
                  <a:cubicBezTo>
                    <a:pt x="2" y="13"/>
                    <a:pt x="1" y="14"/>
                    <a:pt x="1" y="31"/>
                  </a:cubicBezTo>
                  <a:cubicBezTo>
                    <a:pt x="0" y="68"/>
                    <a:pt x="0" y="116"/>
                    <a:pt x="1" y="156"/>
                  </a:cubicBezTo>
                  <a:cubicBezTo>
                    <a:pt x="2" y="186"/>
                    <a:pt x="4" y="230"/>
                    <a:pt x="5" y="26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65" name="Freeform 318"/>
            <p:cNvSpPr>
              <a:spLocks/>
            </p:cNvSpPr>
            <p:nvPr/>
          </p:nvSpPr>
          <p:spPr bwMode="auto">
            <a:xfrm>
              <a:off x="4592" y="1193"/>
              <a:ext cx="156" cy="62"/>
            </a:xfrm>
            <a:custGeom>
              <a:avLst/>
              <a:gdLst>
                <a:gd name="T0" fmla="*/ 291 w 125"/>
                <a:gd name="T1" fmla="*/ 132 h 46"/>
                <a:gd name="T2" fmla="*/ 0 w 125"/>
                <a:gd name="T3" fmla="*/ 0 h 46"/>
                <a:gd name="T4" fmla="*/ 0 w 125"/>
                <a:gd name="T5" fmla="*/ 435 h 46"/>
                <a:gd name="T6" fmla="*/ 1 w 125"/>
                <a:gd name="T7" fmla="*/ 512 h 46"/>
                <a:gd name="T8" fmla="*/ 453 w 125"/>
                <a:gd name="T9" fmla="*/ 675 h 46"/>
                <a:gd name="T10" fmla="*/ 909 w 125"/>
                <a:gd name="T11" fmla="*/ 534 h 46"/>
                <a:gd name="T12" fmla="*/ 917 w 125"/>
                <a:gd name="T13" fmla="*/ 484 h 46"/>
                <a:gd name="T14" fmla="*/ 917 w 125"/>
                <a:gd name="T15" fmla="*/ 305 h 46"/>
                <a:gd name="T16" fmla="*/ 291 w 125"/>
                <a:gd name="T17" fmla="*/ 132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7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1" y="35"/>
                  </a:cubicBezTo>
                  <a:cubicBezTo>
                    <a:pt x="6" y="41"/>
                    <a:pt x="32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0"/>
                    <a:pt x="73" y="17"/>
                    <a:pt x="40" y="9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66" name="Freeform 319"/>
            <p:cNvSpPr>
              <a:spLocks/>
            </p:cNvSpPr>
            <p:nvPr/>
          </p:nvSpPr>
          <p:spPr bwMode="auto">
            <a:xfrm>
              <a:off x="4225" y="160"/>
              <a:ext cx="40" cy="1"/>
            </a:xfrm>
            <a:custGeom>
              <a:avLst/>
              <a:gdLst>
                <a:gd name="T0" fmla="*/ 0 w 32"/>
                <a:gd name="T1" fmla="*/ 0 h 1"/>
                <a:gd name="T2" fmla="*/ 234 w 32"/>
                <a:gd name="T3" fmla="*/ 0 h 1"/>
                <a:gd name="T4" fmla="*/ 0 60000 65536"/>
                <a:gd name="T5" fmla="*/ 0 60000 65536"/>
                <a:gd name="T6" fmla="*/ 0 w 32"/>
                <a:gd name="T7" fmla="*/ 0 h 1"/>
                <a:gd name="T8" fmla="*/ 32 w 3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" h="1">
                  <a:moveTo>
                    <a:pt x="0" y="0"/>
                  </a:moveTo>
                  <a:cubicBezTo>
                    <a:pt x="5" y="1"/>
                    <a:pt x="26" y="1"/>
                    <a:pt x="32" y="0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67" name="Freeform 320"/>
            <p:cNvSpPr>
              <a:spLocks/>
            </p:cNvSpPr>
            <p:nvPr/>
          </p:nvSpPr>
          <p:spPr bwMode="auto">
            <a:xfrm>
              <a:off x="4220" y="501"/>
              <a:ext cx="482" cy="584"/>
            </a:xfrm>
            <a:custGeom>
              <a:avLst/>
              <a:gdLst>
                <a:gd name="T0" fmla="*/ 2108 w 385"/>
                <a:gd name="T1" fmla="*/ 2047 h 438"/>
                <a:gd name="T2" fmla="*/ 2221 w 385"/>
                <a:gd name="T3" fmla="*/ 3321 h 438"/>
                <a:gd name="T4" fmla="*/ 2490 w 385"/>
                <a:gd name="T5" fmla="*/ 4383 h 438"/>
                <a:gd name="T6" fmla="*/ 2700 w 385"/>
                <a:gd name="T7" fmla="*/ 5035 h 438"/>
                <a:gd name="T8" fmla="*/ 2873 w 385"/>
                <a:gd name="T9" fmla="*/ 5461 h 438"/>
                <a:gd name="T10" fmla="*/ 2757 w 385"/>
                <a:gd name="T11" fmla="*/ 5727 h 438"/>
                <a:gd name="T12" fmla="*/ 2418 w 385"/>
                <a:gd name="T13" fmla="*/ 5509 h 438"/>
                <a:gd name="T14" fmla="*/ 2297 w 385"/>
                <a:gd name="T15" fmla="*/ 5281 h 438"/>
                <a:gd name="T16" fmla="*/ 2090 w 385"/>
                <a:gd name="T17" fmla="*/ 5388 h 438"/>
                <a:gd name="T18" fmla="*/ 1956 w 385"/>
                <a:gd name="T19" fmla="*/ 5121 h 438"/>
                <a:gd name="T20" fmla="*/ 1723 w 385"/>
                <a:gd name="T21" fmla="*/ 4985 h 438"/>
                <a:gd name="T22" fmla="*/ 1587 w 385"/>
                <a:gd name="T23" fmla="*/ 4549 h 438"/>
                <a:gd name="T24" fmla="*/ 1381 w 385"/>
                <a:gd name="T25" fmla="*/ 4352 h 438"/>
                <a:gd name="T26" fmla="*/ 1239 w 385"/>
                <a:gd name="T27" fmla="*/ 4276 h 438"/>
                <a:gd name="T28" fmla="*/ 1050 w 385"/>
                <a:gd name="T29" fmla="*/ 3983 h 438"/>
                <a:gd name="T30" fmla="*/ 925 w 385"/>
                <a:gd name="T31" fmla="*/ 3796 h 438"/>
                <a:gd name="T32" fmla="*/ 791 w 385"/>
                <a:gd name="T33" fmla="*/ 3392 h 438"/>
                <a:gd name="T34" fmla="*/ 689 w 385"/>
                <a:gd name="T35" fmla="*/ 3051 h 438"/>
                <a:gd name="T36" fmla="*/ 645 w 385"/>
                <a:gd name="T37" fmla="*/ 2676 h 438"/>
                <a:gd name="T38" fmla="*/ 770 w 385"/>
                <a:gd name="T39" fmla="*/ 2608 h 438"/>
                <a:gd name="T40" fmla="*/ 290 w 385"/>
                <a:gd name="T41" fmla="*/ 2361 h 438"/>
                <a:gd name="T42" fmla="*/ 148 w 385"/>
                <a:gd name="T43" fmla="*/ 1908 h 438"/>
                <a:gd name="T44" fmla="*/ 61 w 385"/>
                <a:gd name="T45" fmla="*/ 1567 h 438"/>
                <a:gd name="T46" fmla="*/ 25 w 385"/>
                <a:gd name="T47" fmla="*/ 1193 h 438"/>
                <a:gd name="T48" fmla="*/ 125 w 385"/>
                <a:gd name="T49" fmla="*/ 692 h 438"/>
                <a:gd name="T50" fmla="*/ 486 w 385"/>
                <a:gd name="T51" fmla="*/ 569 h 438"/>
                <a:gd name="T52" fmla="*/ 881 w 385"/>
                <a:gd name="T53" fmla="*/ 1196 h 438"/>
                <a:gd name="T54" fmla="*/ 1013 w 385"/>
                <a:gd name="T55" fmla="*/ 1505 h 438"/>
                <a:gd name="T56" fmla="*/ 1202 w 385"/>
                <a:gd name="T57" fmla="*/ 2341 h 438"/>
                <a:gd name="T58" fmla="*/ 1295 w 385"/>
                <a:gd name="T59" fmla="*/ 2027 h 438"/>
                <a:gd name="T60" fmla="*/ 1371 w 385"/>
                <a:gd name="T61" fmla="*/ 1756 h 438"/>
                <a:gd name="T62" fmla="*/ 1470 w 385"/>
                <a:gd name="T63" fmla="*/ 1488 h 438"/>
                <a:gd name="T64" fmla="*/ 1516 w 385"/>
                <a:gd name="T65" fmla="*/ 1211 h 438"/>
                <a:gd name="T66" fmla="*/ 1572 w 385"/>
                <a:gd name="T67" fmla="*/ 908 h 438"/>
                <a:gd name="T68" fmla="*/ 1595 w 385"/>
                <a:gd name="T69" fmla="*/ 692 h 438"/>
                <a:gd name="T70" fmla="*/ 1625 w 385"/>
                <a:gd name="T71" fmla="*/ 87 h 438"/>
                <a:gd name="T72" fmla="*/ 2127 w 385"/>
                <a:gd name="T73" fmla="*/ 249 h 438"/>
                <a:gd name="T74" fmla="*/ 2120 w 385"/>
                <a:gd name="T75" fmla="*/ 724 h 438"/>
                <a:gd name="T76" fmla="*/ 2090 w 385"/>
                <a:gd name="T77" fmla="*/ 1012 h 438"/>
                <a:gd name="T78" fmla="*/ 2103 w 385"/>
                <a:gd name="T79" fmla="*/ 1167 h 43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85"/>
                <a:gd name="T121" fmla="*/ 0 h 438"/>
                <a:gd name="T122" fmla="*/ 385 w 385"/>
                <a:gd name="T123" fmla="*/ 438 h 43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85" h="438">
                  <a:moveTo>
                    <a:pt x="278" y="88"/>
                  </a:moveTo>
                  <a:cubicBezTo>
                    <a:pt x="279" y="104"/>
                    <a:pt x="273" y="140"/>
                    <a:pt x="279" y="154"/>
                  </a:cubicBezTo>
                  <a:cubicBezTo>
                    <a:pt x="285" y="169"/>
                    <a:pt x="285" y="178"/>
                    <a:pt x="288" y="190"/>
                  </a:cubicBezTo>
                  <a:cubicBezTo>
                    <a:pt x="291" y="202"/>
                    <a:pt x="288" y="234"/>
                    <a:pt x="294" y="249"/>
                  </a:cubicBezTo>
                  <a:cubicBezTo>
                    <a:pt x="301" y="263"/>
                    <a:pt x="303" y="271"/>
                    <a:pt x="307" y="279"/>
                  </a:cubicBezTo>
                  <a:cubicBezTo>
                    <a:pt x="311" y="287"/>
                    <a:pt x="319" y="317"/>
                    <a:pt x="330" y="329"/>
                  </a:cubicBezTo>
                  <a:cubicBezTo>
                    <a:pt x="340" y="342"/>
                    <a:pt x="340" y="352"/>
                    <a:pt x="347" y="358"/>
                  </a:cubicBezTo>
                  <a:cubicBezTo>
                    <a:pt x="355" y="365"/>
                    <a:pt x="351" y="372"/>
                    <a:pt x="357" y="378"/>
                  </a:cubicBezTo>
                  <a:cubicBezTo>
                    <a:pt x="362" y="384"/>
                    <a:pt x="365" y="385"/>
                    <a:pt x="369" y="389"/>
                  </a:cubicBezTo>
                  <a:cubicBezTo>
                    <a:pt x="373" y="394"/>
                    <a:pt x="383" y="403"/>
                    <a:pt x="380" y="410"/>
                  </a:cubicBezTo>
                  <a:cubicBezTo>
                    <a:pt x="376" y="416"/>
                    <a:pt x="385" y="434"/>
                    <a:pt x="380" y="436"/>
                  </a:cubicBezTo>
                  <a:cubicBezTo>
                    <a:pt x="374" y="438"/>
                    <a:pt x="375" y="433"/>
                    <a:pt x="365" y="430"/>
                  </a:cubicBezTo>
                  <a:cubicBezTo>
                    <a:pt x="355" y="427"/>
                    <a:pt x="344" y="421"/>
                    <a:pt x="339" y="423"/>
                  </a:cubicBezTo>
                  <a:cubicBezTo>
                    <a:pt x="334" y="425"/>
                    <a:pt x="319" y="419"/>
                    <a:pt x="320" y="413"/>
                  </a:cubicBezTo>
                  <a:cubicBezTo>
                    <a:pt x="321" y="406"/>
                    <a:pt x="316" y="403"/>
                    <a:pt x="316" y="403"/>
                  </a:cubicBezTo>
                  <a:cubicBezTo>
                    <a:pt x="316" y="403"/>
                    <a:pt x="307" y="397"/>
                    <a:pt x="304" y="397"/>
                  </a:cubicBezTo>
                  <a:cubicBezTo>
                    <a:pt x="301" y="397"/>
                    <a:pt x="296" y="394"/>
                    <a:pt x="290" y="396"/>
                  </a:cubicBezTo>
                  <a:cubicBezTo>
                    <a:pt x="284" y="398"/>
                    <a:pt x="280" y="405"/>
                    <a:pt x="277" y="404"/>
                  </a:cubicBezTo>
                  <a:cubicBezTo>
                    <a:pt x="274" y="403"/>
                    <a:pt x="269" y="402"/>
                    <a:pt x="266" y="398"/>
                  </a:cubicBezTo>
                  <a:cubicBezTo>
                    <a:pt x="263" y="394"/>
                    <a:pt x="266" y="390"/>
                    <a:pt x="259" y="385"/>
                  </a:cubicBezTo>
                  <a:cubicBezTo>
                    <a:pt x="252" y="381"/>
                    <a:pt x="259" y="373"/>
                    <a:pt x="248" y="375"/>
                  </a:cubicBezTo>
                  <a:cubicBezTo>
                    <a:pt x="236" y="377"/>
                    <a:pt x="237" y="384"/>
                    <a:pt x="228" y="374"/>
                  </a:cubicBezTo>
                  <a:cubicBezTo>
                    <a:pt x="219" y="364"/>
                    <a:pt x="219" y="357"/>
                    <a:pt x="215" y="355"/>
                  </a:cubicBezTo>
                  <a:cubicBezTo>
                    <a:pt x="212" y="352"/>
                    <a:pt x="215" y="345"/>
                    <a:pt x="210" y="341"/>
                  </a:cubicBezTo>
                  <a:cubicBezTo>
                    <a:pt x="205" y="337"/>
                    <a:pt x="205" y="329"/>
                    <a:pt x="199" y="329"/>
                  </a:cubicBezTo>
                  <a:cubicBezTo>
                    <a:pt x="193" y="329"/>
                    <a:pt x="183" y="327"/>
                    <a:pt x="183" y="327"/>
                  </a:cubicBezTo>
                  <a:cubicBezTo>
                    <a:pt x="183" y="327"/>
                    <a:pt x="184" y="328"/>
                    <a:pt x="174" y="324"/>
                  </a:cubicBezTo>
                  <a:cubicBezTo>
                    <a:pt x="164" y="321"/>
                    <a:pt x="169" y="332"/>
                    <a:pt x="164" y="321"/>
                  </a:cubicBezTo>
                  <a:cubicBezTo>
                    <a:pt x="158" y="309"/>
                    <a:pt x="161" y="298"/>
                    <a:pt x="153" y="298"/>
                  </a:cubicBezTo>
                  <a:cubicBezTo>
                    <a:pt x="145" y="298"/>
                    <a:pt x="138" y="299"/>
                    <a:pt x="138" y="299"/>
                  </a:cubicBezTo>
                  <a:cubicBezTo>
                    <a:pt x="126" y="294"/>
                    <a:pt x="126" y="294"/>
                    <a:pt x="126" y="294"/>
                  </a:cubicBezTo>
                  <a:cubicBezTo>
                    <a:pt x="126" y="294"/>
                    <a:pt x="125" y="290"/>
                    <a:pt x="122" y="285"/>
                  </a:cubicBezTo>
                  <a:cubicBezTo>
                    <a:pt x="119" y="280"/>
                    <a:pt x="123" y="278"/>
                    <a:pt x="118" y="270"/>
                  </a:cubicBezTo>
                  <a:cubicBezTo>
                    <a:pt x="113" y="263"/>
                    <a:pt x="113" y="260"/>
                    <a:pt x="105" y="255"/>
                  </a:cubicBezTo>
                  <a:cubicBezTo>
                    <a:pt x="98" y="250"/>
                    <a:pt x="99" y="243"/>
                    <a:pt x="96" y="240"/>
                  </a:cubicBezTo>
                  <a:cubicBezTo>
                    <a:pt x="93" y="237"/>
                    <a:pt x="94" y="233"/>
                    <a:pt x="91" y="229"/>
                  </a:cubicBezTo>
                  <a:cubicBezTo>
                    <a:pt x="89" y="226"/>
                    <a:pt x="77" y="217"/>
                    <a:pt x="74" y="210"/>
                  </a:cubicBezTo>
                  <a:cubicBezTo>
                    <a:pt x="72" y="204"/>
                    <a:pt x="78" y="200"/>
                    <a:pt x="85" y="201"/>
                  </a:cubicBezTo>
                  <a:cubicBezTo>
                    <a:pt x="109" y="202"/>
                    <a:pt x="130" y="220"/>
                    <a:pt x="149" y="229"/>
                  </a:cubicBezTo>
                  <a:cubicBezTo>
                    <a:pt x="149" y="229"/>
                    <a:pt x="133" y="213"/>
                    <a:pt x="102" y="196"/>
                  </a:cubicBezTo>
                  <a:cubicBezTo>
                    <a:pt x="67" y="177"/>
                    <a:pt x="55" y="191"/>
                    <a:pt x="50" y="189"/>
                  </a:cubicBezTo>
                  <a:cubicBezTo>
                    <a:pt x="45" y="187"/>
                    <a:pt x="44" y="185"/>
                    <a:pt x="38" y="177"/>
                  </a:cubicBezTo>
                  <a:cubicBezTo>
                    <a:pt x="31" y="169"/>
                    <a:pt x="26" y="161"/>
                    <a:pt x="22" y="154"/>
                  </a:cubicBezTo>
                  <a:cubicBezTo>
                    <a:pt x="18" y="147"/>
                    <a:pt x="21" y="149"/>
                    <a:pt x="19" y="143"/>
                  </a:cubicBezTo>
                  <a:cubicBezTo>
                    <a:pt x="17" y="137"/>
                    <a:pt x="18" y="137"/>
                    <a:pt x="14" y="132"/>
                  </a:cubicBezTo>
                  <a:cubicBezTo>
                    <a:pt x="10" y="126"/>
                    <a:pt x="8" y="126"/>
                    <a:pt x="8" y="118"/>
                  </a:cubicBezTo>
                  <a:cubicBezTo>
                    <a:pt x="8" y="110"/>
                    <a:pt x="11" y="112"/>
                    <a:pt x="5" y="106"/>
                  </a:cubicBezTo>
                  <a:cubicBezTo>
                    <a:pt x="0" y="99"/>
                    <a:pt x="3" y="95"/>
                    <a:pt x="3" y="89"/>
                  </a:cubicBezTo>
                  <a:cubicBezTo>
                    <a:pt x="3" y="83"/>
                    <a:pt x="2" y="80"/>
                    <a:pt x="1" y="73"/>
                  </a:cubicBezTo>
                  <a:cubicBezTo>
                    <a:pt x="5" y="63"/>
                    <a:pt x="8" y="58"/>
                    <a:pt x="17" y="52"/>
                  </a:cubicBezTo>
                  <a:cubicBezTo>
                    <a:pt x="24" y="49"/>
                    <a:pt x="40" y="45"/>
                    <a:pt x="48" y="44"/>
                  </a:cubicBezTo>
                  <a:cubicBezTo>
                    <a:pt x="58" y="42"/>
                    <a:pt x="58" y="42"/>
                    <a:pt x="65" y="43"/>
                  </a:cubicBezTo>
                  <a:cubicBezTo>
                    <a:pt x="72" y="45"/>
                    <a:pt x="78" y="43"/>
                    <a:pt x="83" y="45"/>
                  </a:cubicBezTo>
                  <a:cubicBezTo>
                    <a:pt x="102" y="52"/>
                    <a:pt x="104" y="77"/>
                    <a:pt x="117" y="90"/>
                  </a:cubicBezTo>
                  <a:cubicBezTo>
                    <a:pt x="121" y="94"/>
                    <a:pt x="125" y="95"/>
                    <a:pt x="127" y="100"/>
                  </a:cubicBezTo>
                  <a:cubicBezTo>
                    <a:pt x="130" y="104"/>
                    <a:pt x="131" y="109"/>
                    <a:pt x="134" y="113"/>
                  </a:cubicBezTo>
                  <a:cubicBezTo>
                    <a:pt x="139" y="119"/>
                    <a:pt x="158" y="119"/>
                    <a:pt x="156" y="129"/>
                  </a:cubicBezTo>
                  <a:cubicBezTo>
                    <a:pt x="159" y="140"/>
                    <a:pt x="151" y="155"/>
                    <a:pt x="159" y="176"/>
                  </a:cubicBezTo>
                  <a:cubicBezTo>
                    <a:pt x="168" y="198"/>
                    <a:pt x="181" y="206"/>
                    <a:pt x="181" y="206"/>
                  </a:cubicBezTo>
                  <a:cubicBezTo>
                    <a:pt x="173" y="181"/>
                    <a:pt x="159" y="168"/>
                    <a:pt x="171" y="152"/>
                  </a:cubicBezTo>
                  <a:cubicBezTo>
                    <a:pt x="182" y="137"/>
                    <a:pt x="178" y="139"/>
                    <a:pt x="182" y="130"/>
                  </a:cubicBezTo>
                  <a:cubicBezTo>
                    <a:pt x="181" y="132"/>
                    <a:pt x="181" y="132"/>
                    <a:pt x="181" y="132"/>
                  </a:cubicBezTo>
                  <a:cubicBezTo>
                    <a:pt x="182" y="129"/>
                    <a:pt x="182" y="122"/>
                    <a:pt x="184" y="119"/>
                  </a:cubicBezTo>
                  <a:cubicBezTo>
                    <a:pt x="186" y="115"/>
                    <a:pt x="192" y="116"/>
                    <a:pt x="195" y="112"/>
                  </a:cubicBezTo>
                  <a:cubicBezTo>
                    <a:pt x="200" y="104"/>
                    <a:pt x="195" y="97"/>
                    <a:pt x="202" y="90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3" y="85"/>
                    <a:pt x="241" y="70"/>
                    <a:pt x="241" y="60"/>
                  </a:cubicBezTo>
                  <a:cubicBezTo>
                    <a:pt x="233" y="75"/>
                    <a:pt x="213" y="73"/>
                    <a:pt x="208" y="68"/>
                  </a:cubicBezTo>
                  <a:cubicBezTo>
                    <a:pt x="205" y="67"/>
                    <a:pt x="209" y="61"/>
                    <a:pt x="209" y="61"/>
                  </a:cubicBezTo>
                  <a:cubicBezTo>
                    <a:pt x="207" y="58"/>
                    <a:pt x="212" y="55"/>
                    <a:pt x="211" y="52"/>
                  </a:cubicBezTo>
                  <a:cubicBezTo>
                    <a:pt x="210" y="50"/>
                    <a:pt x="210" y="46"/>
                    <a:pt x="210" y="41"/>
                  </a:cubicBezTo>
                  <a:cubicBezTo>
                    <a:pt x="211" y="28"/>
                    <a:pt x="213" y="13"/>
                    <a:pt x="215" y="7"/>
                  </a:cubicBezTo>
                  <a:cubicBezTo>
                    <a:pt x="225" y="2"/>
                    <a:pt x="238" y="0"/>
                    <a:pt x="252" y="3"/>
                  </a:cubicBezTo>
                  <a:cubicBezTo>
                    <a:pt x="265" y="5"/>
                    <a:pt x="276" y="11"/>
                    <a:pt x="282" y="19"/>
                  </a:cubicBezTo>
                  <a:cubicBezTo>
                    <a:pt x="281" y="25"/>
                    <a:pt x="280" y="33"/>
                    <a:pt x="280" y="43"/>
                  </a:cubicBezTo>
                  <a:cubicBezTo>
                    <a:pt x="278" y="45"/>
                    <a:pt x="282" y="50"/>
                    <a:pt x="280" y="55"/>
                  </a:cubicBezTo>
                  <a:cubicBezTo>
                    <a:pt x="278" y="60"/>
                    <a:pt x="281" y="60"/>
                    <a:pt x="280" y="69"/>
                  </a:cubicBezTo>
                  <a:cubicBezTo>
                    <a:pt x="279" y="78"/>
                    <a:pt x="282" y="77"/>
                    <a:pt x="277" y="76"/>
                  </a:cubicBezTo>
                  <a:cubicBezTo>
                    <a:pt x="266" y="76"/>
                    <a:pt x="246" y="74"/>
                    <a:pt x="242" y="60"/>
                  </a:cubicBezTo>
                  <a:cubicBezTo>
                    <a:pt x="241" y="74"/>
                    <a:pt x="261" y="84"/>
                    <a:pt x="278" y="88"/>
                  </a:cubicBezTo>
                  <a:close/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68" name="Freeform 321"/>
            <p:cNvSpPr>
              <a:spLocks/>
            </p:cNvSpPr>
            <p:nvPr/>
          </p:nvSpPr>
          <p:spPr bwMode="auto">
            <a:xfrm>
              <a:off x="4246" y="703"/>
              <a:ext cx="35" cy="49"/>
            </a:xfrm>
            <a:custGeom>
              <a:avLst/>
              <a:gdLst>
                <a:gd name="T0" fmla="*/ 125 w 28"/>
                <a:gd name="T1" fmla="*/ 323 h 37"/>
                <a:gd name="T2" fmla="*/ 211 w 28"/>
                <a:gd name="T3" fmla="*/ 465 h 37"/>
                <a:gd name="T4" fmla="*/ 208 w 28"/>
                <a:gd name="T5" fmla="*/ 379 h 37"/>
                <a:gd name="T6" fmla="*/ 76 w 28"/>
                <a:gd name="T7" fmla="*/ 65 h 37"/>
                <a:gd name="T8" fmla="*/ 0 w 28"/>
                <a:gd name="T9" fmla="*/ 0 h 37"/>
                <a:gd name="T10" fmla="*/ 1 w 28"/>
                <a:gd name="T11" fmla="*/ 37 h 37"/>
                <a:gd name="T12" fmla="*/ 125 w 28"/>
                <a:gd name="T13" fmla="*/ 323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37"/>
                <a:gd name="T23" fmla="*/ 28 w 28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37">
                  <a:moveTo>
                    <a:pt x="17" y="26"/>
                  </a:moveTo>
                  <a:cubicBezTo>
                    <a:pt x="22" y="33"/>
                    <a:pt x="24" y="36"/>
                    <a:pt x="28" y="37"/>
                  </a:cubicBezTo>
                  <a:cubicBezTo>
                    <a:pt x="28" y="34"/>
                    <a:pt x="27" y="32"/>
                    <a:pt x="27" y="30"/>
                  </a:cubicBezTo>
                  <a:cubicBezTo>
                    <a:pt x="23" y="19"/>
                    <a:pt x="19" y="9"/>
                    <a:pt x="10" y="5"/>
                  </a:cubicBezTo>
                  <a:cubicBezTo>
                    <a:pt x="7" y="4"/>
                    <a:pt x="3" y="2"/>
                    <a:pt x="0" y="0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5" y="10"/>
                    <a:pt x="10" y="18"/>
                    <a:pt x="17" y="26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69" name="Freeform 322"/>
            <p:cNvSpPr>
              <a:spLocks/>
            </p:cNvSpPr>
            <p:nvPr/>
          </p:nvSpPr>
          <p:spPr bwMode="auto">
            <a:xfrm>
              <a:off x="4249" y="591"/>
              <a:ext cx="395" cy="422"/>
            </a:xfrm>
            <a:custGeom>
              <a:avLst/>
              <a:gdLst>
                <a:gd name="T0" fmla="*/ 286 w 316"/>
                <a:gd name="T1" fmla="*/ 1547 h 317"/>
                <a:gd name="T2" fmla="*/ 78 w 316"/>
                <a:gd name="T3" fmla="*/ 947 h 317"/>
                <a:gd name="T4" fmla="*/ 50 w 316"/>
                <a:gd name="T5" fmla="*/ 443 h 317"/>
                <a:gd name="T6" fmla="*/ 521 w 316"/>
                <a:gd name="T7" fmla="*/ 363 h 317"/>
                <a:gd name="T8" fmla="*/ 590 w 316"/>
                <a:gd name="T9" fmla="*/ 584 h 317"/>
                <a:gd name="T10" fmla="*/ 738 w 316"/>
                <a:gd name="T11" fmla="*/ 740 h 317"/>
                <a:gd name="T12" fmla="*/ 899 w 316"/>
                <a:gd name="T13" fmla="*/ 1160 h 317"/>
                <a:gd name="T14" fmla="*/ 1170 w 316"/>
                <a:gd name="T15" fmla="*/ 1814 h 317"/>
                <a:gd name="T16" fmla="*/ 1234 w 316"/>
                <a:gd name="T17" fmla="*/ 1034 h 317"/>
                <a:gd name="T18" fmla="*/ 1501 w 316"/>
                <a:gd name="T19" fmla="*/ 351 h 317"/>
                <a:gd name="T20" fmla="*/ 1586 w 316"/>
                <a:gd name="T21" fmla="*/ 87 h 317"/>
                <a:gd name="T22" fmla="*/ 1649 w 316"/>
                <a:gd name="T23" fmla="*/ 85 h 317"/>
                <a:gd name="T24" fmla="*/ 1730 w 316"/>
                <a:gd name="T25" fmla="*/ 288 h 317"/>
                <a:gd name="T26" fmla="*/ 1758 w 316"/>
                <a:gd name="T27" fmla="*/ 785 h 317"/>
                <a:gd name="T28" fmla="*/ 1858 w 316"/>
                <a:gd name="T29" fmla="*/ 1717 h 317"/>
                <a:gd name="T30" fmla="*/ 1883 w 316"/>
                <a:gd name="T31" fmla="*/ 2541 h 317"/>
                <a:gd name="T32" fmla="*/ 2118 w 316"/>
                <a:gd name="T33" fmla="*/ 3482 h 317"/>
                <a:gd name="T34" fmla="*/ 2268 w 316"/>
                <a:gd name="T35" fmla="*/ 3841 h 317"/>
                <a:gd name="T36" fmla="*/ 2258 w 316"/>
                <a:gd name="T37" fmla="*/ 4088 h 317"/>
                <a:gd name="T38" fmla="*/ 1913 w 316"/>
                <a:gd name="T39" fmla="*/ 3890 h 317"/>
                <a:gd name="T40" fmla="*/ 1543 w 316"/>
                <a:gd name="T41" fmla="*/ 3517 h 317"/>
                <a:gd name="T42" fmla="*/ 1393 w 316"/>
                <a:gd name="T43" fmla="*/ 3183 h 317"/>
                <a:gd name="T44" fmla="*/ 1189 w 316"/>
                <a:gd name="T45" fmla="*/ 3006 h 317"/>
                <a:gd name="T46" fmla="*/ 1146 w 316"/>
                <a:gd name="T47" fmla="*/ 2862 h 317"/>
                <a:gd name="T48" fmla="*/ 1030 w 316"/>
                <a:gd name="T49" fmla="*/ 2768 h 317"/>
                <a:gd name="T50" fmla="*/ 900 w 316"/>
                <a:gd name="T51" fmla="*/ 2642 h 317"/>
                <a:gd name="T52" fmla="*/ 780 w 316"/>
                <a:gd name="T53" fmla="*/ 2567 h 317"/>
                <a:gd name="T54" fmla="*/ 721 w 316"/>
                <a:gd name="T55" fmla="*/ 2256 h 317"/>
                <a:gd name="T56" fmla="*/ 1006 w 316"/>
                <a:gd name="T57" fmla="*/ 2150 h 317"/>
                <a:gd name="T58" fmla="*/ 400 w 316"/>
                <a:gd name="T59" fmla="*/ 1376 h 3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16"/>
                <a:gd name="T91" fmla="*/ 0 h 317"/>
                <a:gd name="T92" fmla="*/ 316 w 316"/>
                <a:gd name="T93" fmla="*/ 317 h 3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16" h="317">
                  <a:moveTo>
                    <a:pt x="38" y="118"/>
                  </a:moveTo>
                  <a:cubicBezTo>
                    <a:pt x="22" y="111"/>
                    <a:pt x="17" y="86"/>
                    <a:pt x="11" y="72"/>
                  </a:cubicBezTo>
                  <a:cubicBezTo>
                    <a:pt x="7" y="59"/>
                    <a:pt x="0" y="47"/>
                    <a:pt x="7" y="34"/>
                  </a:cubicBezTo>
                  <a:cubicBezTo>
                    <a:pt x="18" y="17"/>
                    <a:pt x="57" y="13"/>
                    <a:pt x="70" y="28"/>
                  </a:cubicBezTo>
                  <a:cubicBezTo>
                    <a:pt x="74" y="33"/>
                    <a:pt x="75" y="40"/>
                    <a:pt x="79" y="44"/>
                  </a:cubicBezTo>
                  <a:cubicBezTo>
                    <a:pt x="84" y="49"/>
                    <a:pt x="93" y="51"/>
                    <a:pt x="99" y="56"/>
                  </a:cubicBezTo>
                  <a:cubicBezTo>
                    <a:pt x="109" y="64"/>
                    <a:pt x="116" y="76"/>
                    <a:pt x="120" y="88"/>
                  </a:cubicBezTo>
                  <a:cubicBezTo>
                    <a:pt x="127" y="108"/>
                    <a:pt x="139" y="128"/>
                    <a:pt x="157" y="138"/>
                  </a:cubicBezTo>
                  <a:cubicBezTo>
                    <a:pt x="149" y="122"/>
                    <a:pt x="153" y="92"/>
                    <a:pt x="166" y="79"/>
                  </a:cubicBezTo>
                  <a:cubicBezTo>
                    <a:pt x="182" y="64"/>
                    <a:pt x="196" y="48"/>
                    <a:pt x="202" y="26"/>
                  </a:cubicBezTo>
                  <a:cubicBezTo>
                    <a:pt x="203" y="18"/>
                    <a:pt x="206" y="14"/>
                    <a:pt x="213" y="7"/>
                  </a:cubicBezTo>
                  <a:cubicBezTo>
                    <a:pt x="219" y="2"/>
                    <a:pt x="217" y="0"/>
                    <a:pt x="222" y="6"/>
                  </a:cubicBezTo>
                  <a:cubicBezTo>
                    <a:pt x="226" y="11"/>
                    <a:pt x="229" y="18"/>
                    <a:pt x="232" y="22"/>
                  </a:cubicBezTo>
                  <a:cubicBezTo>
                    <a:pt x="237" y="38"/>
                    <a:pt x="238" y="44"/>
                    <a:pt x="236" y="60"/>
                  </a:cubicBezTo>
                  <a:cubicBezTo>
                    <a:pt x="234" y="84"/>
                    <a:pt x="246" y="108"/>
                    <a:pt x="250" y="131"/>
                  </a:cubicBezTo>
                  <a:cubicBezTo>
                    <a:pt x="253" y="153"/>
                    <a:pt x="248" y="173"/>
                    <a:pt x="253" y="194"/>
                  </a:cubicBezTo>
                  <a:cubicBezTo>
                    <a:pt x="260" y="218"/>
                    <a:pt x="270" y="244"/>
                    <a:pt x="284" y="265"/>
                  </a:cubicBezTo>
                  <a:cubicBezTo>
                    <a:pt x="290" y="274"/>
                    <a:pt x="298" y="282"/>
                    <a:pt x="304" y="292"/>
                  </a:cubicBezTo>
                  <a:cubicBezTo>
                    <a:pt x="309" y="301"/>
                    <a:pt x="316" y="309"/>
                    <a:pt x="303" y="312"/>
                  </a:cubicBezTo>
                  <a:cubicBezTo>
                    <a:pt x="284" y="317"/>
                    <a:pt x="276" y="298"/>
                    <a:pt x="257" y="296"/>
                  </a:cubicBezTo>
                  <a:cubicBezTo>
                    <a:pt x="237" y="294"/>
                    <a:pt x="217" y="287"/>
                    <a:pt x="207" y="268"/>
                  </a:cubicBezTo>
                  <a:cubicBezTo>
                    <a:pt x="201" y="258"/>
                    <a:pt x="198" y="249"/>
                    <a:pt x="187" y="243"/>
                  </a:cubicBezTo>
                  <a:cubicBezTo>
                    <a:pt x="177" y="237"/>
                    <a:pt x="166" y="237"/>
                    <a:pt x="160" y="229"/>
                  </a:cubicBezTo>
                  <a:cubicBezTo>
                    <a:pt x="158" y="226"/>
                    <a:pt x="158" y="222"/>
                    <a:pt x="154" y="218"/>
                  </a:cubicBezTo>
                  <a:cubicBezTo>
                    <a:pt x="149" y="214"/>
                    <a:pt x="144" y="213"/>
                    <a:pt x="138" y="210"/>
                  </a:cubicBezTo>
                  <a:cubicBezTo>
                    <a:pt x="133" y="207"/>
                    <a:pt x="127" y="204"/>
                    <a:pt x="121" y="201"/>
                  </a:cubicBezTo>
                  <a:cubicBezTo>
                    <a:pt x="116" y="199"/>
                    <a:pt x="109" y="199"/>
                    <a:pt x="104" y="195"/>
                  </a:cubicBezTo>
                  <a:cubicBezTo>
                    <a:pt x="100" y="191"/>
                    <a:pt x="94" y="177"/>
                    <a:pt x="98" y="171"/>
                  </a:cubicBezTo>
                  <a:cubicBezTo>
                    <a:pt x="102" y="166"/>
                    <a:pt x="130" y="170"/>
                    <a:pt x="135" y="164"/>
                  </a:cubicBezTo>
                  <a:cubicBezTo>
                    <a:pt x="114" y="149"/>
                    <a:pt x="83" y="101"/>
                    <a:pt x="54" y="105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70" name="Freeform 323"/>
            <p:cNvSpPr>
              <a:spLocks/>
            </p:cNvSpPr>
            <p:nvPr/>
          </p:nvSpPr>
          <p:spPr bwMode="auto">
            <a:xfrm>
              <a:off x="4446" y="645"/>
              <a:ext cx="117" cy="80"/>
            </a:xfrm>
            <a:custGeom>
              <a:avLst/>
              <a:gdLst>
                <a:gd name="T0" fmla="*/ 195 w 93"/>
                <a:gd name="T1" fmla="*/ 0 h 60"/>
                <a:gd name="T2" fmla="*/ 624 w 93"/>
                <a:gd name="T3" fmla="*/ 113 h 60"/>
                <a:gd name="T4" fmla="*/ 613 w 93"/>
                <a:gd name="T5" fmla="*/ 635 h 60"/>
                <a:gd name="T6" fmla="*/ 20 w 93"/>
                <a:gd name="T7" fmla="*/ 389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3"/>
                <a:gd name="T13" fmla="*/ 0 h 60"/>
                <a:gd name="T14" fmla="*/ 93 w 93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3" h="60">
                  <a:moveTo>
                    <a:pt x="25" y="0"/>
                  </a:moveTo>
                  <a:cubicBezTo>
                    <a:pt x="22" y="23"/>
                    <a:pt x="69" y="5"/>
                    <a:pt x="79" y="8"/>
                  </a:cubicBezTo>
                  <a:cubicBezTo>
                    <a:pt x="93" y="12"/>
                    <a:pt x="86" y="40"/>
                    <a:pt x="78" y="48"/>
                  </a:cubicBezTo>
                  <a:cubicBezTo>
                    <a:pt x="65" y="60"/>
                    <a:pt x="0" y="53"/>
                    <a:pt x="2" y="29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71" name="Freeform 324"/>
            <p:cNvSpPr>
              <a:spLocks/>
            </p:cNvSpPr>
            <p:nvPr/>
          </p:nvSpPr>
          <p:spPr bwMode="auto">
            <a:xfrm>
              <a:off x="4428" y="707"/>
              <a:ext cx="147" cy="160"/>
            </a:xfrm>
            <a:custGeom>
              <a:avLst/>
              <a:gdLst>
                <a:gd name="T0" fmla="*/ 71 w 118"/>
                <a:gd name="T1" fmla="*/ 0 h 120"/>
                <a:gd name="T2" fmla="*/ 321 w 118"/>
                <a:gd name="T3" fmla="*/ 769 h 120"/>
                <a:gd name="T4" fmla="*/ 542 w 118"/>
                <a:gd name="T5" fmla="*/ 923 h 120"/>
                <a:gd name="T6" fmla="*/ 802 w 118"/>
                <a:gd name="T7" fmla="*/ 960 h 120"/>
                <a:gd name="T8" fmla="*/ 781 w 118"/>
                <a:gd name="T9" fmla="*/ 1439 h 120"/>
                <a:gd name="T10" fmla="*/ 304 w 118"/>
                <a:gd name="T11" fmla="*/ 1311 h 120"/>
                <a:gd name="T12" fmla="*/ 77 w 118"/>
                <a:gd name="T13" fmla="*/ 847 h 120"/>
                <a:gd name="T14" fmla="*/ 96 w 118"/>
                <a:gd name="T15" fmla="*/ 671 h 120"/>
                <a:gd name="T16" fmla="*/ 0 w 118"/>
                <a:gd name="T17" fmla="*/ 155 h 1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8"/>
                <a:gd name="T28" fmla="*/ 0 h 120"/>
                <a:gd name="T29" fmla="*/ 118 w 118"/>
                <a:gd name="T30" fmla="*/ 120 h 1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8" h="120">
                  <a:moveTo>
                    <a:pt x="10" y="0"/>
                  </a:moveTo>
                  <a:cubicBezTo>
                    <a:pt x="0" y="12"/>
                    <a:pt x="34" y="51"/>
                    <a:pt x="44" y="58"/>
                  </a:cubicBezTo>
                  <a:cubicBezTo>
                    <a:pt x="53" y="64"/>
                    <a:pt x="65" y="68"/>
                    <a:pt x="75" y="69"/>
                  </a:cubicBezTo>
                  <a:cubicBezTo>
                    <a:pt x="82" y="70"/>
                    <a:pt x="106" y="68"/>
                    <a:pt x="111" y="72"/>
                  </a:cubicBezTo>
                  <a:cubicBezTo>
                    <a:pt x="118" y="77"/>
                    <a:pt x="114" y="102"/>
                    <a:pt x="108" y="108"/>
                  </a:cubicBezTo>
                  <a:cubicBezTo>
                    <a:pt x="96" y="120"/>
                    <a:pt x="54" y="105"/>
                    <a:pt x="42" y="98"/>
                  </a:cubicBezTo>
                  <a:cubicBezTo>
                    <a:pt x="27" y="89"/>
                    <a:pt x="22" y="77"/>
                    <a:pt x="11" y="64"/>
                  </a:cubicBezTo>
                  <a:cubicBezTo>
                    <a:pt x="5" y="57"/>
                    <a:pt x="16" y="60"/>
                    <a:pt x="14" y="50"/>
                  </a:cubicBezTo>
                  <a:cubicBezTo>
                    <a:pt x="13" y="43"/>
                    <a:pt x="3" y="20"/>
                    <a:pt x="0" y="12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72" name="Freeform 325"/>
            <p:cNvSpPr>
              <a:spLocks/>
            </p:cNvSpPr>
            <p:nvPr/>
          </p:nvSpPr>
          <p:spPr bwMode="auto">
            <a:xfrm>
              <a:off x="4083" y="255"/>
              <a:ext cx="60" cy="30"/>
            </a:xfrm>
            <a:custGeom>
              <a:avLst/>
              <a:gdLst>
                <a:gd name="T0" fmla="*/ 359 w 48"/>
                <a:gd name="T1" fmla="*/ 0 h 23"/>
                <a:gd name="T2" fmla="*/ 63 w 48"/>
                <a:gd name="T3" fmla="*/ 35 h 23"/>
                <a:gd name="T4" fmla="*/ 0 w 48"/>
                <a:gd name="T5" fmla="*/ 250 h 23"/>
                <a:gd name="T6" fmla="*/ 0 60000 65536"/>
                <a:gd name="T7" fmla="*/ 0 60000 65536"/>
                <a:gd name="T8" fmla="*/ 0 60000 65536"/>
                <a:gd name="T9" fmla="*/ 0 w 48"/>
                <a:gd name="T10" fmla="*/ 0 h 23"/>
                <a:gd name="T11" fmla="*/ 48 w 48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3">
                  <a:moveTo>
                    <a:pt x="48" y="0"/>
                  </a:moveTo>
                  <a:cubicBezTo>
                    <a:pt x="33" y="0"/>
                    <a:pt x="17" y="3"/>
                    <a:pt x="9" y="3"/>
                  </a:cubicBezTo>
                  <a:cubicBezTo>
                    <a:pt x="3" y="5"/>
                    <a:pt x="0" y="14"/>
                    <a:pt x="0" y="23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73" name="Freeform 326"/>
            <p:cNvSpPr>
              <a:spLocks/>
            </p:cNvSpPr>
            <p:nvPr/>
          </p:nvSpPr>
          <p:spPr bwMode="auto">
            <a:xfrm>
              <a:off x="4090" y="197"/>
              <a:ext cx="76" cy="28"/>
            </a:xfrm>
            <a:custGeom>
              <a:avLst/>
              <a:gdLst>
                <a:gd name="T0" fmla="*/ 441 w 61"/>
                <a:gd name="T1" fmla="*/ 151 h 21"/>
                <a:gd name="T2" fmla="*/ 118 w 61"/>
                <a:gd name="T3" fmla="*/ 0 h 21"/>
                <a:gd name="T4" fmla="*/ 0 w 61"/>
                <a:gd name="T5" fmla="*/ 276 h 21"/>
                <a:gd name="T6" fmla="*/ 0 60000 65536"/>
                <a:gd name="T7" fmla="*/ 0 60000 65536"/>
                <a:gd name="T8" fmla="*/ 0 60000 65536"/>
                <a:gd name="T9" fmla="*/ 0 w 61"/>
                <a:gd name="T10" fmla="*/ 0 h 21"/>
                <a:gd name="T11" fmla="*/ 61 w 61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" h="21">
                  <a:moveTo>
                    <a:pt x="61" y="11"/>
                  </a:moveTo>
                  <a:cubicBezTo>
                    <a:pt x="41" y="7"/>
                    <a:pt x="23" y="2"/>
                    <a:pt x="16" y="0"/>
                  </a:cubicBezTo>
                  <a:cubicBezTo>
                    <a:pt x="7" y="1"/>
                    <a:pt x="1" y="11"/>
                    <a:pt x="0" y="21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74" name="Freeform 327"/>
            <p:cNvSpPr>
              <a:spLocks/>
            </p:cNvSpPr>
            <p:nvPr/>
          </p:nvSpPr>
          <p:spPr bwMode="auto">
            <a:xfrm>
              <a:off x="4075" y="192"/>
              <a:ext cx="91" cy="116"/>
            </a:xfrm>
            <a:custGeom>
              <a:avLst/>
              <a:gdLst>
                <a:gd name="T0" fmla="*/ 529 w 73"/>
                <a:gd name="T1" fmla="*/ 151 h 87"/>
                <a:gd name="T2" fmla="*/ 207 w 73"/>
                <a:gd name="T3" fmla="*/ 0 h 87"/>
                <a:gd name="T4" fmla="*/ 120 w 73"/>
                <a:gd name="T5" fmla="*/ 476 h 87"/>
                <a:gd name="T6" fmla="*/ 383 w 73"/>
                <a:gd name="T7" fmla="*/ 604 h 87"/>
                <a:gd name="T8" fmla="*/ 111 w 73"/>
                <a:gd name="T9" fmla="*/ 607 h 87"/>
                <a:gd name="T10" fmla="*/ 126 w 73"/>
                <a:gd name="T11" fmla="*/ 1129 h 87"/>
                <a:gd name="T12" fmla="*/ 529 w 73"/>
                <a:gd name="T13" fmla="*/ 1164 h 87"/>
                <a:gd name="T14" fmla="*/ 529 w 73"/>
                <a:gd name="T15" fmla="*/ 151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3" y="7"/>
                    <a:pt x="35" y="2"/>
                    <a:pt x="28" y="0"/>
                  </a:cubicBezTo>
                  <a:cubicBezTo>
                    <a:pt x="14" y="1"/>
                    <a:pt x="6" y="25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9" y="45"/>
                    <a:pt x="22" y="46"/>
                    <a:pt x="15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5" y="86"/>
                    <a:pt x="56" y="86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75" name="Freeform 328"/>
            <p:cNvSpPr>
              <a:spLocks/>
            </p:cNvSpPr>
            <p:nvPr/>
          </p:nvSpPr>
          <p:spPr bwMode="auto">
            <a:xfrm>
              <a:off x="4314" y="-3"/>
              <a:ext cx="408" cy="647"/>
            </a:xfrm>
            <a:custGeom>
              <a:avLst/>
              <a:gdLst>
                <a:gd name="T0" fmla="*/ 1939 w 326"/>
                <a:gd name="T1" fmla="*/ 928 h 485"/>
                <a:gd name="T2" fmla="*/ 1798 w 326"/>
                <a:gd name="T3" fmla="*/ 747 h 485"/>
                <a:gd name="T4" fmla="*/ 1822 w 326"/>
                <a:gd name="T5" fmla="*/ 472 h 485"/>
                <a:gd name="T6" fmla="*/ 1562 w 326"/>
                <a:gd name="T7" fmla="*/ 268 h 485"/>
                <a:gd name="T8" fmla="*/ 1466 w 326"/>
                <a:gd name="T9" fmla="*/ 511 h 485"/>
                <a:gd name="T10" fmla="*/ 1456 w 326"/>
                <a:gd name="T11" fmla="*/ 151 h 485"/>
                <a:gd name="T12" fmla="*/ 1206 w 326"/>
                <a:gd name="T13" fmla="*/ 129 h 485"/>
                <a:gd name="T14" fmla="*/ 1011 w 326"/>
                <a:gd name="T15" fmla="*/ 655 h 485"/>
                <a:gd name="T16" fmla="*/ 934 w 326"/>
                <a:gd name="T17" fmla="*/ 332 h 485"/>
                <a:gd name="T18" fmla="*/ 667 w 326"/>
                <a:gd name="T19" fmla="*/ 454 h 485"/>
                <a:gd name="T20" fmla="*/ 608 w 326"/>
                <a:gd name="T21" fmla="*/ 879 h 485"/>
                <a:gd name="T22" fmla="*/ 568 w 326"/>
                <a:gd name="T23" fmla="*/ 1014 h 485"/>
                <a:gd name="T24" fmla="*/ 20 w 326"/>
                <a:gd name="T25" fmla="*/ 3022 h 485"/>
                <a:gd name="T26" fmla="*/ 94 w 326"/>
                <a:gd name="T27" fmla="*/ 4656 h 485"/>
                <a:gd name="T28" fmla="*/ 94 w 326"/>
                <a:gd name="T29" fmla="*/ 4677 h 485"/>
                <a:gd name="T30" fmla="*/ 304 w 326"/>
                <a:gd name="T31" fmla="*/ 5247 h 485"/>
                <a:gd name="T32" fmla="*/ 332 w 326"/>
                <a:gd name="T33" fmla="*/ 5891 h 485"/>
                <a:gd name="T34" fmla="*/ 305 w 326"/>
                <a:gd name="T35" fmla="*/ 5834 h 485"/>
                <a:gd name="T36" fmla="*/ 797 w 326"/>
                <a:gd name="T37" fmla="*/ 6410 h 485"/>
                <a:gd name="T38" fmla="*/ 816 w 326"/>
                <a:gd name="T39" fmla="*/ 6398 h 485"/>
                <a:gd name="T40" fmla="*/ 816 w 326"/>
                <a:gd name="T41" fmla="*/ 5802 h 485"/>
                <a:gd name="T42" fmla="*/ 995 w 326"/>
                <a:gd name="T43" fmla="*/ 4322 h 485"/>
                <a:gd name="T44" fmla="*/ 1101 w 326"/>
                <a:gd name="T45" fmla="*/ 3831 h 485"/>
                <a:gd name="T46" fmla="*/ 1101 w 326"/>
                <a:gd name="T47" fmla="*/ 3831 h 485"/>
                <a:gd name="T48" fmla="*/ 1101 w 326"/>
                <a:gd name="T49" fmla="*/ 3810 h 485"/>
                <a:gd name="T50" fmla="*/ 1058 w 326"/>
                <a:gd name="T51" fmla="*/ 3511 h 485"/>
                <a:gd name="T52" fmla="*/ 1051 w 326"/>
                <a:gd name="T53" fmla="*/ 3511 h 485"/>
                <a:gd name="T54" fmla="*/ 1245 w 326"/>
                <a:gd name="T55" fmla="*/ 2174 h 485"/>
                <a:gd name="T56" fmla="*/ 1245 w 326"/>
                <a:gd name="T57" fmla="*/ 2198 h 485"/>
                <a:gd name="T58" fmla="*/ 1499 w 326"/>
                <a:gd name="T59" fmla="*/ 2248 h 485"/>
                <a:gd name="T60" fmla="*/ 1499 w 326"/>
                <a:gd name="T61" fmla="*/ 2254 h 485"/>
                <a:gd name="T62" fmla="*/ 1509 w 326"/>
                <a:gd name="T63" fmla="*/ 2248 h 485"/>
                <a:gd name="T64" fmla="*/ 1835 w 326"/>
                <a:gd name="T65" fmla="*/ 2230 h 485"/>
                <a:gd name="T66" fmla="*/ 2458 w 326"/>
                <a:gd name="T67" fmla="*/ 2222 h 485"/>
                <a:gd name="T68" fmla="*/ 1939 w 326"/>
                <a:gd name="T69" fmla="*/ 928 h 4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6"/>
                <a:gd name="T106" fmla="*/ 0 h 485"/>
                <a:gd name="T107" fmla="*/ 326 w 326"/>
                <a:gd name="T108" fmla="*/ 485 h 4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6" h="485">
                  <a:moveTo>
                    <a:pt x="257" y="70"/>
                  </a:moveTo>
                  <a:cubicBezTo>
                    <a:pt x="253" y="68"/>
                    <a:pt x="240" y="59"/>
                    <a:pt x="239" y="56"/>
                  </a:cubicBezTo>
                  <a:cubicBezTo>
                    <a:pt x="238" y="54"/>
                    <a:pt x="236" y="48"/>
                    <a:pt x="242" y="35"/>
                  </a:cubicBezTo>
                  <a:cubicBezTo>
                    <a:pt x="247" y="18"/>
                    <a:pt x="219" y="3"/>
                    <a:pt x="208" y="20"/>
                  </a:cubicBezTo>
                  <a:cubicBezTo>
                    <a:pt x="205" y="25"/>
                    <a:pt x="203" y="27"/>
                    <a:pt x="195" y="38"/>
                  </a:cubicBezTo>
                  <a:cubicBezTo>
                    <a:pt x="195" y="38"/>
                    <a:pt x="196" y="15"/>
                    <a:pt x="193" y="11"/>
                  </a:cubicBezTo>
                  <a:cubicBezTo>
                    <a:pt x="184" y="0"/>
                    <a:pt x="166" y="3"/>
                    <a:pt x="160" y="10"/>
                  </a:cubicBezTo>
                  <a:cubicBezTo>
                    <a:pt x="155" y="16"/>
                    <a:pt x="159" y="47"/>
                    <a:pt x="134" y="49"/>
                  </a:cubicBezTo>
                  <a:cubicBezTo>
                    <a:pt x="122" y="48"/>
                    <a:pt x="123" y="34"/>
                    <a:pt x="124" y="25"/>
                  </a:cubicBezTo>
                  <a:cubicBezTo>
                    <a:pt x="124" y="17"/>
                    <a:pt x="91" y="15"/>
                    <a:pt x="88" y="34"/>
                  </a:cubicBezTo>
                  <a:cubicBezTo>
                    <a:pt x="86" y="45"/>
                    <a:pt x="85" y="56"/>
                    <a:pt x="81" y="66"/>
                  </a:cubicBezTo>
                  <a:cubicBezTo>
                    <a:pt x="81" y="69"/>
                    <a:pt x="76" y="75"/>
                    <a:pt x="75" y="76"/>
                  </a:cubicBezTo>
                  <a:cubicBezTo>
                    <a:pt x="8" y="128"/>
                    <a:pt x="2" y="165"/>
                    <a:pt x="2" y="226"/>
                  </a:cubicBezTo>
                  <a:cubicBezTo>
                    <a:pt x="2" y="251"/>
                    <a:pt x="0" y="301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0" y="362"/>
                    <a:pt x="27" y="377"/>
                    <a:pt x="40" y="392"/>
                  </a:cubicBezTo>
                  <a:cubicBezTo>
                    <a:pt x="48" y="401"/>
                    <a:pt x="47" y="419"/>
                    <a:pt x="44" y="440"/>
                  </a:cubicBezTo>
                  <a:cubicBezTo>
                    <a:pt x="43" y="439"/>
                    <a:pt x="42" y="438"/>
                    <a:pt x="41" y="436"/>
                  </a:cubicBezTo>
                  <a:cubicBezTo>
                    <a:pt x="62" y="462"/>
                    <a:pt x="95" y="485"/>
                    <a:pt x="106" y="479"/>
                  </a:cubicBezTo>
                  <a:cubicBezTo>
                    <a:pt x="107" y="479"/>
                    <a:pt x="108" y="478"/>
                    <a:pt x="108" y="478"/>
                  </a:cubicBezTo>
                  <a:cubicBezTo>
                    <a:pt x="108" y="433"/>
                    <a:pt x="108" y="433"/>
                    <a:pt x="108" y="433"/>
                  </a:cubicBezTo>
                  <a:cubicBezTo>
                    <a:pt x="109" y="398"/>
                    <a:pt x="116" y="359"/>
                    <a:pt x="132" y="323"/>
                  </a:cubicBezTo>
                  <a:cubicBezTo>
                    <a:pt x="139" y="307"/>
                    <a:pt x="143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5"/>
                  </a:cubicBezTo>
                  <a:cubicBezTo>
                    <a:pt x="149" y="272"/>
                    <a:pt x="147" y="266"/>
                    <a:pt x="141" y="262"/>
                  </a:cubicBezTo>
                  <a:cubicBezTo>
                    <a:pt x="139" y="262"/>
                    <a:pt x="139" y="262"/>
                    <a:pt x="139" y="262"/>
                  </a:cubicBezTo>
                  <a:cubicBezTo>
                    <a:pt x="125" y="201"/>
                    <a:pt x="145" y="172"/>
                    <a:pt x="165" y="163"/>
                  </a:cubicBezTo>
                  <a:cubicBezTo>
                    <a:pt x="165" y="164"/>
                    <a:pt x="165" y="164"/>
                    <a:pt x="165" y="164"/>
                  </a:cubicBezTo>
                  <a:cubicBezTo>
                    <a:pt x="173" y="167"/>
                    <a:pt x="184" y="168"/>
                    <a:pt x="199" y="168"/>
                  </a:cubicBezTo>
                  <a:cubicBezTo>
                    <a:pt x="199" y="169"/>
                    <a:pt x="199" y="169"/>
                    <a:pt x="199" y="169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11" y="169"/>
                    <a:pt x="226" y="168"/>
                    <a:pt x="244" y="167"/>
                  </a:cubicBezTo>
                  <a:cubicBezTo>
                    <a:pt x="268" y="165"/>
                    <a:pt x="297" y="165"/>
                    <a:pt x="326" y="166"/>
                  </a:cubicBezTo>
                  <a:cubicBezTo>
                    <a:pt x="315" y="126"/>
                    <a:pt x="293" y="92"/>
                    <a:pt x="257" y="7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76" name="Freeform 329"/>
            <p:cNvSpPr>
              <a:spLocks/>
            </p:cNvSpPr>
            <p:nvPr/>
          </p:nvSpPr>
          <p:spPr bwMode="auto">
            <a:xfrm>
              <a:off x="4204" y="596"/>
              <a:ext cx="661" cy="567"/>
            </a:xfrm>
            <a:custGeom>
              <a:avLst/>
              <a:gdLst>
                <a:gd name="T0" fmla="*/ 2 w 529"/>
                <a:gd name="T1" fmla="*/ 0 h 425"/>
                <a:gd name="T2" fmla="*/ 2 w 529"/>
                <a:gd name="T3" fmla="*/ 0 h 425"/>
                <a:gd name="T4" fmla="*/ 2 w 529"/>
                <a:gd name="T5" fmla="*/ 1 h 425"/>
                <a:gd name="T6" fmla="*/ 509 w 529"/>
                <a:gd name="T7" fmla="*/ 2076 h 425"/>
                <a:gd name="T8" fmla="*/ 626 w 529"/>
                <a:gd name="T9" fmla="*/ 2819 h 425"/>
                <a:gd name="T10" fmla="*/ 2478 w 529"/>
                <a:gd name="T11" fmla="*/ 5236 h 425"/>
                <a:gd name="T12" fmla="*/ 3930 w 529"/>
                <a:gd name="T13" fmla="*/ 5012 h 4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9"/>
                <a:gd name="T22" fmla="*/ 0 h 425"/>
                <a:gd name="T23" fmla="*/ 529 w 529"/>
                <a:gd name="T24" fmla="*/ 425 h 4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9" h="42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0" y="41"/>
                    <a:pt x="32" y="132"/>
                    <a:pt x="69" y="155"/>
                  </a:cubicBezTo>
                  <a:cubicBezTo>
                    <a:pt x="102" y="175"/>
                    <a:pt x="70" y="182"/>
                    <a:pt x="85" y="211"/>
                  </a:cubicBezTo>
                  <a:cubicBezTo>
                    <a:pt x="104" y="246"/>
                    <a:pt x="189" y="355"/>
                    <a:pt x="334" y="391"/>
                  </a:cubicBezTo>
                  <a:cubicBezTo>
                    <a:pt x="472" y="425"/>
                    <a:pt x="503" y="387"/>
                    <a:pt x="529" y="374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77" name="Freeform 330"/>
            <p:cNvSpPr>
              <a:spLocks/>
            </p:cNvSpPr>
            <p:nvPr/>
          </p:nvSpPr>
          <p:spPr bwMode="auto">
            <a:xfrm>
              <a:off x="4195" y="487"/>
              <a:ext cx="397" cy="162"/>
            </a:xfrm>
            <a:custGeom>
              <a:avLst/>
              <a:gdLst>
                <a:gd name="T0" fmla="*/ 2400 w 317"/>
                <a:gd name="T1" fmla="*/ 305 h 122"/>
                <a:gd name="T2" fmla="*/ 2084 w 317"/>
                <a:gd name="T3" fmla="*/ 37 h 122"/>
                <a:gd name="T4" fmla="*/ 1698 w 317"/>
                <a:gd name="T5" fmla="*/ 150 h 122"/>
                <a:gd name="T6" fmla="*/ 1683 w 317"/>
                <a:gd name="T7" fmla="*/ 169 h 122"/>
                <a:gd name="T8" fmla="*/ 1649 w 317"/>
                <a:gd name="T9" fmla="*/ 714 h 122"/>
                <a:gd name="T10" fmla="*/ 1528 w 317"/>
                <a:gd name="T11" fmla="*/ 1486 h 122"/>
                <a:gd name="T12" fmla="*/ 957 w 317"/>
                <a:gd name="T13" fmla="*/ 785 h 122"/>
                <a:gd name="T14" fmla="*/ 952 w 317"/>
                <a:gd name="T15" fmla="*/ 770 h 122"/>
                <a:gd name="T16" fmla="*/ 460 w 317"/>
                <a:gd name="T17" fmla="*/ 538 h 122"/>
                <a:gd name="T18" fmla="*/ 0 w 317"/>
                <a:gd name="T19" fmla="*/ 1173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7"/>
                <a:gd name="T31" fmla="*/ 0 h 122"/>
                <a:gd name="T32" fmla="*/ 317 w 317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7" h="122">
                  <a:moveTo>
                    <a:pt x="317" y="24"/>
                  </a:moveTo>
                  <a:cubicBezTo>
                    <a:pt x="308" y="12"/>
                    <a:pt x="293" y="7"/>
                    <a:pt x="275" y="3"/>
                  </a:cubicBezTo>
                  <a:cubicBezTo>
                    <a:pt x="256" y="0"/>
                    <a:pt x="237" y="3"/>
                    <a:pt x="224" y="11"/>
                  </a:cubicBezTo>
                  <a:cubicBezTo>
                    <a:pt x="223" y="11"/>
                    <a:pt x="223" y="12"/>
                    <a:pt x="222" y="13"/>
                  </a:cubicBezTo>
                  <a:cubicBezTo>
                    <a:pt x="218" y="19"/>
                    <a:pt x="221" y="33"/>
                    <a:pt x="218" y="56"/>
                  </a:cubicBezTo>
                  <a:cubicBezTo>
                    <a:pt x="216" y="75"/>
                    <a:pt x="220" y="105"/>
                    <a:pt x="201" y="116"/>
                  </a:cubicBezTo>
                  <a:cubicBezTo>
                    <a:pt x="187" y="122"/>
                    <a:pt x="146" y="91"/>
                    <a:pt x="126" y="61"/>
                  </a:cubicBezTo>
                  <a:cubicBezTo>
                    <a:pt x="126" y="61"/>
                    <a:pt x="126" y="61"/>
                    <a:pt x="125" y="60"/>
                  </a:cubicBezTo>
                  <a:cubicBezTo>
                    <a:pt x="101" y="36"/>
                    <a:pt x="90" y="35"/>
                    <a:pt x="61" y="42"/>
                  </a:cubicBezTo>
                  <a:cubicBezTo>
                    <a:pt x="29" y="51"/>
                    <a:pt x="5" y="70"/>
                    <a:pt x="0" y="91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78" name="Freeform 331"/>
            <p:cNvSpPr>
              <a:spLocks/>
            </p:cNvSpPr>
            <p:nvPr/>
          </p:nvSpPr>
          <p:spPr bwMode="auto">
            <a:xfrm>
              <a:off x="4584" y="624"/>
              <a:ext cx="201" cy="389"/>
            </a:xfrm>
            <a:custGeom>
              <a:avLst/>
              <a:gdLst>
                <a:gd name="T0" fmla="*/ 40 w 161"/>
                <a:gd name="T1" fmla="*/ 450 h 292"/>
                <a:gd name="T2" fmla="*/ 77 w 161"/>
                <a:gd name="T3" fmla="*/ 647 h 292"/>
                <a:gd name="T4" fmla="*/ 139 w 161"/>
                <a:gd name="T5" fmla="*/ 873 h 292"/>
                <a:gd name="T6" fmla="*/ 170 w 161"/>
                <a:gd name="T7" fmla="*/ 1008 h 292"/>
                <a:gd name="T8" fmla="*/ 265 w 161"/>
                <a:gd name="T9" fmla="*/ 1393 h 292"/>
                <a:gd name="T10" fmla="*/ 351 w 161"/>
                <a:gd name="T11" fmla="*/ 1652 h 292"/>
                <a:gd name="T12" fmla="*/ 353 w 161"/>
                <a:gd name="T13" fmla="*/ 1753 h 292"/>
                <a:gd name="T14" fmla="*/ 406 w 161"/>
                <a:gd name="T15" fmla="*/ 2000 h 292"/>
                <a:gd name="T16" fmla="*/ 483 w 161"/>
                <a:gd name="T17" fmla="*/ 2361 h 292"/>
                <a:gd name="T18" fmla="*/ 499 w 161"/>
                <a:gd name="T19" fmla="*/ 2399 h 292"/>
                <a:gd name="T20" fmla="*/ 507 w 161"/>
                <a:gd name="T21" fmla="*/ 2473 h 292"/>
                <a:gd name="T22" fmla="*/ 573 w 161"/>
                <a:gd name="T23" fmla="*/ 2692 h 292"/>
                <a:gd name="T24" fmla="*/ 672 w 161"/>
                <a:gd name="T25" fmla="*/ 3073 h 292"/>
                <a:gd name="T26" fmla="*/ 684 w 161"/>
                <a:gd name="T27" fmla="*/ 3184 h 292"/>
                <a:gd name="T28" fmla="*/ 735 w 161"/>
                <a:gd name="T29" fmla="*/ 3345 h 292"/>
                <a:gd name="T30" fmla="*/ 797 w 161"/>
                <a:gd name="T31" fmla="*/ 3472 h 292"/>
                <a:gd name="T32" fmla="*/ 854 w 161"/>
                <a:gd name="T33" fmla="*/ 3613 h 292"/>
                <a:gd name="T34" fmla="*/ 879 w 161"/>
                <a:gd name="T35" fmla="*/ 3672 h 292"/>
                <a:gd name="T36" fmla="*/ 1185 w 161"/>
                <a:gd name="T37" fmla="*/ 3851 h 292"/>
                <a:gd name="T38" fmla="*/ 1185 w 161"/>
                <a:gd name="T39" fmla="*/ 3851 h 292"/>
                <a:gd name="T40" fmla="*/ 916 w 161"/>
                <a:gd name="T41" fmla="*/ 3650 h 292"/>
                <a:gd name="T42" fmla="*/ 883 w 161"/>
                <a:gd name="T43" fmla="*/ 3549 h 292"/>
                <a:gd name="T44" fmla="*/ 824 w 161"/>
                <a:gd name="T45" fmla="*/ 3432 h 292"/>
                <a:gd name="T46" fmla="*/ 765 w 161"/>
                <a:gd name="T47" fmla="*/ 3301 h 292"/>
                <a:gd name="T48" fmla="*/ 720 w 161"/>
                <a:gd name="T49" fmla="*/ 3175 h 292"/>
                <a:gd name="T50" fmla="*/ 707 w 161"/>
                <a:gd name="T51" fmla="*/ 3068 h 292"/>
                <a:gd name="T52" fmla="*/ 603 w 161"/>
                <a:gd name="T53" fmla="*/ 2662 h 292"/>
                <a:gd name="T54" fmla="*/ 547 w 161"/>
                <a:gd name="T55" fmla="*/ 2458 h 292"/>
                <a:gd name="T56" fmla="*/ 529 w 161"/>
                <a:gd name="T57" fmla="*/ 2390 h 292"/>
                <a:gd name="T58" fmla="*/ 527 w 161"/>
                <a:gd name="T59" fmla="*/ 2335 h 292"/>
                <a:gd name="T60" fmla="*/ 438 w 161"/>
                <a:gd name="T61" fmla="*/ 1981 h 292"/>
                <a:gd name="T62" fmla="*/ 387 w 161"/>
                <a:gd name="T63" fmla="*/ 1753 h 292"/>
                <a:gd name="T64" fmla="*/ 378 w 161"/>
                <a:gd name="T65" fmla="*/ 1639 h 292"/>
                <a:gd name="T66" fmla="*/ 291 w 161"/>
                <a:gd name="T67" fmla="*/ 1347 h 292"/>
                <a:gd name="T68" fmla="*/ 208 w 161"/>
                <a:gd name="T69" fmla="*/ 1008 h 292"/>
                <a:gd name="T70" fmla="*/ 170 w 161"/>
                <a:gd name="T71" fmla="*/ 833 h 292"/>
                <a:gd name="T72" fmla="*/ 119 w 161"/>
                <a:gd name="T73" fmla="*/ 634 h 292"/>
                <a:gd name="T74" fmla="*/ 77 w 161"/>
                <a:gd name="T75" fmla="*/ 426 h 292"/>
                <a:gd name="T76" fmla="*/ 1 w 161"/>
                <a:gd name="T77" fmla="*/ 0 h 292"/>
                <a:gd name="T78" fmla="*/ 1 w 161"/>
                <a:gd name="T79" fmla="*/ 0 h 292"/>
                <a:gd name="T80" fmla="*/ 40 w 161"/>
                <a:gd name="T81" fmla="*/ 450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2"/>
                <a:gd name="T125" fmla="*/ 161 w 161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2">
                  <a:moveTo>
                    <a:pt x="6" y="34"/>
                  </a:moveTo>
                  <a:cubicBezTo>
                    <a:pt x="8" y="38"/>
                    <a:pt x="10" y="43"/>
                    <a:pt x="11" y="49"/>
                  </a:cubicBezTo>
                  <a:cubicBezTo>
                    <a:pt x="13" y="59"/>
                    <a:pt x="16" y="63"/>
                    <a:pt x="19" y="66"/>
                  </a:cubicBezTo>
                  <a:cubicBezTo>
                    <a:pt x="21" y="68"/>
                    <a:pt x="22" y="70"/>
                    <a:pt x="23" y="76"/>
                  </a:cubicBezTo>
                  <a:cubicBezTo>
                    <a:pt x="23" y="84"/>
                    <a:pt x="30" y="94"/>
                    <a:pt x="36" y="105"/>
                  </a:cubicBezTo>
                  <a:cubicBezTo>
                    <a:pt x="41" y="112"/>
                    <a:pt x="45" y="120"/>
                    <a:pt x="47" y="125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49" y="138"/>
                    <a:pt x="49" y="142"/>
                    <a:pt x="55" y="152"/>
                  </a:cubicBezTo>
                  <a:cubicBezTo>
                    <a:pt x="62" y="166"/>
                    <a:pt x="64" y="171"/>
                    <a:pt x="66" y="179"/>
                  </a:cubicBezTo>
                  <a:cubicBezTo>
                    <a:pt x="67" y="182"/>
                    <a:pt x="67" y="182"/>
                    <a:pt x="67" y="182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70" y="193"/>
                    <a:pt x="71" y="195"/>
                    <a:pt x="78" y="204"/>
                  </a:cubicBezTo>
                  <a:cubicBezTo>
                    <a:pt x="84" y="212"/>
                    <a:pt x="88" y="223"/>
                    <a:pt x="91" y="233"/>
                  </a:cubicBezTo>
                  <a:cubicBezTo>
                    <a:pt x="93" y="241"/>
                    <a:pt x="93" y="241"/>
                    <a:pt x="93" y="241"/>
                  </a:cubicBezTo>
                  <a:cubicBezTo>
                    <a:pt x="96" y="248"/>
                    <a:pt x="98" y="250"/>
                    <a:pt x="100" y="253"/>
                  </a:cubicBezTo>
                  <a:cubicBezTo>
                    <a:pt x="102" y="255"/>
                    <a:pt x="105" y="257"/>
                    <a:pt x="108" y="263"/>
                  </a:cubicBezTo>
                  <a:cubicBezTo>
                    <a:pt x="113" y="270"/>
                    <a:pt x="115" y="272"/>
                    <a:pt x="116" y="273"/>
                  </a:cubicBezTo>
                  <a:cubicBezTo>
                    <a:pt x="118" y="274"/>
                    <a:pt x="118" y="274"/>
                    <a:pt x="119" y="278"/>
                  </a:cubicBezTo>
                  <a:cubicBezTo>
                    <a:pt x="123" y="289"/>
                    <a:pt x="152" y="292"/>
                    <a:pt x="161" y="291"/>
                  </a:cubicBezTo>
                  <a:cubicBezTo>
                    <a:pt x="161" y="291"/>
                    <a:pt x="161" y="291"/>
                    <a:pt x="161" y="291"/>
                  </a:cubicBezTo>
                  <a:cubicBezTo>
                    <a:pt x="149" y="292"/>
                    <a:pt x="126" y="283"/>
                    <a:pt x="124" y="276"/>
                  </a:cubicBezTo>
                  <a:cubicBezTo>
                    <a:pt x="122" y="272"/>
                    <a:pt x="121" y="271"/>
                    <a:pt x="120" y="269"/>
                  </a:cubicBezTo>
                  <a:cubicBezTo>
                    <a:pt x="118" y="268"/>
                    <a:pt x="116" y="267"/>
                    <a:pt x="112" y="260"/>
                  </a:cubicBezTo>
                  <a:cubicBezTo>
                    <a:pt x="108" y="254"/>
                    <a:pt x="106" y="252"/>
                    <a:pt x="104" y="250"/>
                  </a:cubicBezTo>
                  <a:cubicBezTo>
                    <a:pt x="102" y="247"/>
                    <a:pt x="100" y="246"/>
                    <a:pt x="98" y="240"/>
                  </a:cubicBezTo>
                  <a:cubicBezTo>
                    <a:pt x="96" y="232"/>
                    <a:pt x="96" y="232"/>
                    <a:pt x="96" y="232"/>
                  </a:cubicBezTo>
                  <a:cubicBezTo>
                    <a:pt x="92" y="221"/>
                    <a:pt x="89" y="210"/>
                    <a:pt x="82" y="201"/>
                  </a:cubicBezTo>
                  <a:cubicBezTo>
                    <a:pt x="76" y="193"/>
                    <a:pt x="75" y="191"/>
                    <a:pt x="74" y="186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69" y="169"/>
                    <a:pt x="67" y="164"/>
                    <a:pt x="59" y="150"/>
                  </a:cubicBezTo>
                  <a:cubicBezTo>
                    <a:pt x="54" y="140"/>
                    <a:pt x="54" y="137"/>
                    <a:pt x="53" y="133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0" y="118"/>
                    <a:pt x="45" y="110"/>
                    <a:pt x="40" y="102"/>
                  </a:cubicBezTo>
                  <a:cubicBezTo>
                    <a:pt x="34" y="92"/>
                    <a:pt x="28" y="82"/>
                    <a:pt x="28" y="76"/>
                  </a:cubicBezTo>
                  <a:cubicBezTo>
                    <a:pt x="27" y="68"/>
                    <a:pt x="25" y="65"/>
                    <a:pt x="23" y="63"/>
                  </a:cubicBezTo>
                  <a:cubicBezTo>
                    <a:pt x="20" y="60"/>
                    <a:pt x="18" y="57"/>
                    <a:pt x="16" y="48"/>
                  </a:cubicBezTo>
                  <a:cubicBezTo>
                    <a:pt x="15" y="42"/>
                    <a:pt x="13" y="37"/>
                    <a:pt x="11" y="32"/>
                  </a:cubicBezTo>
                  <a:cubicBezTo>
                    <a:pt x="8" y="23"/>
                    <a:pt x="0" y="14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5"/>
                    <a:pt x="3" y="24"/>
                    <a:pt x="6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79" name="Freeform 332"/>
            <p:cNvSpPr>
              <a:spLocks/>
            </p:cNvSpPr>
            <p:nvPr/>
          </p:nvSpPr>
          <p:spPr bwMode="auto">
            <a:xfrm>
              <a:off x="4584" y="620"/>
              <a:ext cx="201" cy="393"/>
            </a:xfrm>
            <a:custGeom>
              <a:avLst/>
              <a:gdLst>
                <a:gd name="T0" fmla="*/ 71 w 161"/>
                <a:gd name="T1" fmla="*/ 426 h 295"/>
                <a:gd name="T2" fmla="*/ 120 w 161"/>
                <a:gd name="T3" fmla="*/ 667 h 295"/>
                <a:gd name="T4" fmla="*/ 186 w 161"/>
                <a:gd name="T5" fmla="*/ 873 h 295"/>
                <a:gd name="T6" fmla="*/ 212 w 161"/>
                <a:gd name="T7" fmla="*/ 1008 h 295"/>
                <a:gd name="T8" fmla="*/ 306 w 161"/>
                <a:gd name="T9" fmla="*/ 1393 h 295"/>
                <a:gd name="T10" fmla="*/ 387 w 161"/>
                <a:gd name="T11" fmla="*/ 1652 h 295"/>
                <a:gd name="T12" fmla="*/ 400 w 161"/>
                <a:gd name="T13" fmla="*/ 1772 h 295"/>
                <a:gd name="T14" fmla="*/ 452 w 161"/>
                <a:gd name="T15" fmla="*/ 2021 h 295"/>
                <a:gd name="T16" fmla="*/ 529 w 161"/>
                <a:gd name="T17" fmla="*/ 2361 h 295"/>
                <a:gd name="T18" fmla="*/ 538 w 161"/>
                <a:gd name="T19" fmla="*/ 2421 h 295"/>
                <a:gd name="T20" fmla="*/ 551 w 161"/>
                <a:gd name="T21" fmla="*/ 2473 h 295"/>
                <a:gd name="T22" fmla="*/ 623 w 161"/>
                <a:gd name="T23" fmla="*/ 2712 h 295"/>
                <a:gd name="T24" fmla="*/ 715 w 161"/>
                <a:gd name="T25" fmla="*/ 3097 h 295"/>
                <a:gd name="T26" fmla="*/ 734 w 161"/>
                <a:gd name="T27" fmla="*/ 3196 h 295"/>
                <a:gd name="T28" fmla="*/ 780 w 161"/>
                <a:gd name="T29" fmla="*/ 3348 h 295"/>
                <a:gd name="T30" fmla="*/ 839 w 161"/>
                <a:gd name="T31" fmla="*/ 3496 h 295"/>
                <a:gd name="T32" fmla="*/ 910 w 161"/>
                <a:gd name="T33" fmla="*/ 3616 h 295"/>
                <a:gd name="T34" fmla="*/ 918 w 161"/>
                <a:gd name="T35" fmla="*/ 3698 h 295"/>
                <a:gd name="T36" fmla="*/ 1185 w 161"/>
                <a:gd name="T37" fmla="*/ 3887 h 295"/>
                <a:gd name="T38" fmla="*/ 1185 w 161"/>
                <a:gd name="T39" fmla="*/ 3887 h 295"/>
                <a:gd name="T40" fmla="*/ 955 w 161"/>
                <a:gd name="T41" fmla="*/ 3664 h 295"/>
                <a:gd name="T42" fmla="*/ 929 w 161"/>
                <a:gd name="T43" fmla="*/ 3573 h 295"/>
                <a:gd name="T44" fmla="*/ 870 w 161"/>
                <a:gd name="T45" fmla="*/ 3452 h 295"/>
                <a:gd name="T46" fmla="*/ 805 w 161"/>
                <a:gd name="T47" fmla="*/ 3301 h 295"/>
                <a:gd name="T48" fmla="*/ 765 w 161"/>
                <a:gd name="T49" fmla="*/ 3175 h 295"/>
                <a:gd name="T50" fmla="*/ 753 w 161"/>
                <a:gd name="T51" fmla="*/ 3068 h 295"/>
                <a:gd name="T52" fmla="*/ 645 w 161"/>
                <a:gd name="T53" fmla="*/ 2664 h 295"/>
                <a:gd name="T54" fmla="*/ 589 w 161"/>
                <a:gd name="T55" fmla="*/ 2458 h 295"/>
                <a:gd name="T56" fmla="*/ 573 w 161"/>
                <a:gd name="T57" fmla="*/ 2390 h 295"/>
                <a:gd name="T58" fmla="*/ 566 w 161"/>
                <a:gd name="T59" fmla="*/ 2354 h 295"/>
                <a:gd name="T60" fmla="*/ 483 w 161"/>
                <a:gd name="T61" fmla="*/ 1998 h 295"/>
                <a:gd name="T62" fmla="*/ 438 w 161"/>
                <a:gd name="T63" fmla="*/ 1753 h 295"/>
                <a:gd name="T64" fmla="*/ 422 w 161"/>
                <a:gd name="T65" fmla="*/ 1639 h 295"/>
                <a:gd name="T66" fmla="*/ 338 w 161"/>
                <a:gd name="T67" fmla="*/ 1364 h 295"/>
                <a:gd name="T68" fmla="*/ 245 w 161"/>
                <a:gd name="T69" fmla="*/ 1008 h 295"/>
                <a:gd name="T70" fmla="*/ 212 w 161"/>
                <a:gd name="T71" fmla="*/ 833 h 295"/>
                <a:gd name="T72" fmla="*/ 157 w 161"/>
                <a:gd name="T73" fmla="*/ 647 h 295"/>
                <a:gd name="T74" fmla="*/ 96 w 161"/>
                <a:gd name="T75" fmla="*/ 386 h 295"/>
                <a:gd name="T76" fmla="*/ 1 w 161"/>
                <a:gd name="T77" fmla="*/ 0 h 295"/>
                <a:gd name="T78" fmla="*/ 1 w 161"/>
                <a:gd name="T79" fmla="*/ 0 h 295"/>
                <a:gd name="T80" fmla="*/ 71 w 161"/>
                <a:gd name="T81" fmla="*/ 426 h 29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1"/>
                <a:gd name="T124" fmla="*/ 0 h 295"/>
                <a:gd name="T125" fmla="*/ 161 w 161"/>
                <a:gd name="T126" fmla="*/ 295 h 29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1" h="295">
                  <a:moveTo>
                    <a:pt x="10" y="32"/>
                  </a:moveTo>
                  <a:cubicBezTo>
                    <a:pt x="13" y="37"/>
                    <a:pt x="16" y="43"/>
                    <a:pt x="17" y="50"/>
                  </a:cubicBezTo>
                  <a:cubicBezTo>
                    <a:pt x="20" y="60"/>
                    <a:pt x="22" y="63"/>
                    <a:pt x="25" y="66"/>
                  </a:cubicBezTo>
                  <a:cubicBezTo>
                    <a:pt x="27" y="69"/>
                    <a:pt x="28" y="71"/>
                    <a:pt x="29" y="76"/>
                  </a:cubicBezTo>
                  <a:cubicBezTo>
                    <a:pt x="29" y="85"/>
                    <a:pt x="36" y="95"/>
                    <a:pt x="42" y="105"/>
                  </a:cubicBezTo>
                  <a:cubicBezTo>
                    <a:pt x="47" y="113"/>
                    <a:pt x="51" y="120"/>
                    <a:pt x="53" y="125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5" y="139"/>
                    <a:pt x="55" y="142"/>
                    <a:pt x="61" y="153"/>
                  </a:cubicBezTo>
                  <a:cubicBezTo>
                    <a:pt x="68" y="166"/>
                    <a:pt x="70" y="171"/>
                    <a:pt x="72" y="179"/>
                  </a:cubicBezTo>
                  <a:cubicBezTo>
                    <a:pt x="73" y="183"/>
                    <a:pt x="73" y="183"/>
                    <a:pt x="73" y="183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7" y="193"/>
                    <a:pt x="77" y="196"/>
                    <a:pt x="84" y="205"/>
                  </a:cubicBezTo>
                  <a:cubicBezTo>
                    <a:pt x="91" y="213"/>
                    <a:pt x="94" y="223"/>
                    <a:pt x="97" y="234"/>
                  </a:cubicBezTo>
                  <a:cubicBezTo>
                    <a:pt x="99" y="242"/>
                    <a:pt x="99" y="242"/>
                    <a:pt x="99" y="242"/>
                  </a:cubicBezTo>
                  <a:cubicBezTo>
                    <a:pt x="102" y="249"/>
                    <a:pt x="104" y="251"/>
                    <a:pt x="106" y="254"/>
                  </a:cubicBezTo>
                  <a:cubicBezTo>
                    <a:pt x="108" y="255"/>
                    <a:pt x="111" y="258"/>
                    <a:pt x="114" y="264"/>
                  </a:cubicBezTo>
                  <a:cubicBezTo>
                    <a:pt x="119" y="271"/>
                    <a:pt x="121" y="273"/>
                    <a:pt x="123" y="274"/>
                  </a:cubicBezTo>
                  <a:cubicBezTo>
                    <a:pt x="124" y="275"/>
                    <a:pt x="124" y="275"/>
                    <a:pt x="125" y="279"/>
                  </a:cubicBezTo>
                  <a:cubicBezTo>
                    <a:pt x="129" y="289"/>
                    <a:pt x="150" y="295"/>
                    <a:pt x="161" y="294"/>
                  </a:cubicBezTo>
                  <a:cubicBezTo>
                    <a:pt x="161" y="294"/>
                    <a:pt x="161" y="294"/>
                    <a:pt x="161" y="294"/>
                  </a:cubicBezTo>
                  <a:cubicBezTo>
                    <a:pt x="151" y="295"/>
                    <a:pt x="133" y="284"/>
                    <a:pt x="130" y="277"/>
                  </a:cubicBezTo>
                  <a:cubicBezTo>
                    <a:pt x="128" y="272"/>
                    <a:pt x="127" y="271"/>
                    <a:pt x="126" y="270"/>
                  </a:cubicBezTo>
                  <a:cubicBezTo>
                    <a:pt x="124" y="269"/>
                    <a:pt x="122" y="268"/>
                    <a:pt x="118" y="261"/>
                  </a:cubicBezTo>
                  <a:cubicBezTo>
                    <a:pt x="115" y="255"/>
                    <a:pt x="112" y="252"/>
                    <a:pt x="110" y="250"/>
                  </a:cubicBezTo>
                  <a:cubicBezTo>
                    <a:pt x="108" y="248"/>
                    <a:pt x="106" y="247"/>
                    <a:pt x="104" y="240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8" y="222"/>
                    <a:pt x="95" y="210"/>
                    <a:pt x="88" y="202"/>
                  </a:cubicBezTo>
                  <a:cubicBezTo>
                    <a:pt x="82" y="193"/>
                    <a:pt x="81" y="191"/>
                    <a:pt x="80" y="186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75" y="170"/>
                    <a:pt x="73" y="164"/>
                    <a:pt x="66" y="151"/>
                  </a:cubicBezTo>
                  <a:cubicBezTo>
                    <a:pt x="60" y="141"/>
                    <a:pt x="60" y="138"/>
                    <a:pt x="59" y="133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6" y="118"/>
                    <a:pt x="51" y="111"/>
                    <a:pt x="46" y="103"/>
                  </a:cubicBezTo>
                  <a:cubicBezTo>
                    <a:pt x="40" y="93"/>
                    <a:pt x="34" y="83"/>
                    <a:pt x="34" y="76"/>
                  </a:cubicBezTo>
                  <a:cubicBezTo>
                    <a:pt x="33" y="69"/>
                    <a:pt x="31" y="66"/>
                    <a:pt x="29" y="63"/>
                  </a:cubicBezTo>
                  <a:cubicBezTo>
                    <a:pt x="27" y="60"/>
                    <a:pt x="24" y="57"/>
                    <a:pt x="22" y="49"/>
                  </a:cubicBezTo>
                  <a:cubicBezTo>
                    <a:pt x="20" y="41"/>
                    <a:pt x="17" y="35"/>
                    <a:pt x="14" y="29"/>
                  </a:cubicBezTo>
                  <a:cubicBezTo>
                    <a:pt x="9" y="21"/>
                    <a:pt x="0" y="1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4"/>
                    <a:pt x="5" y="23"/>
                    <a:pt x="10" y="32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80" name="Freeform 333"/>
            <p:cNvSpPr>
              <a:spLocks/>
            </p:cNvSpPr>
            <p:nvPr/>
          </p:nvSpPr>
          <p:spPr bwMode="auto">
            <a:xfrm>
              <a:off x="4862" y="1079"/>
              <a:ext cx="19" cy="17"/>
            </a:xfrm>
            <a:custGeom>
              <a:avLst/>
              <a:gdLst>
                <a:gd name="T0" fmla="*/ 0 w 15"/>
                <a:gd name="T1" fmla="*/ 145 h 13"/>
                <a:gd name="T2" fmla="*/ 0 w 15"/>
                <a:gd name="T3" fmla="*/ 133 h 13"/>
                <a:gd name="T4" fmla="*/ 1 w 15"/>
                <a:gd name="T5" fmla="*/ 133 h 13"/>
                <a:gd name="T6" fmla="*/ 124 w 15"/>
                <a:gd name="T7" fmla="*/ 0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3"/>
                <a:gd name="T14" fmla="*/ 15 w 15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3">
                  <a:moveTo>
                    <a:pt x="0" y="13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6" y="8"/>
                    <a:pt x="11" y="4"/>
                    <a:pt x="15" y="0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81" name="Freeform 334"/>
            <p:cNvSpPr>
              <a:spLocks/>
            </p:cNvSpPr>
            <p:nvPr/>
          </p:nvSpPr>
          <p:spPr bwMode="auto">
            <a:xfrm>
              <a:off x="4441" y="383"/>
              <a:ext cx="51" cy="248"/>
            </a:xfrm>
            <a:custGeom>
              <a:avLst/>
              <a:gdLst>
                <a:gd name="T0" fmla="*/ 28 w 40"/>
                <a:gd name="T1" fmla="*/ 2476 h 186"/>
                <a:gd name="T2" fmla="*/ 0 w 40"/>
                <a:gd name="T3" fmla="*/ 1756 h 186"/>
                <a:gd name="T4" fmla="*/ 219 w 40"/>
                <a:gd name="T5" fmla="*/ 407 h 186"/>
                <a:gd name="T6" fmla="*/ 356 w 40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186"/>
                <a:gd name="T14" fmla="*/ 40 w 40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186">
                  <a:moveTo>
                    <a:pt x="3" y="186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1" y="91"/>
                    <a:pt x="8" y="66"/>
                    <a:pt x="24" y="31"/>
                  </a:cubicBezTo>
                  <a:cubicBezTo>
                    <a:pt x="31" y="14"/>
                    <a:pt x="38" y="9"/>
                    <a:pt x="40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82" name="Freeform 335"/>
            <p:cNvSpPr>
              <a:spLocks/>
            </p:cNvSpPr>
            <p:nvPr/>
          </p:nvSpPr>
          <p:spPr bwMode="auto">
            <a:xfrm>
              <a:off x="4460" y="220"/>
              <a:ext cx="49" cy="123"/>
            </a:xfrm>
            <a:custGeom>
              <a:avLst/>
              <a:gdLst>
                <a:gd name="T0" fmla="*/ 129 w 39"/>
                <a:gd name="T1" fmla="*/ 1253 h 92"/>
                <a:gd name="T2" fmla="*/ 308 w 39"/>
                <a:gd name="T3" fmla="*/ 0 h 92"/>
                <a:gd name="T4" fmla="*/ 0 60000 65536"/>
                <a:gd name="T5" fmla="*/ 0 60000 65536"/>
                <a:gd name="T6" fmla="*/ 0 w 39"/>
                <a:gd name="T7" fmla="*/ 0 h 92"/>
                <a:gd name="T8" fmla="*/ 39 w 39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92">
                  <a:moveTo>
                    <a:pt x="17" y="92"/>
                  </a:moveTo>
                  <a:cubicBezTo>
                    <a:pt x="0" y="29"/>
                    <a:pt x="19" y="9"/>
                    <a:pt x="39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83" name="Freeform 336"/>
            <p:cNvSpPr>
              <a:spLocks/>
            </p:cNvSpPr>
            <p:nvPr/>
          </p:nvSpPr>
          <p:spPr bwMode="auto">
            <a:xfrm>
              <a:off x="4465" y="219"/>
              <a:ext cx="47" cy="128"/>
            </a:xfrm>
            <a:custGeom>
              <a:avLst/>
              <a:gdLst>
                <a:gd name="T0" fmla="*/ 136 w 37"/>
                <a:gd name="T1" fmla="*/ 1280 h 96"/>
                <a:gd name="T2" fmla="*/ 123 w 37"/>
                <a:gd name="T3" fmla="*/ 1280 h 96"/>
                <a:gd name="T4" fmla="*/ 320 w 37"/>
                <a:gd name="T5" fmla="*/ 0 h 96"/>
                <a:gd name="T6" fmla="*/ 0 60000 65536"/>
                <a:gd name="T7" fmla="*/ 0 60000 65536"/>
                <a:gd name="T8" fmla="*/ 0 60000 65536"/>
                <a:gd name="T9" fmla="*/ 0 w 37"/>
                <a:gd name="T10" fmla="*/ 0 h 96"/>
                <a:gd name="T11" fmla="*/ 37 w 37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96">
                  <a:moveTo>
                    <a:pt x="16" y="96"/>
                  </a:moveTo>
                  <a:cubicBezTo>
                    <a:pt x="14" y="96"/>
                    <a:pt x="14" y="96"/>
                    <a:pt x="14" y="96"/>
                  </a:cubicBezTo>
                  <a:cubicBezTo>
                    <a:pt x="0" y="34"/>
                    <a:pt x="17" y="10"/>
                    <a:pt x="37" y="0"/>
                  </a:cubicBezTo>
                </a:path>
              </a:pathLst>
            </a:cu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84" name="Freeform 337"/>
            <p:cNvSpPr>
              <a:spLocks/>
            </p:cNvSpPr>
            <p:nvPr/>
          </p:nvSpPr>
          <p:spPr bwMode="auto">
            <a:xfrm>
              <a:off x="4441" y="377"/>
              <a:ext cx="51" cy="259"/>
            </a:xfrm>
            <a:custGeom>
              <a:avLst/>
              <a:gdLst>
                <a:gd name="T0" fmla="*/ 0 w 40"/>
                <a:gd name="T1" fmla="*/ 2618 h 194"/>
                <a:gd name="T2" fmla="*/ 22 w 40"/>
                <a:gd name="T3" fmla="*/ 2599 h 194"/>
                <a:gd name="T4" fmla="*/ 22 w 40"/>
                <a:gd name="T5" fmla="*/ 1991 h 194"/>
                <a:gd name="T6" fmla="*/ 232 w 40"/>
                <a:gd name="T7" fmla="*/ 513 h 194"/>
                <a:gd name="T8" fmla="*/ 356 w 40"/>
                <a:gd name="T9" fmla="*/ 0 h 194"/>
                <a:gd name="T10" fmla="*/ 356 w 40"/>
                <a:gd name="T11" fmla="*/ 0 h 194"/>
                <a:gd name="T12" fmla="*/ 356 w 40"/>
                <a:gd name="T13" fmla="*/ 0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194"/>
                <a:gd name="T23" fmla="*/ 40 w 40"/>
                <a:gd name="T24" fmla="*/ 194 h 1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194">
                  <a:moveTo>
                    <a:pt x="0" y="194"/>
                  </a:moveTo>
                  <a:cubicBezTo>
                    <a:pt x="1" y="193"/>
                    <a:pt x="2" y="193"/>
                    <a:pt x="2" y="193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3" y="113"/>
                    <a:pt x="10" y="74"/>
                    <a:pt x="26" y="38"/>
                  </a:cubicBezTo>
                  <a:cubicBezTo>
                    <a:pt x="33" y="21"/>
                    <a:pt x="37" y="9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85" name="Freeform 338"/>
            <p:cNvSpPr>
              <a:spLocks/>
            </p:cNvSpPr>
            <p:nvPr/>
          </p:nvSpPr>
          <p:spPr bwMode="auto">
            <a:xfrm>
              <a:off x="4475" y="215"/>
              <a:ext cx="45" cy="136"/>
            </a:xfrm>
            <a:custGeom>
              <a:avLst/>
              <a:gdLst>
                <a:gd name="T0" fmla="*/ 268 w 36"/>
                <a:gd name="T1" fmla="*/ 0 h 102"/>
                <a:gd name="T2" fmla="*/ 96 w 36"/>
                <a:gd name="T3" fmla="*/ 1353 h 102"/>
                <a:gd name="T4" fmla="*/ 0 60000 65536"/>
                <a:gd name="T5" fmla="*/ 0 60000 65536"/>
                <a:gd name="T6" fmla="*/ 0 w 36"/>
                <a:gd name="T7" fmla="*/ 0 h 102"/>
                <a:gd name="T8" fmla="*/ 36 w 36"/>
                <a:gd name="T9" fmla="*/ 102 h 1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02">
                  <a:moveTo>
                    <a:pt x="36" y="0"/>
                  </a:moveTo>
                  <a:cubicBezTo>
                    <a:pt x="16" y="9"/>
                    <a:pt x="0" y="41"/>
                    <a:pt x="14" y="102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86" name="Freeform 339"/>
            <p:cNvSpPr>
              <a:spLocks/>
            </p:cNvSpPr>
            <p:nvPr/>
          </p:nvSpPr>
          <p:spPr bwMode="auto">
            <a:xfrm>
              <a:off x="4231" y="939"/>
              <a:ext cx="48" cy="96"/>
            </a:xfrm>
            <a:custGeom>
              <a:avLst/>
              <a:gdLst>
                <a:gd name="T0" fmla="*/ 206 w 38"/>
                <a:gd name="T1" fmla="*/ 0 h 72"/>
                <a:gd name="T2" fmla="*/ 253 w 38"/>
                <a:gd name="T3" fmla="*/ 533 h 72"/>
                <a:gd name="T4" fmla="*/ 0 w 38"/>
                <a:gd name="T5" fmla="*/ 960 h 72"/>
                <a:gd name="T6" fmla="*/ 0 60000 65536"/>
                <a:gd name="T7" fmla="*/ 0 60000 65536"/>
                <a:gd name="T8" fmla="*/ 0 60000 65536"/>
                <a:gd name="T9" fmla="*/ 0 w 38"/>
                <a:gd name="T10" fmla="*/ 0 h 72"/>
                <a:gd name="T11" fmla="*/ 38 w 38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72">
                  <a:moveTo>
                    <a:pt x="25" y="0"/>
                  </a:moveTo>
                  <a:cubicBezTo>
                    <a:pt x="32" y="6"/>
                    <a:pt x="38" y="26"/>
                    <a:pt x="31" y="40"/>
                  </a:cubicBezTo>
                  <a:cubicBezTo>
                    <a:pt x="25" y="54"/>
                    <a:pt x="19" y="68"/>
                    <a:pt x="0" y="72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87" name="Freeform 340"/>
            <p:cNvSpPr>
              <a:spLocks/>
            </p:cNvSpPr>
            <p:nvPr/>
          </p:nvSpPr>
          <p:spPr bwMode="auto">
            <a:xfrm>
              <a:off x="4231" y="943"/>
              <a:ext cx="52" cy="92"/>
            </a:xfrm>
            <a:custGeom>
              <a:avLst/>
              <a:gdLst>
                <a:gd name="T0" fmla="*/ 244 w 41"/>
                <a:gd name="T1" fmla="*/ 0 h 69"/>
                <a:gd name="T2" fmla="*/ 292 w 41"/>
                <a:gd name="T3" fmla="*/ 471 h 69"/>
                <a:gd name="T4" fmla="*/ 0 w 41"/>
                <a:gd name="T5" fmla="*/ 923 h 69"/>
                <a:gd name="T6" fmla="*/ 0 60000 65536"/>
                <a:gd name="T7" fmla="*/ 0 60000 65536"/>
                <a:gd name="T8" fmla="*/ 0 60000 65536"/>
                <a:gd name="T9" fmla="*/ 0 w 41"/>
                <a:gd name="T10" fmla="*/ 0 h 69"/>
                <a:gd name="T11" fmla="*/ 41 w 41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69">
                  <a:moveTo>
                    <a:pt x="28" y="0"/>
                  </a:moveTo>
                  <a:cubicBezTo>
                    <a:pt x="35" y="6"/>
                    <a:pt x="41" y="21"/>
                    <a:pt x="34" y="35"/>
                  </a:cubicBezTo>
                  <a:cubicBezTo>
                    <a:pt x="28" y="49"/>
                    <a:pt x="19" y="65"/>
                    <a:pt x="0" y="69"/>
                  </a:cubicBezTo>
                </a:path>
              </a:pathLst>
            </a:custGeom>
            <a:noFill/>
            <a:ln w="7938" cap="rnd">
              <a:solidFill>
                <a:srgbClr val="F6A68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88" name="Freeform 341"/>
            <p:cNvSpPr>
              <a:spLocks/>
            </p:cNvSpPr>
            <p:nvPr/>
          </p:nvSpPr>
          <p:spPr bwMode="auto">
            <a:xfrm>
              <a:off x="4154" y="911"/>
              <a:ext cx="170" cy="198"/>
            </a:xfrm>
            <a:custGeom>
              <a:avLst/>
              <a:gdLst>
                <a:gd name="T0" fmla="*/ 1009 w 136"/>
                <a:gd name="T1" fmla="*/ 1924 h 149"/>
                <a:gd name="T2" fmla="*/ 901 w 136"/>
                <a:gd name="T3" fmla="*/ 1875 h 149"/>
                <a:gd name="T4" fmla="*/ 0 w 136"/>
                <a:gd name="T5" fmla="*/ 0 h 149"/>
                <a:gd name="T6" fmla="*/ 0 60000 65536"/>
                <a:gd name="T7" fmla="*/ 0 60000 65536"/>
                <a:gd name="T8" fmla="*/ 0 60000 65536"/>
                <a:gd name="T9" fmla="*/ 0 w 136"/>
                <a:gd name="T10" fmla="*/ 0 h 149"/>
                <a:gd name="T11" fmla="*/ 136 w 136"/>
                <a:gd name="T12" fmla="*/ 149 h 14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149">
                  <a:moveTo>
                    <a:pt x="136" y="149"/>
                  </a:moveTo>
                  <a:cubicBezTo>
                    <a:pt x="132" y="147"/>
                    <a:pt x="125" y="147"/>
                    <a:pt x="122" y="145"/>
                  </a:cubicBezTo>
                  <a:cubicBezTo>
                    <a:pt x="79" y="126"/>
                    <a:pt x="32" y="75"/>
                    <a:pt x="0" y="0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89" name="Freeform 342"/>
            <p:cNvSpPr>
              <a:spLocks/>
            </p:cNvSpPr>
            <p:nvPr/>
          </p:nvSpPr>
          <p:spPr bwMode="auto">
            <a:xfrm>
              <a:off x="4448" y="196"/>
              <a:ext cx="115" cy="183"/>
            </a:xfrm>
            <a:custGeom>
              <a:avLst/>
              <a:gdLst>
                <a:gd name="T0" fmla="*/ 290 w 92"/>
                <a:gd name="T1" fmla="*/ 1850 h 137"/>
                <a:gd name="T2" fmla="*/ 653 w 92"/>
                <a:gd name="T3" fmla="*/ 207 h 137"/>
                <a:gd name="T4" fmla="*/ 686 w 92"/>
                <a:gd name="T5" fmla="*/ 271 h 137"/>
                <a:gd name="T6" fmla="*/ 0 60000 65536"/>
                <a:gd name="T7" fmla="*/ 0 60000 65536"/>
                <a:gd name="T8" fmla="*/ 0 60000 65536"/>
                <a:gd name="T9" fmla="*/ 0 w 92"/>
                <a:gd name="T10" fmla="*/ 0 h 137"/>
                <a:gd name="T11" fmla="*/ 92 w 92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37">
                  <a:moveTo>
                    <a:pt x="39" y="137"/>
                  </a:moveTo>
                  <a:cubicBezTo>
                    <a:pt x="0" y="15"/>
                    <a:pt x="74" y="0"/>
                    <a:pt x="88" y="16"/>
                  </a:cubicBezTo>
                  <a:cubicBezTo>
                    <a:pt x="92" y="19"/>
                    <a:pt x="92" y="20"/>
                    <a:pt x="92" y="20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90" name="Oval 343"/>
            <p:cNvSpPr>
              <a:spLocks noChangeArrowheads="1"/>
            </p:cNvSpPr>
            <p:nvPr/>
          </p:nvSpPr>
          <p:spPr bwMode="auto">
            <a:xfrm>
              <a:off x="4170" y="131"/>
              <a:ext cx="144" cy="36"/>
            </a:xfrm>
            <a:prstGeom prst="ellipse">
              <a:avLst/>
            </a:prstGeom>
            <a:solidFill>
              <a:srgbClr val="D6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7791" name="Oval 344"/>
            <p:cNvSpPr>
              <a:spLocks noChangeArrowheads="1"/>
            </p:cNvSpPr>
            <p:nvPr/>
          </p:nvSpPr>
          <p:spPr bwMode="auto">
            <a:xfrm>
              <a:off x="4195" y="140"/>
              <a:ext cx="94" cy="17"/>
            </a:xfrm>
            <a:prstGeom prst="ellipse">
              <a:avLst/>
            </a:prstGeom>
            <a:solidFill>
              <a:srgbClr val="478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7792" name="Freeform 345"/>
            <p:cNvSpPr>
              <a:spLocks/>
            </p:cNvSpPr>
            <p:nvPr/>
          </p:nvSpPr>
          <p:spPr bwMode="auto">
            <a:xfrm>
              <a:off x="4195" y="140"/>
              <a:ext cx="94" cy="12"/>
            </a:xfrm>
            <a:custGeom>
              <a:avLst/>
              <a:gdLst>
                <a:gd name="T0" fmla="*/ 49 w 75"/>
                <a:gd name="T1" fmla="*/ 116 h 9"/>
                <a:gd name="T2" fmla="*/ 291 w 75"/>
                <a:gd name="T3" fmla="*/ 85 h 9"/>
                <a:gd name="T4" fmla="*/ 523 w 75"/>
                <a:gd name="T5" fmla="*/ 116 h 9"/>
                <a:gd name="T6" fmla="*/ 573 w 75"/>
                <a:gd name="T7" fmla="*/ 85 h 9"/>
                <a:gd name="T8" fmla="*/ 291 w 75"/>
                <a:gd name="T9" fmla="*/ 0 h 9"/>
                <a:gd name="T10" fmla="*/ 0 w 75"/>
                <a:gd name="T11" fmla="*/ 85 h 9"/>
                <a:gd name="T12" fmla="*/ 49 w 75"/>
                <a:gd name="T13" fmla="*/ 11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9"/>
                <a:gd name="T23" fmla="*/ 75 w 75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9">
                  <a:moveTo>
                    <a:pt x="6" y="9"/>
                  </a:moveTo>
                  <a:cubicBezTo>
                    <a:pt x="12" y="8"/>
                    <a:pt x="24" y="6"/>
                    <a:pt x="38" y="6"/>
                  </a:cubicBezTo>
                  <a:cubicBezTo>
                    <a:pt x="51" y="6"/>
                    <a:pt x="63" y="8"/>
                    <a:pt x="69" y="9"/>
                  </a:cubicBezTo>
                  <a:cubicBezTo>
                    <a:pt x="73" y="9"/>
                    <a:pt x="75" y="7"/>
                    <a:pt x="75" y="6"/>
                  </a:cubicBezTo>
                  <a:cubicBezTo>
                    <a:pt x="75" y="2"/>
                    <a:pt x="58" y="0"/>
                    <a:pt x="38" y="0"/>
                  </a:cubicBezTo>
                  <a:cubicBezTo>
                    <a:pt x="17" y="0"/>
                    <a:pt x="0" y="2"/>
                    <a:pt x="0" y="6"/>
                  </a:cubicBezTo>
                  <a:cubicBezTo>
                    <a:pt x="0" y="7"/>
                    <a:pt x="2" y="9"/>
                    <a:pt x="6" y="9"/>
                  </a:cubicBezTo>
                  <a:close/>
                </a:path>
              </a:pathLst>
            </a:custGeom>
            <a:solidFill>
              <a:srgbClr val="6FA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93" name="Freeform 346"/>
            <p:cNvSpPr>
              <a:spLocks/>
            </p:cNvSpPr>
            <p:nvPr/>
          </p:nvSpPr>
          <p:spPr bwMode="auto">
            <a:xfrm>
              <a:off x="4134" y="419"/>
              <a:ext cx="240" cy="628"/>
            </a:xfrm>
            <a:custGeom>
              <a:avLst/>
              <a:gdLst>
                <a:gd name="T0" fmla="*/ 858 w 192"/>
                <a:gd name="T1" fmla="*/ 5364 h 471"/>
                <a:gd name="T2" fmla="*/ 1016 w 192"/>
                <a:gd name="T3" fmla="*/ 4833 h 471"/>
                <a:gd name="T4" fmla="*/ 1016 w 192"/>
                <a:gd name="T5" fmla="*/ 4791 h 471"/>
                <a:gd name="T6" fmla="*/ 1000 w 192"/>
                <a:gd name="T7" fmla="*/ 4487 h 471"/>
                <a:gd name="T8" fmla="*/ 1000 w 192"/>
                <a:gd name="T9" fmla="*/ 4487 h 471"/>
                <a:gd name="T10" fmla="*/ 906 w 192"/>
                <a:gd name="T11" fmla="*/ 3841 h 471"/>
                <a:gd name="T12" fmla="*/ 413 w 192"/>
                <a:gd name="T13" fmla="*/ 1799 h 471"/>
                <a:gd name="T14" fmla="*/ 413 w 192"/>
                <a:gd name="T15" fmla="*/ 1792 h 471"/>
                <a:gd name="T16" fmla="*/ 830 w 192"/>
                <a:gd name="T17" fmla="*/ 1196 h 471"/>
                <a:gd name="T18" fmla="*/ 1309 w 192"/>
                <a:gd name="T19" fmla="*/ 1439 h 471"/>
                <a:gd name="T20" fmla="*/ 1311 w 192"/>
                <a:gd name="T21" fmla="*/ 1444 h 471"/>
                <a:gd name="T22" fmla="*/ 1405 w 192"/>
                <a:gd name="T23" fmla="*/ 1648 h 471"/>
                <a:gd name="T24" fmla="*/ 1369 w 192"/>
                <a:gd name="T25" fmla="*/ 1012 h 471"/>
                <a:gd name="T26" fmla="*/ 1000 w 192"/>
                <a:gd name="T27" fmla="*/ 129 h 471"/>
                <a:gd name="T28" fmla="*/ 781 w 192"/>
                <a:gd name="T29" fmla="*/ 28 h 471"/>
                <a:gd name="T30" fmla="*/ 701 w 192"/>
                <a:gd name="T31" fmla="*/ 49 h 471"/>
                <a:gd name="T32" fmla="*/ 430 w 192"/>
                <a:gd name="T33" fmla="*/ 292 h 471"/>
                <a:gd name="T34" fmla="*/ 113 w 192"/>
                <a:gd name="T35" fmla="*/ 1591 h 471"/>
                <a:gd name="T36" fmla="*/ 78 w 192"/>
                <a:gd name="T37" fmla="*/ 2996 h 471"/>
                <a:gd name="T38" fmla="*/ 150 w 192"/>
                <a:gd name="T39" fmla="*/ 5509 h 471"/>
                <a:gd name="T40" fmla="*/ 591 w 192"/>
                <a:gd name="T41" fmla="*/ 6199 h 471"/>
                <a:gd name="T42" fmla="*/ 839 w 192"/>
                <a:gd name="T43" fmla="*/ 5839 h 471"/>
                <a:gd name="T44" fmla="*/ 861 w 192"/>
                <a:gd name="T45" fmla="*/ 5761 h 471"/>
                <a:gd name="T46" fmla="*/ 759 w 192"/>
                <a:gd name="T47" fmla="*/ 5185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2"/>
                <a:gd name="T73" fmla="*/ 0 h 471"/>
                <a:gd name="T74" fmla="*/ 192 w 192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2" h="471">
                  <a:moveTo>
                    <a:pt x="115" y="403"/>
                  </a:moveTo>
                  <a:cubicBezTo>
                    <a:pt x="121" y="402"/>
                    <a:pt x="134" y="386"/>
                    <a:pt x="136" y="363"/>
                  </a:cubicBezTo>
                  <a:cubicBezTo>
                    <a:pt x="136" y="360"/>
                    <a:pt x="136" y="360"/>
                    <a:pt x="136" y="360"/>
                  </a:cubicBezTo>
                  <a:cubicBezTo>
                    <a:pt x="137" y="350"/>
                    <a:pt x="136" y="342"/>
                    <a:pt x="134" y="337"/>
                  </a:cubicBezTo>
                  <a:cubicBezTo>
                    <a:pt x="134" y="337"/>
                    <a:pt x="134" y="337"/>
                    <a:pt x="134" y="337"/>
                  </a:cubicBezTo>
                  <a:cubicBezTo>
                    <a:pt x="128" y="319"/>
                    <a:pt x="151" y="307"/>
                    <a:pt x="122" y="289"/>
                  </a:cubicBezTo>
                  <a:cubicBezTo>
                    <a:pt x="85" y="266"/>
                    <a:pt x="53" y="175"/>
                    <a:pt x="55" y="135"/>
                  </a:cubicBezTo>
                  <a:cubicBezTo>
                    <a:pt x="55" y="135"/>
                    <a:pt x="55" y="134"/>
                    <a:pt x="55" y="134"/>
                  </a:cubicBezTo>
                  <a:cubicBezTo>
                    <a:pt x="60" y="113"/>
                    <a:pt x="78" y="98"/>
                    <a:pt x="111" y="90"/>
                  </a:cubicBezTo>
                  <a:cubicBezTo>
                    <a:pt x="139" y="82"/>
                    <a:pt x="151" y="83"/>
                    <a:pt x="175" y="108"/>
                  </a:cubicBezTo>
                  <a:cubicBezTo>
                    <a:pt x="175" y="108"/>
                    <a:pt x="176" y="108"/>
                    <a:pt x="176" y="109"/>
                  </a:cubicBezTo>
                  <a:cubicBezTo>
                    <a:pt x="179" y="114"/>
                    <a:pt x="183" y="119"/>
                    <a:pt x="188" y="124"/>
                  </a:cubicBezTo>
                  <a:cubicBezTo>
                    <a:pt x="191" y="103"/>
                    <a:pt x="192" y="85"/>
                    <a:pt x="184" y="76"/>
                  </a:cubicBezTo>
                  <a:cubicBezTo>
                    <a:pt x="163" y="51"/>
                    <a:pt x="158" y="26"/>
                    <a:pt x="134" y="10"/>
                  </a:cubicBezTo>
                  <a:cubicBezTo>
                    <a:pt x="126" y="5"/>
                    <a:pt x="113" y="4"/>
                    <a:pt x="105" y="2"/>
                  </a:cubicBezTo>
                  <a:cubicBezTo>
                    <a:pt x="97" y="0"/>
                    <a:pt x="106" y="3"/>
                    <a:pt x="94" y="4"/>
                  </a:cubicBezTo>
                  <a:cubicBezTo>
                    <a:pt x="81" y="4"/>
                    <a:pt x="68" y="12"/>
                    <a:pt x="58" y="22"/>
                  </a:cubicBezTo>
                  <a:cubicBezTo>
                    <a:pt x="45" y="36"/>
                    <a:pt x="24" y="49"/>
                    <a:pt x="15" y="119"/>
                  </a:cubicBezTo>
                  <a:cubicBezTo>
                    <a:pt x="13" y="144"/>
                    <a:pt x="11" y="184"/>
                    <a:pt x="11" y="225"/>
                  </a:cubicBezTo>
                  <a:cubicBezTo>
                    <a:pt x="11" y="343"/>
                    <a:pt x="0" y="362"/>
                    <a:pt x="21" y="413"/>
                  </a:cubicBezTo>
                  <a:cubicBezTo>
                    <a:pt x="37" y="449"/>
                    <a:pt x="56" y="471"/>
                    <a:pt x="79" y="465"/>
                  </a:cubicBezTo>
                  <a:cubicBezTo>
                    <a:pt x="93" y="462"/>
                    <a:pt x="105" y="451"/>
                    <a:pt x="113" y="438"/>
                  </a:cubicBezTo>
                  <a:cubicBezTo>
                    <a:pt x="116" y="433"/>
                    <a:pt x="116" y="433"/>
                    <a:pt x="116" y="433"/>
                  </a:cubicBezTo>
                  <a:cubicBezTo>
                    <a:pt x="128" y="414"/>
                    <a:pt x="111" y="397"/>
                    <a:pt x="102" y="389"/>
                  </a:cubicBezTo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94" name="Freeform 347"/>
            <p:cNvSpPr>
              <a:spLocks/>
            </p:cNvSpPr>
            <p:nvPr/>
          </p:nvSpPr>
          <p:spPr bwMode="auto">
            <a:xfrm>
              <a:off x="4224" y="557"/>
              <a:ext cx="89" cy="59"/>
            </a:xfrm>
            <a:custGeom>
              <a:avLst/>
              <a:gdLst>
                <a:gd name="T0" fmla="*/ 456 w 71"/>
                <a:gd name="T1" fmla="*/ 207 h 44"/>
                <a:gd name="T2" fmla="*/ 542 w 71"/>
                <a:gd name="T3" fmla="*/ 0 h 44"/>
                <a:gd name="T4" fmla="*/ 535 w 71"/>
                <a:gd name="T5" fmla="*/ 1 h 44"/>
                <a:gd name="T6" fmla="*/ 341 w 71"/>
                <a:gd name="T7" fmla="*/ 28 h 44"/>
                <a:gd name="T8" fmla="*/ 118 w 71"/>
                <a:gd name="T9" fmla="*/ 135 h 44"/>
                <a:gd name="T10" fmla="*/ 95 w 71"/>
                <a:gd name="T11" fmla="*/ 154 h 44"/>
                <a:gd name="T12" fmla="*/ 31 w 71"/>
                <a:gd name="T13" fmla="*/ 253 h 44"/>
                <a:gd name="T14" fmla="*/ 0 w 71"/>
                <a:gd name="T15" fmla="*/ 367 h 44"/>
                <a:gd name="T16" fmla="*/ 456 w 71"/>
                <a:gd name="T17" fmla="*/ 207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1"/>
                <a:gd name="T28" fmla="*/ 0 h 44"/>
                <a:gd name="T29" fmla="*/ 71 w 71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1" h="44">
                  <a:moveTo>
                    <a:pt x="59" y="15"/>
                  </a:moveTo>
                  <a:cubicBezTo>
                    <a:pt x="63" y="11"/>
                    <a:pt x="71" y="3"/>
                    <a:pt x="71" y="0"/>
                  </a:cubicBezTo>
                  <a:cubicBezTo>
                    <a:pt x="70" y="0"/>
                    <a:pt x="71" y="1"/>
                    <a:pt x="70" y="1"/>
                  </a:cubicBezTo>
                  <a:cubicBezTo>
                    <a:pt x="63" y="0"/>
                    <a:pt x="55" y="0"/>
                    <a:pt x="45" y="2"/>
                  </a:cubicBezTo>
                  <a:cubicBezTo>
                    <a:pt x="37" y="3"/>
                    <a:pt x="21" y="7"/>
                    <a:pt x="15" y="10"/>
                  </a:cubicBezTo>
                  <a:cubicBezTo>
                    <a:pt x="14" y="10"/>
                    <a:pt x="14" y="11"/>
                    <a:pt x="13" y="11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3" y="44"/>
                    <a:pt x="42" y="32"/>
                    <a:pt x="59" y="15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95" name="Freeform 348"/>
            <p:cNvSpPr>
              <a:spLocks/>
            </p:cNvSpPr>
            <p:nvPr/>
          </p:nvSpPr>
          <p:spPr bwMode="auto">
            <a:xfrm>
              <a:off x="4494" y="503"/>
              <a:ext cx="78" cy="32"/>
            </a:xfrm>
            <a:custGeom>
              <a:avLst/>
              <a:gdLst>
                <a:gd name="T0" fmla="*/ 481 w 62"/>
                <a:gd name="T1" fmla="*/ 240 h 24"/>
                <a:gd name="T2" fmla="*/ 487 w 62"/>
                <a:gd name="T3" fmla="*/ 229 h 24"/>
                <a:gd name="T4" fmla="*/ 264 w 62"/>
                <a:gd name="T5" fmla="*/ 28 h 24"/>
                <a:gd name="T6" fmla="*/ 0 w 62"/>
                <a:gd name="T7" fmla="*/ 65 h 24"/>
                <a:gd name="T8" fmla="*/ 226 w 62"/>
                <a:gd name="T9" fmla="*/ 268 h 24"/>
                <a:gd name="T10" fmla="*/ 481 w 62"/>
                <a:gd name="T11" fmla="*/ 24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"/>
                <a:gd name="T19" fmla="*/ 0 h 24"/>
                <a:gd name="T20" fmla="*/ 62 w 6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" h="24">
                  <a:moveTo>
                    <a:pt x="61" y="18"/>
                  </a:moveTo>
                  <a:cubicBezTo>
                    <a:pt x="61" y="18"/>
                    <a:pt x="62" y="17"/>
                    <a:pt x="62" y="17"/>
                  </a:cubicBezTo>
                  <a:cubicBezTo>
                    <a:pt x="56" y="10"/>
                    <a:pt x="46" y="4"/>
                    <a:pt x="33" y="2"/>
                  </a:cubicBezTo>
                  <a:cubicBezTo>
                    <a:pt x="21" y="0"/>
                    <a:pt x="9" y="1"/>
                    <a:pt x="0" y="5"/>
                  </a:cubicBezTo>
                  <a:cubicBezTo>
                    <a:pt x="1" y="12"/>
                    <a:pt x="22" y="18"/>
                    <a:pt x="29" y="20"/>
                  </a:cubicBezTo>
                  <a:cubicBezTo>
                    <a:pt x="38" y="22"/>
                    <a:pt x="52" y="24"/>
                    <a:pt x="61" y="18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96" name="Freeform 349"/>
            <p:cNvSpPr>
              <a:spLocks/>
            </p:cNvSpPr>
            <p:nvPr/>
          </p:nvSpPr>
          <p:spPr bwMode="auto">
            <a:xfrm>
              <a:off x="4587" y="472"/>
              <a:ext cx="255" cy="537"/>
            </a:xfrm>
            <a:custGeom>
              <a:avLst/>
              <a:gdLst>
                <a:gd name="T0" fmla="*/ 119 w 204"/>
                <a:gd name="T1" fmla="*/ 65 h 403"/>
                <a:gd name="T2" fmla="*/ 155 w 204"/>
                <a:gd name="T3" fmla="*/ 37 h 403"/>
                <a:gd name="T4" fmla="*/ 211 w 204"/>
                <a:gd name="T5" fmla="*/ 1 h 403"/>
                <a:gd name="T6" fmla="*/ 256 w 204"/>
                <a:gd name="T7" fmla="*/ 28 h 403"/>
                <a:gd name="T8" fmla="*/ 344 w 204"/>
                <a:gd name="T9" fmla="*/ 65 h 403"/>
                <a:gd name="T10" fmla="*/ 399 w 204"/>
                <a:gd name="T11" fmla="*/ 65 h 403"/>
                <a:gd name="T12" fmla="*/ 499 w 204"/>
                <a:gd name="T13" fmla="*/ 151 h 403"/>
                <a:gd name="T14" fmla="*/ 594 w 204"/>
                <a:gd name="T15" fmla="*/ 172 h 403"/>
                <a:gd name="T16" fmla="*/ 701 w 204"/>
                <a:gd name="T17" fmla="*/ 187 h 403"/>
                <a:gd name="T18" fmla="*/ 768 w 204"/>
                <a:gd name="T19" fmla="*/ 240 h 403"/>
                <a:gd name="T20" fmla="*/ 875 w 204"/>
                <a:gd name="T21" fmla="*/ 276 h 403"/>
                <a:gd name="T22" fmla="*/ 1000 w 204"/>
                <a:gd name="T23" fmla="*/ 406 h 403"/>
                <a:gd name="T24" fmla="*/ 1064 w 204"/>
                <a:gd name="T25" fmla="*/ 453 h 403"/>
                <a:gd name="T26" fmla="*/ 1111 w 204"/>
                <a:gd name="T27" fmla="*/ 557 h 403"/>
                <a:gd name="T28" fmla="*/ 1161 w 204"/>
                <a:gd name="T29" fmla="*/ 710 h 403"/>
                <a:gd name="T30" fmla="*/ 1220 w 204"/>
                <a:gd name="T31" fmla="*/ 919 h 403"/>
                <a:gd name="T32" fmla="*/ 1224 w 204"/>
                <a:gd name="T33" fmla="*/ 1344 h 403"/>
                <a:gd name="T34" fmla="*/ 1210 w 204"/>
                <a:gd name="T35" fmla="*/ 1366 h 403"/>
                <a:gd name="T36" fmla="*/ 1185 w 204"/>
                <a:gd name="T37" fmla="*/ 2420 h 403"/>
                <a:gd name="T38" fmla="*/ 1224 w 204"/>
                <a:gd name="T39" fmla="*/ 1632 h 403"/>
                <a:gd name="T40" fmla="*/ 1311 w 204"/>
                <a:gd name="T41" fmla="*/ 1580 h 403"/>
                <a:gd name="T42" fmla="*/ 1369 w 204"/>
                <a:gd name="T43" fmla="*/ 1639 h 403"/>
                <a:gd name="T44" fmla="*/ 1405 w 204"/>
                <a:gd name="T45" fmla="*/ 1820 h 403"/>
                <a:gd name="T46" fmla="*/ 1405 w 204"/>
                <a:gd name="T47" fmla="*/ 2296 h 403"/>
                <a:gd name="T48" fmla="*/ 1415 w 204"/>
                <a:gd name="T49" fmla="*/ 2541 h 403"/>
                <a:gd name="T50" fmla="*/ 1428 w 204"/>
                <a:gd name="T51" fmla="*/ 2696 h 403"/>
                <a:gd name="T52" fmla="*/ 1434 w 204"/>
                <a:gd name="T53" fmla="*/ 2880 h 403"/>
                <a:gd name="T54" fmla="*/ 1465 w 204"/>
                <a:gd name="T55" fmla="*/ 3181 h 403"/>
                <a:gd name="T56" fmla="*/ 1481 w 204"/>
                <a:gd name="T57" fmla="*/ 3386 h 403"/>
                <a:gd name="T58" fmla="*/ 1451 w 204"/>
                <a:gd name="T59" fmla="*/ 3502 h 403"/>
                <a:gd name="T60" fmla="*/ 1358 w 204"/>
                <a:gd name="T61" fmla="*/ 3473 h 403"/>
                <a:gd name="T62" fmla="*/ 1309 w 204"/>
                <a:gd name="T63" fmla="*/ 3638 h 403"/>
                <a:gd name="T64" fmla="*/ 1405 w 204"/>
                <a:gd name="T65" fmla="*/ 3819 h 403"/>
                <a:gd name="T66" fmla="*/ 1451 w 204"/>
                <a:gd name="T67" fmla="*/ 4012 h 403"/>
                <a:gd name="T68" fmla="*/ 1490 w 204"/>
                <a:gd name="T69" fmla="*/ 4239 h 403"/>
                <a:gd name="T70" fmla="*/ 1465 w 204"/>
                <a:gd name="T71" fmla="*/ 4389 h 403"/>
                <a:gd name="T72" fmla="*/ 1406 w 204"/>
                <a:gd name="T73" fmla="*/ 4372 h 403"/>
                <a:gd name="T74" fmla="*/ 1358 w 204"/>
                <a:gd name="T75" fmla="*/ 4155 h 403"/>
                <a:gd name="T76" fmla="*/ 1309 w 204"/>
                <a:gd name="T77" fmla="*/ 4297 h 403"/>
                <a:gd name="T78" fmla="*/ 1358 w 204"/>
                <a:gd name="T79" fmla="*/ 4625 h 403"/>
                <a:gd name="T80" fmla="*/ 1369 w 204"/>
                <a:gd name="T81" fmla="*/ 4930 h 403"/>
                <a:gd name="T82" fmla="*/ 1330 w 204"/>
                <a:gd name="T83" fmla="*/ 5179 h 403"/>
                <a:gd name="T84" fmla="*/ 1200 w 204"/>
                <a:gd name="T85" fmla="*/ 5322 h 403"/>
                <a:gd name="T86" fmla="*/ 979 w 204"/>
                <a:gd name="T87" fmla="*/ 5146 h 403"/>
                <a:gd name="T88" fmla="*/ 900 w 204"/>
                <a:gd name="T89" fmla="*/ 4952 h 403"/>
                <a:gd name="T90" fmla="*/ 783 w 204"/>
                <a:gd name="T91" fmla="*/ 4662 h 403"/>
                <a:gd name="T92" fmla="*/ 681 w 204"/>
                <a:gd name="T93" fmla="*/ 4177 h 403"/>
                <a:gd name="T94" fmla="*/ 595 w 204"/>
                <a:gd name="T95" fmla="*/ 3878 h 403"/>
                <a:gd name="T96" fmla="*/ 501 w 204"/>
                <a:gd name="T97" fmla="*/ 3473 h 403"/>
                <a:gd name="T98" fmla="*/ 449 w 204"/>
                <a:gd name="T99" fmla="*/ 3118 h 403"/>
                <a:gd name="T100" fmla="*/ 268 w 204"/>
                <a:gd name="T101" fmla="*/ 2492 h 403"/>
                <a:gd name="T102" fmla="*/ 176 w 204"/>
                <a:gd name="T103" fmla="*/ 2135 h 403"/>
                <a:gd name="T104" fmla="*/ 20 w 204"/>
                <a:gd name="T105" fmla="*/ 1438 h 403"/>
                <a:gd name="T106" fmla="*/ 176 w 204"/>
                <a:gd name="T107" fmla="*/ 1025 h 403"/>
                <a:gd name="T108" fmla="*/ 20 w 204"/>
                <a:gd name="T109" fmla="*/ 1281 h 403"/>
                <a:gd name="T110" fmla="*/ 25 w 204"/>
                <a:gd name="T111" fmla="*/ 1278 h 403"/>
                <a:gd name="T112" fmla="*/ 39 w 204"/>
                <a:gd name="T113" fmla="*/ 533 h 403"/>
                <a:gd name="T114" fmla="*/ 39 w 204"/>
                <a:gd name="T115" fmla="*/ 476 h 4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"/>
                <a:gd name="T175" fmla="*/ 0 h 403"/>
                <a:gd name="T176" fmla="*/ 204 w 204"/>
                <a:gd name="T177" fmla="*/ 403 h 40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" h="403">
                  <a:moveTo>
                    <a:pt x="16" y="5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6" y="3"/>
                    <a:pt x="28" y="1"/>
                  </a:cubicBezTo>
                  <a:cubicBezTo>
                    <a:pt x="30" y="0"/>
                    <a:pt x="32" y="3"/>
                    <a:pt x="34" y="2"/>
                  </a:cubicBezTo>
                  <a:cubicBezTo>
                    <a:pt x="36" y="1"/>
                    <a:pt x="41" y="6"/>
                    <a:pt x="46" y="5"/>
                  </a:cubicBezTo>
                  <a:cubicBezTo>
                    <a:pt x="50" y="5"/>
                    <a:pt x="50" y="7"/>
                    <a:pt x="53" y="5"/>
                  </a:cubicBezTo>
                  <a:cubicBezTo>
                    <a:pt x="56" y="3"/>
                    <a:pt x="66" y="11"/>
                    <a:pt x="66" y="11"/>
                  </a:cubicBezTo>
                  <a:cubicBezTo>
                    <a:pt x="66" y="11"/>
                    <a:pt x="77" y="14"/>
                    <a:pt x="79" y="13"/>
                  </a:cubicBezTo>
                  <a:cubicBezTo>
                    <a:pt x="81" y="11"/>
                    <a:pt x="91" y="15"/>
                    <a:pt x="94" y="14"/>
                  </a:cubicBezTo>
                  <a:cubicBezTo>
                    <a:pt x="96" y="13"/>
                    <a:pt x="101" y="19"/>
                    <a:pt x="103" y="18"/>
                  </a:cubicBezTo>
                  <a:cubicBezTo>
                    <a:pt x="105" y="17"/>
                    <a:pt x="112" y="21"/>
                    <a:pt x="117" y="21"/>
                  </a:cubicBezTo>
                  <a:cubicBezTo>
                    <a:pt x="122" y="20"/>
                    <a:pt x="131" y="31"/>
                    <a:pt x="134" y="31"/>
                  </a:cubicBezTo>
                  <a:cubicBezTo>
                    <a:pt x="138" y="31"/>
                    <a:pt x="139" y="35"/>
                    <a:pt x="142" y="34"/>
                  </a:cubicBezTo>
                  <a:cubicBezTo>
                    <a:pt x="146" y="33"/>
                    <a:pt x="145" y="39"/>
                    <a:pt x="149" y="42"/>
                  </a:cubicBezTo>
                  <a:cubicBezTo>
                    <a:pt x="153" y="44"/>
                    <a:pt x="152" y="51"/>
                    <a:pt x="155" y="53"/>
                  </a:cubicBezTo>
                  <a:cubicBezTo>
                    <a:pt x="158" y="55"/>
                    <a:pt x="162" y="61"/>
                    <a:pt x="164" y="69"/>
                  </a:cubicBezTo>
                  <a:cubicBezTo>
                    <a:pt x="167" y="77"/>
                    <a:pt x="170" y="97"/>
                    <a:pt x="165" y="101"/>
                  </a:cubicBezTo>
                  <a:cubicBezTo>
                    <a:pt x="164" y="102"/>
                    <a:pt x="163" y="103"/>
                    <a:pt x="162" y="103"/>
                  </a:cubicBezTo>
                  <a:cubicBezTo>
                    <a:pt x="138" y="121"/>
                    <a:pt x="147" y="163"/>
                    <a:pt x="158" y="182"/>
                  </a:cubicBezTo>
                  <a:cubicBezTo>
                    <a:pt x="144" y="145"/>
                    <a:pt x="162" y="124"/>
                    <a:pt x="165" y="123"/>
                  </a:cubicBezTo>
                  <a:cubicBezTo>
                    <a:pt x="169" y="122"/>
                    <a:pt x="173" y="119"/>
                    <a:pt x="176" y="119"/>
                  </a:cubicBezTo>
                  <a:cubicBezTo>
                    <a:pt x="179" y="119"/>
                    <a:pt x="184" y="124"/>
                    <a:pt x="184" y="124"/>
                  </a:cubicBezTo>
                  <a:cubicBezTo>
                    <a:pt x="184" y="124"/>
                    <a:pt x="186" y="132"/>
                    <a:pt x="188" y="137"/>
                  </a:cubicBezTo>
                  <a:cubicBezTo>
                    <a:pt x="190" y="143"/>
                    <a:pt x="187" y="167"/>
                    <a:pt x="188" y="173"/>
                  </a:cubicBezTo>
                  <a:cubicBezTo>
                    <a:pt x="189" y="179"/>
                    <a:pt x="185" y="186"/>
                    <a:pt x="190" y="192"/>
                  </a:cubicBezTo>
                  <a:cubicBezTo>
                    <a:pt x="196" y="197"/>
                    <a:pt x="189" y="200"/>
                    <a:pt x="191" y="204"/>
                  </a:cubicBezTo>
                  <a:cubicBezTo>
                    <a:pt x="193" y="208"/>
                    <a:pt x="193" y="213"/>
                    <a:pt x="193" y="218"/>
                  </a:cubicBezTo>
                  <a:cubicBezTo>
                    <a:pt x="193" y="223"/>
                    <a:pt x="189" y="229"/>
                    <a:pt x="197" y="240"/>
                  </a:cubicBezTo>
                  <a:cubicBezTo>
                    <a:pt x="204" y="251"/>
                    <a:pt x="196" y="249"/>
                    <a:pt x="198" y="256"/>
                  </a:cubicBezTo>
                  <a:cubicBezTo>
                    <a:pt x="200" y="264"/>
                    <a:pt x="194" y="265"/>
                    <a:pt x="194" y="265"/>
                  </a:cubicBezTo>
                  <a:cubicBezTo>
                    <a:pt x="194" y="265"/>
                    <a:pt x="187" y="269"/>
                    <a:pt x="182" y="263"/>
                  </a:cubicBezTo>
                  <a:cubicBezTo>
                    <a:pt x="177" y="257"/>
                    <a:pt x="176" y="270"/>
                    <a:pt x="175" y="275"/>
                  </a:cubicBezTo>
                  <a:cubicBezTo>
                    <a:pt x="174" y="280"/>
                    <a:pt x="178" y="280"/>
                    <a:pt x="188" y="288"/>
                  </a:cubicBezTo>
                  <a:cubicBezTo>
                    <a:pt x="199" y="297"/>
                    <a:pt x="190" y="293"/>
                    <a:pt x="194" y="303"/>
                  </a:cubicBezTo>
                  <a:cubicBezTo>
                    <a:pt x="199" y="313"/>
                    <a:pt x="199" y="312"/>
                    <a:pt x="200" y="320"/>
                  </a:cubicBezTo>
                  <a:cubicBezTo>
                    <a:pt x="201" y="329"/>
                    <a:pt x="199" y="328"/>
                    <a:pt x="197" y="331"/>
                  </a:cubicBezTo>
                  <a:cubicBezTo>
                    <a:pt x="194" y="334"/>
                    <a:pt x="193" y="335"/>
                    <a:pt x="189" y="330"/>
                  </a:cubicBezTo>
                  <a:cubicBezTo>
                    <a:pt x="185" y="325"/>
                    <a:pt x="188" y="320"/>
                    <a:pt x="182" y="314"/>
                  </a:cubicBezTo>
                  <a:cubicBezTo>
                    <a:pt x="176" y="307"/>
                    <a:pt x="178" y="317"/>
                    <a:pt x="175" y="324"/>
                  </a:cubicBezTo>
                  <a:cubicBezTo>
                    <a:pt x="172" y="331"/>
                    <a:pt x="178" y="337"/>
                    <a:pt x="182" y="349"/>
                  </a:cubicBezTo>
                  <a:cubicBezTo>
                    <a:pt x="186" y="362"/>
                    <a:pt x="183" y="362"/>
                    <a:pt x="184" y="372"/>
                  </a:cubicBezTo>
                  <a:cubicBezTo>
                    <a:pt x="185" y="381"/>
                    <a:pt x="181" y="384"/>
                    <a:pt x="178" y="391"/>
                  </a:cubicBezTo>
                  <a:cubicBezTo>
                    <a:pt x="175" y="398"/>
                    <a:pt x="171" y="400"/>
                    <a:pt x="161" y="402"/>
                  </a:cubicBezTo>
                  <a:cubicBezTo>
                    <a:pt x="151" y="403"/>
                    <a:pt x="135" y="398"/>
                    <a:pt x="132" y="389"/>
                  </a:cubicBezTo>
                  <a:cubicBezTo>
                    <a:pt x="129" y="380"/>
                    <a:pt x="129" y="387"/>
                    <a:pt x="121" y="374"/>
                  </a:cubicBezTo>
                  <a:cubicBezTo>
                    <a:pt x="112" y="360"/>
                    <a:pt x="110" y="365"/>
                    <a:pt x="106" y="352"/>
                  </a:cubicBezTo>
                  <a:cubicBezTo>
                    <a:pt x="102" y="340"/>
                    <a:pt x="99" y="325"/>
                    <a:pt x="91" y="315"/>
                  </a:cubicBezTo>
                  <a:cubicBezTo>
                    <a:pt x="82" y="304"/>
                    <a:pt x="83" y="303"/>
                    <a:pt x="80" y="293"/>
                  </a:cubicBezTo>
                  <a:cubicBezTo>
                    <a:pt x="77" y="284"/>
                    <a:pt x="76" y="279"/>
                    <a:pt x="68" y="263"/>
                  </a:cubicBezTo>
                  <a:cubicBezTo>
                    <a:pt x="60" y="248"/>
                    <a:pt x="63" y="249"/>
                    <a:pt x="60" y="236"/>
                  </a:cubicBezTo>
                  <a:cubicBezTo>
                    <a:pt x="56" y="224"/>
                    <a:pt x="37" y="201"/>
                    <a:pt x="36" y="188"/>
                  </a:cubicBezTo>
                  <a:cubicBezTo>
                    <a:pt x="35" y="174"/>
                    <a:pt x="28" y="179"/>
                    <a:pt x="24" y="161"/>
                  </a:cubicBezTo>
                  <a:cubicBezTo>
                    <a:pt x="20" y="142"/>
                    <a:pt x="0" y="131"/>
                    <a:pt x="2" y="109"/>
                  </a:cubicBezTo>
                  <a:cubicBezTo>
                    <a:pt x="16" y="104"/>
                    <a:pt x="24" y="94"/>
                    <a:pt x="24" y="77"/>
                  </a:cubicBezTo>
                  <a:cubicBezTo>
                    <a:pt x="22" y="92"/>
                    <a:pt x="14" y="96"/>
                    <a:pt x="2" y="97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1" y="75"/>
                    <a:pt x="3" y="50"/>
                    <a:pt x="5" y="40"/>
                  </a:cubicBezTo>
                  <a:cubicBezTo>
                    <a:pt x="5" y="39"/>
                    <a:pt x="5" y="37"/>
                    <a:pt x="5" y="36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97" name="Freeform 350"/>
            <p:cNvSpPr>
              <a:spLocks/>
            </p:cNvSpPr>
            <p:nvPr/>
          </p:nvSpPr>
          <p:spPr bwMode="auto">
            <a:xfrm>
              <a:off x="4697" y="489"/>
              <a:ext cx="40" cy="23"/>
            </a:xfrm>
            <a:custGeom>
              <a:avLst/>
              <a:gdLst>
                <a:gd name="T0" fmla="*/ 111 w 32"/>
                <a:gd name="T1" fmla="*/ 74 h 17"/>
                <a:gd name="T2" fmla="*/ 40 w 32"/>
                <a:gd name="T3" fmla="*/ 1 h 17"/>
                <a:gd name="T4" fmla="*/ 0 w 32"/>
                <a:gd name="T5" fmla="*/ 0 h 17"/>
                <a:gd name="T6" fmla="*/ 40 w 32"/>
                <a:gd name="T7" fmla="*/ 100 h 17"/>
                <a:gd name="T8" fmla="*/ 209 w 32"/>
                <a:gd name="T9" fmla="*/ 227 h 17"/>
                <a:gd name="T10" fmla="*/ 233 w 32"/>
                <a:gd name="T11" fmla="*/ 124 h 17"/>
                <a:gd name="T12" fmla="*/ 213 w 32"/>
                <a:gd name="T13" fmla="*/ 124 h 17"/>
                <a:gd name="T14" fmla="*/ 111 w 32"/>
                <a:gd name="T15" fmla="*/ 74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17"/>
                <a:gd name="T26" fmla="*/ 32 w 32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17">
                  <a:moveTo>
                    <a:pt x="15" y="5"/>
                  </a:moveTo>
                  <a:cubicBezTo>
                    <a:pt x="13" y="6"/>
                    <a:pt x="8" y="0"/>
                    <a:pt x="6" y="1"/>
                  </a:cubicBezTo>
                  <a:cubicBezTo>
                    <a:pt x="4" y="1"/>
                    <a:pt x="2" y="1"/>
                    <a:pt x="0" y="0"/>
                  </a:cubicBezTo>
                  <a:cubicBezTo>
                    <a:pt x="1" y="3"/>
                    <a:pt x="4" y="6"/>
                    <a:pt x="6" y="7"/>
                  </a:cubicBezTo>
                  <a:cubicBezTo>
                    <a:pt x="11" y="10"/>
                    <a:pt x="22" y="17"/>
                    <a:pt x="28" y="15"/>
                  </a:cubicBezTo>
                  <a:cubicBezTo>
                    <a:pt x="31" y="13"/>
                    <a:pt x="32" y="10"/>
                    <a:pt x="31" y="8"/>
                  </a:cubicBezTo>
                  <a:cubicBezTo>
                    <a:pt x="30" y="8"/>
                    <a:pt x="29" y="8"/>
                    <a:pt x="29" y="8"/>
                  </a:cubicBezTo>
                  <a:cubicBezTo>
                    <a:pt x="24" y="8"/>
                    <a:pt x="17" y="4"/>
                    <a:pt x="15" y="5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98" name="Freeform 351"/>
            <p:cNvSpPr>
              <a:spLocks/>
            </p:cNvSpPr>
            <p:nvPr/>
          </p:nvSpPr>
          <p:spPr bwMode="auto">
            <a:xfrm>
              <a:off x="4633" y="499"/>
              <a:ext cx="129" cy="165"/>
            </a:xfrm>
            <a:custGeom>
              <a:avLst/>
              <a:gdLst>
                <a:gd name="T0" fmla="*/ 535 w 103"/>
                <a:gd name="T1" fmla="*/ 1276 h 124"/>
                <a:gd name="T2" fmla="*/ 319 w 103"/>
                <a:gd name="T3" fmla="*/ 589 h 124"/>
                <a:gd name="T4" fmla="*/ 31 w 103"/>
                <a:gd name="T5" fmla="*/ 65 h 124"/>
                <a:gd name="T6" fmla="*/ 417 w 103"/>
                <a:gd name="T7" fmla="*/ 186 h 124"/>
                <a:gd name="T8" fmla="*/ 760 w 103"/>
                <a:gd name="T9" fmla="*/ 900 h 124"/>
                <a:gd name="T10" fmla="*/ 770 w 103"/>
                <a:gd name="T11" fmla="*/ 1361 h 124"/>
                <a:gd name="T12" fmla="*/ 607 w 103"/>
                <a:gd name="T13" fmla="*/ 1627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3"/>
                <a:gd name="T22" fmla="*/ 0 h 124"/>
                <a:gd name="T23" fmla="*/ 103 w 103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3" h="124">
                  <a:moveTo>
                    <a:pt x="70" y="98"/>
                  </a:moveTo>
                  <a:cubicBezTo>
                    <a:pt x="74" y="81"/>
                    <a:pt x="52" y="58"/>
                    <a:pt x="42" y="45"/>
                  </a:cubicBezTo>
                  <a:cubicBezTo>
                    <a:pt x="38" y="41"/>
                    <a:pt x="0" y="12"/>
                    <a:pt x="4" y="5"/>
                  </a:cubicBezTo>
                  <a:cubicBezTo>
                    <a:pt x="7" y="0"/>
                    <a:pt x="41" y="5"/>
                    <a:pt x="55" y="14"/>
                  </a:cubicBezTo>
                  <a:cubicBezTo>
                    <a:pt x="74" y="27"/>
                    <a:pt x="96" y="48"/>
                    <a:pt x="100" y="69"/>
                  </a:cubicBezTo>
                  <a:cubicBezTo>
                    <a:pt x="102" y="81"/>
                    <a:pt x="103" y="92"/>
                    <a:pt x="102" y="104"/>
                  </a:cubicBezTo>
                  <a:cubicBezTo>
                    <a:pt x="100" y="123"/>
                    <a:pt x="89" y="113"/>
                    <a:pt x="80" y="124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99" name="Freeform 352"/>
            <p:cNvSpPr>
              <a:spLocks/>
            </p:cNvSpPr>
            <p:nvPr/>
          </p:nvSpPr>
          <p:spPr bwMode="auto">
            <a:xfrm>
              <a:off x="4698" y="588"/>
              <a:ext cx="76" cy="64"/>
            </a:xfrm>
            <a:custGeom>
              <a:avLst/>
              <a:gdLst>
                <a:gd name="T0" fmla="*/ 26 w 61"/>
                <a:gd name="T1" fmla="*/ 0 h 48"/>
                <a:gd name="T2" fmla="*/ 404 w 61"/>
                <a:gd name="T3" fmla="*/ 87 h 48"/>
                <a:gd name="T4" fmla="*/ 351 w 61"/>
                <a:gd name="T5" fmla="*/ 543 h 48"/>
                <a:gd name="T6" fmla="*/ 0 w 61"/>
                <a:gd name="T7" fmla="*/ 32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"/>
                <a:gd name="T13" fmla="*/ 0 h 48"/>
                <a:gd name="T14" fmla="*/ 61 w 61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" h="48">
                  <a:moveTo>
                    <a:pt x="4" y="0"/>
                  </a:moveTo>
                  <a:cubicBezTo>
                    <a:pt x="13" y="18"/>
                    <a:pt x="42" y="16"/>
                    <a:pt x="56" y="7"/>
                  </a:cubicBezTo>
                  <a:cubicBezTo>
                    <a:pt x="56" y="20"/>
                    <a:pt x="61" y="36"/>
                    <a:pt x="48" y="41"/>
                  </a:cubicBezTo>
                  <a:cubicBezTo>
                    <a:pt x="32" y="48"/>
                    <a:pt x="9" y="39"/>
                    <a:pt x="0" y="24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00" name="Freeform 353"/>
            <p:cNvSpPr>
              <a:spLocks/>
            </p:cNvSpPr>
            <p:nvPr/>
          </p:nvSpPr>
          <p:spPr bwMode="auto">
            <a:xfrm>
              <a:off x="4609" y="605"/>
              <a:ext cx="49" cy="50"/>
            </a:xfrm>
            <a:custGeom>
              <a:avLst/>
              <a:gdLst>
                <a:gd name="T0" fmla="*/ 308 w 39"/>
                <a:gd name="T1" fmla="*/ 246 h 37"/>
                <a:gd name="T2" fmla="*/ 78 w 39"/>
                <a:gd name="T3" fmla="*/ 89 h 37"/>
                <a:gd name="T4" fmla="*/ 195 w 39"/>
                <a:gd name="T5" fmla="*/ 561 h 37"/>
                <a:gd name="T6" fmla="*/ 0 60000 65536"/>
                <a:gd name="T7" fmla="*/ 0 60000 65536"/>
                <a:gd name="T8" fmla="*/ 0 60000 65536"/>
                <a:gd name="T9" fmla="*/ 0 w 39"/>
                <a:gd name="T10" fmla="*/ 0 h 37"/>
                <a:gd name="T11" fmla="*/ 39 w 39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" h="37">
                  <a:moveTo>
                    <a:pt x="39" y="16"/>
                  </a:moveTo>
                  <a:cubicBezTo>
                    <a:pt x="35" y="9"/>
                    <a:pt x="19" y="0"/>
                    <a:pt x="10" y="6"/>
                  </a:cubicBezTo>
                  <a:cubicBezTo>
                    <a:pt x="0" y="13"/>
                    <a:pt x="16" y="34"/>
                    <a:pt x="25" y="37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01" name="Freeform 354"/>
            <p:cNvSpPr>
              <a:spLocks/>
            </p:cNvSpPr>
            <p:nvPr/>
          </p:nvSpPr>
          <p:spPr bwMode="auto">
            <a:xfrm>
              <a:off x="4607" y="609"/>
              <a:ext cx="80" cy="52"/>
            </a:xfrm>
            <a:custGeom>
              <a:avLst/>
              <a:gdLst>
                <a:gd name="T0" fmla="*/ 18 w 64"/>
                <a:gd name="T1" fmla="*/ 249 h 39"/>
                <a:gd name="T2" fmla="*/ 281 w 64"/>
                <a:gd name="T3" fmla="*/ 0 h 39"/>
                <a:gd name="T4" fmla="*/ 0 w 64"/>
                <a:gd name="T5" fmla="*/ 519 h 39"/>
                <a:gd name="T6" fmla="*/ 0 60000 65536"/>
                <a:gd name="T7" fmla="*/ 0 60000 65536"/>
                <a:gd name="T8" fmla="*/ 0 60000 65536"/>
                <a:gd name="T9" fmla="*/ 0 w 64"/>
                <a:gd name="T10" fmla="*/ 0 h 39"/>
                <a:gd name="T11" fmla="*/ 64 w 64"/>
                <a:gd name="T12" fmla="*/ 39 h 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4" h="39">
                  <a:moveTo>
                    <a:pt x="2" y="19"/>
                  </a:moveTo>
                  <a:cubicBezTo>
                    <a:pt x="15" y="19"/>
                    <a:pt x="26" y="5"/>
                    <a:pt x="38" y="0"/>
                  </a:cubicBezTo>
                  <a:cubicBezTo>
                    <a:pt x="64" y="25"/>
                    <a:pt x="17" y="28"/>
                    <a:pt x="0" y="39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02" name="Freeform 355"/>
            <p:cNvSpPr>
              <a:spLocks/>
            </p:cNvSpPr>
            <p:nvPr/>
          </p:nvSpPr>
          <p:spPr bwMode="auto">
            <a:xfrm>
              <a:off x="4605" y="608"/>
              <a:ext cx="237" cy="401"/>
            </a:xfrm>
            <a:custGeom>
              <a:avLst/>
              <a:gdLst>
                <a:gd name="T0" fmla="*/ 899 w 189"/>
                <a:gd name="T1" fmla="*/ 3792 h 301"/>
                <a:gd name="T2" fmla="*/ 1116 w 189"/>
                <a:gd name="T3" fmla="*/ 3970 h 301"/>
                <a:gd name="T4" fmla="*/ 1249 w 189"/>
                <a:gd name="T5" fmla="*/ 3819 h 301"/>
                <a:gd name="T6" fmla="*/ 1298 w 189"/>
                <a:gd name="T7" fmla="*/ 3573 h 301"/>
                <a:gd name="T8" fmla="*/ 1282 w 189"/>
                <a:gd name="T9" fmla="*/ 3263 h 301"/>
                <a:gd name="T10" fmla="*/ 1228 w 189"/>
                <a:gd name="T11" fmla="*/ 2932 h 301"/>
                <a:gd name="T12" fmla="*/ 1282 w 189"/>
                <a:gd name="T13" fmla="*/ 2799 h 301"/>
                <a:gd name="T14" fmla="*/ 1330 w 189"/>
                <a:gd name="T15" fmla="*/ 3017 h 301"/>
                <a:gd name="T16" fmla="*/ 1394 w 189"/>
                <a:gd name="T17" fmla="*/ 3025 h 301"/>
                <a:gd name="T18" fmla="*/ 1419 w 189"/>
                <a:gd name="T19" fmla="*/ 2875 h 301"/>
                <a:gd name="T20" fmla="*/ 1367 w 189"/>
                <a:gd name="T21" fmla="*/ 2662 h 301"/>
                <a:gd name="T22" fmla="*/ 1327 w 189"/>
                <a:gd name="T23" fmla="*/ 2459 h 301"/>
                <a:gd name="T24" fmla="*/ 1228 w 189"/>
                <a:gd name="T25" fmla="*/ 2285 h 301"/>
                <a:gd name="T26" fmla="*/ 1282 w 189"/>
                <a:gd name="T27" fmla="*/ 2122 h 301"/>
                <a:gd name="T28" fmla="*/ 1367 w 189"/>
                <a:gd name="T29" fmla="*/ 2152 h 301"/>
                <a:gd name="T30" fmla="*/ 1399 w 189"/>
                <a:gd name="T31" fmla="*/ 2036 h 301"/>
                <a:gd name="T32" fmla="*/ 1394 w 189"/>
                <a:gd name="T33" fmla="*/ 1821 h 301"/>
                <a:gd name="T34" fmla="*/ 1364 w 189"/>
                <a:gd name="T35" fmla="*/ 1529 h 301"/>
                <a:gd name="T36" fmla="*/ 1346 w 189"/>
                <a:gd name="T37" fmla="*/ 1347 h 301"/>
                <a:gd name="T38" fmla="*/ 1343 w 189"/>
                <a:gd name="T39" fmla="*/ 1191 h 301"/>
                <a:gd name="T40" fmla="*/ 1327 w 189"/>
                <a:gd name="T41" fmla="*/ 946 h 301"/>
                <a:gd name="T42" fmla="*/ 1327 w 189"/>
                <a:gd name="T43" fmla="*/ 470 h 301"/>
                <a:gd name="T44" fmla="*/ 1298 w 189"/>
                <a:gd name="T45" fmla="*/ 290 h 301"/>
                <a:gd name="T46" fmla="*/ 1234 w 189"/>
                <a:gd name="T47" fmla="*/ 229 h 301"/>
                <a:gd name="T48" fmla="*/ 1150 w 189"/>
                <a:gd name="T49" fmla="*/ 274 h 301"/>
                <a:gd name="T50" fmla="*/ 1090 w 189"/>
                <a:gd name="T51" fmla="*/ 1064 h 301"/>
                <a:gd name="T52" fmla="*/ 1061 w 189"/>
                <a:gd name="T53" fmla="*/ 129 h 301"/>
                <a:gd name="T54" fmla="*/ 940 w 189"/>
                <a:gd name="T55" fmla="*/ 206 h 301"/>
                <a:gd name="T56" fmla="*/ 601 w 189"/>
                <a:gd name="T57" fmla="*/ 113 h 301"/>
                <a:gd name="T58" fmla="*/ 448 w 189"/>
                <a:gd name="T59" fmla="*/ 37 h 301"/>
                <a:gd name="T60" fmla="*/ 172 w 189"/>
                <a:gd name="T61" fmla="*/ 290 h 301"/>
                <a:gd name="T62" fmla="*/ 0 w 189"/>
                <a:gd name="T63" fmla="*/ 533 h 301"/>
                <a:gd name="T64" fmla="*/ 70 w 189"/>
                <a:gd name="T65" fmla="*/ 785 h 301"/>
                <a:gd name="T66" fmla="*/ 157 w 189"/>
                <a:gd name="T67" fmla="*/ 1139 h 301"/>
                <a:gd name="T68" fmla="*/ 341 w 189"/>
                <a:gd name="T69" fmla="*/ 1772 h 301"/>
                <a:gd name="T70" fmla="*/ 403 w 189"/>
                <a:gd name="T71" fmla="*/ 2122 h 301"/>
                <a:gd name="T72" fmla="*/ 503 w 189"/>
                <a:gd name="T73" fmla="*/ 2515 h 301"/>
                <a:gd name="T74" fmla="*/ 577 w 189"/>
                <a:gd name="T75" fmla="*/ 2816 h 301"/>
                <a:gd name="T76" fmla="*/ 693 w 189"/>
                <a:gd name="T77" fmla="*/ 3311 h 301"/>
                <a:gd name="T78" fmla="*/ 815 w 189"/>
                <a:gd name="T79" fmla="*/ 3586 h 301"/>
                <a:gd name="T80" fmla="*/ 899 w 189"/>
                <a:gd name="T81" fmla="*/ 3792 h 30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89"/>
                <a:gd name="T124" fmla="*/ 0 h 301"/>
                <a:gd name="T125" fmla="*/ 189 w 189"/>
                <a:gd name="T126" fmla="*/ 301 h 30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89" h="301">
                  <a:moveTo>
                    <a:pt x="117" y="287"/>
                  </a:moveTo>
                  <a:cubicBezTo>
                    <a:pt x="120" y="296"/>
                    <a:pt x="136" y="301"/>
                    <a:pt x="146" y="300"/>
                  </a:cubicBezTo>
                  <a:cubicBezTo>
                    <a:pt x="156" y="298"/>
                    <a:pt x="160" y="296"/>
                    <a:pt x="163" y="289"/>
                  </a:cubicBezTo>
                  <a:cubicBezTo>
                    <a:pt x="166" y="282"/>
                    <a:pt x="170" y="279"/>
                    <a:pt x="169" y="270"/>
                  </a:cubicBezTo>
                  <a:cubicBezTo>
                    <a:pt x="168" y="260"/>
                    <a:pt x="171" y="260"/>
                    <a:pt x="167" y="247"/>
                  </a:cubicBezTo>
                  <a:cubicBezTo>
                    <a:pt x="163" y="235"/>
                    <a:pt x="157" y="229"/>
                    <a:pt x="160" y="222"/>
                  </a:cubicBezTo>
                  <a:cubicBezTo>
                    <a:pt x="163" y="215"/>
                    <a:pt x="161" y="205"/>
                    <a:pt x="167" y="212"/>
                  </a:cubicBezTo>
                  <a:cubicBezTo>
                    <a:pt x="173" y="218"/>
                    <a:pt x="170" y="223"/>
                    <a:pt x="174" y="228"/>
                  </a:cubicBezTo>
                  <a:cubicBezTo>
                    <a:pt x="178" y="233"/>
                    <a:pt x="179" y="232"/>
                    <a:pt x="182" y="229"/>
                  </a:cubicBezTo>
                  <a:cubicBezTo>
                    <a:pt x="184" y="226"/>
                    <a:pt x="186" y="227"/>
                    <a:pt x="185" y="218"/>
                  </a:cubicBezTo>
                  <a:cubicBezTo>
                    <a:pt x="184" y="210"/>
                    <a:pt x="184" y="211"/>
                    <a:pt x="179" y="201"/>
                  </a:cubicBezTo>
                  <a:cubicBezTo>
                    <a:pt x="175" y="191"/>
                    <a:pt x="184" y="195"/>
                    <a:pt x="173" y="186"/>
                  </a:cubicBezTo>
                  <a:cubicBezTo>
                    <a:pt x="163" y="178"/>
                    <a:pt x="159" y="178"/>
                    <a:pt x="160" y="173"/>
                  </a:cubicBezTo>
                  <a:cubicBezTo>
                    <a:pt x="161" y="168"/>
                    <a:pt x="162" y="155"/>
                    <a:pt x="167" y="161"/>
                  </a:cubicBezTo>
                  <a:cubicBezTo>
                    <a:pt x="172" y="167"/>
                    <a:pt x="179" y="163"/>
                    <a:pt x="179" y="163"/>
                  </a:cubicBezTo>
                  <a:cubicBezTo>
                    <a:pt x="179" y="163"/>
                    <a:pt x="185" y="162"/>
                    <a:pt x="183" y="154"/>
                  </a:cubicBezTo>
                  <a:cubicBezTo>
                    <a:pt x="181" y="147"/>
                    <a:pt x="189" y="149"/>
                    <a:pt x="182" y="138"/>
                  </a:cubicBezTo>
                  <a:cubicBezTo>
                    <a:pt x="174" y="127"/>
                    <a:pt x="178" y="121"/>
                    <a:pt x="178" y="116"/>
                  </a:cubicBezTo>
                  <a:cubicBezTo>
                    <a:pt x="178" y="111"/>
                    <a:pt x="178" y="106"/>
                    <a:pt x="176" y="102"/>
                  </a:cubicBezTo>
                  <a:cubicBezTo>
                    <a:pt x="174" y="98"/>
                    <a:pt x="181" y="95"/>
                    <a:pt x="175" y="90"/>
                  </a:cubicBezTo>
                  <a:cubicBezTo>
                    <a:pt x="170" y="84"/>
                    <a:pt x="174" y="77"/>
                    <a:pt x="173" y="71"/>
                  </a:cubicBezTo>
                  <a:cubicBezTo>
                    <a:pt x="172" y="65"/>
                    <a:pt x="175" y="41"/>
                    <a:pt x="173" y="35"/>
                  </a:cubicBezTo>
                  <a:cubicBezTo>
                    <a:pt x="171" y="30"/>
                    <a:pt x="169" y="22"/>
                    <a:pt x="169" y="22"/>
                  </a:cubicBezTo>
                  <a:cubicBezTo>
                    <a:pt x="169" y="22"/>
                    <a:pt x="164" y="17"/>
                    <a:pt x="161" y="17"/>
                  </a:cubicBezTo>
                  <a:cubicBezTo>
                    <a:pt x="158" y="17"/>
                    <a:pt x="154" y="20"/>
                    <a:pt x="150" y="21"/>
                  </a:cubicBezTo>
                  <a:cubicBezTo>
                    <a:pt x="147" y="22"/>
                    <a:pt x="129" y="43"/>
                    <a:pt x="143" y="80"/>
                  </a:cubicBezTo>
                  <a:cubicBezTo>
                    <a:pt x="133" y="63"/>
                    <a:pt x="126" y="31"/>
                    <a:pt x="139" y="10"/>
                  </a:cubicBezTo>
                  <a:cubicBezTo>
                    <a:pt x="134" y="13"/>
                    <a:pt x="128" y="15"/>
                    <a:pt x="123" y="16"/>
                  </a:cubicBezTo>
                  <a:cubicBezTo>
                    <a:pt x="108" y="20"/>
                    <a:pt x="93" y="15"/>
                    <a:pt x="79" y="8"/>
                  </a:cubicBezTo>
                  <a:cubicBezTo>
                    <a:pt x="69" y="3"/>
                    <a:pt x="68" y="0"/>
                    <a:pt x="58" y="3"/>
                  </a:cubicBezTo>
                  <a:cubicBezTo>
                    <a:pt x="45" y="7"/>
                    <a:pt x="33" y="13"/>
                    <a:pt x="22" y="22"/>
                  </a:cubicBezTo>
                  <a:cubicBezTo>
                    <a:pt x="16" y="26"/>
                    <a:pt x="6" y="33"/>
                    <a:pt x="0" y="40"/>
                  </a:cubicBezTo>
                  <a:cubicBezTo>
                    <a:pt x="4" y="45"/>
                    <a:pt x="8" y="51"/>
                    <a:pt x="9" y="59"/>
                  </a:cubicBezTo>
                  <a:cubicBezTo>
                    <a:pt x="13" y="77"/>
                    <a:pt x="20" y="72"/>
                    <a:pt x="21" y="86"/>
                  </a:cubicBezTo>
                  <a:cubicBezTo>
                    <a:pt x="22" y="99"/>
                    <a:pt x="41" y="122"/>
                    <a:pt x="45" y="134"/>
                  </a:cubicBezTo>
                  <a:cubicBezTo>
                    <a:pt x="48" y="147"/>
                    <a:pt x="45" y="146"/>
                    <a:pt x="53" y="161"/>
                  </a:cubicBezTo>
                  <a:cubicBezTo>
                    <a:pt x="61" y="177"/>
                    <a:pt x="62" y="182"/>
                    <a:pt x="65" y="191"/>
                  </a:cubicBezTo>
                  <a:cubicBezTo>
                    <a:pt x="68" y="201"/>
                    <a:pt x="67" y="202"/>
                    <a:pt x="76" y="213"/>
                  </a:cubicBezTo>
                  <a:cubicBezTo>
                    <a:pt x="84" y="223"/>
                    <a:pt x="87" y="238"/>
                    <a:pt x="91" y="250"/>
                  </a:cubicBezTo>
                  <a:cubicBezTo>
                    <a:pt x="95" y="263"/>
                    <a:pt x="97" y="258"/>
                    <a:pt x="106" y="272"/>
                  </a:cubicBezTo>
                  <a:cubicBezTo>
                    <a:pt x="114" y="285"/>
                    <a:pt x="114" y="278"/>
                    <a:pt x="117" y="287"/>
                  </a:cubicBezTo>
                  <a:close/>
                </a:path>
              </a:pathLst>
            </a:custGeom>
            <a:solidFill>
              <a:srgbClr val="FB6747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803" name="Freeform 356"/>
            <p:cNvSpPr>
              <a:spLocks/>
            </p:cNvSpPr>
            <p:nvPr/>
          </p:nvSpPr>
          <p:spPr bwMode="auto">
            <a:xfrm>
              <a:off x="4594" y="504"/>
              <a:ext cx="119" cy="212"/>
            </a:xfrm>
            <a:custGeom>
              <a:avLst/>
              <a:gdLst>
                <a:gd name="T0" fmla="*/ 663 w 95"/>
                <a:gd name="T1" fmla="*/ 1431 h 159"/>
                <a:gd name="T2" fmla="*/ 304 w 95"/>
                <a:gd name="T3" fmla="*/ 427 h 159"/>
                <a:gd name="T4" fmla="*/ 25 w 95"/>
                <a:gd name="T5" fmla="*/ 0 h 159"/>
                <a:gd name="T6" fmla="*/ 0 w 95"/>
                <a:gd name="T7" fmla="*/ 151 h 159"/>
                <a:gd name="T8" fmla="*/ 341 w 95"/>
                <a:gd name="T9" fmla="*/ 692 h 159"/>
                <a:gd name="T10" fmla="*/ 148 w 95"/>
                <a:gd name="T11" fmla="*/ 711 h 159"/>
                <a:gd name="T12" fmla="*/ 381 w 95"/>
                <a:gd name="T13" fmla="*/ 923 h 159"/>
                <a:gd name="T14" fmla="*/ 638 w 95"/>
                <a:gd name="T15" fmla="*/ 1488 h 159"/>
                <a:gd name="T16" fmla="*/ 694 w 95"/>
                <a:gd name="T17" fmla="*/ 2027 h 159"/>
                <a:gd name="T18" fmla="*/ 703 w 95"/>
                <a:gd name="T19" fmla="*/ 1984 h 159"/>
                <a:gd name="T20" fmla="*/ 663 w 95"/>
                <a:gd name="T21" fmla="*/ 1431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5"/>
                <a:gd name="T34" fmla="*/ 0 h 159"/>
                <a:gd name="T35" fmla="*/ 95 w 95"/>
                <a:gd name="T36" fmla="*/ 159 h 1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5" h="159">
                  <a:moveTo>
                    <a:pt x="87" y="107"/>
                  </a:moveTo>
                  <a:cubicBezTo>
                    <a:pt x="84" y="77"/>
                    <a:pt x="52" y="40"/>
                    <a:pt x="40" y="32"/>
                  </a:cubicBezTo>
                  <a:cubicBezTo>
                    <a:pt x="28" y="25"/>
                    <a:pt x="18" y="17"/>
                    <a:pt x="3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2" y="25"/>
                    <a:pt x="51" y="44"/>
                    <a:pt x="45" y="52"/>
                  </a:cubicBezTo>
                  <a:cubicBezTo>
                    <a:pt x="39" y="62"/>
                    <a:pt x="23" y="59"/>
                    <a:pt x="19" y="53"/>
                  </a:cubicBezTo>
                  <a:cubicBezTo>
                    <a:pt x="27" y="66"/>
                    <a:pt x="34" y="66"/>
                    <a:pt x="50" y="69"/>
                  </a:cubicBezTo>
                  <a:cubicBezTo>
                    <a:pt x="67" y="72"/>
                    <a:pt x="79" y="96"/>
                    <a:pt x="84" y="112"/>
                  </a:cubicBezTo>
                  <a:cubicBezTo>
                    <a:pt x="88" y="124"/>
                    <a:pt x="92" y="152"/>
                    <a:pt x="92" y="152"/>
                  </a:cubicBezTo>
                  <a:cubicBezTo>
                    <a:pt x="92" y="152"/>
                    <a:pt x="95" y="159"/>
                    <a:pt x="93" y="149"/>
                  </a:cubicBezTo>
                  <a:cubicBezTo>
                    <a:pt x="91" y="137"/>
                    <a:pt x="88" y="123"/>
                    <a:pt x="87" y="107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04" name="Freeform 357"/>
            <p:cNvSpPr>
              <a:spLocks/>
            </p:cNvSpPr>
            <p:nvPr/>
          </p:nvSpPr>
          <p:spPr bwMode="auto">
            <a:xfrm>
              <a:off x="4464" y="325"/>
              <a:ext cx="54" cy="174"/>
            </a:xfrm>
            <a:custGeom>
              <a:avLst/>
              <a:gdLst>
                <a:gd name="T0" fmla="*/ 249 w 43"/>
                <a:gd name="T1" fmla="*/ 0 h 130"/>
                <a:gd name="T2" fmla="*/ 172 w 43"/>
                <a:gd name="T3" fmla="*/ 885 h 130"/>
                <a:gd name="T4" fmla="*/ 0 w 43"/>
                <a:gd name="T5" fmla="*/ 1794 h 130"/>
                <a:gd name="T6" fmla="*/ 271 w 43"/>
                <a:gd name="T7" fmla="*/ 661 h 130"/>
                <a:gd name="T8" fmla="*/ 249 w 43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130"/>
                <a:gd name="T17" fmla="*/ 43 w 43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130">
                  <a:moveTo>
                    <a:pt x="33" y="0"/>
                  </a:moveTo>
                  <a:cubicBezTo>
                    <a:pt x="40" y="16"/>
                    <a:pt x="33" y="36"/>
                    <a:pt x="22" y="64"/>
                  </a:cubicBezTo>
                  <a:cubicBezTo>
                    <a:pt x="13" y="88"/>
                    <a:pt x="1" y="118"/>
                    <a:pt x="0" y="130"/>
                  </a:cubicBezTo>
                  <a:cubicBezTo>
                    <a:pt x="10" y="94"/>
                    <a:pt x="30" y="67"/>
                    <a:pt x="35" y="48"/>
                  </a:cubicBezTo>
                  <a:cubicBezTo>
                    <a:pt x="39" y="28"/>
                    <a:pt x="43" y="11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05" name="Line 358"/>
            <p:cNvSpPr>
              <a:spLocks noChangeShapeType="1"/>
            </p:cNvSpPr>
            <p:nvPr/>
          </p:nvSpPr>
          <p:spPr bwMode="auto">
            <a:xfrm>
              <a:off x="4484" y="344"/>
              <a:ext cx="6" cy="36"/>
            </a:xfrm>
            <a:prstGeom prst="line">
              <a:avLst/>
            </a:pr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06" name="Freeform 359"/>
            <p:cNvSpPr>
              <a:spLocks/>
            </p:cNvSpPr>
            <p:nvPr/>
          </p:nvSpPr>
          <p:spPr bwMode="auto">
            <a:xfrm>
              <a:off x="4520" y="207"/>
              <a:ext cx="42" cy="17"/>
            </a:xfrm>
            <a:custGeom>
              <a:avLst/>
              <a:gdLst>
                <a:gd name="T0" fmla="*/ 0 w 33"/>
                <a:gd name="T1" fmla="*/ 65 h 13"/>
                <a:gd name="T2" fmla="*/ 281 w 33"/>
                <a:gd name="T3" fmla="*/ 122 h 13"/>
                <a:gd name="T4" fmla="*/ 22 w 33"/>
                <a:gd name="T5" fmla="*/ 65 h 13"/>
                <a:gd name="T6" fmla="*/ 0 60000 65536"/>
                <a:gd name="T7" fmla="*/ 0 60000 65536"/>
                <a:gd name="T8" fmla="*/ 0 60000 65536"/>
                <a:gd name="T9" fmla="*/ 0 w 33"/>
                <a:gd name="T10" fmla="*/ 0 h 13"/>
                <a:gd name="T11" fmla="*/ 33 w 33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3">
                  <a:moveTo>
                    <a:pt x="0" y="6"/>
                  </a:moveTo>
                  <a:cubicBezTo>
                    <a:pt x="12" y="2"/>
                    <a:pt x="24" y="0"/>
                    <a:pt x="33" y="11"/>
                  </a:cubicBezTo>
                  <a:cubicBezTo>
                    <a:pt x="23" y="13"/>
                    <a:pt x="11" y="9"/>
                    <a:pt x="2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07" name="Freeform 360"/>
            <p:cNvSpPr>
              <a:spLocks/>
            </p:cNvSpPr>
            <p:nvPr/>
          </p:nvSpPr>
          <p:spPr bwMode="auto">
            <a:xfrm>
              <a:off x="4489" y="348"/>
              <a:ext cx="9" cy="25"/>
            </a:xfrm>
            <a:custGeom>
              <a:avLst/>
              <a:gdLst>
                <a:gd name="T0" fmla="*/ 0 w 7"/>
                <a:gd name="T1" fmla="*/ 1 h 19"/>
                <a:gd name="T2" fmla="*/ 22 w 7"/>
                <a:gd name="T3" fmla="*/ 84 h 19"/>
                <a:gd name="T4" fmla="*/ 28 w 7"/>
                <a:gd name="T5" fmla="*/ 125 h 19"/>
                <a:gd name="T6" fmla="*/ 46 w 7"/>
                <a:gd name="T7" fmla="*/ 225 h 19"/>
                <a:gd name="T8" fmla="*/ 59 w 7"/>
                <a:gd name="T9" fmla="*/ 164 h 19"/>
                <a:gd name="T10" fmla="*/ 59 w 7"/>
                <a:gd name="T11" fmla="*/ 95 h 19"/>
                <a:gd name="T12" fmla="*/ 0 w 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9"/>
                <a:gd name="T23" fmla="*/ 7 w 7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9">
                  <a:moveTo>
                    <a:pt x="0" y="1"/>
                  </a:moveTo>
                  <a:cubicBezTo>
                    <a:pt x="2" y="2"/>
                    <a:pt x="1" y="5"/>
                    <a:pt x="2" y="7"/>
                  </a:cubicBezTo>
                  <a:cubicBezTo>
                    <a:pt x="2" y="8"/>
                    <a:pt x="2" y="10"/>
                    <a:pt x="3" y="11"/>
                  </a:cubicBezTo>
                  <a:cubicBezTo>
                    <a:pt x="4" y="14"/>
                    <a:pt x="4" y="17"/>
                    <a:pt x="5" y="19"/>
                  </a:cubicBezTo>
                  <a:cubicBezTo>
                    <a:pt x="6" y="18"/>
                    <a:pt x="6" y="15"/>
                    <a:pt x="6" y="14"/>
                  </a:cubicBezTo>
                  <a:cubicBezTo>
                    <a:pt x="7" y="12"/>
                    <a:pt x="7" y="10"/>
                    <a:pt x="6" y="8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08" name="Freeform 361"/>
            <p:cNvSpPr>
              <a:spLocks/>
            </p:cNvSpPr>
            <p:nvPr/>
          </p:nvSpPr>
          <p:spPr bwMode="auto">
            <a:xfrm>
              <a:off x="4564" y="628"/>
              <a:ext cx="143" cy="441"/>
            </a:xfrm>
            <a:custGeom>
              <a:avLst/>
              <a:gdLst>
                <a:gd name="T0" fmla="*/ 49 w 114"/>
                <a:gd name="T1" fmla="*/ 785 h 331"/>
                <a:gd name="T2" fmla="*/ 97 w 114"/>
                <a:gd name="T3" fmla="*/ 1101 h 331"/>
                <a:gd name="T4" fmla="*/ 122 w 114"/>
                <a:gd name="T5" fmla="*/ 1260 h 331"/>
                <a:gd name="T6" fmla="*/ 125 w 114"/>
                <a:gd name="T7" fmla="*/ 1551 h 331"/>
                <a:gd name="T8" fmla="*/ 172 w 114"/>
                <a:gd name="T9" fmla="*/ 2036 h 331"/>
                <a:gd name="T10" fmla="*/ 216 w 114"/>
                <a:gd name="T11" fmla="*/ 2240 h 331"/>
                <a:gd name="T12" fmla="*/ 271 w 114"/>
                <a:gd name="T13" fmla="*/ 2426 h 331"/>
                <a:gd name="T14" fmla="*/ 309 w 114"/>
                <a:gd name="T15" fmla="*/ 2605 h 331"/>
                <a:gd name="T16" fmla="*/ 449 w 114"/>
                <a:gd name="T17" fmla="*/ 3110 h 331"/>
                <a:gd name="T18" fmla="*/ 514 w 114"/>
                <a:gd name="T19" fmla="*/ 3337 h 331"/>
                <a:gd name="T20" fmla="*/ 576 w 114"/>
                <a:gd name="T21" fmla="*/ 3499 h 331"/>
                <a:gd name="T22" fmla="*/ 626 w 114"/>
                <a:gd name="T23" fmla="*/ 3623 h 331"/>
                <a:gd name="T24" fmla="*/ 655 w 114"/>
                <a:gd name="T25" fmla="*/ 3753 h 331"/>
                <a:gd name="T26" fmla="*/ 748 w 114"/>
                <a:gd name="T27" fmla="*/ 3905 h 331"/>
                <a:gd name="T28" fmla="*/ 766 w 114"/>
                <a:gd name="T29" fmla="*/ 3933 h 331"/>
                <a:gd name="T30" fmla="*/ 822 w 114"/>
                <a:gd name="T31" fmla="*/ 4144 h 331"/>
                <a:gd name="T32" fmla="*/ 828 w 114"/>
                <a:gd name="T33" fmla="*/ 4379 h 331"/>
                <a:gd name="T34" fmla="*/ 828 w 114"/>
                <a:gd name="T35" fmla="*/ 4379 h 331"/>
                <a:gd name="T36" fmla="*/ 847 w 114"/>
                <a:gd name="T37" fmla="*/ 4172 h 331"/>
                <a:gd name="T38" fmla="*/ 785 w 114"/>
                <a:gd name="T39" fmla="*/ 3905 h 331"/>
                <a:gd name="T40" fmla="*/ 768 w 114"/>
                <a:gd name="T41" fmla="*/ 3877 h 331"/>
                <a:gd name="T42" fmla="*/ 723 w 114"/>
                <a:gd name="T43" fmla="*/ 3792 h 331"/>
                <a:gd name="T44" fmla="*/ 670 w 114"/>
                <a:gd name="T45" fmla="*/ 3707 h 331"/>
                <a:gd name="T46" fmla="*/ 645 w 114"/>
                <a:gd name="T47" fmla="*/ 3615 h 331"/>
                <a:gd name="T48" fmla="*/ 600 w 114"/>
                <a:gd name="T49" fmla="*/ 3471 h 331"/>
                <a:gd name="T50" fmla="*/ 546 w 114"/>
                <a:gd name="T51" fmla="*/ 3311 h 331"/>
                <a:gd name="T52" fmla="*/ 459 w 114"/>
                <a:gd name="T53" fmla="*/ 3080 h 331"/>
                <a:gd name="T54" fmla="*/ 332 w 114"/>
                <a:gd name="T55" fmla="*/ 2595 h 331"/>
                <a:gd name="T56" fmla="*/ 292 w 114"/>
                <a:gd name="T57" fmla="*/ 2425 h 331"/>
                <a:gd name="T58" fmla="*/ 246 w 114"/>
                <a:gd name="T59" fmla="*/ 2221 h 331"/>
                <a:gd name="T60" fmla="*/ 192 w 114"/>
                <a:gd name="T61" fmla="*/ 2022 h 331"/>
                <a:gd name="T62" fmla="*/ 157 w 114"/>
                <a:gd name="T63" fmla="*/ 1551 h 331"/>
                <a:gd name="T64" fmla="*/ 148 w 114"/>
                <a:gd name="T65" fmla="*/ 1240 h 331"/>
                <a:gd name="T66" fmla="*/ 125 w 114"/>
                <a:gd name="T67" fmla="*/ 1101 h 331"/>
                <a:gd name="T68" fmla="*/ 77 w 114"/>
                <a:gd name="T69" fmla="*/ 769 h 331"/>
                <a:gd name="T70" fmla="*/ 39 w 114"/>
                <a:gd name="T71" fmla="*/ 0 h 331"/>
                <a:gd name="T72" fmla="*/ 39 w 114"/>
                <a:gd name="T73" fmla="*/ 0 h 331"/>
                <a:gd name="T74" fmla="*/ 49 w 114"/>
                <a:gd name="T75" fmla="*/ 785 h 3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14"/>
                <a:gd name="T115" fmla="*/ 0 h 331"/>
                <a:gd name="T116" fmla="*/ 114 w 114"/>
                <a:gd name="T117" fmla="*/ 331 h 33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14" h="331">
                  <a:moveTo>
                    <a:pt x="6" y="59"/>
                  </a:moveTo>
                  <a:cubicBezTo>
                    <a:pt x="10" y="69"/>
                    <a:pt x="12" y="76"/>
                    <a:pt x="13" y="83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7" y="99"/>
                    <a:pt x="17" y="108"/>
                    <a:pt x="17" y="117"/>
                  </a:cubicBezTo>
                  <a:cubicBezTo>
                    <a:pt x="18" y="130"/>
                    <a:pt x="18" y="145"/>
                    <a:pt x="22" y="154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5" y="184"/>
                    <a:pt x="35" y="184"/>
                    <a:pt x="35" y="184"/>
                  </a:cubicBezTo>
                  <a:cubicBezTo>
                    <a:pt x="40" y="197"/>
                    <a:pt x="40" y="197"/>
                    <a:pt x="40" y="197"/>
                  </a:cubicBezTo>
                  <a:cubicBezTo>
                    <a:pt x="44" y="209"/>
                    <a:pt x="50" y="226"/>
                    <a:pt x="58" y="235"/>
                  </a:cubicBezTo>
                  <a:cubicBezTo>
                    <a:pt x="63" y="241"/>
                    <a:pt x="65" y="247"/>
                    <a:pt x="67" y="252"/>
                  </a:cubicBezTo>
                  <a:cubicBezTo>
                    <a:pt x="70" y="257"/>
                    <a:pt x="72" y="261"/>
                    <a:pt x="75" y="264"/>
                  </a:cubicBezTo>
                  <a:cubicBezTo>
                    <a:pt x="79" y="268"/>
                    <a:pt x="80" y="271"/>
                    <a:pt x="81" y="274"/>
                  </a:cubicBezTo>
                  <a:cubicBezTo>
                    <a:pt x="81" y="277"/>
                    <a:pt x="82" y="281"/>
                    <a:pt x="85" y="284"/>
                  </a:cubicBezTo>
                  <a:cubicBezTo>
                    <a:pt x="97" y="295"/>
                    <a:pt x="97" y="295"/>
                    <a:pt x="97" y="295"/>
                  </a:cubicBezTo>
                  <a:cubicBezTo>
                    <a:pt x="99" y="297"/>
                    <a:pt x="99" y="297"/>
                    <a:pt x="99" y="297"/>
                  </a:cubicBezTo>
                  <a:cubicBezTo>
                    <a:pt x="103" y="302"/>
                    <a:pt x="109" y="309"/>
                    <a:pt x="107" y="313"/>
                  </a:cubicBezTo>
                  <a:cubicBezTo>
                    <a:pt x="106" y="317"/>
                    <a:pt x="107" y="325"/>
                    <a:pt x="108" y="331"/>
                  </a:cubicBezTo>
                  <a:cubicBezTo>
                    <a:pt x="108" y="331"/>
                    <a:pt x="108" y="331"/>
                    <a:pt x="108" y="331"/>
                  </a:cubicBezTo>
                  <a:cubicBezTo>
                    <a:pt x="107" y="326"/>
                    <a:pt x="109" y="318"/>
                    <a:pt x="111" y="315"/>
                  </a:cubicBezTo>
                  <a:cubicBezTo>
                    <a:pt x="114" y="308"/>
                    <a:pt x="107" y="300"/>
                    <a:pt x="102" y="295"/>
                  </a:cubicBezTo>
                  <a:cubicBezTo>
                    <a:pt x="100" y="293"/>
                    <a:pt x="100" y="293"/>
                    <a:pt x="100" y="293"/>
                  </a:cubicBezTo>
                  <a:cubicBezTo>
                    <a:pt x="94" y="287"/>
                    <a:pt x="94" y="287"/>
                    <a:pt x="94" y="287"/>
                  </a:cubicBezTo>
                  <a:cubicBezTo>
                    <a:pt x="87" y="281"/>
                    <a:pt x="87" y="281"/>
                    <a:pt x="87" y="281"/>
                  </a:cubicBezTo>
                  <a:cubicBezTo>
                    <a:pt x="85" y="279"/>
                    <a:pt x="85" y="276"/>
                    <a:pt x="84" y="273"/>
                  </a:cubicBezTo>
                  <a:cubicBezTo>
                    <a:pt x="83" y="270"/>
                    <a:pt x="82" y="266"/>
                    <a:pt x="78" y="262"/>
                  </a:cubicBezTo>
                  <a:cubicBezTo>
                    <a:pt x="75" y="258"/>
                    <a:pt x="73" y="255"/>
                    <a:pt x="71" y="250"/>
                  </a:cubicBezTo>
                  <a:cubicBezTo>
                    <a:pt x="69" y="245"/>
                    <a:pt x="66" y="239"/>
                    <a:pt x="60" y="233"/>
                  </a:cubicBezTo>
                  <a:cubicBezTo>
                    <a:pt x="54" y="224"/>
                    <a:pt x="48" y="208"/>
                    <a:pt x="43" y="196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2" y="168"/>
                    <a:pt x="32" y="168"/>
                    <a:pt x="32" y="168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2" y="144"/>
                    <a:pt x="21" y="130"/>
                    <a:pt x="21" y="117"/>
                  </a:cubicBezTo>
                  <a:cubicBezTo>
                    <a:pt x="21" y="107"/>
                    <a:pt x="21" y="99"/>
                    <a:pt x="19" y="9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5" y="75"/>
                    <a:pt x="14" y="68"/>
                    <a:pt x="10" y="58"/>
                  </a:cubicBezTo>
                  <a:cubicBezTo>
                    <a:pt x="4" y="44"/>
                    <a:pt x="5" y="1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3"/>
                    <a:pt x="0" y="45"/>
                    <a:pt x="6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09" name="Freeform 362"/>
            <p:cNvSpPr>
              <a:spLocks/>
            </p:cNvSpPr>
            <p:nvPr/>
          </p:nvSpPr>
          <p:spPr bwMode="auto">
            <a:xfrm>
              <a:off x="4525" y="223"/>
              <a:ext cx="270" cy="16"/>
            </a:xfrm>
            <a:custGeom>
              <a:avLst/>
              <a:gdLst>
                <a:gd name="T0" fmla="*/ 76 w 216"/>
                <a:gd name="T1" fmla="*/ 85 h 12"/>
                <a:gd name="T2" fmla="*/ 763 w 216"/>
                <a:gd name="T3" fmla="*/ 37 h 12"/>
                <a:gd name="T4" fmla="*/ 1614 w 216"/>
                <a:gd name="T5" fmla="*/ 85 h 12"/>
                <a:gd name="T6" fmla="*/ 701 w 216"/>
                <a:gd name="T7" fmla="*/ 129 h 12"/>
                <a:gd name="T8" fmla="*/ 76 w 216"/>
                <a:gd name="T9" fmla="*/ 8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2"/>
                <a:gd name="T17" fmla="*/ 216 w 21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2">
                  <a:moveTo>
                    <a:pt x="10" y="6"/>
                  </a:moveTo>
                  <a:cubicBezTo>
                    <a:pt x="0" y="3"/>
                    <a:pt x="57" y="6"/>
                    <a:pt x="102" y="3"/>
                  </a:cubicBezTo>
                  <a:cubicBezTo>
                    <a:pt x="147" y="0"/>
                    <a:pt x="184" y="6"/>
                    <a:pt x="216" y="6"/>
                  </a:cubicBezTo>
                  <a:cubicBezTo>
                    <a:pt x="192" y="8"/>
                    <a:pt x="122" y="8"/>
                    <a:pt x="94" y="10"/>
                  </a:cubicBezTo>
                  <a:cubicBezTo>
                    <a:pt x="66" y="12"/>
                    <a:pt x="17" y="8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10" name="Freeform 363"/>
            <p:cNvSpPr>
              <a:spLocks/>
            </p:cNvSpPr>
            <p:nvPr/>
          </p:nvSpPr>
          <p:spPr bwMode="auto">
            <a:xfrm>
              <a:off x="4325" y="81"/>
              <a:ext cx="113" cy="252"/>
            </a:xfrm>
            <a:custGeom>
              <a:avLst/>
              <a:gdLst>
                <a:gd name="T0" fmla="*/ 677 w 90"/>
                <a:gd name="T1" fmla="*/ 116 h 189"/>
                <a:gd name="T2" fmla="*/ 672 w 90"/>
                <a:gd name="T3" fmla="*/ 151 h 189"/>
                <a:gd name="T4" fmla="*/ 599 w 90"/>
                <a:gd name="T5" fmla="*/ 332 h 189"/>
                <a:gd name="T6" fmla="*/ 31 w 90"/>
                <a:gd name="T7" fmla="*/ 2516 h 189"/>
                <a:gd name="T8" fmla="*/ 62 w 90"/>
                <a:gd name="T9" fmla="*/ 1919 h 189"/>
                <a:gd name="T10" fmla="*/ 328 w 90"/>
                <a:gd name="T11" fmla="*/ 873 h 189"/>
                <a:gd name="T12" fmla="*/ 634 w 90"/>
                <a:gd name="T13" fmla="*/ 320 h 189"/>
                <a:gd name="T14" fmla="*/ 677 w 90"/>
                <a:gd name="T15" fmla="*/ 116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189"/>
                <a:gd name="T26" fmla="*/ 90 w 90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189">
                  <a:moveTo>
                    <a:pt x="88" y="9"/>
                  </a:moveTo>
                  <a:cubicBezTo>
                    <a:pt x="90" y="0"/>
                    <a:pt x="89" y="2"/>
                    <a:pt x="86" y="11"/>
                  </a:cubicBezTo>
                  <a:cubicBezTo>
                    <a:pt x="84" y="16"/>
                    <a:pt x="81" y="21"/>
                    <a:pt x="77" y="25"/>
                  </a:cubicBezTo>
                  <a:cubicBezTo>
                    <a:pt x="64" y="38"/>
                    <a:pt x="0" y="67"/>
                    <a:pt x="4" y="189"/>
                  </a:cubicBezTo>
                  <a:cubicBezTo>
                    <a:pt x="5" y="175"/>
                    <a:pt x="5" y="158"/>
                    <a:pt x="8" y="144"/>
                  </a:cubicBezTo>
                  <a:cubicBezTo>
                    <a:pt x="14" y="110"/>
                    <a:pt x="28" y="82"/>
                    <a:pt x="42" y="65"/>
                  </a:cubicBezTo>
                  <a:cubicBezTo>
                    <a:pt x="62" y="42"/>
                    <a:pt x="76" y="34"/>
                    <a:pt x="82" y="24"/>
                  </a:cubicBezTo>
                  <a:cubicBezTo>
                    <a:pt x="84" y="21"/>
                    <a:pt x="87" y="15"/>
                    <a:pt x="8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11" name="Freeform 364"/>
            <p:cNvSpPr>
              <a:spLocks/>
            </p:cNvSpPr>
            <p:nvPr/>
          </p:nvSpPr>
          <p:spPr bwMode="auto">
            <a:xfrm>
              <a:off x="4176" y="193"/>
              <a:ext cx="10" cy="275"/>
            </a:xfrm>
            <a:custGeom>
              <a:avLst/>
              <a:gdLst>
                <a:gd name="T0" fmla="*/ 1 w 8"/>
                <a:gd name="T1" fmla="*/ 0 h 206"/>
                <a:gd name="T2" fmla="*/ 1 w 8"/>
                <a:gd name="T3" fmla="*/ 1442 h 206"/>
                <a:gd name="T4" fmla="*/ 18 w 8"/>
                <a:gd name="T5" fmla="*/ 2771 h 206"/>
                <a:gd name="T6" fmla="*/ 50 w 8"/>
                <a:gd name="T7" fmla="*/ 1404 h 206"/>
                <a:gd name="T8" fmla="*/ 1 w 8"/>
                <a:gd name="T9" fmla="*/ 0 h 2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06"/>
                <a:gd name="T17" fmla="*/ 8 w 8"/>
                <a:gd name="T18" fmla="*/ 206 h 2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06">
                  <a:moveTo>
                    <a:pt x="1" y="0"/>
                  </a:moveTo>
                  <a:cubicBezTo>
                    <a:pt x="1" y="23"/>
                    <a:pt x="0" y="77"/>
                    <a:pt x="1" y="107"/>
                  </a:cubicBezTo>
                  <a:cubicBezTo>
                    <a:pt x="3" y="138"/>
                    <a:pt x="6" y="193"/>
                    <a:pt x="2" y="206"/>
                  </a:cubicBezTo>
                  <a:cubicBezTo>
                    <a:pt x="8" y="191"/>
                    <a:pt x="7" y="130"/>
                    <a:pt x="7" y="104"/>
                  </a:cubicBezTo>
                  <a:cubicBezTo>
                    <a:pt x="7" y="78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12" name="Freeform 365"/>
            <p:cNvSpPr>
              <a:spLocks/>
            </p:cNvSpPr>
            <p:nvPr/>
          </p:nvSpPr>
          <p:spPr bwMode="auto">
            <a:xfrm>
              <a:off x="4100" y="197"/>
              <a:ext cx="40" cy="18"/>
            </a:xfrm>
            <a:custGeom>
              <a:avLst/>
              <a:gdLst>
                <a:gd name="T0" fmla="*/ 50 w 32"/>
                <a:gd name="T1" fmla="*/ 96 h 13"/>
                <a:gd name="T2" fmla="*/ 234 w 32"/>
                <a:gd name="T3" fmla="*/ 145 h 13"/>
                <a:gd name="T4" fmla="*/ 78 w 32"/>
                <a:gd name="T5" fmla="*/ 40 h 13"/>
                <a:gd name="T6" fmla="*/ 0 w 32"/>
                <a:gd name="T7" fmla="*/ 241 h 13"/>
                <a:gd name="T8" fmla="*/ 50 w 32"/>
                <a:gd name="T9" fmla="*/ 9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7" y="5"/>
                  </a:moveTo>
                  <a:cubicBezTo>
                    <a:pt x="11" y="3"/>
                    <a:pt x="25" y="7"/>
                    <a:pt x="32" y="8"/>
                  </a:cubicBezTo>
                  <a:cubicBezTo>
                    <a:pt x="32" y="8"/>
                    <a:pt x="19" y="3"/>
                    <a:pt x="11" y="2"/>
                  </a:cubicBezTo>
                  <a:cubicBezTo>
                    <a:pt x="4" y="0"/>
                    <a:pt x="2" y="7"/>
                    <a:pt x="0" y="13"/>
                  </a:cubicBezTo>
                  <a:cubicBezTo>
                    <a:pt x="2" y="10"/>
                    <a:pt x="6" y="6"/>
                    <a:pt x="7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13" name="Freeform 366"/>
            <p:cNvSpPr>
              <a:spLocks/>
            </p:cNvSpPr>
            <p:nvPr/>
          </p:nvSpPr>
          <p:spPr bwMode="auto">
            <a:xfrm>
              <a:off x="4089" y="257"/>
              <a:ext cx="50" cy="19"/>
            </a:xfrm>
            <a:custGeom>
              <a:avLst/>
              <a:gdLst>
                <a:gd name="T0" fmla="*/ 40 w 40"/>
                <a:gd name="T1" fmla="*/ 88 h 14"/>
                <a:gd name="T2" fmla="*/ 294 w 40"/>
                <a:gd name="T3" fmla="*/ 1 h 14"/>
                <a:gd name="T4" fmla="*/ 63 w 40"/>
                <a:gd name="T5" fmla="*/ 0 h 14"/>
                <a:gd name="T6" fmla="*/ 0 w 40"/>
                <a:gd name="T7" fmla="*/ 219 h 14"/>
                <a:gd name="T8" fmla="*/ 40 w 40"/>
                <a:gd name="T9" fmla="*/ 88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4"/>
                <a:gd name="T17" fmla="*/ 40 w 4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4">
                  <a:moveTo>
                    <a:pt x="6" y="5"/>
                  </a:moveTo>
                  <a:cubicBezTo>
                    <a:pt x="9" y="2"/>
                    <a:pt x="33" y="1"/>
                    <a:pt x="40" y="1"/>
                  </a:cubicBezTo>
                  <a:cubicBezTo>
                    <a:pt x="40" y="1"/>
                    <a:pt x="16" y="0"/>
                    <a:pt x="9" y="0"/>
                  </a:cubicBezTo>
                  <a:cubicBezTo>
                    <a:pt x="1" y="1"/>
                    <a:pt x="1" y="8"/>
                    <a:pt x="0" y="14"/>
                  </a:cubicBezTo>
                  <a:cubicBezTo>
                    <a:pt x="1" y="11"/>
                    <a:pt x="4" y="6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14" name="Freeform 367"/>
            <p:cNvSpPr>
              <a:spLocks/>
            </p:cNvSpPr>
            <p:nvPr/>
          </p:nvSpPr>
          <p:spPr bwMode="auto">
            <a:xfrm>
              <a:off x="4158" y="440"/>
              <a:ext cx="85" cy="189"/>
            </a:xfrm>
            <a:custGeom>
              <a:avLst/>
              <a:gdLst>
                <a:gd name="T0" fmla="*/ 501 w 68"/>
                <a:gd name="T1" fmla="*/ 0 h 142"/>
                <a:gd name="T2" fmla="*/ 331 w 68"/>
                <a:gd name="T3" fmla="*/ 229 h 142"/>
                <a:gd name="T4" fmla="*/ 218 w 68"/>
                <a:gd name="T5" fmla="*/ 406 h 142"/>
                <a:gd name="T6" fmla="*/ 131 w 68"/>
                <a:gd name="T7" fmla="*/ 655 h 142"/>
                <a:gd name="T8" fmla="*/ 78 w 68"/>
                <a:gd name="T9" fmla="*/ 960 h 142"/>
                <a:gd name="T10" fmla="*/ 33 w 68"/>
                <a:gd name="T11" fmla="*/ 1429 h 142"/>
                <a:gd name="T12" fmla="*/ 0 w 68"/>
                <a:gd name="T13" fmla="*/ 1866 h 142"/>
                <a:gd name="T14" fmla="*/ 78 w 68"/>
                <a:gd name="T15" fmla="*/ 1278 h 142"/>
                <a:gd name="T16" fmla="*/ 131 w 68"/>
                <a:gd name="T17" fmla="*/ 870 h 142"/>
                <a:gd name="T18" fmla="*/ 234 w 68"/>
                <a:gd name="T19" fmla="*/ 471 h 142"/>
                <a:gd name="T20" fmla="*/ 355 w 68"/>
                <a:gd name="T21" fmla="*/ 248 h 142"/>
                <a:gd name="T22" fmla="*/ 501 w 68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"/>
                <a:gd name="T37" fmla="*/ 0 h 142"/>
                <a:gd name="T38" fmla="*/ 68 w 68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" h="142">
                  <a:moveTo>
                    <a:pt x="68" y="0"/>
                  </a:moveTo>
                  <a:cubicBezTo>
                    <a:pt x="61" y="1"/>
                    <a:pt x="51" y="12"/>
                    <a:pt x="45" y="17"/>
                  </a:cubicBezTo>
                  <a:cubicBezTo>
                    <a:pt x="40" y="21"/>
                    <a:pt x="35" y="27"/>
                    <a:pt x="30" y="31"/>
                  </a:cubicBezTo>
                  <a:cubicBezTo>
                    <a:pt x="26" y="35"/>
                    <a:pt x="20" y="45"/>
                    <a:pt x="18" y="50"/>
                  </a:cubicBezTo>
                  <a:cubicBezTo>
                    <a:pt x="17" y="56"/>
                    <a:pt x="13" y="63"/>
                    <a:pt x="11" y="74"/>
                  </a:cubicBezTo>
                  <a:cubicBezTo>
                    <a:pt x="10" y="85"/>
                    <a:pt x="6" y="99"/>
                    <a:pt x="5" y="109"/>
                  </a:cubicBezTo>
                  <a:cubicBezTo>
                    <a:pt x="5" y="119"/>
                    <a:pt x="3" y="129"/>
                    <a:pt x="0" y="142"/>
                  </a:cubicBezTo>
                  <a:cubicBezTo>
                    <a:pt x="6" y="126"/>
                    <a:pt x="9" y="108"/>
                    <a:pt x="11" y="98"/>
                  </a:cubicBezTo>
                  <a:cubicBezTo>
                    <a:pt x="13" y="87"/>
                    <a:pt x="16" y="78"/>
                    <a:pt x="18" y="66"/>
                  </a:cubicBezTo>
                  <a:cubicBezTo>
                    <a:pt x="21" y="54"/>
                    <a:pt x="28" y="42"/>
                    <a:pt x="32" y="36"/>
                  </a:cubicBezTo>
                  <a:cubicBezTo>
                    <a:pt x="36" y="30"/>
                    <a:pt x="40" y="25"/>
                    <a:pt x="48" y="19"/>
                  </a:cubicBezTo>
                  <a:cubicBezTo>
                    <a:pt x="56" y="14"/>
                    <a:pt x="61" y="2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15" name="Freeform 368"/>
            <p:cNvSpPr>
              <a:spLocks noEditPoints="1"/>
            </p:cNvSpPr>
            <p:nvPr/>
          </p:nvSpPr>
          <p:spPr bwMode="auto">
            <a:xfrm>
              <a:off x="4215" y="169"/>
              <a:ext cx="111" cy="286"/>
            </a:xfrm>
            <a:custGeom>
              <a:avLst/>
              <a:gdLst>
                <a:gd name="T0" fmla="*/ 2 w 89"/>
                <a:gd name="T1" fmla="*/ 2701 h 214"/>
                <a:gd name="T2" fmla="*/ 26 w 89"/>
                <a:gd name="T3" fmla="*/ 2696 h 214"/>
                <a:gd name="T4" fmla="*/ 21 w 89"/>
                <a:gd name="T5" fmla="*/ 2696 h 214"/>
                <a:gd name="T6" fmla="*/ 2 w 89"/>
                <a:gd name="T7" fmla="*/ 2701 h 214"/>
                <a:gd name="T8" fmla="*/ 1 w 89"/>
                <a:gd name="T9" fmla="*/ 2746 h 214"/>
                <a:gd name="T10" fmla="*/ 2 w 89"/>
                <a:gd name="T11" fmla="*/ 2701 h 214"/>
                <a:gd name="T12" fmla="*/ 0 w 89"/>
                <a:gd name="T13" fmla="*/ 2760 h 214"/>
                <a:gd name="T14" fmla="*/ 1 w 89"/>
                <a:gd name="T15" fmla="*/ 2746 h 214"/>
                <a:gd name="T16" fmla="*/ 590 w 89"/>
                <a:gd name="T17" fmla="*/ 1062 h 214"/>
                <a:gd name="T18" fmla="*/ 587 w 89"/>
                <a:gd name="T19" fmla="*/ 1036 h 214"/>
                <a:gd name="T20" fmla="*/ 533 w 89"/>
                <a:gd name="T21" fmla="*/ 477 h 214"/>
                <a:gd name="T22" fmla="*/ 499 w 89"/>
                <a:gd name="T23" fmla="*/ 0 h 214"/>
                <a:gd name="T24" fmla="*/ 473 w 89"/>
                <a:gd name="T25" fmla="*/ 314 h 214"/>
                <a:gd name="T26" fmla="*/ 478 w 89"/>
                <a:gd name="T27" fmla="*/ 775 h 214"/>
                <a:gd name="T28" fmla="*/ 363 w 89"/>
                <a:gd name="T29" fmla="*/ 1862 h 214"/>
                <a:gd name="T30" fmla="*/ 215 w 89"/>
                <a:gd name="T31" fmla="*/ 2265 h 214"/>
                <a:gd name="T32" fmla="*/ 26 w 89"/>
                <a:gd name="T33" fmla="*/ 2696 h 214"/>
                <a:gd name="T34" fmla="*/ 96 w 89"/>
                <a:gd name="T35" fmla="*/ 2633 h 214"/>
                <a:gd name="T36" fmla="*/ 212 w 89"/>
                <a:gd name="T37" fmla="*/ 2597 h 214"/>
                <a:gd name="T38" fmla="*/ 501 w 89"/>
                <a:gd name="T39" fmla="*/ 2674 h 214"/>
                <a:gd name="T40" fmla="*/ 536 w 89"/>
                <a:gd name="T41" fmla="*/ 2714 h 214"/>
                <a:gd name="T42" fmla="*/ 549 w 89"/>
                <a:gd name="T43" fmla="*/ 2746 h 214"/>
                <a:gd name="T44" fmla="*/ 566 w 89"/>
                <a:gd name="T45" fmla="*/ 2780 h 214"/>
                <a:gd name="T46" fmla="*/ 587 w 89"/>
                <a:gd name="T47" fmla="*/ 2804 h 214"/>
                <a:gd name="T48" fmla="*/ 596 w 89"/>
                <a:gd name="T49" fmla="*/ 2829 h 214"/>
                <a:gd name="T50" fmla="*/ 610 w 89"/>
                <a:gd name="T51" fmla="*/ 2865 h 214"/>
                <a:gd name="T52" fmla="*/ 637 w 89"/>
                <a:gd name="T53" fmla="*/ 2911 h 214"/>
                <a:gd name="T54" fmla="*/ 649 w 89"/>
                <a:gd name="T55" fmla="*/ 2865 h 214"/>
                <a:gd name="T56" fmla="*/ 590 w 89"/>
                <a:gd name="T57" fmla="*/ 1062 h 2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9"/>
                <a:gd name="T88" fmla="*/ 0 h 214"/>
                <a:gd name="T89" fmla="*/ 89 w 89"/>
                <a:gd name="T90" fmla="*/ 214 h 2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9" h="214">
                  <a:moveTo>
                    <a:pt x="2" y="199"/>
                  </a:moveTo>
                  <a:cubicBezTo>
                    <a:pt x="3" y="199"/>
                    <a:pt x="3" y="198"/>
                    <a:pt x="4" y="198"/>
                  </a:cubicBezTo>
                  <a:cubicBezTo>
                    <a:pt x="3" y="198"/>
                    <a:pt x="3" y="198"/>
                    <a:pt x="3" y="198"/>
                  </a:cubicBezTo>
                  <a:lnTo>
                    <a:pt x="2" y="199"/>
                  </a:lnTo>
                  <a:close/>
                  <a:moveTo>
                    <a:pt x="1" y="202"/>
                  </a:moveTo>
                  <a:cubicBezTo>
                    <a:pt x="2" y="199"/>
                    <a:pt x="2" y="199"/>
                    <a:pt x="2" y="199"/>
                  </a:cubicBezTo>
                  <a:cubicBezTo>
                    <a:pt x="1" y="200"/>
                    <a:pt x="1" y="201"/>
                    <a:pt x="0" y="203"/>
                  </a:cubicBezTo>
                  <a:cubicBezTo>
                    <a:pt x="0" y="202"/>
                    <a:pt x="1" y="202"/>
                    <a:pt x="1" y="202"/>
                  </a:cubicBezTo>
                  <a:close/>
                  <a:moveTo>
                    <a:pt x="81" y="78"/>
                  </a:moveTo>
                  <a:cubicBezTo>
                    <a:pt x="80" y="77"/>
                    <a:pt x="80" y="77"/>
                    <a:pt x="80" y="76"/>
                  </a:cubicBezTo>
                  <a:cubicBezTo>
                    <a:pt x="76" y="62"/>
                    <a:pt x="74" y="49"/>
                    <a:pt x="73" y="35"/>
                  </a:cubicBezTo>
                  <a:cubicBezTo>
                    <a:pt x="72" y="24"/>
                    <a:pt x="72" y="10"/>
                    <a:pt x="68" y="0"/>
                  </a:cubicBezTo>
                  <a:cubicBezTo>
                    <a:pt x="65" y="5"/>
                    <a:pt x="66" y="17"/>
                    <a:pt x="65" y="23"/>
                  </a:cubicBezTo>
                  <a:cubicBezTo>
                    <a:pt x="65" y="34"/>
                    <a:pt x="66" y="46"/>
                    <a:pt x="66" y="57"/>
                  </a:cubicBezTo>
                  <a:cubicBezTo>
                    <a:pt x="66" y="85"/>
                    <a:pt x="61" y="111"/>
                    <a:pt x="50" y="137"/>
                  </a:cubicBezTo>
                  <a:cubicBezTo>
                    <a:pt x="45" y="147"/>
                    <a:pt x="40" y="159"/>
                    <a:pt x="30" y="166"/>
                  </a:cubicBezTo>
                  <a:cubicBezTo>
                    <a:pt x="23" y="170"/>
                    <a:pt x="12" y="188"/>
                    <a:pt x="4" y="198"/>
                  </a:cubicBezTo>
                  <a:cubicBezTo>
                    <a:pt x="7" y="196"/>
                    <a:pt x="10" y="195"/>
                    <a:pt x="14" y="194"/>
                  </a:cubicBezTo>
                  <a:cubicBezTo>
                    <a:pt x="19" y="192"/>
                    <a:pt x="24" y="191"/>
                    <a:pt x="29" y="191"/>
                  </a:cubicBezTo>
                  <a:cubicBezTo>
                    <a:pt x="41" y="190"/>
                    <a:pt x="61" y="192"/>
                    <a:pt x="69" y="197"/>
                  </a:cubicBezTo>
                  <a:cubicBezTo>
                    <a:pt x="71" y="198"/>
                    <a:pt x="72" y="199"/>
                    <a:pt x="74" y="200"/>
                  </a:cubicBezTo>
                  <a:cubicBezTo>
                    <a:pt x="74" y="201"/>
                    <a:pt x="75" y="201"/>
                    <a:pt x="75" y="202"/>
                  </a:cubicBezTo>
                  <a:cubicBezTo>
                    <a:pt x="76" y="202"/>
                    <a:pt x="77" y="203"/>
                    <a:pt x="78" y="204"/>
                  </a:cubicBezTo>
                  <a:cubicBezTo>
                    <a:pt x="79" y="205"/>
                    <a:pt x="79" y="205"/>
                    <a:pt x="80" y="206"/>
                  </a:cubicBezTo>
                  <a:cubicBezTo>
                    <a:pt x="80" y="207"/>
                    <a:pt x="81" y="208"/>
                    <a:pt x="82" y="208"/>
                  </a:cubicBezTo>
                  <a:cubicBezTo>
                    <a:pt x="83" y="209"/>
                    <a:pt x="83" y="209"/>
                    <a:pt x="83" y="210"/>
                  </a:cubicBezTo>
                  <a:cubicBezTo>
                    <a:pt x="85" y="211"/>
                    <a:pt x="86" y="213"/>
                    <a:pt x="87" y="214"/>
                  </a:cubicBezTo>
                  <a:cubicBezTo>
                    <a:pt x="89" y="210"/>
                    <a:pt x="89" y="210"/>
                    <a:pt x="89" y="210"/>
                  </a:cubicBezTo>
                  <a:cubicBezTo>
                    <a:pt x="85" y="198"/>
                    <a:pt x="82" y="136"/>
                    <a:pt x="81" y="78"/>
                  </a:cubicBezTo>
                  <a:close/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16" name="Freeform 369"/>
            <p:cNvSpPr>
              <a:spLocks/>
            </p:cNvSpPr>
            <p:nvPr/>
          </p:nvSpPr>
          <p:spPr bwMode="auto">
            <a:xfrm>
              <a:off x="4095" y="207"/>
              <a:ext cx="74" cy="108"/>
            </a:xfrm>
            <a:custGeom>
              <a:avLst/>
              <a:gdLst>
                <a:gd name="T0" fmla="*/ 357 w 59"/>
                <a:gd name="T1" fmla="*/ 0 h 81"/>
                <a:gd name="T2" fmla="*/ 309 w 59"/>
                <a:gd name="T3" fmla="*/ 604 h 81"/>
                <a:gd name="T4" fmla="*/ 0 w 59"/>
                <a:gd name="T5" fmla="*/ 927 h 81"/>
                <a:gd name="T6" fmla="*/ 435 w 59"/>
                <a:gd name="T7" fmla="*/ 923 h 81"/>
                <a:gd name="T8" fmla="*/ 435 w 59"/>
                <a:gd name="T9" fmla="*/ 368 h 81"/>
                <a:gd name="T10" fmla="*/ 416 w 59"/>
                <a:gd name="T11" fmla="*/ 37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1"/>
                <a:gd name="T20" fmla="*/ 59 w 59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1">
                  <a:moveTo>
                    <a:pt x="46" y="0"/>
                  </a:moveTo>
                  <a:cubicBezTo>
                    <a:pt x="49" y="13"/>
                    <a:pt x="47" y="34"/>
                    <a:pt x="40" y="45"/>
                  </a:cubicBezTo>
                  <a:cubicBezTo>
                    <a:pt x="31" y="60"/>
                    <a:pt x="13" y="62"/>
                    <a:pt x="0" y="70"/>
                  </a:cubicBezTo>
                  <a:cubicBezTo>
                    <a:pt x="11" y="73"/>
                    <a:pt x="54" y="81"/>
                    <a:pt x="57" y="69"/>
                  </a:cubicBezTo>
                  <a:cubicBezTo>
                    <a:pt x="59" y="61"/>
                    <a:pt x="57" y="37"/>
                    <a:pt x="57" y="28"/>
                  </a:cubicBezTo>
                  <a:cubicBezTo>
                    <a:pt x="56" y="22"/>
                    <a:pt x="57" y="7"/>
                    <a:pt x="54" y="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17" name="Freeform 370"/>
            <p:cNvSpPr>
              <a:spLocks/>
            </p:cNvSpPr>
            <p:nvPr/>
          </p:nvSpPr>
          <p:spPr bwMode="auto">
            <a:xfrm>
              <a:off x="4199" y="424"/>
              <a:ext cx="172" cy="176"/>
            </a:xfrm>
            <a:custGeom>
              <a:avLst/>
              <a:gdLst>
                <a:gd name="T0" fmla="*/ 717 w 138"/>
                <a:gd name="T1" fmla="*/ 1167 h 132"/>
                <a:gd name="T2" fmla="*/ 828 w 138"/>
                <a:gd name="T3" fmla="*/ 1264 h 132"/>
                <a:gd name="T4" fmla="*/ 902 w 138"/>
                <a:gd name="T5" fmla="*/ 1367 h 132"/>
                <a:gd name="T6" fmla="*/ 972 w 138"/>
                <a:gd name="T7" fmla="*/ 1529 h 132"/>
                <a:gd name="T8" fmla="*/ 991 w 138"/>
                <a:gd name="T9" fmla="*/ 1349 h 132"/>
                <a:gd name="T10" fmla="*/ 991 w 138"/>
                <a:gd name="T11" fmla="*/ 1109 h 132"/>
                <a:gd name="T12" fmla="*/ 882 w 138"/>
                <a:gd name="T13" fmla="*/ 805 h 132"/>
                <a:gd name="T14" fmla="*/ 803 w 138"/>
                <a:gd name="T15" fmla="*/ 560 h 132"/>
                <a:gd name="T16" fmla="*/ 729 w 138"/>
                <a:gd name="T17" fmla="*/ 305 h 132"/>
                <a:gd name="T18" fmla="*/ 628 w 138"/>
                <a:gd name="T19" fmla="*/ 129 h 132"/>
                <a:gd name="T20" fmla="*/ 504 w 138"/>
                <a:gd name="T21" fmla="*/ 1 h 132"/>
                <a:gd name="T22" fmla="*/ 623 w 138"/>
                <a:gd name="T23" fmla="*/ 249 h 132"/>
                <a:gd name="T24" fmla="*/ 658 w 138"/>
                <a:gd name="T25" fmla="*/ 604 h 132"/>
                <a:gd name="T26" fmla="*/ 490 w 138"/>
                <a:gd name="T27" fmla="*/ 875 h 132"/>
                <a:gd name="T28" fmla="*/ 62 w 138"/>
                <a:gd name="T29" fmla="*/ 1280 h 132"/>
                <a:gd name="T30" fmla="*/ 2 w 138"/>
                <a:gd name="T31" fmla="*/ 1756 h 132"/>
                <a:gd name="T32" fmla="*/ 40 w 138"/>
                <a:gd name="T33" fmla="*/ 1615 h 132"/>
                <a:gd name="T34" fmla="*/ 96 w 138"/>
                <a:gd name="T35" fmla="*/ 1439 h 132"/>
                <a:gd name="T36" fmla="*/ 322 w 138"/>
                <a:gd name="T37" fmla="*/ 1196 h 132"/>
                <a:gd name="T38" fmla="*/ 497 w 138"/>
                <a:gd name="T39" fmla="*/ 1079 h 132"/>
                <a:gd name="T40" fmla="*/ 561 w 138"/>
                <a:gd name="T41" fmla="*/ 1083 h 132"/>
                <a:gd name="T42" fmla="*/ 644 w 138"/>
                <a:gd name="T43" fmla="*/ 1116 h 1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8"/>
                <a:gd name="T67" fmla="*/ 0 h 132"/>
                <a:gd name="T68" fmla="*/ 138 w 138"/>
                <a:gd name="T69" fmla="*/ 132 h 1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8" h="132">
                  <a:moveTo>
                    <a:pt x="99" y="88"/>
                  </a:moveTo>
                  <a:cubicBezTo>
                    <a:pt x="102" y="90"/>
                    <a:pt x="111" y="93"/>
                    <a:pt x="114" y="95"/>
                  </a:cubicBezTo>
                  <a:cubicBezTo>
                    <a:pt x="117" y="99"/>
                    <a:pt x="121" y="100"/>
                    <a:pt x="124" y="103"/>
                  </a:cubicBezTo>
                  <a:cubicBezTo>
                    <a:pt x="128" y="107"/>
                    <a:pt x="130" y="111"/>
                    <a:pt x="134" y="115"/>
                  </a:cubicBezTo>
                  <a:cubicBezTo>
                    <a:pt x="137" y="113"/>
                    <a:pt x="137" y="104"/>
                    <a:pt x="137" y="101"/>
                  </a:cubicBezTo>
                  <a:cubicBezTo>
                    <a:pt x="138" y="95"/>
                    <a:pt x="138" y="89"/>
                    <a:pt x="137" y="83"/>
                  </a:cubicBezTo>
                  <a:cubicBezTo>
                    <a:pt x="135" y="74"/>
                    <a:pt x="126" y="68"/>
                    <a:pt x="122" y="60"/>
                  </a:cubicBezTo>
                  <a:cubicBezTo>
                    <a:pt x="119" y="54"/>
                    <a:pt x="114" y="48"/>
                    <a:pt x="111" y="42"/>
                  </a:cubicBezTo>
                  <a:cubicBezTo>
                    <a:pt x="108" y="36"/>
                    <a:pt x="105" y="29"/>
                    <a:pt x="100" y="23"/>
                  </a:cubicBezTo>
                  <a:cubicBezTo>
                    <a:pt x="96" y="19"/>
                    <a:pt x="92" y="14"/>
                    <a:pt x="87" y="10"/>
                  </a:cubicBezTo>
                  <a:cubicBezTo>
                    <a:pt x="83" y="6"/>
                    <a:pt x="76" y="0"/>
                    <a:pt x="70" y="1"/>
                  </a:cubicBezTo>
                  <a:cubicBezTo>
                    <a:pt x="77" y="5"/>
                    <a:pt x="82" y="13"/>
                    <a:pt x="86" y="19"/>
                  </a:cubicBezTo>
                  <a:cubicBezTo>
                    <a:pt x="91" y="25"/>
                    <a:pt x="94" y="37"/>
                    <a:pt x="91" y="45"/>
                  </a:cubicBezTo>
                  <a:cubicBezTo>
                    <a:pt x="88" y="53"/>
                    <a:pt x="76" y="63"/>
                    <a:pt x="67" y="66"/>
                  </a:cubicBezTo>
                  <a:cubicBezTo>
                    <a:pt x="47" y="72"/>
                    <a:pt x="23" y="79"/>
                    <a:pt x="9" y="96"/>
                  </a:cubicBezTo>
                  <a:cubicBezTo>
                    <a:pt x="0" y="107"/>
                    <a:pt x="1" y="118"/>
                    <a:pt x="2" y="132"/>
                  </a:cubicBezTo>
                  <a:cubicBezTo>
                    <a:pt x="1" y="127"/>
                    <a:pt x="4" y="124"/>
                    <a:pt x="6" y="121"/>
                  </a:cubicBezTo>
                  <a:cubicBezTo>
                    <a:pt x="10" y="114"/>
                    <a:pt x="8" y="113"/>
                    <a:pt x="14" y="108"/>
                  </a:cubicBezTo>
                  <a:cubicBezTo>
                    <a:pt x="22" y="100"/>
                    <a:pt x="33" y="95"/>
                    <a:pt x="44" y="90"/>
                  </a:cubicBezTo>
                  <a:cubicBezTo>
                    <a:pt x="55" y="85"/>
                    <a:pt x="63" y="81"/>
                    <a:pt x="68" y="81"/>
                  </a:cubicBezTo>
                  <a:cubicBezTo>
                    <a:pt x="71" y="81"/>
                    <a:pt x="74" y="82"/>
                    <a:pt x="77" y="82"/>
                  </a:cubicBezTo>
                  <a:cubicBezTo>
                    <a:pt x="81" y="82"/>
                    <a:pt x="85" y="84"/>
                    <a:pt x="89" y="84"/>
                  </a:cubicBezTo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18" name="Freeform 371"/>
            <p:cNvSpPr>
              <a:spLocks/>
            </p:cNvSpPr>
            <p:nvPr/>
          </p:nvSpPr>
          <p:spPr bwMode="auto">
            <a:xfrm>
              <a:off x="4181" y="733"/>
              <a:ext cx="129" cy="311"/>
            </a:xfrm>
            <a:custGeom>
              <a:avLst/>
              <a:gdLst>
                <a:gd name="T0" fmla="*/ 745 w 103"/>
                <a:gd name="T1" fmla="*/ 1710 h 233"/>
                <a:gd name="T2" fmla="*/ 745 w 103"/>
                <a:gd name="T3" fmla="*/ 1671 h 233"/>
                <a:gd name="T4" fmla="*/ 745 w 103"/>
                <a:gd name="T5" fmla="*/ 1534 h 233"/>
                <a:gd name="T6" fmla="*/ 723 w 103"/>
                <a:gd name="T7" fmla="*/ 1345 h 233"/>
                <a:gd name="T8" fmla="*/ 691 w 103"/>
                <a:gd name="T9" fmla="*/ 928 h 233"/>
                <a:gd name="T10" fmla="*/ 670 w 103"/>
                <a:gd name="T11" fmla="*/ 900 h 233"/>
                <a:gd name="T12" fmla="*/ 515 w 103"/>
                <a:gd name="T13" fmla="*/ 655 h 233"/>
                <a:gd name="T14" fmla="*/ 515 w 103"/>
                <a:gd name="T15" fmla="*/ 642 h 233"/>
                <a:gd name="T16" fmla="*/ 272 w 103"/>
                <a:gd name="T17" fmla="*/ 0 h 233"/>
                <a:gd name="T18" fmla="*/ 367 w 103"/>
                <a:gd name="T19" fmla="*/ 427 h 233"/>
                <a:gd name="T20" fmla="*/ 597 w 103"/>
                <a:gd name="T21" fmla="*/ 1034 h 233"/>
                <a:gd name="T22" fmla="*/ 441 w 103"/>
                <a:gd name="T23" fmla="*/ 1874 h 233"/>
                <a:gd name="T24" fmla="*/ 341 w 103"/>
                <a:gd name="T25" fmla="*/ 2161 h 233"/>
                <a:gd name="T26" fmla="*/ 367 w 103"/>
                <a:gd name="T27" fmla="*/ 2533 h 233"/>
                <a:gd name="T28" fmla="*/ 0 w 103"/>
                <a:gd name="T29" fmla="*/ 2776 h 233"/>
                <a:gd name="T30" fmla="*/ 309 w 103"/>
                <a:gd name="T31" fmla="*/ 3081 h 233"/>
                <a:gd name="T32" fmla="*/ 571 w 103"/>
                <a:gd name="T33" fmla="*/ 2720 h 233"/>
                <a:gd name="T34" fmla="*/ 595 w 103"/>
                <a:gd name="T35" fmla="*/ 2655 h 233"/>
                <a:gd name="T36" fmla="*/ 577 w 103"/>
                <a:gd name="T37" fmla="*/ 2230 h 233"/>
                <a:gd name="T38" fmla="*/ 577 w 103"/>
                <a:gd name="T39" fmla="*/ 2250 h 233"/>
                <a:gd name="T40" fmla="*/ 745 w 103"/>
                <a:gd name="T41" fmla="*/ 1710 h 2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233"/>
                <a:gd name="T65" fmla="*/ 103 w 103"/>
                <a:gd name="T66" fmla="*/ 233 h 2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233">
                  <a:moveTo>
                    <a:pt x="98" y="127"/>
                  </a:moveTo>
                  <a:cubicBezTo>
                    <a:pt x="98" y="124"/>
                    <a:pt x="98" y="124"/>
                    <a:pt x="98" y="124"/>
                  </a:cubicBezTo>
                  <a:cubicBezTo>
                    <a:pt x="98" y="120"/>
                    <a:pt x="98" y="117"/>
                    <a:pt x="98" y="114"/>
                  </a:cubicBezTo>
                  <a:cubicBezTo>
                    <a:pt x="98" y="109"/>
                    <a:pt x="97" y="105"/>
                    <a:pt x="96" y="100"/>
                  </a:cubicBezTo>
                  <a:cubicBezTo>
                    <a:pt x="88" y="86"/>
                    <a:pt x="103" y="77"/>
                    <a:pt x="91" y="69"/>
                  </a:cubicBezTo>
                  <a:cubicBezTo>
                    <a:pt x="87" y="66"/>
                    <a:pt x="92" y="69"/>
                    <a:pt x="88" y="67"/>
                  </a:cubicBezTo>
                  <a:cubicBezTo>
                    <a:pt x="81" y="63"/>
                    <a:pt x="72" y="55"/>
                    <a:pt x="68" y="49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56" y="37"/>
                    <a:pt x="45" y="20"/>
                    <a:pt x="36" y="0"/>
                  </a:cubicBezTo>
                  <a:cubicBezTo>
                    <a:pt x="39" y="11"/>
                    <a:pt x="43" y="22"/>
                    <a:pt x="49" y="32"/>
                  </a:cubicBezTo>
                  <a:cubicBezTo>
                    <a:pt x="58" y="47"/>
                    <a:pt x="67" y="63"/>
                    <a:pt x="79" y="77"/>
                  </a:cubicBezTo>
                  <a:cubicBezTo>
                    <a:pt x="93" y="93"/>
                    <a:pt x="69" y="120"/>
                    <a:pt x="58" y="139"/>
                  </a:cubicBezTo>
                  <a:cubicBezTo>
                    <a:pt x="54" y="146"/>
                    <a:pt x="44" y="151"/>
                    <a:pt x="45" y="160"/>
                  </a:cubicBezTo>
                  <a:cubicBezTo>
                    <a:pt x="46" y="169"/>
                    <a:pt x="51" y="178"/>
                    <a:pt x="49" y="189"/>
                  </a:cubicBezTo>
                  <a:cubicBezTo>
                    <a:pt x="46" y="205"/>
                    <a:pt x="14" y="217"/>
                    <a:pt x="0" y="207"/>
                  </a:cubicBezTo>
                  <a:cubicBezTo>
                    <a:pt x="12" y="224"/>
                    <a:pt x="26" y="233"/>
                    <a:pt x="41" y="229"/>
                  </a:cubicBezTo>
                  <a:cubicBezTo>
                    <a:pt x="55" y="226"/>
                    <a:pt x="67" y="215"/>
                    <a:pt x="75" y="202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85" y="186"/>
                    <a:pt x="82" y="175"/>
                    <a:pt x="77" y="166"/>
                  </a:cubicBezTo>
                  <a:cubicBezTo>
                    <a:pt x="77" y="167"/>
                    <a:pt x="77" y="167"/>
                    <a:pt x="77" y="167"/>
                  </a:cubicBezTo>
                  <a:cubicBezTo>
                    <a:pt x="83" y="166"/>
                    <a:pt x="96" y="150"/>
                    <a:pt x="98" y="127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19" name="Freeform 372"/>
            <p:cNvSpPr>
              <a:spLocks noEditPoints="1"/>
            </p:cNvSpPr>
            <p:nvPr/>
          </p:nvSpPr>
          <p:spPr bwMode="auto">
            <a:xfrm>
              <a:off x="4136" y="827"/>
              <a:ext cx="87" cy="198"/>
            </a:xfrm>
            <a:custGeom>
              <a:avLst/>
              <a:gdLst>
                <a:gd name="T0" fmla="*/ 318 w 69"/>
                <a:gd name="T1" fmla="*/ 1540 h 149"/>
                <a:gd name="T2" fmla="*/ 236 w 69"/>
                <a:gd name="T3" fmla="*/ 1223 h 149"/>
                <a:gd name="T4" fmla="*/ 169 w 69"/>
                <a:gd name="T5" fmla="*/ 983 h 149"/>
                <a:gd name="T6" fmla="*/ 20 w 69"/>
                <a:gd name="T7" fmla="*/ 241 h 149"/>
                <a:gd name="T8" fmla="*/ 20 w 69"/>
                <a:gd name="T9" fmla="*/ 226 h 149"/>
                <a:gd name="T10" fmla="*/ 154 w 69"/>
                <a:gd name="T11" fmla="*/ 1385 h 149"/>
                <a:gd name="T12" fmla="*/ 367 w 69"/>
                <a:gd name="T13" fmla="*/ 1914 h 149"/>
                <a:gd name="T14" fmla="*/ 560 w 69"/>
                <a:gd name="T15" fmla="*/ 1805 h 149"/>
                <a:gd name="T16" fmla="*/ 318 w 69"/>
                <a:gd name="T17" fmla="*/ 1540 h 149"/>
                <a:gd name="T18" fmla="*/ 50 w 69"/>
                <a:gd name="T19" fmla="*/ 1 h 149"/>
                <a:gd name="T20" fmla="*/ 50 w 69"/>
                <a:gd name="T21" fmla="*/ 0 h 149"/>
                <a:gd name="T22" fmla="*/ 50 w 69"/>
                <a:gd name="T23" fmla="*/ 1 h 149"/>
                <a:gd name="T24" fmla="*/ 50 w 69"/>
                <a:gd name="T25" fmla="*/ 1 h 1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149"/>
                <a:gd name="T41" fmla="*/ 69 w 69"/>
                <a:gd name="T42" fmla="*/ 149 h 1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149">
                  <a:moveTo>
                    <a:pt x="40" y="120"/>
                  </a:moveTo>
                  <a:cubicBezTo>
                    <a:pt x="35" y="113"/>
                    <a:pt x="33" y="103"/>
                    <a:pt x="29" y="95"/>
                  </a:cubicBezTo>
                  <a:cubicBezTo>
                    <a:pt x="25" y="87"/>
                    <a:pt x="26" y="83"/>
                    <a:pt x="21" y="76"/>
                  </a:cubicBezTo>
                  <a:cubicBezTo>
                    <a:pt x="13" y="64"/>
                    <a:pt x="9" y="32"/>
                    <a:pt x="2" y="19"/>
                  </a:cubicBezTo>
                  <a:cubicBezTo>
                    <a:pt x="0" y="14"/>
                    <a:pt x="5" y="25"/>
                    <a:pt x="2" y="17"/>
                  </a:cubicBezTo>
                  <a:cubicBezTo>
                    <a:pt x="12" y="55"/>
                    <a:pt x="6" y="76"/>
                    <a:pt x="19" y="107"/>
                  </a:cubicBezTo>
                  <a:cubicBezTo>
                    <a:pt x="27" y="124"/>
                    <a:pt x="35" y="138"/>
                    <a:pt x="45" y="148"/>
                  </a:cubicBezTo>
                  <a:cubicBezTo>
                    <a:pt x="54" y="149"/>
                    <a:pt x="65" y="148"/>
                    <a:pt x="69" y="140"/>
                  </a:cubicBezTo>
                  <a:cubicBezTo>
                    <a:pt x="56" y="139"/>
                    <a:pt x="47" y="132"/>
                    <a:pt x="40" y="120"/>
                  </a:cubicBezTo>
                  <a:close/>
                  <a:moveTo>
                    <a:pt x="6" y="1"/>
                  </a:moveTo>
                  <a:cubicBezTo>
                    <a:pt x="6" y="1"/>
                    <a:pt x="6" y="1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20" name="Freeform 373"/>
            <p:cNvSpPr>
              <a:spLocks/>
            </p:cNvSpPr>
            <p:nvPr/>
          </p:nvSpPr>
          <p:spPr bwMode="auto">
            <a:xfrm>
              <a:off x="4371" y="551"/>
              <a:ext cx="78" cy="82"/>
            </a:xfrm>
            <a:custGeom>
              <a:avLst/>
              <a:gdLst>
                <a:gd name="T0" fmla="*/ 1 w 62"/>
                <a:gd name="T1" fmla="*/ 0 h 62"/>
                <a:gd name="T2" fmla="*/ 234 w 62"/>
                <a:gd name="T3" fmla="*/ 463 h 62"/>
                <a:gd name="T4" fmla="*/ 387 w 62"/>
                <a:gd name="T5" fmla="*/ 525 h 62"/>
                <a:gd name="T6" fmla="*/ 464 w 62"/>
                <a:gd name="T7" fmla="*/ 397 h 62"/>
                <a:gd name="T8" fmla="*/ 464 w 62"/>
                <a:gd name="T9" fmla="*/ 760 h 62"/>
                <a:gd name="T10" fmla="*/ 370 w 62"/>
                <a:gd name="T11" fmla="*/ 766 h 62"/>
                <a:gd name="T12" fmla="*/ 293 w 62"/>
                <a:gd name="T13" fmla="*/ 725 h 62"/>
                <a:gd name="T14" fmla="*/ 0 w 62"/>
                <a:gd name="T15" fmla="*/ 30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"/>
                <a:gd name="T25" fmla="*/ 0 h 62"/>
                <a:gd name="T26" fmla="*/ 62 w 62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" h="62">
                  <a:moveTo>
                    <a:pt x="1" y="0"/>
                  </a:moveTo>
                  <a:cubicBezTo>
                    <a:pt x="0" y="15"/>
                    <a:pt x="18" y="32"/>
                    <a:pt x="30" y="37"/>
                  </a:cubicBezTo>
                  <a:cubicBezTo>
                    <a:pt x="35" y="40"/>
                    <a:pt x="43" y="43"/>
                    <a:pt x="49" y="42"/>
                  </a:cubicBezTo>
                  <a:cubicBezTo>
                    <a:pt x="54" y="40"/>
                    <a:pt x="56" y="36"/>
                    <a:pt x="59" y="32"/>
                  </a:cubicBezTo>
                  <a:cubicBezTo>
                    <a:pt x="61" y="36"/>
                    <a:pt x="62" y="57"/>
                    <a:pt x="59" y="61"/>
                  </a:cubicBezTo>
                  <a:cubicBezTo>
                    <a:pt x="57" y="62"/>
                    <a:pt x="50" y="62"/>
                    <a:pt x="48" y="62"/>
                  </a:cubicBezTo>
                  <a:cubicBezTo>
                    <a:pt x="44" y="62"/>
                    <a:pt x="41" y="60"/>
                    <a:pt x="37" y="58"/>
                  </a:cubicBezTo>
                  <a:cubicBezTo>
                    <a:pt x="23" y="49"/>
                    <a:pt x="8" y="38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21" name="Freeform 374"/>
            <p:cNvSpPr>
              <a:spLocks/>
            </p:cNvSpPr>
            <p:nvPr/>
          </p:nvSpPr>
          <p:spPr bwMode="auto">
            <a:xfrm>
              <a:off x="4323" y="399"/>
              <a:ext cx="66" cy="185"/>
            </a:xfrm>
            <a:custGeom>
              <a:avLst/>
              <a:gdLst>
                <a:gd name="T0" fmla="*/ 0 w 53"/>
                <a:gd name="T1" fmla="*/ 0 h 139"/>
                <a:gd name="T2" fmla="*/ 95 w 53"/>
                <a:gd name="T3" fmla="*/ 504 h 139"/>
                <a:gd name="T4" fmla="*/ 208 w 53"/>
                <a:gd name="T5" fmla="*/ 869 h 139"/>
                <a:gd name="T6" fmla="*/ 375 w 53"/>
                <a:gd name="T7" fmla="*/ 1362 h 139"/>
                <a:gd name="T8" fmla="*/ 346 w 53"/>
                <a:gd name="T9" fmla="*/ 1818 h 139"/>
                <a:gd name="T10" fmla="*/ 289 w 53"/>
                <a:gd name="T11" fmla="*/ 1676 h 139"/>
                <a:gd name="T12" fmla="*/ 284 w 53"/>
                <a:gd name="T13" fmla="*/ 1424 h 139"/>
                <a:gd name="T14" fmla="*/ 208 w 53"/>
                <a:gd name="T15" fmla="*/ 1123 h 139"/>
                <a:gd name="T16" fmla="*/ 88 w 53"/>
                <a:gd name="T17" fmla="*/ 804 h 139"/>
                <a:gd name="T18" fmla="*/ 40 w 53"/>
                <a:gd name="T19" fmla="*/ 627 h 139"/>
                <a:gd name="T20" fmla="*/ 1 w 53"/>
                <a:gd name="T21" fmla="*/ 273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3"/>
                <a:gd name="T34" fmla="*/ 0 h 139"/>
                <a:gd name="T35" fmla="*/ 53 w 53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3" h="139">
                  <a:moveTo>
                    <a:pt x="0" y="0"/>
                  </a:moveTo>
                  <a:cubicBezTo>
                    <a:pt x="0" y="14"/>
                    <a:pt x="8" y="26"/>
                    <a:pt x="13" y="38"/>
                  </a:cubicBezTo>
                  <a:cubicBezTo>
                    <a:pt x="18" y="48"/>
                    <a:pt x="21" y="58"/>
                    <a:pt x="29" y="66"/>
                  </a:cubicBezTo>
                  <a:cubicBezTo>
                    <a:pt x="40" y="77"/>
                    <a:pt x="47" y="89"/>
                    <a:pt x="51" y="104"/>
                  </a:cubicBezTo>
                  <a:cubicBezTo>
                    <a:pt x="52" y="113"/>
                    <a:pt x="53" y="132"/>
                    <a:pt x="48" y="139"/>
                  </a:cubicBezTo>
                  <a:cubicBezTo>
                    <a:pt x="43" y="137"/>
                    <a:pt x="41" y="135"/>
                    <a:pt x="40" y="128"/>
                  </a:cubicBezTo>
                  <a:cubicBezTo>
                    <a:pt x="38" y="122"/>
                    <a:pt x="40" y="115"/>
                    <a:pt x="39" y="108"/>
                  </a:cubicBezTo>
                  <a:cubicBezTo>
                    <a:pt x="38" y="98"/>
                    <a:pt x="35" y="93"/>
                    <a:pt x="29" y="86"/>
                  </a:cubicBezTo>
                  <a:cubicBezTo>
                    <a:pt x="22" y="78"/>
                    <a:pt x="18" y="69"/>
                    <a:pt x="12" y="61"/>
                  </a:cubicBezTo>
                  <a:cubicBezTo>
                    <a:pt x="10" y="57"/>
                    <a:pt x="7" y="53"/>
                    <a:pt x="6" y="48"/>
                  </a:cubicBezTo>
                  <a:cubicBezTo>
                    <a:pt x="3" y="39"/>
                    <a:pt x="4" y="30"/>
                    <a:pt x="1" y="2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22" name="Freeform 375"/>
            <p:cNvSpPr>
              <a:spLocks/>
            </p:cNvSpPr>
            <p:nvPr/>
          </p:nvSpPr>
          <p:spPr bwMode="auto">
            <a:xfrm>
              <a:off x="4497" y="131"/>
              <a:ext cx="222" cy="94"/>
            </a:xfrm>
            <a:custGeom>
              <a:avLst/>
              <a:gdLst>
                <a:gd name="T0" fmla="*/ 243 w 178"/>
                <a:gd name="T1" fmla="*/ 703 h 71"/>
                <a:gd name="T2" fmla="*/ 383 w 178"/>
                <a:gd name="T3" fmla="*/ 808 h 71"/>
                <a:gd name="T4" fmla="*/ 590 w 178"/>
                <a:gd name="T5" fmla="*/ 817 h 71"/>
                <a:gd name="T6" fmla="*/ 1009 w 178"/>
                <a:gd name="T7" fmla="*/ 816 h 71"/>
                <a:gd name="T8" fmla="*/ 1216 w 178"/>
                <a:gd name="T9" fmla="*/ 816 h 71"/>
                <a:gd name="T10" fmla="*/ 1258 w 178"/>
                <a:gd name="T11" fmla="*/ 610 h 71"/>
                <a:gd name="T12" fmla="*/ 1038 w 178"/>
                <a:gd name="T13" fmla="*/ 0 h 71"/>
                <a:gd name="T14" fmla="*/ 1050 w 178"/>
                <a:gd name="T15" fmla="*/ 579 h 71"/>
                <a:gd name="T16" fmla="*/ 659 w 178"/>
                <a:gd name="T17" fmla="*/ 567 h 71"/>
                <a:gd name="T18" fmla="*/ 244 w 178"/>
                <a:gd name="T19" fmla="*/ 530 h 71"/>
                <a:gd name="T20" fmla="*/ 0 w 178"/>
                <a:gd name="T21" fmla="*/ 882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1"/>
                <a:gd name="T35" fmla="*/ 178 w 17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1">
                  <a:moveTo>
                    <a:pt x="33" y="57"/>
                  </a:moveTo>
                  <a:cubicBezTo>
                    <a:pt x="44" y="58"/>
                    <a:pt x="43" y="59"/>
                    <a:pt x="53" y="64"/>
                  </a:cubicBezTo>
                  <a:cubicBezTo>
                    <a:pt x="61" y="68"/>
                    <a:pt x="72" y="66"/>
                    <a:pt x="81" y="66"/>
                  </a:cubicBezTo>
                  <a:cubicBezTo>
                    <a:pt x="100" y="65"/>
                    <a:pt x="119" y="65"/>
                    <a:pt x="138" y="65"/>
                  </a:cubicBezTo>
                  <a:cubicBezTo>
                    <a:pt x="148" y="65"/>
                    <a:pt x="157" y="65"/>
                    <a:pt x="167" y="65"/>
                  </a:cubicBezTo>
                  <a:cubicBezTo>
                    <a:pt x="178" y="64"/>
                    <a:pt x="176" y="58"/>
                    <a:pt x="172" y="48"/>
                  </a:cubicBezTo>
                  <a:cubicBezTo>
                    <a:pt x="166" y="33"/>
                    <a:pt x="155" y="10"/>
                    <a:pt x="142" y="0"/>
                  </a:cubicBezTo>
                  <a:cubicBezTo>
                    <a:pt x="144" y="16"/>
                    <a:pt x="167" y="33"/>
                    <a:pt x="144" y="46"/>
                  </a:cubicBezTo>
                  <a:cubicBezTo>
                    <a:pt x="128" y="55"/>
                    <a:pt x="107" y="49"/>
                    <a:pt x="90" y="45"/>
                  </a:cubicBezTo>
                  <a:cubicBezTo>
                    <a:pt x="72" y="41"/>
                    <a:pt x="52" y="36"/>
                    <a:pt x="34" y="42"/>
                  </a:cubicBezTo>
                  <a:cubicBezTo>
                    <a:pt x="23" y="47"/>
                    <a:pt x="1" y="57"/>
                    <a:pt x="0" y="7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23" name="Freeform 376"/>
            <p:cNvSpPr>
              <a:spLocks/>
            </p:cNvSpPr>
            <p:nvPr/>
          </p:nvSpPr>
          <p:spPr bwMode="auto">
            <a:xfrm>
              <a:off x="4568" y="20"/>
              <a:ext cx="44" cy="48"/>
            </a:xfrm>
            <a:custGeom>
              <a:avLst/>
              <a:gdLst>
                <a:gd name="T0" fmla="*/ 204 w 35"/>
                <a:gd name="T1" fmla="*/ 1 h 36"/>
                <a:gd name="T2" fmla="*/ 226 w 35"/>
                <a:gd name="T3" fmla="*/ 389 h 36"/>
                <a:gd name="T4" fmla="*/ 148 w 35"/>
                <a:gd name="T5" fmla="*/ 427 h 36"/>
                <a:gd name="T6" fmla="*/ 0 w 35"/>
                <a:gd name="T7" fmla="*/ 407 h 36"/>
                <a:gd name="T8" fmla="*/ 162 w 3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6"/>
                <a:gd name="T17" fmla="*/ 35 w 35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6">
                  <a:moveTo>
                    <a:pt x="26" y="1"/>
                  </a:moveTo>
                  <a:cubicBezTo>
                    <a:pt x="35" y="7"/>
                    <a:pt x="33" y="20"/>
                    <a:pt x="29" y="29"/>
                  </a:cubicBezTo>
                  <a:cubicBezTo>
                    <a:pt x="26" y="36"/>
                    <a:pt x="26" y="34"/>
                    <a:pt x="19" y="32"/>
                  </a:cubicBezTo>
                  <a:cubicBezTo>
                    <a:pt x="12" y="31"/>
                    <a:pt x="7" y="32"/>
                    <a:pt x="0" y="31"/>
                  </a:cubicBezTo>
                  <a:cubicBezTo>
                    <a:pt x="11" y="24"/>
                    <a:pt x="29" y="17"/>
                    <a:pt x="21" y="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24" name="Freeform 377"/>
            <p:cNvSpPr>
              <a:spLocks/>
            </p:cNvSpPr>
            <p:nvPr/>
          </p:nvSpPr>
          <p:spPr bwMode="auto">
            <a:xfrm>
              <a:off x="4534" y="7"/>
              <a:ext cx="25" cy="50"/>
            </a:xfrm>
            <a:custGeom>
              <a:avLst/>
              <a:gdLst>
                <a:gd name="T0" fmla="*/ 0 w 20"/>
                <a:gd name="T1" fmla="*/ 28 h 38"/>
                <a:gd name="T2" fmla="*/ 0 w 20"/>
                <a:gd name="T3" fmla="*/ 449 h 38"/>
                <a:gd name="T4" fmla="*/ 1 w 20"/>
                <a:gd name="T5" fmla="*/ 0 h 38"/>
                <a:gd name="T6" fmla="*/ 0 60000 65536"/>
                <a:gd name="T7" fmla="*/ 0 60000 65536"/>
                <a:gd name="T8" fmla="*/ 0 60000 65536"/>
                <a:gd name="T9" fmla="*/ 0 w 20"/>
                <a:gd name="T10" fmla="*/ 0 h 38"/>
                <a:gd name="T11" fmla="*/ 20 w 20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38">
                  <a:moveTo>
                    <a:pt x="0" y="2"/>
                  </a:moveTo>
                  <a:cubicBezTo>
                    <a:pt x="20" y="0"/>
                    <a:pt x="18" y="35"/>
                    <a:pt x="0" y="38"/>
                  </a:cubicBezTo>
                  <a:cubicBezTo>
                    <a:pt x="10" y="23"/>
                    <a:pt x="4" y="16"/>
                    <a:pt x="1" y="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25" name="Freeform 378"/>
            <p:cNvSpPr>
              <a:spLocks/>
            </p:cNvSpPr>
            <p:nvPr/>
          </p:nvSpPr>
          <p:spPr bwMode="auto">
            <a:xfrm>
              <a:off x="4441" y="24"/>
              <a:ext cx="33" cy="44"/>
            </a:xfrm>
            <a:custGeom>
              <a:avLst/>
              <a:gdLst>
                <a:gd name="T0" fmla="*/ 36 w 26"/>
                <a:gd name="T1" fmla="*/ 65 h 33"/>
                <a:gd name="T2" fmla="*/ 221 w 26"/>
                <a:gd name="T3" fmla="*/ 427 h 33"/>
                <a:gd name="T4" fmla="*/ 94 w 26"/>
                <a:gd name="T5" fmla="*/ 400 h 33"/>
                <a:gd name="T6" fmla="*/ 0 w 26"/>
                <a:gd name="T7" fmla="*/ 49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33"/>
                <a:gd name="T14" fmla="*/ 26 w 26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33">
                  <a:moveTo>
                    <a:pt x="4" y="5"/>
                  </a:moveTo>
                  <a:cubicBezTo>
                    <a:pt x="17" y="0"/>
                    <a:pt x="14" y="27"/>
                    <a:pt x="26" y="32"/>
                  </a:cubicBezTo>
                  <a:cubicBezTo>
                    <a:pt x="22" y="33"/>
                    <a:pt x="15" y="31"/>
                    <a:pt x="10" y="30"/>
                  </a:cubicBezTo>
                  <a:cubicBezTo>
                    <a:pt x="9" y="18"/>
                    <a:pt x="11" y="12"/>
                    <a:pt x="0" y="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26" name="Freeform 379"/>
            <p:cNvSpPr>
              <a:spLocks/>
            </p:cNvSpPr>
            <p:nvPr/>
          </p:nvSpPr>
          <p:spPr bwMode="auto">
            <a:xfrm>
              <a:off x="4627" y="1205"/>
              <a:ext cx="122" cy="43"/>
            </a:xfrm>
            <a:custGeom>
              <a:avLst/>
              <a:gdLst>
                <a:gd name="T0" fmla="*/ 50 w 98"/>
                <a:gd name="T1" fmla="*/ 54 h 32"/>
                <a:gd name="T2" fmla="*/ 234 w 98"/>
                <a:gd name="T3" fmla="*/ 277 h 32"/>
                <a:gd name="T4" fmla="*/ 291 w 98"/>
                <a:gd name="T5" fmla="*/ 410 h 32"/>
                <a:gd name="T6" fmla="*/ 393 w 98"/>
                <a:gd name="T7" fmla="*/ 410 h 32"/>
                <a:gd name="T8" fmla="*/ 686 w 98"/>
                <a:gd name="T9" fmla="*/ 238 h 32"/>
                <a:gd name="T10" fmla="*/ 381 w 98"/>
                <a:gd name="T11" fmla="*/ 136 h 32"/>
                <a:gd name="T12" fmla="*/ 0 w 98"/>
                <a:gd name="T13" fmla="*/ 1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"/>
                <a:gd name="T22" fmla="*/ 0 h 32"/>
                <a:gd name="T23" fmla="*/ 98 w 98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" h="32">
                  <a:moveTo>
                    <a:pt x="7" y="4"/>
                  </a:moveTo>
                  <a:cubicBezTo>
                    <a:pt x="16" y="6"/>
                    <a:pt x="26" y="12"/>
                    <a:pt x="33" y="19"/>
                  </a:cubicBezTo>
                  <a:cubicBezTo>
                    <a:pt x="36" y="23"/>
                    <a:pt x="37" y="27"/>
                    <a:pt x="41" y="29"/>
                  </a:cubicBezTo>
                  <a:cubicBezTo>
                    <a:pt x="44" y="30"/>
                    <a:pt x="52" y="29"/>
                    <a:pt x="55" y="29"/>
                  </a:cubicBezTo>
                  <a:cubicBezTo>
                    <a:pt x="67" y="29"/>
                    <a:pt x="98" y="32"/>
                    <a:pt x="96" y="16"/>
                  </a:cubicBezTo>
                  <a:cubicBezTo>
                    <a:pt x="82" y="15"/>
                    <a:pt x="68" y="13"/>
                    <a:pt x="54" y="10"/>
                  </a:cubicBezTo>
                  <a:cubicBezTo>
                    <a:pt x="37" y="8"/>
                    <a:pt x="17" y="0"/>
                    <a:pt x="0" y="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27" name="Freeform 380"/>
            <p:cNvSpPr>
              <a:spLocks/>
            </p:cNvSpPr>
            <p:nvPr/>
          </p:nvSpPr>
          <p:spPr bwMode="auto">
            <a:xfrm>
              <a:off x="4833" y="577"/>
              <a:ext cx="50" cy="110"/>
            </a:xfrm>
            <a:custGeom>
              <a:avLst/>
              <a:gdLst>
                <a:gd name="T0" fmla="*/ 96 w 40"/>
                <a:gd name="T1" fmla="*/ 135 h 82"/>
                <a:gd name="T2" fmla="*/ 119 w 40"/>
                <a:gd name="T3" fmla="*/ 586 h 82"/>
                <a:gd name="T4" fmla="*/ 290 w 40"/>
                <a:gd name="T5" fmla="*/ 1159 h 82"/>
                <a:gd name="T6" fmla="*/ 218 w 40"/>
                <a:gd name="T7" fmla="*/ 420 h 82"/>
                <a:gd name="T8" fmla="*/ 120 w 40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82"/>
                <a:gd name="T17" fmla="*/ 40 w 40"/>
                <a:gd name="T18" fmla="*/ 82 h 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82">
                  <a:moveTo>
                    <a:pt x="14" y="10"/>
                  </a:moveTo>
                  <a:cubicBezTo>
                    <a:pt x="0" y="24"/>
                    <a:pt x="6" y="25"/>
                    <a:pt x="16" y="42"/>
                  </a:cubicBezTo>
                  <a:cubicBezTo>
                    <a:pt x="23" y="53"/>
                    <a:pt x="35" y="69"/>
                    <a:pt x="39" y="82"/>
                  </a:cubicBezTo>
                  <a:cubicBezTo>
                    <a:pt x="40" y="65"/>
                    <a:pt x="30" y="48"/>
                    <a:pt x="30" y="30"/>
                  </a:cubicBezTo>
                  <a:cubicBezTo>
                    <a:pt x="31" y="19"/>
                    <a:pt x="23" y="10"/>
                    <a:pt x="17" y="0"/>
                  </a:cubicBezTo>
                </a:path>
              </a:pathLst>
            </a:custGeom>
            <a:solidFill>
              <a:srgbClr val="F5B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28" name="Freeform 381"/>
            <p:cNvSpPr>
              <a:spLocks/>
            </p:cNvSpPr>
            <p:nvPr/>
          </p:nvSpPr>
          <p:spPr bwMode="auto">
            <a:xfrm>
              <a:off x="4249" y="891"/>
              <a:ext cx="111" cy="192"/>
            </a:xfrm>
            <a:custGeom>
              <a:avLst/>
              <a:gdLst>
                <a:gd name="T0" fmla="*/ 334 w 89"/>
                <a:gd name="T1" fmla="*/ 65 h 144"/>
                <a:gd name="T2" fmla="*/ 243 w 89"/>
                <a:gd name="T3" fmla="*/ 591 h 144"/>
                <a:gd name="T4" fmla="*/ 196 w 89"/>
                <a:gd name="T5" fmla="*/ 1051 h 144"/>
                <a:gd name="T6" fmla="*/ 111 w 89"/>
                <a:gd name="T7" fmla="*/ 1317 h 144"/>
                <a:gd name="T8" fmla="*/ 0 w 89"/>
                <a:gd name="T9" fmla="*/ 1505 h 144"/>
                <a:gd name="T10" fmla="*/ 334 w 89"/>
                <a:gd name="T11" fmla="*/ 1919 h 144"/>
                <a:gd name="T12" fmla="*/ 304 w 89"/>
                <a:gd name="T13" fmla="*/ 1109 h 144"/>
                <a:gd name="T14" fmla="*/ 402 w 89"/>
                <a:gd name="T15" fmla="*/ 747 h 144"/>
                <a:gd name="T16" fmla="*/ 649 w 89"/>
                <a:gd name="T17" fmla="*/ 832 h 144"/>
                <a:gd name="T18" fmla="*/ 334 w 89"/>
                <a:gd name="T19" fmla="*/ 0 h 1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9"/>
                <a:gd name="T31" fmla="*/ 0 h 144"/>
                <a:gd name="T32" fmla="*/ 89 w 89"/>
                <a:gd name="T33" fmla="*/ 144 h 1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9" h="144">
                  <a:moveTo>
                    <a:pt x="46" y="5"/>
                  </a:moveTo>
                  <a:cubicBezTo>
                    <a:pt x="48" y="20"/>
                    <a:pt x="37" y="31"/>
                    <a:pt x="33" y="44"/>
                  </a:cubicBezTo>
                  <a:cubicBezTo>
                    <a:pt x="30" y="53"/>
                    <a:pt x="32" y="66"/>
                    <a:pt x="27" y="79"/>
                  </a:cubicBezTo>
                  <a:cubicBezTo>
                    <a:pt x="24" y="86"/>
                    <a:pt x="21" y="93"/>
                    <a:pt x="15" y="99"/>
                  </a:cubicBezTo>
                  <a:cubicBezTo>
                    <a:pt x="9" y="104"/>
                    <a:pt x="0" y="105"/>
                    <a:pt x="0" y="113"/>
                  </a:cubicBezTo>
                  <a:cubicBezTo>
                    <a:pt x="1" y="127"/>
                    <a:pt x="36" y="141"/>
                    <a:pt x="46" y="144"/>
                  </a:cubicBezTo>
                  <a:cubicBezTo>
                    <a:pt x="22" y="122"/>
                    <a:pt x="29" y="107"/>
                    <a:pt x="42" y="83"/>
                  </a:cubicBezTo>
                  <a:cubicBezTo>
                    <a:pt x="46" y="77"/>
                    <a:pt x="50" y="59"/>
                    <a:pt x="55" y="56"/>
                  </a:cubicBezTo>
                  <a:cubicBezTo>
                    <a:pt x="63" y="52"/>
                    <a:pt x="82" y="61"/>
                    <a:pt x="89" y="62"/>
                  </a:cubicBezTo>
                  <a:cubicBezTo>
                    <a:pt x="87" y="39"/>
                    <a:pt x="47" y="22"/>
                    <a:pt x="46" y="0"/>
                  </a:cubicBezTo>
                </a:path>
              </a:pathLst>
            </a:custGeom>
            <a:solidFill>
              <a:srgbClr val="F9D1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29" name="Freeform 382"/>
            <p:cNvSpPr>
              <a:spLocks/>
            </p:cNvSpPr>
            <p:nvPr/>
          </p:nvSpPr>
          <p:spPr bwMode="auto">
            <a:xfrm>
              <a:off x="4730" y="863"/>
              <a:ext cx="268" cy="357"/>
            </a:xfrm>
            <a:custGeom>
              <a:avLst/>
              <a:gdLst>
                <a:gd name="T0" fmla="*/ 703 w 214"/>
                <a:gd name="T1" fmla="*/ 3368 h 268"/>
                <a:gd name="T2" fmla="*/ 1192 w 214"/>
                <a:gd name="T3" fmla="*/ 2948 h 268"/>
                <a:gd name="T4" fmla="*/ 1500 w 214"/>
                <a:gd name="T5" fmla="*/ 2122 h 268"/>
                <a:gd name="T6" fmla="*/ 1463 w 214"/>
                <a:gd name="T7" fmla="*/ 0 h 268"/>
                <a:gd name="T8" fmla="*/ 1512 w 214"/>
                <a:gd name="T9" fmla="*/ 1273 h 268"/>
                <a:gd name="T10" fmla="*/ 1316 w 214"/>
                <a:gd name="T11" fmla="*/ 2270 h 268"/>
                <a:gd name="T12" fmla="*/ 685 w 214"/>
                <a:gd name="T13" fmla="*/ 3260 h 268"/>
                <a:gd name="T14" fmla="*/ 281 w 214"/>
                <a:gd name="T15" fmla="*/ 3394 h 268"/>
                <a:gd name="T16" fmla="*/ 0 w 214"/>
                <a:gd name="T17" fmla="*/ 3471 h 268"/>
                <a:gd name="T18" fmla="*/ 576 w 214"/>
                <a:gd name="T19" fmla="*/ 3410 h 26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4"/>
                <a:gd name="T31" fmla="*/ 0 h 268"/>
                <a:gd name="T32" fmla="*/ 214 w 214"/>
                <a:gd name="T33" fmla="*/ 268 h 26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4" h="268">
                  <a:moveTo>
                    <a:pt x="93" y="255"/>
                  </a:moveTo>
                  <a:cubicBezTo>
                    <a:pt x="116" y="246"/>
                    <a:pt x="138" y="240"/>
                    <a:pt x="157" y="223"/>
                  </a:cubicBezTo>
                  <a:cubicBezTo>
                    <a:pt x="175" y="207"/>
                    <a:pt x="190" y="183"/>
                    <a:pt x="198" y="161"/>
                  </a:cubicBezTo>
                  <a:cubicBezTo>
                    <a:pt x="213" y="118"/>
                    <a:pt x="214" y="51"/>
                    <a:pt x="193" y="0"/>
                  </a:cubicBezTo>
                  <a:cubicBezTo>
                    <a:pt x="199" y="23"/>
                    <a:pt x="203" y="73"/>
                    <a:pt x="200" y="96"/>
                  </a:cubicBezTo>
                  <a:cubicBezTo>
                    <a:pt x="197" y="128"/>
                    <a:pt x="186" y="143"/>
                    <a:pt x="173" y="172"/>
                  </a:cubicBezTo>
                  <a:cubicBezTo>
                    <a:pt x="157" y="206"/>
                    <a:pt x="126" y="232"/>
                    <a:pt x="90" y="247"/>
                  </a:cubicBezTo>
                  <a:cubicBezTo>
                    <a:pt x="70" y="255"/>
                    <a:pt x="58" y="257"/>
                    <a:pt x="37" y="257"/>
                  </a:cubicBezTo>
                  <a:cubicBezTo>
                    <a:pt x="28" y="257"/>
                    <a:pt x="10" y="263"/>
                    <a:pt x="0" y="263"/>
                  </a:cubicBezTo>
                  <a:cubicBezTo>
                    <a:pt x="18" y="265"/>
                    <a:pt x="59" y="268"/>
                    <a:pt x="76" y="258"/>
                  </a:cubicBezTo>
                </a:path>
              </a:pathLst>
            </a:custGeom>
            <a:solidFill>
              <a:srgbClr val="F7C8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30" name="Freeform 383"/>
            <p:cNvSpPr>
              <a:spLocks/>
            </p:cNvSpPr>
            <p:nvPr/>
          </p:nvSpPr>
          <p:spPr bwMode="auto">
            <a:xfrm>
              <a:off x="4443" y="1045"/>
              <a:ext cx="347" cy="126"/>
            </a:xfrm>
            <a:custGeom>
              <a:avLst/>
              <a:gdLst>
                <a:gd name="T0" fmla="*/ 0 w 278"/>
                <a:gd name="T1" fmla="*/ 0 h 94"/>
                <a:gd name="T2" fmla="*/ 2042 w 278"/>
                <a:gd name="T3" fmla="*/ 988 h 94"/>
                <a:gd name="T4" fmla="*/ 0 w 278"/>
                <a:gd name="T5" fmla="*/ 0 h 94"/>
                <a:gd name="T6" fmla="*/ 0 60000 65536"/>
                <a:gd name="T7" fmla="*/ 0 60000 65536"/>
                <a:gd name="T8" fmla="*/ 0 60000 65536"/>
                <a:gd name="T9" fmla="*/ 0 w 278"/>
                <a:gd name="T10" fmla="*/ 0 h 94"/>
                <a:gd name="T11" fmla="*/ 278 w 278"/>
                <a:gd name="T12" fmla="*/ 94 h 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8" h="94">
                  <a:moveTo>
                    <a:pt x="0" y="0"/>
                  </a:moveTo>
                  <a:cubicBezTo>
                    <a:pt x="30" y="22"/>
                    <a:pt x="152" y="94"/>
                    <a:pt x="278" y="71"/>
                  </a:cubicBezTo>
                  <a:cubicBezTo>
                    <a:pt x="236" y="84"/>
                    <a:pt x="105" y="94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31" name="Freeform 384"/>
            <p:cNvSpPr>
              <a:spLocks/>
            </p:cNvSpPr>
            <p:nvPr/>
          </p:nvSpPr>
          <p:spPr bwMode="auto">
            <a:xfrm>
              <a:off x="4609" y="295"/>
              <a:ext cx="220" cy="157"/>
            </a:xfrm>
            <a:custGeom>
              <a:avLst/>
              <a:gdLst>
                <a:gd name="T0" fmla="*/ 0 w 176"/>
                <a:gd name="T1" fmla="*/ 1542 h 118"/>
                <a:gd name="T2" fmla="*/ 1311 w 176"/>
                <a:gd name="T3" fmla="*/ 476 h 118"/>
                <a:gd name="T4" fmla="*/ 0 60000 65536"/>
                <a:gd name="T5" fmla="*/ 0 60000 65536"/>
                <a:gd name="T6" fmla="*/ 0 w 176"/>
                <a:gd name="T7" fmla="*/ 0 h 118"/>
                <a:gd name="T8" fmla="*/ 176 w 176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6" h="118">
                  <a:moveTo>
                    <a:pt x="0" y="118"/>
                  </a:moveTo>
                  <a:cubicBezTo>
                    <a:pt x="31" y="0"/>
                    <a:pt x="113" y="36"/>
                    <a:pt x="176" y="37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32" name="Freeform 385"/>
            <p:cNvSpPr>
              <a:spLocks/>
            </p:cNvSpPr>
            <p:nvPr/>
          </p:nvSpPr>
          <p:spPr bwMode="auto">
            <a:xfrm>
              <a:off x="4590" y="323"/>
              <a:ext cx="243" cy="193"/>
            </a:xfrm>
            <a:custGeom>
              <a:avLst/>
              <a:gdLst>
                <a:gd name="T0" fmla="*/ 118 w 194"/>
                <a:gd name="T1" fmla="*/ 1246 h 145"/>
                <a:gd name="T2" fmla="*/ 94 w 194"/>
                <a:gd name="T3" fmla="*/ 1363 h 145"/>
                <a:gd name="T4" fmla="*/ 0 w 194"/>
                <a:gd name="T5" fmla="*/ 1895 h 145"/>
                <a:gd name="T6" fmla="*/ 31 w 194"/>
                <a:gd name="T7" fmla="*/ 1903 h 145"/>
                <a:gd name="T8" fmla="*/ 118 w 194"/>
                <a:gd name="T9" fmla="*/ 1376 h 145"/>
                <a:gd name="T10" fmla="*/ 138 w 194"/>
                <a:gd name="T11" fmla="*/ 1259 h 145"/>
                <a:gd name="T12" fmla="*/ 1205 w 194"/>
                <a:gd name="T13" fmla="*/ 172 h 145"/>
                <a:gd name="T14" fmla="*/ 1471 w 194"/>
                <a:gd name="T15" fmla="*/ 186 h 145"/>
                <a:gd name="T16" fmla="*/ 1468 w 194"/>
                <a:gd name="T17" fmla="*/ 186 h 145"/>
                <a:gd name="T18" fmla="*/ 1206 w 194"/>
                <a:gd name="T19" fmla="*/ 129 h 145"/>
                <a:gd name="T20" fmla="*/ 118 w 194"/>
                <a:gd name="T21" fmla="*/ 1246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145"/>
                <a:gd name="T35" fmla="*/ 194 w 194"/>
                <a:gd name="T36" fmla="*/ 145 h 1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145">
                  <a:moveTo>
                    <a:pt x="15" y="95"/>
                  </a:moveTo>
                  <a:cubicBezTo>
                    <a:pt x="12" y="104"/>
                    <a:pt x="12" y="104"/>
                    <a:pt x="12" y="104"/>
                  </a:cubicBezTo>
                  <a:cubicBezTo>
                    <a:pt x="7" y="117"/>
                    <a:pt x="3" y="128"/>
                    <a:pt x="0" y="144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7" y="129"/>
                    <a:pt x="11" y="118"/>
                    <a:pt x="15" y="105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50" y="4"/>
                    <a:pt x="110" y="8"/>
                    <a:pt x="158" y="13"/>
                  </a:cubicBezTo>
                  <a:cubicBezTo>
                    <a:pt x="171" y="14"/>
                    <a:pt x="183" y="15"/>
                    <a:pt x="194" y="14"/>
                  </a:cubicBezTo>
                  <a:cubicBezTo>
                    <a:pt x="193" y="14"/>
                    <a:pt x="193" y="14"/>
                    <a:pt x="193" y="14"/>
                  </a:cubicBezTo>
                  <a:cubicBezTo>
                    <a:pt x="183" y="14"/>
                    <a:pt x="171" y="12"/>
                    <a:pt x="159" y="10"/>
                  </a:cubicBezTo>
                  <a:cubicBezTo>
                    <a:pt x="109" y="6"/>
                    <a:pt x="47" y="0"/>
                    <a:pt x="15" y="95"/>
                  </a:cubicBezTo>
                  <a:close/>
                </a:path>
              </a:pathLst>
            </a:custGeom>
            <a:solidFill>
              <a:srgbClr val="479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33" name="Freeform 386"/>
            <p:cNvSpPr>
              <a:spLocks/>
            </p:cNvSpPr>
            <p:nvPr/>
          </p:nvSpPr>
          <p:spPr bwMode="auto">
            <a:xfrm>
              <a:off x="4234" y="567"/>
              <a:ext cx="72" cy="57"/>
            </a:xfrm>
            <a:custGeom>
              <a:avLst/>
              <a:gdLst>
                <a:gd name="T0" fmla="*/ 0 w 58"/>
                <a:gd name="T1" fmla="*/ 302 h 43"/>
                <a:gd name="T2" fmla="*/ 403 w 58"/>
                <a:gd name="T3" fmla="*/ 0 h 43"/>
                <a:gd name="T4" fmla="*/ 0 w 58"/>
                <a:gd name="T5" fmla="*/ 302 h 43"/>
                <a:gd name="T6" fmla="*/ 0 60000 65536"/>
                <a:gd name="T7" fmla="*/ 0 60000 65536"/>
                <a:gd name="T8" fmla="*/ 0 60000 65536"/>
                <a:gd name="T9" fmla="*/ 0 w 58"/>
                <a:gd name="T10" fmla="*/ 0 h 43"/>
                <a:gd name="T11" fmla="*/ 58 w 58"/>
                <a:gd name="T12" fmla="*/ 43 h 4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8" h="43">
                  <a:moveTo>
                    <a:pt x="0" y="24"/>
                  </a:moveTo>
                  <a:cubicBezTo>
                    <a:pt x="9" y="31"/>
                    <a:pt x="39" y="26"/>
                    <a:pt x="58" y="0"/>
                  </a:cubicBezTo>
                  <a:cubicBezTo>
                    <a:pt x="52" y="8"/>
                    <a:pt x="27" y="43"/>
                    <a:pt x="0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34" name="Freeform 387"/>
            <p:cNvSpPr>
              <a:spLocks/>
            </p:cNvSpPr>
            <p:nvPr/>
          </p:nvSpPr>
          <p:spPr bwMode="auto">
            <a:xfrm>
              <a:off x="4248" y="701"/>
              <a:ext cx="35" cy="54"/>
            </a:xfrm>
            <a:custGeom>
              <a:avLst/>
              <a:gdLst>
                <a:gd name="T0" fmla="*/ 0 w 28"/>
                <a:gd name="T1" fmla="*/ 0 h 40"/>
                <a:gd name="T2" fmla="*/ 208 w 28"/>
                <a:gd name="T3" fmla="*/ 599 h 40"/>
                <a:gd name="T4" fmla="*/ 0 w 28"/>
                <a:gd name="T5" fmla="*/ 0 h 40"/>
                <a:gd name="T6" fmla="*/ 0 60000 65536"/>
                <a:gd name="T7" fmla="*/ 0 60000 65536"/>
                <a:gd name="T8" fmla="*/ 0 60000 65536"/>
                <a:gd name="T9" fmla="*/ 0 w 28"/>
                <a:gd name="T10" fmla="*/ 0 h 40"/>
                <a:gd name="T11" fmla="*/ 28 w 28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40">
                  <a:moveTo>
                    <a:pt x="0" y="0"/>
                  </a:moveTo>
                  <a:cubicBezTo>
                    <a:pt x="14" y="5"/>
                    <a:pt x="26" y="21"/>
                    <a:pt x="27" y="40"/>
                  </a:cubicBezTo>
                  <a:cubicBezTo>
                    <a:pt x="28" y="27"/>
                    <a:pt x="28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35" name="Freeform 388"/>
            <p:cNvSpPr>
              <a:spLocks/>
            </p:cNvSpPr>
            <p:nvPr/>
          </p:nvSpPr>
          <p:spPr bwMode="auto">
            <a:xfrm>
              <a:off x="4663" y="336"/>
              <a:ext cx="71" cy="47"/>
            </a:xfrm>
            <a:custGeom>
              <a:avLst/>
              <a:gdLst>
                <a:gd name="T0" fmla="*/ 404 w 57"/>
                <a:gd name="T1" fmla="*/ 154 h 35"/>
                <a:gd name="T2" fmla="*/ 304 w 57"/>
                <a:gd name="T3" fmla="*/ 164 h 35"/>
                <a:gd name="T4" fmla="*/ 228 w 57"/>
                <a:gd name="T5" fmla="*/ 254 h 35"/>
                <a:gd name="T6" fmla="*/ 207 w 57"/>
                <a:gd name="T7" fmla="*/ 430 h 35"/>
                <a:gd name="T8" fmla="*/ 213 w 57"/>
                <a:gd name="T9" fmla="*/ 496 h 35"/>
                <a:gd name="T10" fmla="*/ 157 w 57"/>
                <a:gd name="T11" fmla="*/ 462 h 35"/>
                <a:gd name="T12" fmla="*/ 96 w 57"/>
                <a:gd name="T13" fmla="*/ 430 h 35"/>
                <a:gd name="T14" fmla="*/ 0 w 57"/>
                <a:gd name="T15" fmla="*/ 369 h 35"/>
                <a:gd name="T16" fmla="*/ 71 w 57"/>
                <a:gd name="T17" fmla="*/ 220 h 35"/>
                <a:gd name="T18" fmla="*/ 207 w 57"/>
                <a:gd name="T19" fmla="*/ 91 h 35"/>
                <a:gd name="T20" fmla="*/ 411 w 57"/>
                <a:gd name="T21" fmla="*/ 38 h 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7"/>
                <a:gd name="T34" fmla="*/ 0 h 35"/>
                <a:gd name="T35" fmla="*/ 57 w 57"/>
                <a:gd name="T36" fmla="*/ 35 h 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7" h="35">
                  <a:moveTo>
                    <a:pt x="56" y="11"/>
                  </a:moveTo>
                  <a:cubicBezTo>
                    <a:pt x="53" y="9"/>
                    <a:pt x="45" y="11"/>
                    <a:pt x="42" y="12"/>
                  </a:cubicBezTo>
                  <a:cubicBezTo>
                    <a:pt x="38" y="13"/>
                    <a:pt x="33" y="15"/>
                    <a:pt x="31" y="18"/>
                  </a:cubicBezTo>
                  <a:cubicBezTo>
                    <a:pt x="28" y="22"/>
                    <a:pt x="27" y="26"/>
                    <a:pt x="28" y="30"/>
                  </a:cubicBezTo>
                  <a:cubicBezTo>
                    <a:pt x="29" y="32"/>
                    <a:pt x="30" y="34"/>
                    <a:pt x="30" y="35"/>
                  </a:cubicBezTo>
                  <a:cubicBezTo>
                    <a:pt x="28" y="35"/>
                    <a:pt x="25" y="34"/>
                    <a:pt x="22" y="33"/>
                  </a:cubicBezTo>
                  <a:cubicBezTo>
                    <a:pt x="20" y="32"/>
                    <a:pt x="17" y="31"/>
                    <a:pt x="14" y="30"/>
                  </a:cubicBezTo>
                  <a:cubicBezTo>
                    <a:pt x="9" y="29"/>
                    <a:pt x="5" y="27"/>
                    <a:pt x="0" y="26"/>
                  </a:cubicBezTo>
                  <a:cubicBezTo>
                    <a:pt x="3" y="22"/>
                    <a:pt x="6" y="19"/>
                    <a:pt x="10" y="16"/>
                  </a:cubicBezTo>
                  <a:cubicBezTo>
                    <a:pt x="16" y="13"/>
                    <a:pt x="22" y="10"/>
                    <a:pt x="28" y="7"/>
                  </a:cubicBezTo>
                  <a:cubicBezTo>
                    <a:pt x="36" y="3"/>
                    <a:pt x="48" y="0"/>
                    <a:pt x="57" y="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36" name="Freeform 389"/>
            <p:cNvSpPr>
              <a:spLocks/>
            </p:cNvSpPr>
            <p:nvPr/>
          </p:nvSpPr>
          <p:spPr bwMode="auto">
            <a:xfrm>
              <a:off x="4753" y="415"/>
              <a:ext cx="104" cy="190"/>
            </a:xfrm>
            <a:custGeom>
              <a:avLst/>
              <a:gdLst>
                <a:gd name="T0" fmla="*/ 95 w 83"/>
                <a:gd name="T1" fmla="*/ 114 h 143"/>
                <a:gd name="T2" fmla="*/ 0 w 83"/>
                <a:gd name="T3" fmla="*/ 0 h 143"/>
                <a:gd name="T4" fmla="*/ 25 w 83"/>
                <a:gd name="T5" fmla="*/ 85 h 143"/>
                <a:gd name="T6" fmla="*/ 291 w 83"/>
                <a:gd name="T7" fmla="*/ 627 h 143"/>
                <a:gd name="T8" fmla="*/ 362 w 83"/>
                <a:gd name="T9" fmla="*/ 1092 h 143"/>
                <a:gd name="T10" fmla="*/ 477 w 83"/>
                <a:gd name="T11" fmla="*/ 1772 h 143"/>
                <a:gd name="T12" fmla="*/ 477 w 83"/>
                <a:gd name="T13" fmla="*/ 1830 h 143"/>
                <a:gd name="T14" fmla="*/ 477 w 83"/>
                <a:gd name="T15" fmla="*/ 1842 h 143"/>
                <a:gd name="T16" fmla="*/ 632 w 83"/>
                <a:gd name="T17" fmla="*/ 1471 h 143"/>
                <a:gd name="T18" fmla="*/ 95 w 83"/>
                <a:gd name="T19" fmla="*/ 114 h 14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"/>
                <a:gd name="T31" fmla="*/ 0 h 143"/>
                <a:gd name="T32" fmla="*/ 83 w 83"/>
                <a:gd name="T33" fmla="*/ 143 h 14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" h="143">
                  <a:moveTo>
                    <a:pt x="13" y="9"/>
                  </a:moveTo>
                  <a:cubicBezTo>
                    <a:pt x="9" y="6"/>
                    <a:pt x="4" y="3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6" y="20"/>
                    <a:pt x="28" y="32"/>
                    <a:pt x="38" y="49"/>
                  </a:cubicBezTo>
                  <a:cubicBezTo>
                    <a:pt x="44" y="61"/>
                    <a:pt x="46" y="73"/>
                    <a:pt x="47" y="85"/>
                  </a:cubicBezTo>
                  <a:cubicBezTo>
                    <a:pt x="60" y="103"/>
                    <a:pt x="66" y="120"/>
                    <a:pt x="63" y="137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63" y="142"/>
                    <a:pt x="63" y="143"/>
                    <a:pt x="63" y="143"/>
                  </a:cubicBezTo>
                  <a:cubicBezTo>
                    <a:pt x="73" y="137"/>
                    <a:pt x="79" y="130"/>
                    <a:pt x="83" y="114"/>
                  </a:cubicBezTo>
                  <a:cubicBezTo>
                    <a:pt x="76" y="91"/>
                    <a:pt x="60" y="43"/>
                    <a:pt x="13" y="9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37" name="Freeform 390"/>
            <p:cNvSpPr>
              <a:spLocks/>
            </p:cNvSpPr>
            <p:nvPr/>
          </p:nvSpPr>
          <p:spPr bwMode="auto">
            <a:xfrm>
              <a:off x="4622" y="371"/>
              <a:ext cx="58" cy="61"/>
            </a:xfrm>
            <a:custGeom>
              <a:avLst/>
              <a:gdLst>
                <a:gd name="T0" fmla="*/ 200 w 47"/>
                <a:gd name="T1" fmla="*/ 0 h 46"/>
                <a:gd name="T2" fmla="*/ 200 w 47"/>
                <a:gd name="T3" fmla="*/ 0 h 46"/>
                <a:gd name="T4" fmla="*/ 0 w 47"/>
                <a:gd name="T5" fmla="*/ 581 h 46"/>
                <a:gd name="T6" fmla="*/ 1 w 47"/>
                <a:gd name="T7" fmla="*/ 581 h 46"/>
                <a:gd name="T8" fmla="*/ 110 w 47"/>
                <a:gd name="T9" fmla="*/ 581 h 46"/>
                <a:gd name="T10" fmla="*/ 136 w 47"/>
                <a:gd name="T11" fmla="*/ 436 h 46"/>
                <a:gd name="T12" fmla="*/ 315 w 47"/>
                <a:gd name="T13" fmla="*/ 49 h 46"/>
                <a:gd name="T14" fmla="*/ 200 w 47"/>
                <a:gd name="T15" fmla="*/ 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46"/>
                <a:gd name="T26" fmla="*/ 47 w 47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46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9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5" y="45"/>
                    <a:pt x="6" y="45"/>
                    <a:pt x="16" y="46"/>
                  </a:cubicBezTo>
                  <a:cubicBezTo>
                    <a:pt x="18" y="42"/>
                    <a:pt x="19" y="38"/>
                    <a:pt x="20" y="34"/>
                  </a:cubicBezTo>
                  <a:cubicBezTo>
                    <a:pt x="25" y="22"/>
                    <a:pt x="37" y="12"/>
                    <a:pt x="47" y="4"/>
                  </a:cubicBezTo>
                  <a:cubicBezTo>
                    <a:pt x="36" y="1"/>
                    <a:pt x="30" y="0"/>
                    <a:pt x="30" y="0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38" name="Freeform 391"/>
            <p:cNvSpPr>
              <a:spLocks/>
            </p:cNvSpPr>
            <p:nvPr/>
          </p:nvSpPr>
          <p:spPr bwMode="auto">
            <a:xfrm>
              <a:off x="4729" y="461"/>
              <a:ext cx="138" cy="215"/>
            </a:xfrm>
            <a:custGeom>
              <a:avLst/>
              <a:gdLst>
                <a:gd name="T0" fmla="*/ 0 w 110"/>
                <a:gd name="T1" fmla="*/ 0 h 161"/>
                <a:gd name="T2" fmla="*/ 576 w 110"/>
                <a:gd name="T3" fmla="*/ 1241 h 161"/>
                <a:gd name="T4" fmla="*/ 576 w 110"/>
                <a:gd name="T5" fmla="*/ 1291 h 161"/>
                <a:gd name="T6" fmla="*/ 573 w 110"/>
                <a:gd name="T7" fmla="*/ 1357 h 161"/>
                <a:gd name="T8" fmla="*/ 600 w 110"/>
                <a:gd name="T9" fmla="*/ 1568 h 161"/>
                <a:gd name="T10" fmla="*/ 672 w 110"/>
                <a:gd name="T11" fmla="*/ 1744 h 161"/>
                <a:gd name="T12" fmla="*/ 817 w 110"/>
                <a:gd name="T13" fmla="*/ 2170 h 161"/>
                <a:gd name="T14" fmla="*/ 846 w 110"/>
                <a:gd name="T15" fmla="*/ 2143 h 161"/>
                <a:gd name="T16" fmla="*/ 693 w 110"/>
                <a:gd name="T17" fmla="*/ 1719 h 161"/>
                <a:gd name="T18" fmla="*/ 631 w 110"/>
                <a:gd name="T19" fmla="*/ 1536 h 161"/>
                <a:gd name="T20" fmla="*/ 611 w 110"/>
                <a:gd name="T21" fmla="*/ 1291 h 161"/>
                <a:gd name="T22" fmla="*/ 611 w 110"/>
                <a:gd name="T23" fmla="*/ 1241 h 161"/>
                <a:gd name="T24" fmla="*/ 0 w 110"/>
                <a:gd name="T25" fmla="*/ 0 h 1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0"/>
                <a:gd name="T40" fmla="*/ 0 h 161"/>
                <a:gd name="T41" fmla="*/ 110 w 110"/>
                <a:gd name="T42" fmla="*/ 161 h 1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0" h="161">
                  <a:moveTo>
                    <a:pt x="0" y="0"/>
                  </a:moveTo>
                  <a:cubicBezTo>
                    <a:pt x="12" y="7"/>
                    <a:pt x="72" y="45"/>
                    <a:pt x="75" y="92"/>
                  </a:cubicBezTo>
                  <a:cubicBezTo>
                    <a:pt x="75" y="92"/>
                    <a:pt x="75" y="96"/>
                    <a:pt x="75" y="96"/>
                  </a:cubicBezTo>
                  <a:cubicBezTo>
                    <a:pt x="74" y="97"/>
                    <a:pt x="74" y="99"/>
                    <a:pt x="74" y="101"/>
                  </a:cubicBezTo>
                  <a:cubicBezTo>
                    <a:pt x="74" y="105"/>
                    <a:pt x="75" y="111"/>
                    <a:pt x="78" y="116"/>
                  </a:cubicBezTo>
                  <a:cubicBezTo>
                    <a:pt x="87" y="129"/>
                    <a:pt x="87" y="129"/>
                    <a:pt x="87" y="129"/>
                  </a:cubicBezTo>
                  <a:cubicBezTo>
                    <a:pt x="93" y="140"/>
                    <a:pt x="102" y="153"/>
                    <a:pt x="106" y="161"/>
                  </a:cubicBezTo>
                  <a:cubicBezTo>
                    <a:pt x="110" y="159"/>
                    <a:pt x="110" y="159"/>
                    <a:pt x="110" y="159"/>
                  </a:cubicBezTo>
                  <a:cubicBezTo>
                    <a:pt x="105" y="151"/>
                    <a:pt x="97" y="138"/>
                    <a:pt x="90" y="127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78" y="108"/>
                    <a:pt x="78" y="102"/>
                    <a:pt x="79" y="96"/>
                  </a:cubicBezTo>
                  <a:cubicBezTo>
                    <a:pt x="79" y="92"/>
                    <a:pt x="79" y="92"/>
                    <a:pt x="79" y="92"/>
                  </a:cubicBezTo>
                  <a:cubicBezTo>
                    <a:pt x="76" y="43"/>
                    <a:pt x="12" y="7"/>
                    <a:pt x="0" y="0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39" name="Freeform 392"/>
            <p:cNvSpPr>
              <a:spLocks/>
            </p:cNvSpPr>
            <p:nvPr/>
          </p:nvSpPr>
          <p:spPr bwMode="auto">
            <a:xfrm>
              <a:off x="4685" y="825"/>
              <a:ext cx="78" cy="167"/>
            </a:xfrm>
            <a:custGeom>
              <a:avLst/>
              <a:gdLst>
                <a:gd name="T0" fmla="*/ 57 w 62"/>
                <a:gd name="T1" fmla="*/ 0 h 125"/>
                <a:gd name="T2" fmla="*/ 172 w 62"/>
                <a:gd name="T3" fmla="*/ 697 h 125"/>
                <a:gd name="T4" fmla="*/ 308 w 62"/>
                <a:gd name="T5" fmla="*/ 1291 h 125"/>
                <a:gd name="T6" fmla="*/ 487 w 62"/>
                <a:gd name="T7" fmla="*/ 1695 h 125"/>
                <a:gd name="T8" fmla="*/ 332 w 62"/>
                <a:gd name="T9" fmla="*/ 1241 h 125"/>
                <a:gd name="T10" fmla="*/ 215 w 62"/>
                <a:gd name="T11" fmla="*/ 612 h 125"/>
                <a:gd name="T12" fmla="*/ 57 w 62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2"/>
                <a:gd name="T22" fmla="*/ 0 h 125"/>
                <a:gd name="T23" fmla="*/ 62 w 62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2" h="125">
                  <a:moveTo>
                    <a:pt x="7" y="0"/>
                  </a:moveTo>
                  <a:cubicBezTo>
                    <a:pt x="0" y="20"/>
                    <a:pt x="14" y="36"/>
                    <a:pt x="22" y="52"/>
                  </a:cubicBezTo>
                  <a:cubicBezTo>
                    <a:pt x="31" y="69"/>
                    <a:pt x="30" y="85"/>
                    <a:pt x="39" y="95"/>
                  </a:cubicBezTo>
                  <a:cubicBezTo>
                    <a:pt x="48" y="104"/>
                    <a:pt x="58" y="118"/>
                    <a:pt x="62" y="125"/>
                  </a:cubicBezTo>
                  <a:cubicBezTo>
                    <a:pt x="57" y="119"/>
                    <a:pt x="48" y="98"/>
                    <a:pt x="42" y="91"/>
                  </a:cubicBezTo>
                  <a:cubicBezTo>
                    <a:pt x="37" y="85"/>
                    <a:pt x="31" y="53"/>
                    <a:pt x="27" y="46"/>
                  </a:cubicBezTo>
                  <a:cubicBezTo>
                    <a:pt x="22" y="40"/>
                    <a:pt x="5" y="18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40" name="Freeform 393"/>
            <p:cNvSpPr>
              <a:spLocks/>
            </p:cNvSpPr>
            <p:nvPr/>
          </p:nvSpPr>
          <p:spPr bwMode="auto">
            <a:xfrm>
              <a:off x="4294" y="664"/>
              <a:ext cx="408" cy="421"/>
            </a:xfrm>
            <a:custGeom>
              <a:avLst/>
              <a:gdLst>
                <a:gd name="T0" fmla="*/ 2418 w 326"/>
                <a:gd name="T1" fmla="*/ 3814 h 316"/>
                <a:gd name="T2" fmla="*/ 2335 w 326"/>
                <a:gd name="T3" fmla="*/ 3529 h 316"/>
                <a:gd name="T4" fmla="*/ 2244 w 326"/>
                <a:gd name="T5" fmla="*/ 3383 h 316"/>
                <a:gd name="T6" fmla="*/ 2168 w 326"/>
                <a:gd name="T7" fmla="*/ 3116 h 316"/>
                <a:gd name="T8" fmla="*/ 2041 w 326"/>
                <a:gd name="T9" fmla="*/ 2740 h 316"/>
                <a:gd name="T10" fmla="*/ 1866 w 326"/>
                <a:gd name="T11" fmla="*/ 2069 h 316"/>
                <a:gd name="T12" fmla="*/ 1771 w 326"/>
                <a:gd name="T13" fmla="*/ 1679 h 316"/>
                <a:gd name="T14" fmla="*/ 1725 w 326"/>
                <a:gd name="T15" fmla="*/ 898 h 316"/>
                <a:gd name="T16" fmla="*/ 1657 w 326"/>
                <a:gd name="T17" fmla="*/ 426 h 316"/>
                <a:gd name="T18" fmla="*/ 1637 w 326"/>
                <a:gd name="T19" fmla="*/ 276 h 316"/>
                <a:gd name="T20" fmla="*/ 1476 w 326"/>
                <a:gd name="T21" fmla="*/ 172 h 316"/>
                <a:gd name="T22" fmla="*/ 929 w 326"/>
                <a:gd name="T23" fmla="*/ 0 h 316"/>
                <a:gd name="T24" fmla="*/ 917 w 326"/>
                <a:gd name="T25" fmla="*/ 129 h 316"/>
                <a:gd name="T26" fmla="*/ 929 w 326"/>
                <a:gd name="T27" fmla="*/ 113 h 316"/>
                <a:gd name="T28" fmla="*/ 841 w 326"/>
                <a:gd name="T29" fmla="*/ 400 h 316"/>
                <a:gd name="T30" fmla="*/ 917 w 326"/>
                <a:gd name="T31" fmla="*/ 1111 h 316"/>
                <a:gd name="T32" fmla="*/ 748 w 326"/>
                <a:gd name="T33" fmla="*/ 719 h 316"/>
                <a:gd name="T34" fmla="*/ 730 w 326"/>
                <a:gd name="T35" fmla="*/ 87 h 316"/>
                <a:gd name="T36" fmla="*/ 730 w 326"/>
                <a:gd name="T37" fmla="*/ 65 h 316"/>
                <a:gd name="T38" fmla="*/ 272 w 326"/>
                <a:gd name="T39" fmla="*/ 533 h 316"/>
                <a:gd name="T40" fmla="*/ 20 w 326"/>
                <a:gd name="T41" fmla="*/ 769 h 316"/>
                <a:gd name="T42" fmla="*/ 0 w 326"/>
                <a:gd name="T43" fmla="*/ 870 h 316"/>
                <a:gd name="T44" fmla="*/ 325 w 326"/>
                <a:gd name="T45" fmla="*/ 983 h 316"/>
                <a:gd name="T46" fmla="*/ 675 w 326"/>
                <a:gd name="T47" fmla="*/ 1418 h 316"/>
                <a:gd name="T48" fmla="*/ 195 w 326"/>
                <a:gd name="T49" fmla="*/ 1046 h 316"/>
                <a:gd name="T50" fmla="*/ 118 w 326"/>
                <a:gd name="T51" fmla="*/ 1163 h 316"/>
                <a:gd name="T52" fmla="*/ 243 w 326"/>
                <a:gd name="T53" fmla="*/ 1418 h 316"/>
                <a:gd name="T54" fmla="*/ 280 w 326"/>
                <a:gd name="T55" fmla="*/ 1553 h 316"/>
                <a:gd name="T56" fmla="*/ 350 w 326"/>
                <a:gd name="T57" fmla="*/ 1756 h 316"/>
                <a:gd name="T58" fmla="*/ 444 w 326"/>
                <a:gd name="T59" fmla="*/ 1953 h 316"/>
                <a:gd name="T60" fmla="*/ 476 w 326"/>
                <a:gd name="T61" fmla="*/ 2152 h 316"/>
                <a:gd name="T62" fmla="*/ 504 w 326"/>
                <a:gd name="T63" fmla="*/ 2272 h 316"/>
                <a:gd name="T64" fmla="*/ 596 w 326"/>
                <a:gd name="T65" fmla="*/ 2339 h 316"/>
                <a:gd name="T66" fmla="*/ 711 w 326"/>
                <a:gd name="T67" fmla="*/ 2325 h 316"/>
                <a:gd name="T68" fmla="*/ 790 w 326"/>
                <a:gd name="T69" fmla="*/ 2627 h 316"/>
                <a:gd name="T70" fmla="*/ 866 w 326"/>
                <a:gd name="T71" fmla="*/ 2665 h 316"/>
                <a:gd name="T72" fmla="*/ 934 w 326"/>
                <a:gd name="T73" fmla="*/ 2713 h 316"/>
                <a:gd name="T74" fmla="*/ 1053 w 326"/>
                <a:gd name="T75" fmla="*/ 2740 h 316"/>
                <a:gd name="T76" fmla="*/ 1144 w 326"/>
                <a:gd name="T77" fmla="*/ 2895 h 316"/>
                <a:gd name="T78" fmla="*/ 1171 w 326"/>
                <a:gd name="T79" fmla="*/ 3080 h 316"/>
                <a:gd name="T80" fmla="*/ 1278 w 326"/>
                <a:gd name="T81" fmla="*/ 3337 h 316"/>
                <a:gd name="T82" fmla="*/ 1432 w 326"/>
                <a:gd name="T83" fmla="*/ 3345 h 316"/>
                <a:gd name="T84" fmla="*/ 1509 w 326"/>
                <a:gd name="T85" fmla="*/ 3472 h 316"/>
                <a:gd name="T86" fmla="*/ 1558 w 326"/>
                <a:gd name="T87" fmla="*/ 3650 h 316"/>
                <a:gd name="T88" fmla="*/ 1646 w 326"/>
                <a:gd name="T89" fmla="*/ 3729 h 316"/>
                <a:gd name="T90" fmla="*/ 1743 w 326"/>
                <a:gd name="T91" fmla="*/ 3616 h 316"/>
                <a:gd name="T92" fmla="*/ 1847 w 326"/>
                <a:gd name="T93" fmla="*/ 3636 h 316"/>
                <a:gd name="T94" fmla="*/ 1939 w 326"/>
                <a:gd name="T95" fmla="*/ 3706 h 316"/>
                <a:gd name="T96" fmla="*/ 1969 w 326"/>
                <a:gd name="T97" fmla="*/ 3852 h 316"/>
                <a:gd name="T98" fmla="*/ 2106 w 326"/>
                <a:gd name="T99" fmla="*/ 3976 h 316"/>
                <a:gd name="T100" fmla="*/ 2304 w 326"/>
                <a:gd name="T101" fmla="*/ 4069 h 316"/>
                <a:gd name="T102" fmla="*/ 2418 w 326"/>
                <a:gd name="T103" fmla="*/ 4151 h 316"/>
                <a:gd name="T104" fmla="*/ 2418 w 326"/>
                <a:gd name="T105" fmla="*/ 3814 h 31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26"/>
                <a:gd name="T160" fmla="*/ 0 h 316"/>
                <a:gd name="T161" fmla="*/ 326 w 326"/>
                <a:gd name="T162" fmla="*/ 316 h 31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26" h="316">
                  <a:moveTo>
                    <a:pt x="321" y="288"/>
                  </a:moveTo>
                  <a:cubicBezTo>
                    <a:pt x="324" y="281"/>
                    <a:pt x="314" y="272"/>
                    <a:pt x="310" y="267"/>
                  </a:cubicBezTo>
                  <a:cubicBezTo>
                    <a:pt x="306" y="263"/>
                    <a:pt x="303" y="262"/>
                    <a:pt x="298" y="256"/>
                  </a:cubicBezTo>
                  <a:cubicBezTo>
                    <a:pt x="292" y="250"/>
                    <a:pt x="296" y="243"/>
                    <a:pt x="288" y="236"/>
                  </a:cubicBezTo>
                  <a:cubicBezTo>
                    <a:pt x="281" y="230"/>
                    <a:pt x="281" y="220"/>
                    <a:pt x="271" y="207"/>
                  </a:cubicBezTo>
                  <a:cubicBezTo>
                    <a:pt x="260" y="195"/>
                    <a:pt x="252" y="165"/>
                    <a:pt x="248" y="157"/>
                  </a:cubicBezTo>
                  <a:cubicBezTo>
                    <a:pt x="244" y="149"/>
                    <a:pt x="242" y="141"/>
                    <a:pt x="235" y="127"/>
                  </a:cubicBezTo>
                  <a:cubicBezTo>
                    <a:pt x="229" y="112"/>
                    <a:pt x="232" y="80"/>
                    <a:pt x="229" y="68"/>
                  </a:cubicBezTo>
                  <a:cubicBezTo>
                    <a:pt x="226" y="56"/>
                    <a:pt x="226" y="47"/>
                    <a:pt x="220" y="32"/>
                  </a:cubicBezTo>
                  <a:cubicBezTo>
                    <a:pt x="219" y="29"/>
                    <a:pt x="218" y="25"/>
                    <a:pt x="217" y="21"/>
                  </a:cubicBezTo>
                  <a:cubicBezTo>
                    <a:pt x="211" y="16"/>
                    <a:pt x="204" y="13"/>
                    <a:pt x="196" y="13"/>
                  </a:cubicBezTo>
                  <a:cubicBezTo>
                    <a:pt x="171" y="13"/>
                    <a:pt x="140" y="22"/>
                    <a:pt x="123" y="0"/>
                  </a:cubicBezTo>
                  <a:cubicBezTo>
                    <a:pt x="123" y="3"/>
                    <a:pt x="123" y="8"/>
                    <a:pt x="122" y="10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19" y="17"/>
                    <a:pt x="123" y="15"/>
                    <a:pt x="112" y="30"/>
                  </a:cubicBezTo>
                  <a:cubicBezTo>
                    <a:pt x="100" y="46"/>
                    <a:pt x="114" y="59"/>
                    <a:pt x="122" y="84"/>
                  </a:cubicBezTo>
                  <a:cubicBezTo>
                    <a:pt x="122" y="84"/>
                    <a:pt x="109" y="76"/>
                    <a:pt x="100" y="54"/>
                  </a:cubicBezTo>
                  <a:cubicBezTo>
                    <a:pt x="92" y="33"/>
                    <a:pt x="100" y="18"/>
                    <a:pt x="97" y="7"/>
                  </a:cubicBezTo>
                  <a:cubicBezTo>
                    <a:pt x="97" y="6"/>
                    <a:pt x="97" y="5"/>
                    <a:pt x="97" y="5"/>
                  </a:cubicBezTo>
                  <a:cubicBezTo>
                    <a:pt x="86" y="7"/>
                    <a:pt x="50" y="36"/>
                    <a:pt x="36" y="40"/>
                  </a:cubicBezTo>
                  <a:cubicBezTo>
                    <a:pt x="25" y="43"/>
                    <a:pt x="7" y="47"/>
                    <a:pt x="2" y="58"/>
                  </a:cubicBezTo>
                  <a:cubicBezTo>
                    <a:pt x="1" y="60"/>
                    <a:pt x="0" y="62"/>
                    <a:pt x="0" y="65"/>
                  </a:cubicBezTo>
                  <a:cubicBezTo>
                    <a:pt x="7" y="63"/>
                    <a:pt x="20" y="62"/>
                    <a:pt x="43" y="74"/>
                  </a:cubicBezTo>
                  <a:cubicBezTo>
                    <a:pt x="74" y="91"/>
                    <a:pt x="90" y="107"/>
                    <a:pt x="90" y="107"/>
                  </a:cubicBezTo>
                  <a:cubicBezTo>
                    <a:pt x="71" y="98"/>
                    <a:pt x="50" y="80"/>
                    <a:pt x="26" y="79"/>
                  </a:cubicBezTo>
                  <a:cubicBezTo>
                    <a:pt x="19" y="78"/>
                    <a:pt x="13" y="82"/>
                    <a:pt x="15" y="88"/>
                  </a:cubicBezTo>
                  <a:cubicBezTo>
                    <a:pt x="18" y="95"/>
                    <a:pt x="30" y="104"/>
                    <a:pt x="32" y="107"/>
                  </a:cubicBezTo>
                  <a:cubicBezTo>
                    <a:pt x="35" y="111"/>
                    <a:pt x="34" y="115"/>
                    <a:pt x="37" y="118"/>
                  </a:cubicBezTo>
                  <a:cubicBezTo>
                    <a:pt x="40" y="121"/>
                    <a:pt x="39" y="128"/>
                    <a:pt x="46" y="133"/>
                  </a:cubicBezTo>
                  <a:cubicBezTo>
                    <a:pt x="54" y="138"/>
                    <a:pt x="54" y="141"/>
                    <a:pt x="59" y="148"/>
                  </a:cubicBezTo>
                  <a:cubicBezTo>
                    <a:pt x="64" y="156"/>
                    <a:pt x="60" y="158"/>
                    <a:pt x="63" y="163"/>
                  </a:cubicBezTo>
                  <a:cubicBezTo>
                    <a:pt x="66" y="168"/>
                    <a:pt x="67" y="172"/>
                    <a:pt x="67" y="172"/>
                  </a:cubicBezTo>
                  <a:cubicBezTo>
                    <a:pt x="79" y="177"/>
                    <a:pt x="79" y="177"/>
                    <a:pt x="79" y="177"/>
                  </a:cubicBezTo>
                  <a:cubicBezTo>
                    <a:pt x="79" y="177"/>
                    <a:pt x="86" y="176"/>
                    <a:pt x="94" y="176"/>
                  </a:cubicBezTo>
                  <a:cubicBezTo>
                    <a:pt x="102" y="176"/>
                    <a:pt x="99" y="187"/>
                    <a:pt x="105" y="199"/>
                  </a:cubicBezTo>
                  <a:cubicBezTo>
                    <a:pt x="110" y="210"/>
                    <a:pt x="105" y="199"/>
                    <a:pt x="115" y="202"/>
                  </a:cubicBezTo>
                  <a:cubicBezTo>
                    <a:pt x="125" y="206"/>
                    <a:pt x="124" y="205"/>
                    <a:pt x="124" y="205"/>
                  </a:cubicBezTo>
                  <a:cubicBezTo>
                    <a:pt x="124" y="205"/>
                    <a:pt x="134" y="207"/>
                    <a:pt x="140" y="207"/>
                  </a:cubicBezTo>
                  <a:cubicBezTo>
                    <a:pt x="146" y="207"/>
                    <a:pt x="146" y="215"/>
                    <a:pt x="151" y="219"/>
                  </a:cubicBezTo>
                  <a:cubicBezTo>
                    <a:pt x="156" y="223"/>
                    <a:pt x="153" y="230"/>
                    <a:pt x="156" y="233"/>
                  </a:cubicBezTo>
                  <a:cubicBezTo>
                    <a:pt x="160" y="235"/>
                    <a:pt x="160" y="242"/>
                    <a:pt x="169" y="252"/>
                  </a:cubicBezTo>
                  <a:cubicBezTo>
                    <a:pt x="178" y="262"/>
                    <a:pt x="177" y="255"/>
                    <a:pt x="189" y="253"/>
                  </a:cubicBezTo>
                  <a:cubicBezTo>
                    <a:pt x="200" y="251"/>
                    <a:pt x="193" y="259"/>
                    <a:pt x="200" y="263"/>
                  </a:cubicBezTo>
                  <a:cubicBezTo>
                    <a:pt x="207" y="268"/>
                    <a:pt x="204" y="272"/>
                    <a:pt x="207" y="276"/>
                  </a:cubicBezTo>
                  <a:cubicBezTo>
                    <a:pt x="210" y="280"/>
                    <a:pt x="215" y="281"/>
                    <a:pt x="218" y="282"/>
                  </a:cubicBezTo>
                  <a:cubicBezTo>
                    <a:pt x="221" y="283"/>
                    <a:pt x="225" y="276"/>
                    <a:pt x="231" y="274"/>
                  </a:cubicBezTo>
                  <a:cubicBezTo>
                    <a:pt x="237" y="272"/>
                    <a:pt x="242" y="275"/>
                    <a:pt x="245" y="275"/>
                  </a:cubicBezTo>
                  <a:cubicBezTo>
                    <a:pt x="248" y="275"/>
                    <a:pt x="257" y="281"/>
                    <a:pt x="257" y="281"/>
                  </a:cubicBezTo>
                  <a:cubicBezTo>
                    <a:pt x="257" y="281"/>
                    <a:pt x="262" y="284"/>
                    <a:pt x="261" y="291"/>
                  </a:cubicBezTo>
                  <a:cubicBezTo>
                    <a:pt x="260" y="297"/>
                    <a:pt x="275" y="303"/>
                    <a:pt x="280" y="301"/>
                  </a:cubicBezTo>
                  <a:cubicBezTo>
                    <a:pt x="285" y="299"/>
                    <a:pt x="296" y="305"/>
                    <a:pt x="306" y="308"/>
                  </a:cubicBezTo>
                  <a:cubicBezTo>
                    <a:pt x="316" y="311"/>
                    <a:pt x="315" y="316"/>
                    <a:pt x="321" y="314"/>
                  </a:cubicBezTo>
                  <a:cubicBezTo>
                    <a:pt x="326" y="312"/>
                    <a:pt x="317" y="294"/>
                    <a:pt x="321" y="288"/>
                  </a:cubicBezTo>
                  <a:close/>
                </a:path>
              </a:pathLst>
            </a:custGeom>
            <a:solidFill>
              <a:srgbClr val="63A1CB"/>
            </a:solidFill>
            <a:ln w="4763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841" name="Freeform 394"/>
            <p:cNvSpPr>
              <a:spLocks/>
            </p:cNvSpPr>
            <p:nvPr/>
          </p:nvSpPr>
          <p:spPr bwMode="auto">
            <a:xfrm>
              <a:off x="4589" y="864"/>
              <a:ext cx="46" cy="105"/>
            </a:xfrm>
            <a:custGeom>
              <a:avLst/>
              <a:gdLst>
                <a:gd name="T0" fmla="*/ 261 w 37"/>
                <a:gd name="T1" fmla="*/ 1023 h 79"/>
                <a:gd name="T2" fmla="*/ 208 w 37"/>
                <a:gd name="T3" fmla="*/ 778 h 79"/>
                <a:gd name="T4" fmla="*/ 88 w 37"/>
                <a:gd name="T5" fmla="*/ 315 h 79"/>
                <a:gd name="T6" fmla="*/ 40 w 37"/>
                <a:gd name="T7" fmla="*/ 128 h 79"/>
                <a:gd name="T8" fmla="*/ 0 w 37"/>
                <a:gd name="T9" fmla="*/ 0 h 79"/>
                <a:gd name="T10" fmla="*/ 0 w 37"/>
                <a:gd name="T11" fmla="*/ 0 h 79"/>
                <a:gd name="T12" fmla="*/ 26 w 37"/>
                <a:gd name="T13" fmla="*/ 150 h 79"/>
                <a:gd name="T14" fmla="*/ 57 w 37"/>
                <a:gd name="T15" fmla="*/ 356 h 79"/>
                <a:gd name="T16" fmla="*/ 179 w 37"/>
                <a:gd name="T17" fmla="*/ 821 h 79"/>
                <a:gd name="T18" fmla="*/ 261 w 37"/>
                <a:gd name="T19" fmla="*/ 1023 h 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7"/>
                <a:gd name="T31" fmla="*/ 0 h 79"/>
                <a:gd name="T32" fmla="*/ 37 w 37"/>
                <a:gd name="T33" fmla="*/ 79 h 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7" h="79">
                  <a:moveTo>
                    <a:pt x="37" y="79"/>
                  </a:moveTo>
                  <a:cubicBezTo>
                    <a:pt x="34" y="74"/>
                    <a:pt x="34" y="67"/>
                    <a:pt x="29" y="60"/>
                  </a:cubicBezTo>
                  <a:cubicBezTo>
                    <a:pt x="22" y="52"/>
                    <a:pt x="16" y="36"/>
                    <a:pt x="12" y="24"/>
                  </a:cubicBezTo>
                  <a:cubicBezTo>
                    <a:pt x="10" y="18"/>
                    <a:pt x="8" y="13"/>
                    <a:pt x="6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4"/>
                    <a:pt x="6" y="22"/>
                    <a:pt x="8" y="28"/>
                  </a:cubicBezTo>
                  <a:cubicBezTo>
                    <a:pt x="13" y="40"/>
                    <a:pt x="18" y="54"/>
                    <a:pt x="25" y="63"/>
                  </a:cubicBezTo>
                  <a:cubicBezTo>
                    <a:pt x="30" y="69"/>
                    <a:pt x="34" y="74"/>
                    <a:pt x="37" y="79"/>
                  </a:cubicBezTo>
                </a:path>
              </a:pathLst>
            </a:custGeom>
            <a:solidFill>
              <a:srgbClr val="238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42" name="Freeform 395"/>
            <p:cNvSpPr>
              <a:spLocks/>
            </p:cNvSpPr>
            <p:nvPr/>
          </p:nvSpPr>
          <p:spPr bwMode="auto">
            <a:xfrm>
              <a:off x="4788" y="821"/>
              <a:ext cx="44" cy="84"/>
            </a:xfrm>
            <a:custGeom>
              <a:avLst/>
              <a:gdLst>
                <a:gd name="T0" fmla="*/ 98 w 35"/>
                <a:gd name="T1" fmla="*/ 0 h 63"/>
                <a:gd name="T2" fmla="*/ 98 w 35"/>
                <a:gd name="T3" fmla="*/ 249 h 63"/>
                <a:gd name="T4" fmla="*/ 226 w 35"/>
                <a:gd name="T5" fmla="*/ 443 h 63"/>
                <a:gd name="T6" fmla="*/ 256 w 35"/>
                <a:gd name="T7" fmla="*/ 604 h 63"/>
                <a:gd name="T8" fmla="*/ 269 w 35"/>
                <a:gd name="T9" fmla="*/ 837 h 63"/>
                <a:gd name="T10" fmla="*/ 214 w 35"/>
                <a:gd name="T11" fmla="*/ 543 h 63"/>
                <a:gd name="T12" fmla="*/ 98 w 35"/>
                <a:gd name="T13" fmla="*/ 332 h 63"/>
                <a:gd name="T14" fmla="*/ 98 w 35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63"/>
                <a:gd name="T26" fmla="*/ 35 w 35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63">
                  <a:moveTo>
                    <a:pt x="13" y="0"/>
                  </a:moveTo>
                  <a:cubicBezTo>
                    <a:pt x="11" y="9"/>
                    <a:pt x="7" y="14"/>
                    <a:pt x="13" y="19"/>
                  </a:cubicBezTo>
                  <a:cubicBezTo>
                    <a:pt x="20" y="25"/>
                    <a:pt x="28" y="29"/>
                    <a:pt x="29" y="33"/>
                  </a:cubicBezTo>
                  <a:cubicBezTo>
                    <a:pt x="29" y="36"/>
                    <a:pt x="30" y="39"/>
                    <a:pt x="33" y="45"/>
                  </a:cubicBezTo>
                  <a:cubicBezTo>
                    <a:pt x="35" y="52"/>
                    <a:pt x="34" y="63"/>
                    <a:pt x="34" y="63"/>
                  </a:cubicBezTo>
                  <a:cubicBezTo>
                    <a:pt x="34" y="55"/>
                    <a:pt x="31" y="45"/>
                    <a:pt x="27" y="41"/>
                  </a:cubicBezTo>
                  <a:cubicBezTo>
                    <a:pt x="23" y="37"/>
                    <a:pt x="19" y="31"/>
                    <a:pt x="13" y="25"/>
                  </a:cubicBezTo>
                  <a:cubicBezTo>
                    <a:pt x="0" y="13"/>
                    <a:pt x="11" y="6"/>
                    <a:pt x="13" y="0"/>
                  </a:cubicBezTo>
                  <a:close/>
                </a:path>
              </a:pathLst>
            </a:custGeom>
            <a:solidFill>
              <a:srgbClr val="F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43" name="Freeform 396"/>
            <p:cNvSpPr>
              <a:spLocks/>
            </p:cNvSpPr>
            <p:nvPr/>
          </p:nvSpPr>
          <p:spPr bwMode="auto">
            <a:xfrm>
              <a:off x="4795" y="903"/>
              <a:ext cx="19" cy="78"/>
            </a:xfrm>
            <a:custGeom>
              <a:avLst/>
              <a:gdLst>
                <a:gd name="T0" fmla="*/ 32 w 15"/>
                <a:gd name="T1" fmla="*/ 0 h 59"/>
                <a:gd name="T2" fmla="*/ 52 w 15"/>
                <a:gd name="T3" fmla="*/ 178 h 59"/>
                <a:gd name="T4" fmla="*/ 124 w 15"/>
                <a:gd name="T5" fmla="*/ 444 h 59"/>
                <a:gd name="T6" fmla="*/ 122 w 15"/>
                <a:gd name="T7" fmla="*/ 609 h 59"/>
                <a:gd name="T8" fmla="*/ 106 w 15"/>
                <a:gd name="T9" fmla="*/ 727 h 59"/>
                <a:gd name="T10" fmla="*/ 98 w 15"/>
                <a:gd name="T11" fmla="*/ 568 h 59"/>
                <a:gd name="T12" fmla="*/ 84 w 15"/>
                <a:gd name="T13" fmla="*/ 375 h 59"/>
                <a:gd name="T14" fmla="*/ 32 w 15"/>
                <a:gd name="T15" fmla="*/ 0 h 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59"/>
                <a:gd name="T26" fmla="*/ 15 w 15"/>
                <a:gd name="T27" fmla="*/ 59 h 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59">
                  <a:moveTo>
                    <a:pt x="4" y="0"/>
                  </a:moveTo>
                  <a:cubicBezTo>
                    <a:pt x="3" y="5"/>
                    <a:pt x="3" y="8"/>
                    <a:pt x="6" y="14"/>
                  </a:cubicBezTo>
                  <a:cubicBezTo>
                    <a:pt x="9" y="21"/>
                    <a:pt x="14" y="31"/>
                    <a:pt x="15" y="36"/>
                  </a:cubicBezTo>
                  <a:cubicBezTo>
                    <a:pt x="15" y="41"/>
                    <a:pt x="15" y="43"/>
                    <a:pt x="14" y="49"/>
                  </a:cubicBezTo>
                  <a:cubicBezTo>
                    <a:pt x="14" y="54"/>
                    <a:pt x="14" y="56"/>
                    <a:pt x="13" y="59"/>
                  </a:cubicBezTo>
                  <a:cubicBezTo>
                    <a:pt x="14" y="57"/>
                    <a:pt x="12" y="46"/>
                    <a:pt x="12" y="46"/>
                  </a:cubicBezTo>
                  <a:cubicBezTo>
                    <a:pt x="12" y="46"/>
                    <a:pt x="13" y="37"/>
                    <a:pt x="10" y="30"/>
                  </a:cubicBezTo>
                  <a:cubicBezTo>
                    <a:pt x="6" y="23"/>
                    <a:pt x="0" y="10"/>
                    <a:pt x="4" y="0"/>
                  </a:cubicBezTo>
                  <a:close/>
                </a:path>
              </a:pathLst>
            </a:custGeom>
            <a:solidFill>
              <a:srgbClr val="F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44" name="Freeform 397"/>
            <p:cNvSpPr>
              <a:spLocks/>
            </p:cNvSpPr>
            <p:nvPr/>
          </p:nvSpPr>
          <p:spPr bwMode="auto">
            <a:xfrm>
              <a:off x="4353" y="812"/>
              <a:ext cx="93" cy="105"/>
            </a:xfrm>
            <a:custGeom>
              <a:avLst/>
              <a:gdLst>
                <a:gd name="T0" fmla="*/ 232 w 75"/>
                <a:gd name="T1" fmla="*/ 585 h 79"/>
                <a:gd name="T2" fmla="*/ 518 w 75"/>
                <a:gd name="T3" fmla="*/ 1023 h 79"/>
                <a:gd name="T4" fmla="*/ 260 w 75"/>
                <a:gd name="T5" fmla="*/ 671 h 79"/>
                <a:gd name="T6" fmla="*/ 120 w 75"/>
                <a:gd name="T7" fmla="*/ 399 h 79"/>
                <a:gd name="T8" fmla="*/ 0 w 75"/>
                <a:gd name="T9" fmla="*/ 0 h 79"/>
                <a:gd name="T10" fmla="*/ 232 w 75"/>
                <a:gd name="T11" fmla="*/ 585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79"/>
                <a:gd name="T20" fmla="*/ 75 w 75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79">
                  <a:moveTo>
                    <a:pt x="34" y="45"/>
                  </a:moveTo>
                  <a:cubicBezTo>
                    <a:pt x="46" y="51"/>
                    <a:pt x="65" y="63"/>
                    <a:pt x="75" y="79"/>
                  </a:cubicBezTo>
                  <a:cubicBezTo>
                    <a:pt x="59" y="63"/>
                    <a:pt x="52" y="59"/>
                    <a:pt x="38" y="52"/>
                  </a:cubicBezTo>
                  <a:cubicBezTo>
                    <a:pt x="20" y="43"/>
                    <a:pt x="26" y="43"/>
                    <a:pt x="18" y="31"/>
                  </a:cubicBezTo>
                  <a:cubicBezTo>
                    <a:pt x="10" y="19"/>
                    <a:pt x="13" y="18"/>
                    <a:pt x="0" y="0"/>
                  </a:cubicBezTo>
                  <a:cubicBezTo>
                    <a:pt x="15" y="10"/>
                    <a:pt x="22" y="37"/>
                    <a:pt x="34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45" name="Freeform 398"/>
            <p:cNvSpPr>
              <a:spLocks/>
            </p:cNvSpPr>
            <p:nvPr/>
          </p:nvSpPr>
          <p:spPr bwMode="auto">
            <a:xfrm>
              <a:off x="4810" y="660"/>
              <a:ext cx="14" cy="103"/>
            </a:xfrm>
            <a:custGeom>
              <a:avLst/>
              <a:gdLst>
                <a:gd name="T0" fmla="*/ 59 w 11"/>
                <a:gd name="T1" fmla="*/ 0 h 77"/>
                <a:gd name="T2" fmla="*/ 46 w 11"/>
                <a:gd name="T3" fmla="*/ 595 h 77"/>
                <a:gd name="T4" fmla="*/ 75 w 11"/>
                <a:gd name="T5" fmla="*/ 815 h 77"/>
                <a:gd name="T6" fmla="*/ 95 w 11"/>
                <a:gd name="T7" fmla="*/ 1055 h 77"/>
                <a:gd name="T8" fmla="*/ 28 w 11"/>
                <a:gd name="T9" fmla="*/ 796 h 77"/>
                <a:gd name="T10" fmla="*/ 28 w 11"/>
                <a:gd name="T11" fmla="*/ 377 h 77"/>
                <a:gd name="T12" fmla="*/ 59 w 11"/>
                <a:gd name="T13" fmla="*/ 0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77"/>
                <a:gd name="T23" fmla="*/ 11 w 11"/>
                <a:gd name="T24" fmla="*/ 77 h 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77">
                  <a:moveTo>
                    <a:pt x="6" y="0"/>
                  </a:moveTo>
                  <a:cubicBezTo>
                    <a:pt x="7" y="16"/>
                    <a:pt x="5" y="33"/>
                    <a:pt x="5" y="43"/>
                  </a:cubicBezTo>
                  <a:cubicBezTo>
                    <a:pt x="5" y="53"/>
                    <a:pt x="7" y="53"/>
                    <a:pt x="8" y="59"/>
                  </a:cubicBezTo>
                  <a:cubicBezTo>
                    <a:pt x="8" y="65"/>
                    <a:pt x="11" y="69"/>
                    <a:pt x="10" y="77"/>
                  </a:cubicBezTo>
                  <a:cubicBezTo>
                    <a:pt x="8" y="70"/>
                    <a:pt x="7" y="64"/>
                    <a:pt x="3" y="58"/>
                  </a:cubicBezTo>
                  <a:cubicBezTo>
                    <a:pt x="0" y="52"/>
                    <a:pt x="3" y="37"/>
                    <a:pt x="3" y="28"/>
                  </a:cubicBezTo>
                  <a:cubicBezTo>
                    <a:pt x="4" y="19"/>
                    <a:pt x="6" y="5"/>
                    <a:pt x="6" y="0"/>
                  </a:cubicBezTo>
                  <a:close/>
                </a:path>
              </a:pathLst>
            </a:custGeom>
            <a:solidFill>
              <a:srgbClr val="F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46" name="Freeform 399"/>
            <p:cNvSpPr>
              <a:spLocks/>
            </p:cNvSpPr>
            <p:nvPr/>
          </p:nvSpPr>
          <p:spPr bwMode="auto">
            <a:xfrm>
              <a:off x="4563" y="707"/>
              <a:ext cx="16" cy="128"/>
            </a:xfrm>
            <a:custGeom>
              <a:avLst/>
              <a:gdLst>
                <a:gd name="T0" fmla="*/ 0 w 13"/>
                <a:gd name="T1" fmla="*/ 1 h 96"/>
                <a:gd name="T2" fmla="*/ 21 w 13"/>
                <a:gd name="T3" fmla="*/ 353 h 96"/>
                <a:gd name="T4" fmla="*/ 26 w 13"/>
                <a:gd name="T5" fmla="*/ 511 h 96"/>
                <a:gd name="T6" fmla="*/ 39 w 13"/>
                <a:gd name="T7" fmla="*/ 788 h 96"/>
                <a:gd name="T8" fmla="*/ 87 w 13"/>
                <a:gd name="T9" fmla="*/ 1280 h 96"/>
                <a:gd name="T10" fmla="*/ 87 w 13"/>
                <a:gd name="T11" fmla="*/ 1280 h 96"/>
                <a:gd name="T12" fmla="*/ 76 w 13"/>
                <a:gd name="T13" fmla="*/ 788 h 96"/>
                <a:gd name="T14" fmla="*/ 62 w 13"/>
                <a:gd name="T15" fmla="*/ 476 h 96"/>
                <a:gd name="T16" fmla="*/ 48 w 13"/>
                <a:gd name="T17" fmla="*/ 332 h 96"/>
                <a:gd name="T18" fmla="*/ 0 w 13"/>
                <a:gd name="T19" fmla="*/ 0 h 96"/>
                <a:gd name="T20" fmla="*/ 0 w 13"/>
                <a:gd name="T21" fmla="*/ 1 h 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96"/>
                <a:gd name="T35" fmla="*/ 13 w 13"/>
                <a:gd name="T36" fmla="*/ 96 h 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96">
                  <a:moveTo>
                    <a:pt x="0" y="1"/>
                  </a:moveTo>
                  <a:cubicBezTo>
                    <a:pt x="4" y="10"/>
                    <a:pt x="2" y="19"/>
                    <a:pt x="3" y="2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5" y="42"/>
                    <a:pt x="5" y="51"/>
                    <a:pt x="6" y="59"/>
                  </a:cubicBezTo>
                  <a:cubicBezTo>
                    <a:pt x="6" y="73"/>
                    <a:pt x="9" y="87"/>
                    <a:pt x="13" y="96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0" y="88"/>
                    <a:pt x="12" y="72"/>
                    <a:pt x="12" y="59"/>
                  </a:cubicBezTo>
                  <a:cubicBezTo>
                    <a:pt x="11" y="50"/>
                    <a:pt x="11" y="41"/>
                    <a:pt x="10" y="3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6" y="18"/>
                    <a:pt x="4" y="1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238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47" name="Freeform 400"/>
            <p:cNvSpPr>
              <a:spLocks/>
            </p:cNvSpPr>
            <p:nvPr/>
          </p:nvSpPr>
          <p:spPr bwMode="auto">
            <a:xfrm>
              <a:off x="4550" y="595"/>
              <a:ext cx="24" cy="32"/>
            </a:xfrm>
            <a:custGeom>
              <a:avLst/>
              <a:gdLst>
                <a:gd name="T0" fmla="*/ 0 w 19"/>
                <a:gd name="T1" fmla="*/ 49 h 24"/>
                <a:gd name="T2" fmla="*/ 129 w 19"/>
                <a:gd name="T3" fmla="*/ 0 h 24"/>
                <a:gd name="T4" fmla="*/ 120 w 19"/>
                <a:gd name="T5" fmla="*/ 320 h 24"/>
                <a:gd name="T6" fmla="*/ 59 w 19"/>
                <a:gd name="T7" fmla="*/ 201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24"/>
                <a:gd name="T14" fmla="*/ 19 w 19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24">
                  <a:moveTo>
                    <a:pt x="0" y="4"/>
                  </a:moveTo>
                  <a:cubicBezTo>
                    <a:pt x="7" y="4"/>
                    <a:pt x="10" y="3"/>
                    <a:pt x="16" y="0"/>
                  </a:cubicBezTo>
                  <a:cubicBezTo>
                    <a:pt x="19" y="6"/>
                    <a:pt x="18" y="19"/>
                    <a:pt x="14" y="24"/>
                  </a:cubicBezTo>
                  <a:cubicBezTo>
                    <a:pt x="12" y="21"/>
                    <a:pt x="10" y="18"/>
                    <a:pt x="7" y="15"/>
                  </a:cubicBezTo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48" name="Line 401"/>
            <p:cNvSpPr>
              <a:spLocks noChangeShapeType="1"/>
            </p:cNvSpPr>
            <p:nvPr/>
          </p:nvSpPr>
          <p:spPr bwMode="auto">
            <a:xfrm>
              <a:off x="4204" y="595"/>
              <a:ext cx="17" cy="5"/>
            </a:xfrm>
            <a:prstGeom prst="lin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49" name="Line 402"/>
            <p:cNvSpPr>
              <a:spLocks noChangeShapeType="1"/>
            </p:cNvSpPr>
            <p:nvPr/>
          </p:nvSpPr>
          <p:spPr bwMode="auto">
            <a:xfrm flipV="1">
              <a:off x="4335" y="555"/>
              <a:ext cx="9" cy="14"/>
            </a:xfrm>
            <a:prstGeom prst="lin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50" name="Freeform 403"/>
            <p:cNvSpPr>
              <a:spLocks/>
            </p:cNvSpPr>
            <p:nvPr/>
          </p:nvSpPr>
          <p:spPr bwMode="auto">
            <a:xfrm>
              <a:off x="4594" y="504"/>
              <a:ext cx="119" cy="212"/>
            </a:xfrm>
            <a:custGeom>
              <a:avLst/>
              <a:gdLst>
                <a:gd name="T0" fmla="*/ 663 w 95"/>
                <a:gd name="T1" fmla="*/ 1431 h 159"/>
                <a:gd name="T2" fmla="*/ 304 w 95"/>
                <a:gd name="T3" fmla="*/ 427 h 159"/>
                <a:gd name="T4" fmla="*/ 25 w 95"/>
                <a:gd name="T5" fmla="*/ 0 h 159"/>
                <a:gd name="T6" fmla="*/ 0 w 95"/>
                <a:gd name="T7" fmla="*/ 151 h 159"/>
                <a:gd name="T8" fmla="*/ 341 w 95"/>
                <a:gd name="T9" fmla="*/ 692 h 159"/>
                <a:gd name="T10" fmla="*/ 148 w 95"/>
                <a:gd name="T11" fmla="*/ 711 h 159"/>
                <a:gd name="T12" fmla="*/ 381 w 95"/>
                <a:gd name="T13" fmla="*/ 923 h 159"/>
                <a:gd name="T14" fmla="*/ 638 w 95"/>
                <a:gd name="T15" fmla="*/ 1488 h 159"/>
                <a:gd name="T16" fmla="*/ 694 w 95"/>
                <a:gd name="T17" fmla="*/ 2027 h 159"/>
                <a:gd name="T18" fmla="*/ 703 w 95"/>
                <a:gd name="T19" fmla="*/ 1984 h 159"/>
                <a:gd name="T20" fmla="*/ 663 w 95"/>
                <a:gd name="T21" fmla="*/ 1431 h 1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5"/>
                <a:gd name="T34" fmla="*/ 0 h 159"/>
                <a:gd name="T35" fmla="*/ 95 w 95"/>
                <a:gd name="T36" fmla="*/ 159 h 15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5" h="159">
                  <a:moveTo>
                    <a:pt x="87" y="107"/>
                  </a:moveTo>
                  <a:cubicBezTo>
                    <a:pt x="84" y="77"/>
                    <a:pt x="52" y="40"/>
                    <a:pt x="40" y="32"/>
                  </a:cubicBezTo>
                  <a:cubicBezTo>
                    <a:pt x="28" y="25"/>
                    <a:pt x="18" y="17"/>
                    <a:pt x="3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2" y="25"/>
                    <a:pt x="51" y="44"/>
                    <a:pt x="45" y="52"/>
                  </a:cubicBezTo>
                  <a:cubicBezTo>
                    <a:pt x="39" y="62"/>
                    <a:pt x="23" y="59"/>
                    <a:pt x="19" y="53"/>
                  </a:cubicBezTo>
                  <a:cubicBezTo>
                    <a:pt x="27" y="66"/>
                    <a:pt x="34" y="66"/>
                    <a:pt x="50" y="69"/>
                  </a:cubicBezTo>
                  <a:cubicBezTo>
                    <a:pt x="67" y="72"/>
                    <a:pt x="79" y="96"/>
                    <a:pt x="84" y="112"/>
                  </a:cubicBezTo>
                  <a:cubicBezTo>
                    <a:pt x="88" y="124"/>
                    <a:pt x="92" y="152"/>
                    <a:pt x="92" y="152"/>
                  </a:cubicBezTo>
                  <a:cubicBezTo>
                    <a:pt x="92" y="152"/>
                    <a:pt x="95" y="159"/>
                    <a:pt x="93" y="149"/>
                  </a:cubicBezTo>
                  <a:cubicBezTo>
                    <a:pt x="91" y="137"/>
                    <a:pt x="88" y="123"/>
                    <a:pt x="87" y="107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51" name="Freeform 404"/>
            <p:cNvSpPr>
              <a:spLocks/>
            </p:cNvSpPr>
            <p:nvPr/>
          </p:nvSpPr>
          <p:spPr bwMode="auto">
            <a:xfrm>
              <a:off x="4075" y="192"/>
              <a:ext cx="91" cy="116"/>
            </a:xfrm>
            <a:custGeom>
              <a:avLst/>
              <a:gdLst>
                <a:gd name="T0" fmla="*/ 529 w 73"/>
                <a:gd name="T1" fmla="*/ 151 h 87"/>
                <a:gd name="T2" fmla="*/ 207 w 73"/>
                <a:gd name="T3" fmla="*/ 0 h 87"/>
                <a:gd name="T4" fmla="*/ 120 w 73"/>
                <a:gd name="T5" fmla="*/ 476 h 87"/>
                <a:gd name="T6" fmla="*/ 383 w 73"/>
                <a:gd name="T7" fmla="*/ 604 h 87"/>
                <a:gd name="T8" fmla="*/ 111 w 73"/>
                <a:gd name="T9" fmla="*/ 607 h 87"/>
                <a:gd name="T10" fmla="*/ 126 w 73"/>
                <a:gd name="T11" fmla="*/ 1129 h 87"/>
                <a:gd name="T12" fmla="*/ 529 w 73"/>
                <a:gd name="T13" fmla="*/ 1164 h 87"/>
                <a:gd name="T14" fmla="*/ 529 w 73"/>
                <a:gd name="T15" fmla="*/ 151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3" y="7"/>
                    <a:pt x="35" y="2"/>
                    <a:pt x="28" y="0"/>
                  </a:cubicBezTo>
                  <a:cubicBezTo>
                    <a:pt x="14" y="1"/>
                    <a:pt x="6" y="25"/>
                    <a:pt x="17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9" y="45"/>
                    <a:pt x="22" y="46"/>
                    <a:pt x="15" y="46"/>
                  </a:cubicBezTo>
                  <a:cubicBezTo>
                    <a:pt x="2" y="50"/>
                    <a:pt x="0" y="82"/>
                    <a:pt x="18" y="85"/>
                  </a:cubicBezTo>
                  <a:cubicBezTo>
                    <a:pt x="35" y="86"/>
                    <a:pt x="56" y="86"/>
                    <a:pt x="73" y="87"/>
                  </a:cubicBezTo>
                  <a:cubicBezTo>
                    <a:pt x="73" y="61"/>
                    <a:pt x="73" y="34"/>
                    <a:pt x="73" y="11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52" name="Oval 405"/>
            <p:cNvSpPr>
              <a:spLocks noChangeArrowheads="1"/>
            </p:cNvSpPr>
            <p:nvPr/>
          </p:nvSpPr>
          <p:spPr bwMode="auto">
            <a:xfrm>
              <a:off x="4170" y="131"/>
              <a:ext cx="144" cy="36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7853" name="Freeform 406"/>
            <p:cNvSpPr>
              <a:spLocks/>
            </p:cNvSpPr>
            <p:nvPr/>
          </p:nvSpPr>
          <p:spPr bwMode="auto">
            <a:xfrm>
              <a:off x="4547" y="48"/>
              <a:ext cx="12" cy="8"/>
            </a:xfrm>
            <a:custGeom>
              <a:avLst/>
              <a:gdLst>
                <a:gd name="T0" fmla="*/ 0 w 10"/>
                <a:gd name="T1" fmla="*/ 85 h 6"/>
                <a:gd name="T2" fmla="*/ 50 w 10"/>
                <a:gd name="T3" fmla="*/ 0 h 6"/>
                <a:gd name="T4" fmla="*/ 0 60000 65536"/>
                <a:gd name="T5" fmla="*/ 0 60000 65536"/>
                <a:gd name="T6" fmla="*/ 0 w 10"/>
                <a:gd name="T7" fmla="*/ 0 h 6"/>
                <a:gd name="T8" fmla="*/ 10 w 10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6">
                  <a:moveTo>
                    <a:pt x="0" y="6"/>
                  </a:moveTo>
                  <a:cubicBezTo>
                    <a:pt x="3" y="6"/>
                    <a:pt x="6" y="3"/>
                    <a:pt x="10" y="0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54" name="Freeform 407"/>
            <p:cNvSpPr>
              <a:spLocks/>
            </p:cNvSpPr>
            <p:nvPr/>
          </p:nvSpPr>
          <p:spPr bwMode="auto">
            <a:xfrm>
              <a:off x="4448" y="215"/>
              <a:ext cx="406" cy="380"/>
            </a:xfrm>
            <a:custGeom>
              <a:avLst/>
              <a:gdLst>
                <a:gd name="T0" fmla="*/ 1 w 325"/>
                <a:gd name="T1" fmla="*/ 3796 h 285"/>
                <a:gd name="T2" fmla="*/ 186 w 325"/>
                <a:gd name="T3" fmla="*/ 2127 h 285"/>
                <a:gd name="T4" fmla="*/ 290 w 325"/>
                <a:gd name="T5" fmla="*/ 1641 h 285"/>
                <a:gd name="T6" fmla="*/ 290 w 325"/>
                <a:gd name="T7" fmla="*/ 1641 h 285"/>
                <a:gd name="T8" fmla="*/ 290 w 325"/>
                <a:gd name="T9" fmla="*/ 1621 h 285"/>
                <a:gd name="T10" fmla="*/ 245 w 325"/>
                <a:gd name="T11" fmla="*/ 1317 h 285"/>
                <a:gd name="T12" fmla="*/ 234 w 325"/>
                <a:gd name="T13" fmla="*/ 1317 h 285"/>
                <a:gd name="T14" fmla="*/ 427 w 325"/>
                <a:gd name="T15" fmla="*/ 0 h 285"/>
                <a:gd name="T16" fmla="*/ 427 w 325"/>
                <a:gd name="T17" fmla="*/ 1 h 285"/>
                <a:gd name="T18" fmla="*/ 683 w 325"/>
                <a:gd name="T19" fmla="*/ 65 h 285"/>
                <a:gd name="T20" fmla="*/ 687 w 325"/>
                <a:gd name="T21" fmla="*/ 65 h 285"/>
                <a:gd name="T22" fmla="*/ 1016 w 325"/>
                <a:gd name="T23" fmla="*/ 49 h 285"/>
                <a:gd name="T24" fmla="*/ 2317 w 325"/>
                <a:gd name="T25" fmla="*/ 65 h 285"/>
                <a:gd name="T26" fmla="*/ 2306 w 325"/>
                <a:gd name="T27" fmla="*/ 628 h 285"/>
                <a:gd name="T28" fmla="*/ 1926 w 325"/>
                <a:gd name="T29" fmla="*/ 711 h 285"/>
                <a:gd name="T30" fmla="*/ 2312 w 325"/>
                <a:gd name="T31" fmla="*/ 759 h 285"/>
                <a:gd name="T32" fmla="*/ 2285 w 325"/>
                <a:gd name="T33" fmla="*/ 1264 h 285"/>
                <a:gd name="T34" fmla="*/ 977 w 325"/>
                <a:gd name="T35" fmla="*/ 2405 h 285"/>
                <a:gd name="T36" fmla="*/ 858 w 325"/>
                <a:gd name="T37" fmla="*/ 3108 h 2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5"/>
                <a:gd name="T58" fmla="*/ 0 h 285"/>
                <a:gd name="T59" fmla="*/ 325 w 325"/>
                <a:gd name="T60" fmla="*/ 285 h 2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5" h="285">
                  <a:moveTo>
                    <a:pt x="1" y="285"/>
                  </a:moveTo>
                  <a:cubicBezTo>
                    <a:pt x="0" y="248"/>
                    <a:pt x="7" y="202"/>
                    <a:pt x="25" y="160"/>
                  </a:cubicBezTo>
                  <a:cubicBezTo>
                    <a:pt x="32" y="144"/>
                    <a:pt x="36" y="132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2"/>
                  </a:cubicBezTo>
                  <a:cubicBezTo>
                    <a:pt x="42" y="109"/>
                    <a:pt x="40" y="103"/>
                    <a:pt x="34" y="99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18" y="38"/>
                    <a:pt x="38" y="9"/>
                    <a:pt x="58" y="0"/>
                  </a:cubicBezTo>
                  <a:cubicBezTo>
                    <a:pt x="58" y="1"/>
                    <a:pt x="58" y="1"/>
                    <a:pt x="58" y="1"/>
                  </a:cubicBezTo>
                  <a:cubicBezTo>
                    <a:pt x="66" y="4"/>
                    <a:pt x="77" y="5"/>
                    <a:pt x="92" y="5"/>
                  </a:cubicBezTo>
                  <a:cubicBezTo>
                    <a:pt x="92" y="6"/>
                    <a:pt x="93" y="5"/>
                    <a:pt x="93" y="5"/>
                  </a:cubicBezTo>
                  <a:cubicBezTo>
                    <a:pt x="104" y="6"/>
                    <a:pt x="119" y="5"/>
                    <a:pt x="137" y="4"/>
                  </a:cubicBezTo>
                  <a:cubicBezTo>
                    <a:pt x="188" y="0"/>
                    <a:pt x="263" y="5"/>
                    <a:pt x="313" y="5"/>
                  </a:cubicBezTo>
                  <a:cubicBezTo>
                    <a:pt x="325" y="9"/>
                    <a:pt x="324" y="45"/>
                    <a:pt x="311" y="47"/>
                  </a:cubicBezTo>
                  <a:cubicBezTo>
                    <a:pt x="288" y="49"/>
                    <a:pt x="260" y="53"/>
                    <a:pt x="260" y="53"/>
                  </a:cubicBezTo>
                  <a:cubicBezTo>
                    <a:pt x="300" y="54"/>
                    <a:pt x="312" y="57"/>
                    <a:pt x="312" y="57"/>
                  </a:cubicBezTo>
                  <a:cubicBezTo>
                    <a:pt x="322" y="60"/>
                    <a:pt x="320" y="92"/>
                    <a:pt x="308" y="95"/>
                  </a:cubicBezTo>
                  <a:cubicBezTo>
                    <a:pt x="256" y="98"/>
                    <a:pt x="171" y="62"/>
                    <a:pt x="132" y="181"/>
                  </a:cubicBezTo>
                  <a:cubicBezTo>
                    <a:pt x="126" y="199"/>
                    <a:pt x="119" y="214"/>
                    <a:pt x="116" y="233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55" name="Freeform 408"/>
            <p:cNvSpPr>
              <a:spLocks/>
            </p:cNvSpPr>
            <p:nvPr/>
          </p:nvSpPr>
          <p:spPr bwMode="auto">
            <a:xfrm>
              <a:off x="4520" y="207"/>
              <a:ext cx="43" cy="16"/>
            </a:xfrm>
            <a:custGeom>
              <a:avLst/>
              <a:gdLst>
                <a:gd name="T0" fmla="*/ 0 w 34"/>
                <a:gd name="T1" fmla="*/ 87 h 12"/>
                <a:gd name="T2" fmla="*/ 280 w 34"/>
                <a:gd name="T3" fmla="*/ 151 h 12"/>
                <a:gd name="T4" fmla="*/ 249 w 34"/>
                <a:gd name="T5" fmla="*/ 113 h 12"/>
                <a:gd name="T6" fmla="*/ 0 w 34"/>
                <a:gd name="T7" fmla="*/ 85 h 12"/>
                <a:gd name="T8" fmla="*/ 0 w 34"/>
                <a:gd name="T9" fmla="*/ 8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2"/>
                <a:gd name="T17" fmla="*/ 34 w 3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2">
                  <a:moveTo>
                    <a:pt x="0" y="7"/>
                  </a:moveTo>
                  <a:cubicBezTo>
                    <a:pt x="8" y="10"/>
                    <a:pt x="19" y="11"/>
                    <a:pt x="34" y="11"/>
                  </a:cubicBezTo>
                  <a:cubicBezTo>
                    <a:pt x="34" y="12"/>
                    <a:pt x="34" y="10"/>
                    <a:pt x="30" y="8"/>
                  </a:cubicBezTo>
                  <a:cubicBezTo>
                    <a:pt x="25" y="2"/>
                    <a:pt x="12" y="0"/>
                    <a:pt x="0" y="6"/>
                  </a:cubicBezTo>
                  <a:lnTo>
                    <a:pt x="0" y="7"/>
                  </a:ln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56" name="Freeform 409"/>
            <p:cNvSpPr>
              <a:spLocks/>
            </p:cNvSpPr>
            <p:nvPr/>
          </p:nvSpPr>
          <p:spPr bwMode="auto">
            <a:xfrm>
              <a:off x="4134" y="423"/>
              <a:ext cx="240" cy="624"/>
            </a:xfrm>
            <a:custGeom>
              <a:avLst/>
              <a:gdLst>
                <a:gd name="T0" fmla="*/ 858 w 192"/>
                <a:gd name="T1" fmla="*/ 5327 h 468"/>
                <a:gd name="T2" fmla="*/ 1016 w 192"/>
                <a:gd name="T3" fmla="*/ 4791 h 468"/>
                <a:gd name="T4" fmla="*/ 1016 w 192"/>
                <a:gd name="T5" fmla="*/ 4757 h 468"/>
                <a:gd name="T6" fmla="*/ 1000 w 192"/>
                <a:gd name="T7" fmla="*/ 4447 h 468"/>
                <a:gd name="T8" fmla="*/ 1000 w 192"/>
                <a:gd name="T9" fmla="*/ 4447 h 468"/>
                <a:gd name="T10" fmla="*/ 906 w 192"/>
                <a:gd name="T11" fmla="*/ 3804 h 468"/>
                <a:gd name="T12" fmla="*/ 413 w 192"/>
                <a:gd name="T13" fmla="*/ 1756 h 468"/>
                <a:gd name="T14" fmla="*/ 413 w 192"/>
                <a:gd name="T15" fmla="*/ 1748 h 468"/>
                <a:gd name="T16" fmla="*/ 830 w 192"/>
                <a:gd name="T17" fmla="*/ 1164 h 468"/>
                <a:gd name="T18" fmla="*/ 1309 w 192"/>
                <a:gd name="T19" fmla="*/ 1401 h 468"/>
                <a:gd name="T20" fmla="*/ 1311 w 192"/>
                <a:gd name="T21" fmla="*/ 1413 h 468"/>
                <a:gd name="T22" fmla="*/ 1405 w 192"/>
                <a:gd name="T23" fmla="*/ 1615 h 468"/>
                <a:gd name="T24" fmla="*/ 1369 w 192"/>
                <a:gd name="T25" fmla="*/ 965 h 468"/>
                <a:gd name="T26" fmla="*/ 1000 w 192"/>
                <a:gd name="T27" fmla="*/ 87 h 468"/>
                <a:gd name="T28" fmla="*/ 701 w 192"/>
                <a:gd name="T29" fmla="*/ 1 h 468"/>
                <a:gd name="T30" fmla="*/ 430 w 192"/>
                <a:gd name="T31" fmla="*/ 249 h 468"/>
                <a:gd name="T32" fmla="*/ 113 w 192"/>
                <a:gd name="T33" fmla="*/ 1552 h 468"/>
                <a:gd name="T34" fmla="*/ 78 w 192"/>
                <a:gd name="T35" fmla="*/ 2960 h 468"/>
                <a:gd name="T36" fmla="*/ 150 w 192"/>
                <a:gd name="T37" fmla="*/ 5461 h 468"/>
                <a:gd name="T38" fmla="*/ 591 w 192"/>
                <a:gd name="T39" fmla="*/ 6153 h 468"/>
                <a:gd name="T40" fmla="*/ 839 w 192"/>
                <a:gd name="T41" fmla="*/ 5793 h 468"/>
                <a:gd name="T42" fmla="*/ 861 w 192"/>
                <a:gd name="T43" fmla="*/ 5727 h 468"/>
                <a:gd name="T44" fmla="*/ 759 w 192"/>
                <a:gd name="T45" fmla="*/ 5147 h 4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2"/>
                <a:gd name="T70" fmla="*/ 0 h 468"/>
                <a:gd name="T71" fmla="*/ 192 w 192"/>
                <a:gd name="T72" fmla="*/ 468 h 4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2" h="468">
                  <a:moveTo>
                    <a:pt x="115" y="400"/>
                  </a:moveTo>
                  <a:cubicBezTo>
                    <a:pt x="121" y="399"/>
                    <a:pt x="134" y="383"/>
                    <a:pt x="136" y="360"/>
                  </a:cubicBezTo>
                  <a:cubicBezTo>
                    <a:pt x="136" y="357"/>
                    <a:pt x="136" y="357"/>
                    <a:pt x="136" y="357"/>
                  </a:cubicBezTo>
                  <a:cubicBezTo>
                    <a:pt x="137" y="347"/>
                    <a:pt x="136" y="339"/>
                    <a:pt x="134" y="334"/>
                  </a:cubicBezTo>
                  <a:cubicBezTo>
                    <a:pt x="134" y="334"/>
                    <a:pt x="134" y="334"/>
                    <a:pt x="134" y="334"/>
                  </a:cubicBezTo>
                  <a:cubicBezTo>
                    <a:pt x="129" y="322"/>
                    <a:pt x="151" y="304"/>
                    <a:pt x="122" y="286"/>
                  </a:cubicBezTo>
                  <a:cubicBezTo>
                    <a:pt x="85" y="263"/>
                    <a:pt x="53" y="172"/>
                    <a:pt x="55" y="132"/>
                  </a:cubicBezTo>
                  <a:cubicBezTo>
                    <a:pt x="55" y="132"/>
                    <a:pt x="55" y="131"/>
                    <a:pt x="55" y="131"/>
                  </a:cubicBezTo>
                  <a:cubicBezTo>
                    <a:pt x="60" y="110"/>
                    <a:pt x="78" y="95"/>
                    <a:pt x="111" y="87"/>
                  </a:cubicBezTo>
                  <a:cubicBezTo>
                    <a:pt x="139" y="79"/>
                    <a:pt x="151" y="80"/>
                    <a:pt x="175" y="105"/>
                  </a:cubicBezTo>
                  <a:cubicBezTo>
                    <a:pt x="175" y="105"/>
                    <a:pt x="176" y="105"/>
                    <a:pt x="176" y="106"/>
                  </a:cubicBezTo>
                  <a:cubicBezTo>
                    <a:pt x="179" y="111"/>
                    <a:pt x="183" y="116"/>
                    <a:pt x="188" y="121"/>
                  </a:cubicBezTo>
                  <a:cubicBezTo>
                    <a:pt x="191" y="100"/>
                    <a:pt x="192" y="82"/>
                    <a:pt x="184" y="73"/>
                  </a:cubicBezTo>
                  <a:cubicBezTo>
                    <a:pt x="163" y="48"/>
                    <a:pt x="158" y="23"/>
                    <a:pt x="134" y="7"/>
                  </a:cubicBezTo>
                  <a:cubicBezTo>
                    <a:pt x="126" y="2"/>
                    <a:pt x="106" y="0"/>
                    <a:pt x="94" y="1"/>
                  </a:cubicBezTo>
                  <a:cubicBezTo>
                    <a:pt x="81" y="1"/>
                    <a:pt x="68" y="9"/>
                    <a:pt x="58" y="19"/>
                  </a:cubicBezTo>
                  <a:cubicBezTo>
                    <a:pt x="45" y="33"/>
                    <a:pt x="24" y="46"/>
                    <a:pt x="15" y="116"/>
                  </a:cubicBezTo>
                  <a:cubicBezTo>
                    <a:pt x="13" y="141"/>
                    <a:pt x="11" y="181"/>
                    <a:pt x="11" y="222"/>
                  </a:cubicBezTo>
                  <a:cubicBezTo>
                    <a:pt x="11" y="340"/>
                    <a:pt x="0" y="359"/>
                    <a:pt x="21" y="410"/>
                  </a:cubicBezTo>
                  <a:cubicBezTo>
                    <a:pt x="37" y="446"/>
                    <a:pt x="56" y="468"/>
                    <a:pt x="79" y="462"/>
                  </a:cubicBezTo>
                  <a:cubicBezTo>
                    <a:pt x="93" y="459"/>
                    <a:pt x="105" y="448"/>
                    <a:pt x="113" y="435"/>
                  </a:cubicBezTo>
                  <a:cubicBezTo>
                    <a:pt x="116" y="430"/>
                    <a:pt x="116" y="430"/>
                    <a:pt x="116" y="430"/>
                  </a:cubicBezTo>
                  <a:cubicBezTo>
                    <a:pt x="128" y="411"/>
                    <a:pt x="111" y="394"/>
                    <a:pt x="102" y="386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57" name="Freeform 410"/>
            <p:cNvSpPr>
              <a:spLocks/>
            </p:cNvSpPr>
            <p:nvPr/>
          </p:nvSpPr>
          <p:spPr bwMode="auto">
            <a:xfrm>
              <a:off x="4161" y="972"/>
              <a:ext cx="164" cy="268"/>
            </a:xfrm>
            <a:custGeom>
              <a:avLst/>
              <a:gdLst>
                <a:gd name="T0" fmla="*/ 428 w 131"/>
                <a:gd name="T1" fmla="*/ 671 h 201"/>
                <a:gd name="T2" fmla="*/ 428 w 131"/>
                <a:gd name="T3" fmla="*/ 671 h 201"/>
                <a:gd name="T4" fmla="*/ 0 w 131"/>
                <a:gd name="T5" fmla="*/ 0 h 201"/>
                <a:gd name="T6" fmla="*/ 56 w 131"/>
                <a:gd name="T7" fmla="*/ 805 h 201"/>
                <a:gd name="T8" fmla="*/ 70 w 131"/>
                <a:gd name="T9" fmla="*/ 2476 h 201"/>
                <a:gd name="T10" fmla="*/ 70 w 131"/>
                <a:gd name="T11" fmla="*/ 2476 h 201"/>
                <a:gd name="T12" fmla="*/ 70 w 131"/>
                <a:gd name="T13" fmla="*/ 2491 h 201"/>
                <a:gd name="T14" fmla="*/ 535 w 131"/>
                <a:gd name="T15" fmla="*/ 2676 h 201"/>
                <a:gd name="T16" fmla="*/ 990 w 131"/>
                <a:gd name="T17" fmla="*/ 2491 h 201"/>
                <a:gd name="T18" fmla="*/ 981 w 131"/>
                <a:gd name="T19" fmla="*/ 2476 h 201"/>
                <a:gd name="T20" fmla="*/ 990 w 131"/>
                <a:gd name="T21" fmla="*/ 2476 h 201"/>
                <a:gd name="T22" fmla="*/ 990 w 131"/>
                <a:gd name="T23" fmla="*/ 1349 h 201"/>
                <a:gd name="T24" fmla="*/ 904 w 131"/>
                <a:gd name="T25" fmla="*/ 1280 h 201"/>
                <a:gd name="T26" fmla="*/ 428 w 131"/>
                <a:gd name="T27" fmla="*/ 671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1"/>
                <a:gd name="T43" fmla="*/ 0 h 201"/>
                <a:gd name="T44" fmla="*/ 131 w 131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1" h="201">
                  <a:moveTo>
                    <a:pt x="57" y="50"/>
                  </a:moveTo>
                  <a:cubicBezTo>
                    <a:pt x="57" y="50"/>
                    <a:pt x="57" y="50"/>
                    <a:pt x="57" y="50"/>
                  </a:cubicBezTo>
                  <a:cubicBezTo>
                    <a:pt x="35" y="56"/>
                    <a:pt x="15" y="34"/>
                    <a:pt x="0" y="0"/>
                  </a:cubicBezTo>
                  <a:cubicBezTo>
                    <a:pt x="4" y="21"/>
                    <a:pt x="7" y="42"/>
                    <a:pt x="7" y="60"/>
                  </a:cubicBezTo>
                  <a:cubicBezTo>
                    <a:pt x="7" y="121"/>
                    <a:pt x="8" y="147"/>
                    <a:pt x="9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9" y="187"/>
                    <a:pt x="9" y="187"/>
                  </a:cubicBezTo>
                  <a:cubicBezTo>
                    <a:pt x="9" y="194"/>
                    <a:pt x="36" y="201"/>
                    <a:pt x="70" y="201"/>
                  </a:cubicBezTo>
                  <a:cubicBezTo>
                    <a:pt x="103" y="201"/>
                    <a:pt x="131" y="194"/>
                    <a:pt x="131" y="187"/>
                  </a:cubicBezTo>
                  <a:cubicBezTo>
                    <a:pt x="131" y="187"/>
                    <a:pt x="130" y="186"/>
                    <a:pt x="130" y="186"/>
                  </a:cubicBezTo>
                  <a:cubicBezTo>
                    <a:pt x="131" y="186"/>
                    <a:pt x="131" y="186"/>
                    <a:pt x="131" y="186"/>
                  </a:cubicBezTo>
                  <a:cubicBezTo>
                    <a:pt x="131" y="101"/>
                    <a:pt x="131" y="101"/>
                    <a:pt x="131" y="101"/>
                  </a:cubicBezTo>
                  <a:cubicBezTo>
                    <a:pt x="127" y="100"/>
                    <a:pt x="123" y="98"/>
                    <a:pt x="120" y="96"/>
                  </a:cubicBezTo>
                  <a:cubicBezTo>
                    <a:pt x="100" y="87"/>
                    <a:pt x="78" y="71"/>
                    <a:pt x="57" y="5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58" name="Freeform 411"/>
            <p:cNvSpPr>
              <a:spLocks/>
            </p:cNvSpPr>
            <p:nvPr/>
          </p:nvSpPr>
          <p:spPr bwMode="auto">
            <a:xfrm>
              <a:off x="4314" y="-3"/>
              <a:ext cx="408" cy="647"/>
            </a:xfrm>
            <a:custGeom>
              <a:avLst/>
              <a:gdLst>
                <a:gd name="T0" fmla="*/ 1939 w 326"/>
                <a:gd name="T1" fmla="*/ 928 h 485"/>
                <a:gd name="T2" fmla="*/ 1798 w 326"/>
                <a:gd name="T3" fmla="*/ 747 h 485"/>
                <a:gd name="T4" fmla="*/ 1822 w 326"/>
                <a:gd name="T5" fmla="*/ 472 h 485"/>
                <a:gd name="T6" fmla="*/ 1562 w 326"/>
                <a:gd name="T7" fmla="*/ 268 h 485"/>
                <a:gd name="T8" fmla="*/ 1466 w 326"/>
                <a:gd name="T9" fmla="*/ 511 h 485"/>
                <a:gd name="T10" fmla="*/ 1456 w 326"/>
                <a:gd name="T11" fmla="*/ 151 h 485"/>
                <a:gd name="T12" fmla="*/ 1206 w 326"/>
                <a:gd name="T13" fmla="*/ 129 h 485"/>
                <a:gd name="T14" fmla="*/ 1011 w 326"/>
                <a:gd name="T15" fmla="*/ 655 h 485"/>
                <a:gd name="T16" fmla="*/ 934 w 326"/>
                <a:gd name="T17" fmla="*/ 332 h 485"/>
                <a:gd name="T18" fmla="*/ 667 w 326"/>
                <a:gd name="T19" fmla="*/ 454 h 485"/>
                <a:gd name="T20" fmla="*/ 608 w 326"/>
                <a:gd name="T21" fmla="*/ 879 h 485"/>
                <a:gd name="T22" fmla="*/ 568 w 326"/>
                <a:gd name="T23" fmla="*/ 1014 h 485"/>
                <a:gd name="T24" fmla="*/ 20 w 326"/>
                <a:gd name="T25" fmla="*/ 3022 h 485"/>
                <a:gd name="T26" fmla="*/ 94 w 326"/>
                <a:gd name="T27" fmla="*/ 4656 h 485"/>
                <a:gd name="T28" fmla="*/ 94 w 326"/>
                <a:gd name="T29" fmla="*/ 4677 h 485"/>
                <a:gd name="T30" fmla="*/ 304 w 326"/>
                <a:gd name="T31" fmla="*/ 5247 h 485"/>
                <a:gd name="T32" fmla="*/ 332 w 326"/>
                <a:gd name="T33" fmla="*/ 5891 h 485"/>
                <a:gd name="T34" fmla="*/ 305 w 326"/>
                <a:gd name="T35" fmla="*/ 5834 h 485"/>
                <a:gd name="T36" fmla="*/ 797 w 326"/>
                <a:gd name="T37" fmla="*/ 6410 h 485"/>
                <a:gd name="T38" fmla="*/ 816 w 326"/>
                <a:gd name="T39" fmla="*/ 6398 h 485"/>
                <a:gd name="T40" fmla="*/ 816 w 326"/>
                <a:gd name="T41" fmla="*/ 5802 h 485"/>
                <a:gd name="T42" fmla="*/ 995 w 326"/>
                <a:gd name="T43" fmla="*/ 4322 h 485"/>
                <a:gd name="T44" fmla="*/ 1101 w 326"/>
                <a:gd name="T45" fmla="*/ 3831 h 485"/>
                <a:gd name="T46" fmla="*/ 1101 w 326"/>
                <a:gd name="T47" fmla="*/ 3831 h 485"/>
                <a:gd name="T48" fmla="*/ 1101 w 326"/>
                <a:gd name="T49" fmla="*/ 3810 h 485"/>
                <a:gd name="T50" fmla="*/ 1058 w 326"/>
                <a:gd name="T51" fmla="*/ 3511 h 485"/>
                <a:gd name="T52" fmla="*/ 1051 w 326"/>
                <a:gd name="T53" fmla="*/ 3511 h 485"/>
                <a:gd name="T54" fmla="*/ 1245 w 326"/>
                <a:gd name="T55" fmla="*/ 2174 h 485"/>
                <a:gd name="T56" fmla="*/ 1245 w 326"/>
                <a:gd name="T57" fmla="*/ 2198 h 485"/>
                <a:gd name="T58" fmla="*/ 1499 w 326"/>
                <a:gd name="T59" fmla="*/ 2248 h 485"/>
                <a:gd name="T60" fmla="*/ 1509 w 326"/>
                <a:gd name="T61" fmla="*/ 2248 h 485"/>
                <a:gd name="T62" fmla="*/ 1835 w 326"/>
                <a:gd name="T63" fmla="*/ 2230 h 485"/>
                <a:gd name="T64" fmla="*/ 2458 w 326"/>
                <a:gd name="T65" fmla="*/ 2222 h 485"/>
                <a:gd name="T66" fmla="*/ 1939 w 326"/>
                <a:gd name="T67" fmla="*/ 928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6"/>
                <a:gd name="T103" fmla="*/ 0 h 485"/>
                <a:gd name="T104" fmla="*/ 326 w 326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6" h="485">
                  <a:moveTo>
                    <a:pt x="257" y="70"/>
                  </a:moveTo>
                  <a:cubicBezTo>
                    <a:pt x="253" y="68"/>
                    <a:pt x="240" y="59"/>
                    <a:pt x="239" y="56"/>
                  </a:cubicBezTo>
                  <a:cubicBezTo>
                    <a:pt x="238" y="54"/>
                    <a:pt x="236" y="48"/>
                    <a:pt x="242" y="35"/>
                  </a:cubicBezTo>
                  <a:cubicBezTo>
                    <a:pt x="247" y="18"/>
                    <a:pt x="219" y="3"/>
                    <a:pt x="208" y="20"/>
                  </a:cubicBezTo>
                  <a:cubicBezTo>
                    <a:pt x="205" y="25"/>
                    <a:pt x="203" y="27"/>
                    <a:pt x="195" y="38"/>
                  </a:cubicBezTo>
                  <a:cubicBezTo>
                    <a:pt x="195" y="38"/>
                    <a:pt x="196" y="15"/>
                    <a:pt x="193" y="11"/>
                  </a:cubicBezTo>
                  <a:cubicBezTo>
                    <a:pt x="184" y="0"/>
                    <a:pt x="166" y="3"/>
                    <a:pt x="160" y="10"/>
                  </a:cubicBezTo>
                  <a:cubicBezTo>
                    <a:pt x="155" y="16"/>
                    <a:pt x="159" y="47"/>
                    <a:pt x="134" y="49"/>
                  </a:cubicBezTo>
                  <a:cubicBezTo>
                    <a:pt x="122" y="48"/>
                    <a:pt x="123" y="34"/>
                    <a:pt x="124" y="25"/>
                  </a:cubicBezTo>
                  <a:cubicBezTo>
                    <a:pt x="124" y="17"/>
                    <a:pt x="91" y="15"/>
                    <a:pt x="88" y="34"/>
                  </a:cubicBezTo>
                  <a:cubicBezTo>
                    <a:pt x="86" y="45"/>
                    <a:pt x="85" y="56"/>
                    <a:pt x="81" y="66"/>
                  </a:cubicBezTo>
                  <a:cubicBezTo>
                    <a:pt x="81" y="69"/>
                    <a:pt x="76" y="75"/>
                    <a:pt x="75" y="76"/>
                  </a:cubicBezTo>
                  <a:cubicBezTo>
                    <a:pt x="8" y="128"/>
                    <a:pt x="2" y="165"/>
                    <a:pt x="2" y="226"/>
                  </a:cubicBezTo>
                  <a:cubicBezTo>
                    <a:pt x="2" y="251"/>
                    <a:pt x="0" y="301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0" y="362"/>
                    <a:pt x="27" y="377"/>
                    <a:pt x="40" y="392"/>
                  </a:cubicBezTo>
                  <a:cubicBezTo>
                    <a:pt x="48" y="401"/>
                    <a:pt x="47" y="419"/>
                    <a:pt x="44" y="440"/>
                  </a:cubicBezTo>
                  <a:cubicBezTo>
                    <a:pt x="43" y="439"/>
                    <a:pt x="42" y="438"/>
                    <a:pt x="41" y="436"/>
                  </a:cubicBezTo>
                  <a:cubicBezTo>
                    <a:pt x="62" y="462"/>
                    <a:pt x="95" y="485"/>
                    <a:pt x="106" y="479"/>
                  </a:cubicBezTo>
                  <a:cubicBezTo>
                    <a:pt x="107" y="479"/>
                    <a:pt x="108" y="478"/>
                    <a:pt x="108" y="478"/>
                  </a:cubicBezTo>
                  <a:cubicBezTo>
                    <a:pt x="108" y="433"/>
                    <a:pt x="108" y="433"/>
                    <a:pt x="108" y="433"/>
                  </a:cubicBezTo>
                  <a:cubicBezTo>
                    <a:pt x="109" y="398"/>
                    <a:pt x="116" y="359"/>
                    <a:pt x="132" y="323"/>
                  </a:cubicBezTo>
                  <a:cubicBezTo>
                    <a:pt x="139" y="307"/>
                    <a:pt x="143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5"/>
                  </a:cubicBezTo>
                  <a:cubicBezTo>
                    <a:pt x="149" y="272"/>
                    <a:pt x="147" y="266"/>
                    <a:pt x="141" y="262"/>
                  </a:cubicBezTo>
                  <a:cubicBezTo>
                    <a:pt x="139" y="262"/>
                    <a:pt x="139" y="262"/>
                    <a:pt x="139" y="262"/>
                  </a:cubicBezTo>
                  <a:cubicBezTo>
                    <a:pt x="125" y="201"/>
                    <a:pt x="145" y="172"/>
                    <a:pt x="165" y="163"/>
                  </a:cubicBezTo>
                  <a:cubicBezTo>
                    <a:pt x="165" y="164"/>
                    <a:pt x="165" y="164"/>
                    <a:pt x="165" y="164"/>
                  </a:cubicBezTo>
                  <a:cubicBezTo>
                    <a:pt x="173" y="167"/>
                    <a:pt x="184" y="168"/>
                    <a:pt x="199" y="168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11" y="169"/>
                    <a:pt x="226" y="168"/>
                    <a:pt x="244" y="167"/>
                  </a:cubicBezTo>
                  <a:cubicBezTo>
                    <a:pt x="268" y="165"/>
                    <a:pt x="297" y="165"/>
                    <a:pt x="326" y="166"/>
                  </a:cubicBezTo>
                  <a:cubicBezTo>
                    <a:pt x="315" y="126"/>
                    <a:pt x="293" y="92"/>
                    <a:pt x="257" y="7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59" name="Freeform 412"/>
            <p:cNvSpPr>
              <a:spLocks/>
            </p:cNvSpPr>
            <p:nvPr/>
          </p:nvSpPr>
          <p:spPr bwMode="auto">
            <a:xfrm>
              <a:off x="4166" y="148"/>
              <a:ext cx="160" cy="347"/>
            </a:xfrm>
            <a:custGeom>
              <a:avLst/>
              <a:gdLst>
                <a:gd name="T0" fmla="*/ 33 w 128"/>
                <a:gd name="T1" fmla="*/ 3493 h 260"/>
                <a:gd name="T2" fmla="*/ 234 w 128"/>
                <a:gd name="T3" fmla="*/ 3022 h 260"/>
                <a:gd name="T4" fmla="*/ 501 w 128"/>
                <a:gd name="T5" fmla="*/ 2772 h 260"/>
                <a:gd name="T6" fmla="*/ 805 w 128"/>
                <a:gd name="T7" fmla="*/ 2857 h 260"/>
                <a:gd name="T8" fmla="*/ 839 w 128"/>
                <a:gd name="T9" fmla="*/ 2892 h 260"/>
                <a:gd name="T10" fmla="*/ 843 w 128"/>
                <a:gd name="T11" fmla="*/ 2927 h 260"/>
                <a:gd name="T12" fmla="*/ 868 w 128"/>
                <a:gd name="T13" fmla="*/ 2956 h 260"/>
                <a:gd name="T14" fmla="*/ 883 w 128"/>
                <a:gd name="T15" fmla="*/ 2976 h 260"/>
                <a:gd name="T16" fmla="*/ 900 w 128"/>
                <a:gd name="T17" fmla="*/ 3012 h 260"/>
                <a:gd name="T18" fmla="*/ 901 w 128"/>
                <a:gd name="T19" fmla="*/ 3040 h 260"/>
                <a:gd name="T20" fmla="*/ 931 w 128"/>
                <a:gd name="T21" fmla="*/ 3091 h 260"/>
                <a:gd name="T22" fmla="*/ 951 w 128"/>
                <a:gd name="T23" fmla="*/ 3040 h 260"/>
                <a:gd name="T24" fmla="*/ 876 w 128"/>
                <a:gd name="T25" fmla="*/ 454 h 260"/>
                <a:gd name="T26" fmla="*/ 868 w 128"/>
                <a:gd name="T27" fmla="*/ 28 h 260"/>
                <a:gd name="T28" fmla="*/ 453 w 128"/>
                <a:gd name="T29" fmla="*/ 187 h 260"/>
                <a:gd name="T30" fmla="*/ 21 w 128"/>
                <a:gd name="T31" fmla="*/ 0 h 260"/>
                <a:gd name="T32" fmla="*/ 21 w 128"/>
                <a:gd name="T33" fmla="*/ 37 h 260"/>
                <a:gd name="T34" fmla="*/ 1 w 128"/>
                <a:gd name="T35" fmla="*/ 410 h 260"/>
                <a:gd name="T36" fmla="*/ 1 w 128"/>
                <a:gd name="T37" fmla="*/ 2097 h 260"/>
                <a:gd name="T38" fmla="*/ 33 w 128"/>
                <a:gd name="T39" fmla="*/ 3493 h 26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8"/>
                <a:gd name="T61" fmla="*/ 0 h 260"/>
                <a:gd name="T62" fmla="*/ 128 w 128"/>
                <a:gd name="T63" fmla="*/ 260 h 26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8" h="260">
                  <a:moveTo>
                    <a:pt x="5" y="260"/>
                  </a:moveTo>
                  <a:cubicBezTo>
                    <a:pt x="14" y="241"/>
                    <a:pt x="24" y="233"/>
                    <a:pt x="32" y="225"/>
                  </a:cubicBezTo>
                  <a:cubicBezTo>
                    <a:pt x="42" y="215"/>
                    <a:pt x="55" y="207"/>
                    <a:pt x="68" y="207"/>
                  </a:cubicBezTo>
                  <a:cubicBezTo>
                    <a:pt x="80" y="206"/>
                    <a:pt x="100" y="208"/>
                    <a:pt x="108" y="213"/>
                  </a:cubicBezTo>
                  <a:cubicBezTo>
                    <a:pt x="110" y="214"/>
                    <a:pt x="111" y="215"/>
                    <a:pt x="113" y="216"/>
                  </a:cubicBezTo>
                  <a:cubicBezTo>
                    <a:pt x="113" y="217"/>
                    <a:pt x="114" y="217"/>
                    <a:pt x="114" y="218"/>
                  </a:cubicBezTo>
                  <a:cubicBezTo>
                    <a:pt x="115" y="218"/>
                    <a:pt x="116" y="219"/>
                    <a:pt x="117" y="220"/>
                  </a:cubicBezTo>
                  <a:cubicBezTo>
                    <a:pt x="118" y="221"/>
                    <a:pt x="118" y="221"/>
                    <a:pt x="119" y="222"/>
                  </a:cubicBezTo>
                  <a:cubicBezTo>
                    <a:pt x="119" y="223"/>
                    <a:pt x="120" y="224"/>
                    <a:pt x="121" y="224"/>
                  </a:cubicBezTo>
                  <a:cubicBezTo>
                    <a:pt x="122" y="225"/>
                    <a:pt x="122" y="225"/>
                    <a:pt x="122" y="226"/>
                  </a:cubicBezTo>
                  <a:cubicBezTo>
                    <a:pt x="124" y="227"/>
                    <a:pt x="125" y="229"/>
                    <a:pt x="126" y="230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3" y="210"/>
                    <a:pt x="119" y="100"/>
                    <a:pt x="118" y="34"/>
                  </a:cubicBezTo>
                  <a:cubicBezTo>
                    <a:pt x="118" y="14"/>
                    <a:pt x="117" y="10"/>
                    <a:pt x="117" y="2"/>
                  </a:cubicBezTo>
                  <a:cubicBezTo>
                    <a:pt x="113" y="9"/>
                    <a:pt x="89" y="14"/>
                    <a:pt x="61" y="14"/>
                  </a:cubicBezTo>
                  <a:cubicBezTo>
                    <a:pt x="29" y="14"/>
                    <a:pt x="3" y="8"/>
                    <a:pt x="3" y="0"/>
                  </a:cubicBezTo>
                  <a:cubicBezTo>
                    <a:pt x="3" y="0"/>
                    <a:pt x="3" y="2"/>
                    <a:pt x="3" y="3"/>
                  </a:cubicBezTo>
                  <a:cubicBezTo>
                    <a:pt x="2" y="13"/>
                    <a:pt x="1" y="14"/>
                    <a:pt x="1" y="31"/>
                  </a:cubicBezTo>
                  <a:cubicBezTo>
                    <a:pt x="0" y="68"/>
                    <a:pt x="0" y="116"/>
                    <a:pt x="1" y="156"/>
                  </a:cubicBezTo>
                  <a:cubicBezTo>
                    <a:pt x="2" y="186"/>
                    <a:pt x="4" y="233"/>
                    <a:pt x="5" y="26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60" name="Freeform 413"/>
            <p:cNvSpPr>
              <a:spLocks/>
            </p:cNvSpPr>
            <p:nvPr/>
          </p:nvSpPr>
          <p:spPr bwMode="auto">
            <a:xfrm>
              <a:off x="4169" y="503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61" name="Freeform 414"/>
            <p:cNvSpPr>
              <a:spLocks/>
            </p:cNvSpPr>
            <p:nvPr/>
          </p:nvSpPr>
          <p:spPr bwMode="auto">
            <a:xfrm>
              <a:off x="4592" y="1193"/>
              <a:ext cx="156" cy="62"/>
            </a:xfrm>
            <a:custGeom>
              <a:avLst/>
              <a:gdLst>
                <a:gd name="T0" fmla="*/ 291 w 125"/>
                <a:gd name="T1" fmla="*/ 132 h 46"/>
                <a:gd name="T2" fmla="*/ 0 w 125"/>
                <a:gd name="T3" fmla="*/ 0 h 46"/>
                <a:gd name="T4" fmla="*/ 0 w 125"/>
                <a:gd name="T5" fmla="*/ 435 h 46"/>
                <a:gd name="T6" fmla="*/ 1 w 125"/>
                <a:gd name="T7" fmla="*/ 512 h 46"/>
                <a:gd name="T8" fmla="*/ 453 w 125"/>
                <a:gd name="T9" fmla="*/ 675 h 46"/>
                <a:gd name="T10" fmla="*/ 909 w 125"/>
                <a:gd name="T11" fmla="*/ 534 h 46"/>
                <a:gd name="T12" fmla="*/ 917 w 125"/>
                <a:gd name="T13" fmla="*/ 484 h 46"/>
                <a:gd name="T14" fmla="*/ 917 w 125"/>
                <a:gd name="T15" fmla="*/ 305 h 46"/>
                <a:gd name="T16" fmla="*/ 291 w 125"/>
                <a:gd name="T17" fmla="*/ 132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5"/>
                <a:gd name="T28" fmla="*/ 0 h 46"/>
                <a:gd name="T29" fmla="*/ 125 w 125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5" h="46">
                  <a:moveTo>
                    <a:pt x="40" y="9"/>
                  </a:moveTo>
                  <a:cubicBezTo>
                    <a:pt x="27" y="6"/>
                    <a:pt x="13" y="3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4"/>
                    <a:pt x="1" y="35"/>
                  </a:cubicBezTo>
                  <a:cubicBezTo>
                    <a:pt x="6" y="41"/>
                    <a:pt x="32" y="46"/>
                    <a:pt x="62" y="46"/>
                  </a:cubicBezTo>
                  <a:cubicBezTo>
                    <a:pt x="91" y="46"/>
                    <a:pt x="116" y="41"/>
                    <a:pt x="123" y="36"/>
                  </a:cubicBezTo>
                  <a:cubicBezTo>
                    <a:pt x="124" y="35"/>
                    <a:pt x="125" y="33"/>
                    <a:pt x="125" y="33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01" y="20"/>
                    <a:pt x="73" y="17"/>
                    <a:pt x="40" y="9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62" name="Freeform 415"/>
            <p:cNvSpPr>
              <a:spLocks/>
            </p:cNvSpPr>
            <p:nvPr/>
          </p:nvSpPr>
          <p:spPr bwMode="auto">
            <a:xfrm>
              <a:off x="4487" y="341"/>
              <a:ext cx="13" cy="38"/>
            </a:xfrm>
            <a:custGeom>
              <a:avLst/>
              <a:gdLst>
                <a:gd name="T0" fmla="*/ 35 w 11"/>
                <a:gd name="T1" fmla="*/ 440 h 28"/>
                <a:gd name="T2" fmla="*/ 35 w 11"/>
                <a:gd name="T3" fmla="*/ 425 h 28"/>
                <a:gd name="T4" fmla="*/ 15 w 11"/>
                <a:gd name="T5" fmla="*/ 65 h 28"/>
                <a:gd name="T6" fmla="*/ 1 w 11"/>
                <a:gd name="T7" fmla="*/ 65 h 28"/>
                <a:gd name="T8" fmla="*/ 35 w 11"/>
                <a:gd name="T9" fmla="*/ 44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8"/>
                <a:gd name="T17" fmla="*/ 11 w 11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8">
                  <a:moveTo>
                    <a:pt x="8" y="28"/>
                  </a:moveTo>
                  <a:cubicBezTo>
                    <a:pt x="8" y="28"/>
                    <a:pt x="8" y="28"/>
                    <a:pt x="8" y="27"/>
                  </a:cubicBezTo>
                  <a:cubicBezTo>
                    <a:pt x="11" y="14"/>
                    <a:pt x="9" y="8"/>
                    <a:pt x="3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4" y="15"/>
                    <a:pt x="8" y="28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63" name="Freeform 416"/>
            <p:cNvSpPr>
              <a:spLocks/>
            </p:cNvSpPr>
            <p:nvPr/>
          </p:nvSpPr>
          <p:spPr bwMode="auto">
            <a:xfrm>
              <a:off x="4495" y="336"/>
              <a:ext cx="5" cy="39"/>
            </a:xfrm>
            <a:custGeom>
              <a:avLst/>
              <a:gdLst>
                <a:gd name="T0" fmla="*/ 0 w 4"/>
                <a:gd name="T1" fmla="*/ 0 h 29"/>
                <a:gd name="T2" fmla="*/ 1 w 4"/>
                <a:gd name="T3" fmla="*/ 410 h 29"/>
                <a:gd name="T4" fmla="*/ 0 60000 65536"/>
                <a:gd name="T5" fmla="*/ 0 60000 65536"/>
                <a:gd name="T6" fmla="*/ 0 w 4"/>
                <a:gd name="T7" fmla="*/ 0 h 29"/>
                <a:gd name="T8" fmla="*/ 4 w 4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9">
                  <a:moveTo>
                    <a:pt x="0" y="0"/>
                  </a:moveTo>
                  <a:cubicBezTo>
                    <a:pt x="3" y="4"/>
                    <a:pt x="4" y="19"/>
                    <a:pt x="1" y="29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64" name="Freeform 417"/>
            <p:cNvSpPr>
              <a:spLocks/>
            </p:cNvSpPr>
            <p:nvPr/>
          </p:nvSpPr>
          <p:spPr bwMode="auto">
            <a:xfrm>
              <a:off x="4233" y="371"/>
              <a:ext cx="801" cy="868"/>
            </a:xfrm>
            <a:custGeom>
              <a:avLst/>
              <a:gdLst>
                <a:gd name="T0" fmla="*/ 4362 w 641"/>
                <a:gd name="T1" fmla="*/ 4225 h 651"/>
                <a:gd name="T2" fmla="*/ 3743 w 641"/>
                <a:gd name="T3" fmla="*/ 2127 h 651"/>
                <a:gd name="T4" fmla="*/ 3721 w 641"/>
                <a:gd name="T5" fmla="*/ 2027 h 651"/>
                <a:gd name="T6" fmla="*/ 3721 w 641"/>
                <a:gd name="T7" fmla="*/ 2027 h 651"/>
                <a:gd name="T8" fmla="*/ 3187 w 641"/>
                <a:gd name="T9" fmla="*/ 560 h 651"/>
                <a:gd name="T10" fmla="*/ 2532 w 641"/>
                <a:gd name="T11" fmla="*/ 0 h 651"/>
                <a:gd name="T12" fmla="*/ 2532 w 641"/>
                <a:gd name="T13" fmla="*/ 0 h 651"/>
                <a:gd name="T14" fmla="*/ 2313 w 641"/>
                <a:gd name="T15" fmla="*/ 607 h 651"/>
                <a:gd name="T16" fmla="*/ 2319 w 641"/>
                <a:gd name="T17" fmla="*/ 607 h 651"/>
                <a:gd name="T18" fmla="*/ 3145 w 641"/>
                <a:gd name="T19" fmla="*/ 1051 h 651"/>
                <a:gd name="T20" fmla="*/ 3565 w 641"/>
                <a:gd name="T21" fmla="*/ 2273 h 651"/>
                <a:gd name="T22" fmla="*/ 3565 w 641"/>
                <a:gd name="T23" fmla="*/ 2331 h 651"/>
                <a:gd name="T24" fmla="*/ 3799 w 641"/>
                <a:gd name="T25" fmla="*/ 3007 h 651"/>
                <a:gd name="T26" fmla="*/ 4161 w 641"/>
                <a:gd name="T27" fmla="*/ 4465 h 651"/>
                <a:gd name="T28" fmla="*/ 3786 w 641"/>
                <a:gd name="T29" fmla="*/ 7196 h 651"/>
                <a:gd name="T30" fmla="*/ 3783 w 641"/>
                <a:gd name="T31" fmla="*/ 7217 h 651"/>
                <a:gd name="T32" fmla="*/ 3779 w 641"/>
                <a:gd name="T33" fmla="*/ 7217 h 651"/>
                <a:gd name="T34" fmla="*/ 2288 w 641"/>
                <a:gd name="T35" fmla="*/ 7468 h 651"/>
                <a:gd name="T36" fmla="*/ 439 w 641"/>
                <a:gd name="T37" fmla="*/ 5072 h 651"/>
                <a:gd name="T38" fmla="*/ 407 w 641"/>
                <a:gd name="T39" fmla="*/ 4969 h 651"/>
                <a:gd name="T40" fmla="*/ 407 w 641"/>
                <a:gd name="T41" fmla="*/ 4969 h 651"/>
                <a:gd name="T42" fmla="*/ 424 w 641"/>
                <a:gd name="T43" fmla="*/ 5275 h 651"/>
                <a:gd name="T44" fmla="*/ 424 w 641"/>
                <a:gd name="T45" fmla="*/ 5311 h 651"/>
                <a:gd name="T46" fmla="*/ 265 w 641"/>
                <a:gd name="T47" fmla="*/ 5844 h 651"/>
                <a:gd name="T48" fmla="*/ 265 w 641"/>
                <a:gd name="T49" fmla="*/ 5844 h 651"/>
                <a:gd name="T50" fmla="*/ 271 w 641"/>
                <a:gd name="T51" fmla="*/ 6241 h 651"/>
                <a:gd name="T52" fmla="*/ 245 w 641"/>
                <a:gd name="T53" fmla="*/ 6316 h 651"/>
                <a:gd name="T54" fmla="*/ 0 w 641"/>
                <a:gd name="T55" fmla="*/ 6676 h 651"/>
                <a:gd name="T56" fmla="*/ 471 w 641"/>
                <a:gd name="T57" fmla="*/ 7281 h 651"/>
                <a:gd name="T58" fmla="*/ 2433 w 641"/>
                <a:gd name="T59" fmla="*/ 8341 h 651"/>
                <a:gd name="T60" fmla="*/ 3985 w 641"/>
                <a:gd name="T61" fmla="*/ 8143 h 651"/>
                <a:gd name="T62" fmla="*/ 4362 w 641"/>
                <a:gd name="T63" fmla="*/ 4225 h 6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41"/>
                <a:gd name="T97" fmla="*/ 0 h 651"/>
                <a:gd name="T98" fmla="*/ 641 w 641"/>
                <a:gd name="T99" fmla="*/ 651 h 6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41" h="651">
                  <a:moveTo>
                    <a:pt x="587" y="317"/>
                  </a:moveTo>
                  <a:cubicBezTo>
                    <a:pt x="572" y="273"/>
                    <a:pt x="517" y="182"/>
                    <a:pt x="504" y="160"/>
                  </a:cubicBezTo>
                  <a:cubicBezTo>
                    <a:pt x="503" y="157"/>
                    <a:pt x="502" y="155"/>
                    <a:pt x="501" y="152"/>
                  </a:cubicBezTo>
                  <a:cubicBezTo>
                    <a:pt x="501" y="152"/>
                    <a:pt x="501" y="152"/>
                    <a:pt x="501" y="152"/>
                  </a:cubicBezTo>
                  <a:cubicBezTo>
                    <a:pt x="495" y="133"/>
                    <a:pt x="481" y="79"/>
                    <a:pt x="429" y="42"/>
                  </a:cubicBezTo>
                  <a:cubicBezTo>
                    <a:pt x="379" y="5"/>
                    <a:pt x="341" y="0"/>
                    <a:pt x="341" y="0"/>
                  </a:cubicBezTo>
                  <a:cubicBezTo>
                    <a:pt x="341" y="0"/>
                    <a:pt x="341" y="0"/>
                    <a:pt x="341" y="0"/>
                  </a:cubicBezTo>
                  <a:cubicBezTo>
                    <a:pt x="330" y="10"/>
                    <a:pt x="320" y="25"/>
                    <a:pt x="311" y="46"/>
                  </a:cubicBezTo>
                  <a:cubicBezTo>
                    <a:pt x="312" y="46"/>
                    <a:pt x="312" y="46"/>
                    <a:pt x="312" y="46"/>
                  </a:cubicBezTo>
                  <a:cubicBezTo>
                    <a:pt x="327" y="44"/>
                    <a:pt x="374" y="45"/>
                    <a:pt x="423" y="79"/>
                  </a:cubicBezTo>
                  <a:cubicBezTo>
                    <a:pt x="461" y="108"/>
                    <a:pt x="485" y="141"/>
                    <a:pt x="479" y="170"/>
                  </a:cubicBezTo>
                  <a:cubicBezTo>
                    <a:pt x="479" y="175"/>
                    <a:pt x="479" y="175"/>
                    <a:pt x="479" y="175"/>
                  </a:cubicBezTo>
                  <a:cubicBezTo>
                    <a:pt x="477" y="181"/>
                    <a:pt x="500" y="204"/>
                    <a:pt x="511" y="226"/>
                  </a:cubicBezTo>
                  <a:cubicBezTo>
                    <a:pt x="525" y="255"/>
                    <a:pt x="543" y="288"/>
                    <a:pt x="560" y="335"/>
                  </a:cubicBezTo>
                  <a:cubicBezTo>
                    <a:pt x="592" y="426"/>
                    <a:pt x="569" y="496"/>
                    <a:pt x="510" y="541"/>
                  </a:cubicBezTo>
                  <a:cubicBezTo>
                    <a:pt x="509" y="542"/>
                    <a:pt x="509" y="542"/>
                    <a:pt x="509" y="542"/>
                  </a:cubicBezTo>
                  <a:cubicBezTo>
                    <a:pt x="508" y="542"/>
                    <a:pt x="508" y="542"/>
                    <a:pt x="508" y="542"/>
                  </a:cubicBezTo>
                  <a:cubicBezTo>
                    <a:pt x="484" y="555"/>
                    <a:pt x="455" y="597"/>
                    <a:pt x="308" y="561"/>
                  </a:cubicBezTo>
                  <a:cubicBezTo>
                    <a:pt x="163" y="525"/>
                    <a:pt x="78" y="416"/>
                    <a:pt x="59" y="381"/>
                  </a:cubicBezTo>
                  <a:cubicBezTo>
                    <a:pt x="58" y="378"/>
                    <a:pt x="56" y="375"/>
                    <a:pt x="55" y="373"/>
                  </a:cubicBezTo>
                  <a:cubicBezTo>
                    <a:pt x="55" y="373"/>
                    <a:pt x="55" y="373"/>
                    <a:pt x="55" y="373"/>
                  </a:cubicBezTo>
                  <a:cubicBezTo>
                    <a:pt x="57" y="378"/>
                    <a:pt x="58" y="386"/>
                    <a:pt x="57" y="396"/>
                  </a:cubicBezTo>
                  <a:cubicBezTo>
                    <a:pt x="57" y="399"/>
                    <a:pt x="57" y="399"/>
                    <a:pt x="57" y="399"/>
                  </a:cubicBezTo>
                  <a:cubicBezTo>
                    <a:pt x="55" y="422"/>
                    <a:pt x="42" y="438"/>
                    <a:pt x="36" y="439"/>
                  </a:cubicBezTo>
                  <a:cubicBezTo>
                    <a:pt x="36" y="439"/>
                    <a:pt x="36" y="439"/>
                    <a:pt x="36" y="439"/>
                  </a:cubicBezTo>
                  <a:cubicBezTo>
                    <a:pt x="41" y="447"/>
                    <a:pt x="44" y="458"/>
                    <a:pt x="37" y="469"/>
                  </a:cubicBezTo>
                  <a:cubicBezTo>
                    <a:pt x="34" y="474"/>
                    <a:pt x="34" y="474"/>
                    <a:pt x="34" y="474"/>
                  </a:cubicBezTo>
                  <a:cubicBezTo>
                    <a:pt x="26" y="487"/>
                    <a:pt x="14" y="498"/>
                    <a:pt x="0" y="501"/>
                  </a:cubicBezTo>
                  <a:cubicBezTo>
                    <a:pt x="21" y="523"/>
                    <a:pt x="43" y="538"/>
                    <a:pt x="63" y="547"/>
                  </a:cubicBezTo>
                  <a:cubicBezTo>
                    <a:pt x="130" y="578"/>
                    <a:pt x="222" y="602"/>
                    <a:pt x="327" y="626"/>
                  </a:cubicBezTo>
                  <a:cubicBezTo>
                    <a:pt x="433" y="651"/>
                    <a:pt x="489" y="633"/>
                    <a:pt x="537" y="611"/>
                  </a:cubicBezTo>
                  <a:cubicBezTo>
                    <a:pt x="610" y="578"/>
                    <a:pt x="641" y="472"/>
                    <a:pt x="587" y="317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65" name="Oval 418"/>
            <p:cNvSpPr>
              <a:spLocks noChangeArrowheads="1"/>
            </p:cNvSpPr>
            <p:nvPr/>
          </p:nvSpPr>
          <p:spPr bwMode="auto">
            <a:xfrm>
              <a:off x="4195" y="140"/>
              <a:ext cx="94" cy="17"/>
            </a:xfrm>
            <a:prstGeom prst="ellipse">
              <a:avLst/>
            </a:pr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7866" name="Freeform 419"/>
            <p:cNvSpPr>
              <a:spLocks/>
            </p:cNvSpPr>
            <p:nvPr/>
          </p:nvSpPr>
          <p:spPr bwMode="auto">
            <a:xfrm>
              <a:off x="4504" y="517"/>
              <a:ext cx="58" cy="19"/>
            </a:xfrm>
            <a:custGeom>
              <a:avLst/>
              <a:gdLst>
                <a:gd name="T0" fmla="*/ 0 w 46"/>
                <a:gd name="T1" fmla="*/ 0 h 14"/>
                <a:gd name="T2" fmla="*/ 369 w 46"/>
                <a:gd name="T3" fmla="*/ 162 h 14"/>
                <a:gd name="T4" fmla="*/ 0 w 46"/>
                <a:gd name="T5" fmla="*/ 0 h 14"/>
                <a:gd name="T6" fmla="*/ 0 60000 65536"/>
                <a:gd name="T7" fmla="*/ 0 60000 65536"/>
                <a:gd name="T8" fmla="*/ 0 60000 65536"/>
                <a:gd name="T9" fmla="*/ 0 w 46"/>
                <a:gd name="T10" fmla="*/ 0 h 14"/>
                <a:gd name="T11" fmla="*/ 46 w 46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6" h="14">
                  <a:moveTo>
                    <a:pt x="0" y="0"/>
                  </a:moveTo>
                  <a:cubicBezTo>
                    <a:pt x="5" y="5"/>
                    <a:pt x="27" y="14"/>
                    <a:pt x="46" y="10"/>
                  </a:cubicBezTo>
                  <a:cubicBezTo>
                    <a:pt x="34" y="14"/>
                    <a:pt x="12" y="1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67" name="Freeform 420"/>
            <p:cNvSpPr>
              <a:spLocks/>
            </p:cNvSpPr>
            <p:nvPr/>
          </p:nvSpPr>
          <p:spPr bwMode="auto">
            <a:xfrm>
              <a:off x="4220" y="501"/>
              <a:ext cx="482" cy="584"/>
            </a:xfrm>
            <a:custGeom>
              <a:avLst/>
              <a:gdLst>
                <a:gd name="T0" fmla="*/ 2103 w 385"/>
                <a:gd name="T1" fmla="*/ 1287 h 438"/>
                <a:gd name="T2" fmla="*/ 2182 w 385"/>
                <a:gd name="T3" fmla="*/ 2524 h 438"/>
                <a:gd name="T4" fmla="*/ 2320 w 385"/>
                <a:gd name="T5" fmla="*/ 3713 h 438"/>
                <a:gd name="T6" fmla="*/ 2617 w 385"/>
                <a:gd name="T7" fmla="*/ 4767 h 438"/>
                <a:gd name="T8" fmla="*/ 2787 w 385"/>
                <a:gd name="T9" fmla="*/ 5185 h 438"/>
                <a:gd name="T10" fmla="*/ 2873 w 385"/>
                <a:gd name="T11" fmla="*/ 5803 h 438"/>
                <a:gd name="T12" fmla="*/ 2563 w 385"/>
                <a:gd name="T13" fmla="*/ 5633 h 438"/>
                <a:gd name="T14" fmla="*/ 2390 w 385"/>
                <a:gd name="T15" fmla="*/ 5364 h 438"/>
                <a:gd name="T16" fmla="*/ 2186 w 385"/>
                <a:gd name="T17" fmla="*/ 5275 h 438"/>
                <a:gd name="T18" fmla="*/ 2011 w 385"/>
                <a:gd name="T19" fmla="*/ 5307 h 438"/>
                <a:gd name="T20" fmla="*/ 1870 w 385"/>
                <a:gd name="T21" fmla="*/ 4993 h 438"/>
                <a:gd name="T22" fmla="*/ 1625 w 385"/>
                <a:gd name="T23" fmla="*/ 4724 h 438"/>
                <a:gd name="T24" fmla="*/ 1505 w 385"/>
                <a:gd name="T25" fmla="*/ 4383 h 438"/>
                <a:gd name="T26" fmla="*/ 1317 w 385"/>
                <a:gd name="T27" fmla="*/ 4315 h 438"/>
                <a:gd name="T28" fmla="*/ 1158 w 385"/>
                <a:gd name="T29" fmla="*/ 3961 h 438"/>
                <a:gd name="T30" fmla="*/ 953 w 385"/>
                <a:gd name="T31" fmla="*/ 3916 h 438"/>
                <a:gd name="T32" fmla="*/ 890 w 385"/>
                <a:gd name="T33" fmla="*/ 3593 h 438"/>
                <a:gd name="T34" fmla="*/ 722 w 385"/>
                <a:gd name="T35" fmla="*/ 3199 h 438"/>
                <a:gd name="T36" fmla="*/ 560 w 385"/>
                <a:gd name="T37" fmla="*/ 2795 h 438"/>
                <a:gd name="T38" fmla="*/ 1128 w 385"/>
                <a:gd name="T39" fmla="*/ 3051 h 438"/>
                <a:gd name="T40" fmla="*/ 381 w 385"/>
                <a:gd name="T41" fmla="*/ 2516 h 438"/>
                <a:gd name="T42" fmla="*/ 169 w 385"/>
                <a:gd name="T43" fmla="*/ 2047 h 438"/>
                <a:gd name="T44" fmla="*/ 110 w 385"/>
                <a:gd name="T45" fmla="*/ 1756 h 438"/>
                <a:gd name="T46" fmla="*/ 39 w 385"/>
                <a:gd name="T47" fmla="*/ 1413 h 438"/>
                <a:gd name="T48" fmla="*/ 1 w 385"/>
                <a:gd name="T49" fmla="*/ 965 h 438"/>
                <a:gd name="T50" fmla="*/ 363 w 385"/>
                <a:gd name="T51" fmla="*/ 591 h 438"/>
                <a:gd name="T52" fmla="*/ 881 w 385"/>
                <a:gd name="T53" fmla="*/ 1196 h 438"/>
                <a:gd name="T54" fmla="*/ 1013 w 385"/>
                <a:gd name="T55" fmla="*/ 1505 h 438"/>
                <a:gd name="T56" fmla="*/ 1202 w 385"/>
                <a:gd name="T57" fmla="*/ 2341 h 438"/>
                <a:gd name="T58" fmla="*/ 1295 w 385"/>
                <a:gd name="T59" fmla="*/ 2027 h 438"/>
                <a:gd name="T60" fmla="*/ 1392 w 385"/>
                <a:gd name="T61" fmla="*/ 1591 h 438"/>
                <a:gd name="T62" fmla="*/ 1529 w 385"/>
                <a:gd name="T63" fmla="*/ 1196 h 438"/>
                <a:gd name="T64" fmla="*/ 1822 w 385"/>
                <a:gd name="T65" fmla="*/ 805 h 438"/>
                <a:gd name="T66" fmla="*/ 1586 w 385"/>
                <a:gd name="T67" fmla="*/ 809 h 438"/>
                <a:gd name="T68" fmla="*/ 1587 w 385"/>
                <a:gd name="T69" fmla="*/ 543 h 438"/>
                <a:gd name="T70" fmla="*/ 1898 w 385"/>
                <a:gd name="T71" fmla="*/ 37 h 438"/>
                <a:gd name="T72" fmla="*/ 2120 w 385"/>
                <a:gd name="T73" fmla="*/ 569 h 438"/>
                <a:gd name="T74" fmla="*/ 2120 w 385"/>
                <a:gd name="T75" fmla="*/ 923 h 438"/>
                <a:gd name="T76" fmla="*/ 2029 w 385"/>
                <a:gd name="T77" fmla="*/ 1129 h 4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85"/>
                <a:gd name="T118" fmla="*/ 0 h 438"/>
                <a:gd name="T119" fmla="*/ 385 w 385"/>
                <a:gd name="T120" fmla="*/ 438 h 4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85" h="438">
                  <a:moveTo>
                    <a:pt x="268" y="85"/>
                  </a:moveTo>
                  <a:cubicBezTo>
                    <a:pt x="275" y="87"/>
                    <a:pt x="278" y="94"/>
                    <a:pt x="278" y="97"/>
                  </a:cubicBezTo>
                  <a:cubicBezTo>
                    <a:pt x="277" y="115"/>
                    <a:pt x="274" y="142"/>
                    <a:pt x="279" y="154"/>
                  </a:cubicBezTo>
                  <a:cubicBezTo>
                    <a:pt x="285" y="169"/>
                    <a:pt x="285" y="178"/>
                    <a:pt x="288" y="190"/>
                  </a:cubicBezTo>
                  <a:cubicBezTo>
                    <a:pt x="291" y="202"/>
                    <a:pt x="288" y="234"/>
                    <a:pt x="294" y="249"/>
                  </a:cubicBezTo>
                  <a:cubicBezTo>
                    <a:pt x="301" y="263"/>
                    <a:pt x="303" y="271"/>
                    <a:pt x="307" y="279"/>
                  </a:cubicBezTo>
                  <a:cubicBezTo>
                    <a:pt x="311" y="287"/>
                    <a:pt x="319" y="317"/>
                    <a:pt x="330" y="329"/>
                  </a:cubicBezTo>
                  <a:cubicBezTo>
                    <a:pt x="340" y="342"/>
                    <a:pt x="340" y="352"/>
                    <a:pt x="347" y="358"/>
                  </a:cubicBezTo>
                  <a:cubicBezTo>
                    <a:pt x="355" y="365"/>
                    <a:pt x="351" y="372"/>
                    <a:pt x="357" y="378"/>
                  </a:cubicBezTo>
                  <a:cubicBezTo>
                    <a:pt x="362" y="384"/>
                    <a:pt x="365" y="385"/>
                    <a:pt x="369" y="389"/>
                  </a:cubicBezTo>
                  <a:cubicBezTo>
                    <a:pt x="373" y="394"/>
                    <a:pt x="383" y="403"/>
                    <a:pt x="380" y="410"/>
                  </a:cubicBezTo>
                  <a:cubicBezTo>
                    <a:pt x="376" y="416"/>
                    <a:pt x="385" y="434"/>
                    <a:pt x="380" y="436"/>
                  </a:cubicBezTo>
                  <a:cubicBezTo>
                    <a:pt x="374" y="438"/>
                    <a:pt x="375" y="433"/>
                    <a:pt x="365" y="430"/>
                  </a:cubicBezTo>
                  <a:cubicBezTo>
                    <a:pt x="355" y="427"/>
                    <a:pt x="344" y="421"/>
                    <a:pt x="339" y="423"/>
                  </a:cubicBezTo>
                  <a:cubicBezTo>
                    <a:pt x="334" y="425"/>
                    <a:pt x="319" y="419"/>
                    <a:pt x="320" y="413"/>
                  </a:cubicBezTo>
                  <a:cubicBezTo>
                    <a:pt x="321" y="406"/>
                    <a:pt x="316" y="403"/>
                    <a:pt x="316" y="403"/>
                  </a:cubicBezTo>
                  <a:cubicBezTo>
                    <a:pt x="316" y="403"/>
                    <a:pt x="307" y="397"/>
                    <a:pt x="304" y="397"/>
                  </a:cubicBezTo>
                  <a:cubicBezTo>
                    <a:pt x="301" y="397"/>
                    <a:pt x="296" y="394"/>
                    <a:pt x="290" y="396"/>
                  </a:cubicBezTo>
                  <a:cubicBezTo>
                    <a:pt x="284" y="398"/>
                    <a:pt x="280" y="405"/>
                    <a:pt x="277" y="404"/>
                  </a:cubicBezTo>
                  <a:cubicBezTo>
                    <a:pt x="274" y="403"/>
                    <a:pt x="269" y="402"/>
                    <a:pt x="266" y="398"/>
                  </a:cubicBezTo>
                  <a:cubicBezTo>
                    <a:pt x="263" y="394"/>
                    <a:pt x="266" y="390"/>
                    <a:pt x="259" y="385"/>
                  </a:cubicBezTo>
                  <a:cubicBezTo>
                    <a:pt x="252" y="381"/>
                    <a:pt x="259" y="373"/>
                    <a:pt x="248" y="375"/>
                  </a:cubicBezTo>
                  <a:cubicBezTo>
                    <a:pt x="236" y="377"/>
                    <a:pt x="237" y="384"/>
                    <a:pt x="228" y="374"/>
                  </a:cubicBezTo>
                  <a:cubicBezTo>
                    <a:pt x="219" y="364"/>
                    <a:pt x="219" y="357"/>
                    <a:pt x="215" y="355"/>
                  </a:cubicBezTo>
                  <a:cubicBezTo>
                    <a:pt x="212" y="352"/>
                    <a:pt x="215" y="345"/>
                    <a:pt x="210" y="341"/>
                  </a:cubicBezTo>
                  <a:cubicBezTo>
                    <a:pt x="205" y="337"/>
                    <a:pt x="205" y="329"/>
                    <a:pt x="199" y="329"/>
                  </a:cubicBezTo>
                  <a:cubicBezTo>
                    <a:pt x="193" y="329"/>
                    <a:pt x="183" y="327"/>
                    <a:pt x="183" y="327"/>
                  </a:cubicBezTo>
                  <a:cubicBezTo>
                    <a:pt x="183" y="327"/>
                    <a:pt x="184" y="328"/>
                    <a:pt x="174" y="324"/>
                  </a:cubicBezTo>
                  <a:cubicBezTo>
                    <a:pt x="164" y="321"/>
                    <a:pt x="169" y="332"/>
                    <a:pt x="164" y="321"/>
                  </a:cubicBezTo>
                  <a:cubicBezTo>
                    <a:pt x="158" y="309"/>
                    <a:pt x="161" y="298"/>
                    <a:pt x="153" y="298"/>
                  </a:cubicBezTo>
                  <a:cubicBezTo>
                    <a:pt x="145" y="298"/>
                    <a:pt x="138" y="299"/>
                    <a:pt x="138" y="299"/>
                  </a:cubicBezTo>
                  <a:cubicBezTo>
                    <a:pt x="126" y="294"/>
                    <a:pt x="126" y="294"/>
                    <a:pt x="126" y="294"/>
                  </a:cubicBezTo>
                  <a:cubicBezTo>
                    <a:pt x="126" y="294"/>
                    <a:pt x="125" y="290"/>
                    <a:pt x="122" y="285"/>
                  </a:cubicBezTo>
                  <a:cubicBezTo>
                    <a:pt x="119" y="280"/>
                    <a:pt x="123" y="278"/>
                    <a:pt x="118" y="270"/>
                  </a:cubicBezTo>
                  <a:cubicBezTo>
                    <a:pt x="113" y="263"/>
                    <a:pt x="113" y="260"/>
                    <a:pt x="105" y="255"/>
                  </a:cubicBezTo>
                  <a:cubicBezTo>
                    <a:pt x="98" y="250"/>
                    <a:pt x="99" y="243"/>
                    <a:pt x="96" y="240"/>
                  </a:cubicBezTo>
                  <a:cubicBezTo>
                    <a:pt x="93" y="237"/>
                    <a:pt x="94" y="233"/>
                    <a:pt x="91" y="229"/>
                  </a:cubicBezTo>
                  <a:cubicBezTo>
                    <a:pt x="89" y="226"/>
                    <a:pt x="77" y="217"/>
                    <a:pt x="74" y="210"/>
                  </a:cubicBezTo>
                  <a:cubicBezTo>
                    <a:pt x="72" y="204"/>
                    <a:pt x="78" y="200"/>
                    <a:pt x="85" y="201"/>
                  </a:cubicBezTo>
                  <a:cubicBezTo>
                    <a:pt x="109" y="202"/>
                    <a:pt x="130" y="220"/>
                    <a:pt x="149" y="229"/>
                  </a:cubicBezTo>
                  <a:cubicBezTo>
                    <a:pt x="149" y="229"/>
                    <a:pt x="133" y="213"/>
                    <a:pt x="102" y="196"/>
                  </a:cubicBezTo>
                  <a:cubicBezTo>
                    <a:pt x="67" y="177"/>
                    <a:pt x="55" y="191"/>
                    <a:pt x="50" y="189"/>
                  </a:cubicBezTo>
                  <a:cubicBezTo>
                    <a:pt x="45" y="187"/>
                    <a:pt x="44" y="185"/>
                    <a:pt x="38" y="177"/>
                  </a:cubicBezTo>
                  <a:cubicBezTo>
                    <a:pt x="31" y="169"/>
                    <a:pt x="26" y="161"/>
                    <a:pt x="22" y="154"/>
                  </a:cubicBezTo>
                  <a:cubicBezTo>
                    <a:pt x="18" y="147"/>
                    <a:pt x="21" y="149"/>
                    <a:pt x="19" y="143"/>
                  </a:cubicBezTo>
                  <a:cubicBezTo>
                    <a:pt x="17" y="137"/>
                    <a:pt x="18" y="137"/>
                    <a:pt x="14" y="132"/>
                  </a:cubicBezTo>
                  <a:cubicBezTo>
                    <a:pt x="10" y="126"/>
                    <a:pt x="8" y="126"/>
                    <a:pt x="8" y="118"/>
                  </a:cubicBezTo>
                  <a:cubicBezTo>
                    <a:pt x="8" y="110"/>
                    <a:pt x="11" y="112"/>
                    <a:pt x="5" y="106"/>
                  </a:cubicBezTo>
                  <a:cubicBezTo>
                    <a:pt x="0" y="99"/>
                    <a:pt x="3" y="95"/>
                    <a:pt x="3" y="89"/>
                  </a:cubicBezTo>
                  <a:cubicBezTo>
                    <a:pt x="3" y="83"/>
                    <a:pt x="2" y="80"/>
                    <a:pt x="1" y="73"/>
                  </a:cubicBezTo>
                  <a:cubicBezTo>
                    <a:pt x="5" y="63"/>
                    <a:pt x="8" y="58"/>
                    <a:pt x="17" y="52"/>
                  </a:cubicBezTo>
                  <a:cubicBezTo>
                    <a:pt x="24" y="49"/>
                    <a:pt x="40" y="45"/>
                    <a:pt x="48" y="44"/>
                  </a:cubicBezTo>
                  <a:cubicBezTo>
                    <a:pt x="58" y="42"/>
                    <a:pt x="78" y="43"/>
                    <a:pt x="83" y="45"/>
                  </a:cubicBezTo>
                  <a:cubicBezTo>
                    <a:pt x="102" y="52"/>
                    <a:pt x="104" y="77"/>
                    <a:pt x="117" y="90"/>
                  </a:cubicBezTo>
                  <a:cubicBezTo>
                    <a:pt x="121" y="94"/>
                    <a:pt x="125" y="95"/>
                    <a:pt x="127" y="100"/>
                  </a:cubicBezTo>
                  <a:cubicBezTo>
                    <a:pt x="130" y="104"/>
                    <a:pt x="131" y="109"/>
                    <a:pt x="134" y="113"/>
                  </a:cubicBezTo>
                  <a:cubicBezTo>
                    <a:pt x="139" y="119"/>
                    <a:pt x="158" y="119"/>
                    <a:pt x="156" y="129"/>
                  </a:cubicBezTo>
                  <a:cubicBezTo>
                    <a:pt x="159" y="140"/>
                    <a:pt x="151" y="155"/>
                    <a:pt x="159" y="176"/>
                  </a:cubicBezTo>
                  <a:cubicBezTo>
                    <a:pt x="168" y="198"/>
                    <a:pt x="181" y="206"/>
                    <a:pt x="181" y="206"/>
                  </a:cubicBezTo>
                  <a:cubicBezTo>
                    <a:pt x="173" y="181"/>
                    <a:pt x="159" y="168"/>
                    <a:pt x="171" y="152"/>
                  </a:cubicBezTo>
                  <a:cubicBezTo>
                    <a:pt x="182" y="137"/>
                    <a:pt x="181" y="132"/>
                    <a:pt x="181" y="132"/>
                  </a:cubicBezTo>
                  <a:cubicBezTo>
                    <a:pt x="182" y="129"/>
                    <a:pt x="182" y="122"/>
                    <a:pt x="184" y="119"/>
                  </a:cubicBezTo>
                  <a:cubicBezTo>
                    <a:pt x="186" y="115"/>
                    <a:pt x="192" y="116"/>
                    <a:pt x="195" y="112"/>
                  </a:cubicBezTo>
                  <a:cubicBezTo>
                    <a:pt x="200" y="104"/>
                    <a:pt x="195" y="97"/>
                    <a:pt x="202" y="90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13" y="85"/>
                    <a:pt x="241" y="70"/>
                    <a:pt x="241" y="60"/>
                  </a:cubicBezTo>
                  <a:cubicBezTo>
                    <a:pt x="233" y="75"/>
                    <a:pt x="213" y="73"/>
                    <a:pt x="208" y="68"/>
                  </a:cubicBezTo>
                  <a:cubicBezTo>
                    <a:pt x="205" y="67"/>
                    <a:pt x="209" y="61"/>
                    <a:pt x="209" y="61"/>
                  </a:cubicBezTo>
                  <a:cubicBezTo>
                    <a:pt x="207" y="58"/>
                    <a:pt x="212" y="55"/>
                    <a:pt x="211" y="52"/>
                  </a:cubicBezTo>
                  <a:cubicBezTo>
                    <a:pt x="210" y="50"/>
                    <a:pt x="210" y="46"/>
                    <a:pt x="210" y="41"/>
                  </a:cubicBezTo>
                  <a:cubicBezTo>
                    <a:pt x="211" y="28"/>
                    <a:pt x="213" y="13"/>
                    <a:pt x="215" y="7"/>
                  </a:cubicBezTo>
                  <a:cubicBezTo>
                    <a:pt x="225" y="2"/>
                    <a:pt x="238" y="0"/>
                    <a:pt x="252" y="3"/>
                  </a:cubicBezTo>
                  <a:cubicBezTo>
                    <a:pt x="265" y="5"/>
                    <a:pt x="276" y="11"/>
                    <a:pt x="282" y="19"/>
                  </a:cubicBezTo>
                  <a:cubicBezTo>
                    <a:pt x="281" y="25"/>
                    <a:pt x="280" y="33"/>
                    <a:pt x="280" y="43"/>
                  </a:cubicBezTo>
                  <a:cubicBezTo>
                    <a:pt x="278" y="45"/>
                    <a:pt x="282" y="50"/>
                    <a:pt x="280" y="55"/>
                  </a:cubicBezTo>
                  <a:cubicBezTo>
                    <a:pt x="278" y="60"/>
                    <a:pt x="281" y="60"/>
                    <a:pt x="280" y="69"/>
                  </a:cubicBezTo>
                  <a:cubicBezTo>
                    <a:pt x="279" y="78"/>
                    <a:pt x="246" y="74"/>
                    <a:pt x="242" y="60"/>
                  </a:cubicBezTo>
                  <a:cubicBezTo>
                    <a:pt x="241" y="71"/>
                    <a:pt x="254" y="80"/>
                    <a:pt x="268" y="85"/>
                  </a:cubicBezTo>
                  <a:close/>
                </a:path>
              </a:pathLst>
            </a:cu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68" name="Freeform 421"/>
            <p:cNvSpPr>
              <a:spLocks/>
            </p:cNvSpPr>
            <p:nvPr/>
          </p:nvSpPr>
          <p:spPr bwMode="auto">
            <a:xfrm>
              <a:off x="4200" y="472"/>
              <a:ext cx="773" cy="695"/>
            </a:xfrm>
            <a:custGeom>
              <a:avLst/>
              <a:gdLst>
                <a:gd name="T0" fmla="*/ 2478 w 618"/>
                <a:gd name="T1" fmla="*/ 37 h 521"/>
                <a:gd name="T2" fmla="*/ 2575 w 618"/>
                <a:gd name="T3" fmla="*/ 28 h 521"/>
                <a:gd name="T4" fmla="*/ 2714 w 618"/>
                <a:gd name="T5" fmla="*/ 65 h 521"/>
                <a:gd name="T6" fmla="*/ 2906 w 618"/>
                <a:gd name="T7" fmla="*/ 172 h 521"/>
                <a:gd name="T8" fmla="*/ 3087 w 618"/>
                <a:gd name="T9" fmla="*/ 240 h 521"/>
                <a:gd name="T10" fmla="*/ 3318 w 618"/>
                <a:gd name="T11" fmla="*/ 407 h 521"/>
                <a:gd name="T12" fmla="*/ 3435 w 618"/>
                <a:gd name="T13" fmla="*/ 560 h 521"/>
                <a:gd name="T14" fmla="*/ 3544 w 618"/>
                <a:gd name="T15" fmla="*/ 926 h 521"/>
                <a:gd name="T16" fmla="*/ 3530 w 618"/>
                <a:gd name="T17" fmla="*/ 1374 h 521"/>
                <a:gd name="T18" fmla="*/ 3554 w 618"/>
                <a:gd name="T19" fmla="*/ 1647 h 521"/>
                <a:gd name="T20" fmla="*/ 3699 w 618"/>
                <a:gd name="T21" fmla="*/ 1651 h 521"/>
                <a:gd name="T22" fmla="*/ 3726 w 618"/>
                <a:gd name="T23" fmla="*/ 2314 h 521"/>
                <a:gd name="T24" fmla="*/ 3745 w 618"/>
                <a:gd name="T25" fmla="*/ 2729 h 521"/>
                <a:gd name="T26" fmla="*/ 3797 w 618"/>
                <a:gd name="T27" fmla="*/ 3212 h 521"/>
                <a:gd name="T28" fmla="*/ 3769 w 618"/>
                <a:gd name="T29" fmla="*/ 3548 h 521"/>
                <a:gd name="T30" fmla="*/ 3629 w 618"/>
                <a:gd name="T31" fmla="*/ 3682 h 521"/>
                <a:gd name="T32" fmla="*/ 3769 w 618"/>
                <a:gd name="T33" fmla="*/ 4050 h 521"/>
                <a:gd name="T34" fmla="*/ 3797 w 618"/>
                <a:gd name="T35" fmla="*/ 4437 h 521"/>
                <a:gd name="T36" fmla="*/ 3680 w 618"/>
                <a:gd name="T37" fmla="*/ 4202 h 521"/>
                <a:gd name="T38" fmla="*/ 3680 w 618"/>
                <a:gd name="T39" fmla="*/ 4677 h 521"/>
                <a:gd name="T40" fmla="*/ 3650 w 618"/>
                <a:gd name="T41" fmla="*/ 5227 h 521"/>
                <a:gd name="T42" fmla="*/ 3306 w 618"/>
                <a:gd name="T43" fmla="*/ 5198 h 521"/>
                <a:gd name="T44" fmla="*/ 3112 w 618"/>
                <a:gd name="T45" fmla="*/ 4710 h 521"/>
                <a:gd name="T46" fmla="*/ 2918 w 618"/>
                <a:gd name="T47" fmla="*/ 3918 h 521"/>
                <a:gd name="T48" fmla="*/ 2769 w 618"/>
                <a:gd name="T49" fmla="*/ 3155 h 521"/>
                <a:gd name="T50" fmla="*/ 2502 w 618"/>
                <a:gd name="T51" fmla="*/ 2160 h 521"/>
                <a:gd name="T52" fmla="*/ 2502 w 618"/>
                <a:gd name="T53" fmla="*/ 1030 h 521"/>
                <a:gd name="T54" fmla="*/ 2334 w 618"/>
                <a:gd name="T55" fmla="*/ 1286 h 521"/>
                <a:gd name="T56" fmla="*/ 2348 w 618"/>
                <a:gd name="T57" fmla="*/ 472 h 521"/>
                <a:gd name="T58" fmla="*/ 1652 w 618"/>
                <a:gd name="T59" fmla="*/ 240 h 521"/>
                <a:gd name="T60" fmla="*/ 1599 w 618"/>
                <a:gd name="T61" fmla="*/ 874 h 521"/>
                <a:gd name="T62" fmla="*/ 919 w 618"/>
                <a:gd name="T63" fmla="*/ 926 h 521"/>
                <a:gd name="T64" fmla="*/ 438 w 618"/>
                <a:gd name="T65" fmla="*/ 672 h 521"/>
                <a:gd name="T66" fmla="*/ 20 w 618"/>
                <a:gd name="T67" fmla="*/ 1267 h 521"/>
                <a:gd name="T68" fmla="*/ 637 w 618"/>
                <a:gd name="T69" fmla="*/ 4081 h 521"/>
                <a:gd name="T70" fmla="*/ 4004 w 618"/>
                <a:gd name="T71" fmla="*/ 6239 h 521"/>
                <a:gd name="T72" fmla="*/ 4013 w 618"/>
                <a:gd name="T73" fmla="*/ 6212 h 521"/>
                <a:gd name="T74" fmla="*/ 4029 w 618"/>
                <a:gd name="T75" fmla="*/ 2009 h 52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18"/>
                <a:gd name="T115" fmla="*/ 0 h 521"/>
                <a:gd name="T116" fmla="*/ 618 w 618"/>
                <a:gd name="T117" fmla="*/ 521 h 52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18" h="521">
                  <a:moveTo>
                    <a:pt x="325" y="5"/>
                  </a:moveTo>
                  <a:cubicBezTo>
                    <a:pt x="330" y="3"/>
                    <a:pt x="330" y="3"/>
                    <a:pt x="330" y="3"/>
                  </a:cubicBezTo>
                  <a:cubicBezTo>
                    <a:pt x="330" y="3"/>
                    <a:pt x="335" y="3"/>
                    <a:pt x="337" y="1"/>
                  </a:cubicBezTo>
                  <a:cubicBezTo>
                    <a:pt x="339" y="0"/>
                    <a:pt x="341" y="3"/>
                    <a:pt x="343" y="2"/>
                  </a:cubicBezTo>
                  <a:cubicBezTo>
                    <a:pt x="345" y="1"/>
                    <a:pt x="350" y="6"/>
                    <a:pt x="355" y="5"/>
                  </a:cubicBezTo>
                  <a:cubicBezTo>
                    <a:pt x="359" y="5"/>
                    <a:pt x="359" y="7"/>
                    <a:pt x="362" y="5"/>
                  </a:cubicBezTo>
                  <a:cubicBezTo>
                    <a:pt x="365" y="3"/>
                    <a:pt x="375" y="11"/>
                    <a:pt x="375" y="11"/>
                  </a:cubicBezTo>
                  <a:cubicBezTo>
                    <a:pt x="375" y="11"/>
                    <a:pt x="386" y="14"/>
                    <a:pt x="388" y="13"/>
                  </a:cubicBezTo>
                  <a:cubicBezTo>
                    <a:pt x="390" y="11"/>
                    <a:pt x="400" y="15"/>
                    <a:pt x="403" y="14"/>
                  </a:cubicBezTo>
                  <a:cubicBezTo>
                    <a:pt x="405" y="13"/>
                    <a:pt x="410" y="19"/>
                    <a:pt x="412" y="18"/>
                  </a:cubicBezTo>
                  <a:cubicBezTo>
                    <a:pt x="414" y="17"/>
                    <a:pt x="421" y="21"/>
                    <a:pt x="426" y="21"/>
                  </a:cubicBezTo>
                  <a:cubicBezTo>
                    <a:pt x="431" y="20"/>
                    <a:pt x="440" y="31"/>
                    <a:pt x="443" y="31"/>
                  </a:cubicBezTo>
                  <a:cubicBezTo>
                    <a:pt x="447" y="31"/>
                    <a:pt x="448" y="35"/>
                    <a:pt x="451" y="34"/>
                  </a:cubicBezTo>
                  <a:cubicBezTo>
                    <a:pt x="455" y="33"/>
                    <a:pt x="454" y="39"/>
                    <a:pt x="458" y="42"/>
                  </a:cubicBezTo>
                  <a:cubicBezTo>
                    <a:pt x="462" y="44"/>
                    <a:pt x="461" y="51"/>
                    <a:pt x="464" y="53"/>
                  </a:cubicBezTo>
                  <a:cubicBezTo>
                    <a:pt x="467" y="55"/>
                    <a:pt x="471" y="61"/>
                    <a:pt x="473" y="69"/>
                  </a:cubicBezTo>
                  <a:cubicBezTo>
                    <a:pt x="476" y="77"/>
                    <a:pt x="479" y="97"/>
                    <a:pt x="474" y="101"/>
                  </a:cubicBezTo>
                  <a:cubicBezTo>
                    <a:pt x="473" y="102"/>
                    <a:pt x="472" y="103"/>
                    <a:pt x="471" y="103"/>
                  </a:cubicBezTo>
                  <a:cubicBezTo>
                    <a:pt x="447" y="121"/>
                    <a:pt x="456" y="163"/>
                    <a:pt x="467" y="182"/>
                  </a:cubicBezTo>
                  <a:cubicBezTo>
                    <a:pt x="453" y="145"/>
                    <a:pt x="471" y="124"/>
                    <a:pt x="474" y="123"/>
                  </a:cubicBezTo>
                  <a:cubicBezTo>
                    <a:pt x="478" y="122"/>
                    <a:pt x="482" y="119"/>
                    <a:pt x="485" y="119"/>
                  </a:cubicBezTo>
                  <a:cubicBezTo>
                    <a:pt x="488" y="119"/>
                    <a:pt x="493" y="124"/>
                    <a:pt x="493" y="124"/>
                  </a:cubicBezTo>
                  <a:cubicBezTo>
                    <a:pt x="493" y="124"/>
                    <a:pt x="495" y="132"/>
                    <a:pt x="497" y="137"/>
                  </a:cubicBezTo>
                  <a:cubicBezTo>
                    <a:pt x="499" y="143"/>
                    <a:pt x="496" y="167"/>
                    <a:pt x="497" y="173"/>
                  </a:cubicBezTo>
                  <a:cubicBezTo>
                    <a:pt x="498" y="179"/>
                    <a:pt x="494" y="186"/>
                    <a:pt x="499" y="192"/>
                  </a:cubicBezTo>
                  <a:cubicBezTo>
                    <a:pt x="505" y="197"/>
                    <a:pt x="498" y="200"/>
                    <a:pt x="500" y="204"/>
                  </a:cubicBezTo>
                  <a:cubicBezTo>
                    <a:pt x="502" y="208"/>
                    <a:pt x="502" y="213"/>
                    <a:pt x="502" y="218"/>
                  </a:cubicBezTo>
                  <a:cubicBezTo>
                    <a:pt x="502" y="223"/>
                    <a:pt x="498" y="229"/>
                    <a:pt x="506" y="240"/>
                  </a:cubicBezTo>
                  <a:cubicBezTo>
                    <a:pt x="513" y="251"/>
                    <a:pt x="505" y="249"/>
                    <a:pt x="507" y="256"/>
                  </a:cubicBezTo>
                  <a:cubicBezTo>
                    <a:pt x="509" y="264"/>
                    <a:pt x="503" y="265"/>
                    <a:pt x="503" y="265"/>
                  </a:cubicBezTo>
                  <a:cubicBezTo>
                    <a:pt x="503" y="265"/>
                    <a:pt x="496" y="269"/>
                    <a:pt x="491" y="263"/>
                  </a:cubicBezTo>
                  <a:cubicBezTo>
                    <a:pt x="486" y="257"/>
                    <a:pt x="485" y="270"/>
                    <a:pt x="484" y="275"/>
                  </a:cubicBezTo>
                  <a:cubicBezTo>
                    <a:pt x="483" y="280"/>
                    <a:pt x="487" y="280"/>
                    <a:pt x="497" y="288"/>
                  </a:cubicBezTo>
                  <a:cubicBezTo>
                    <a:pt x="508" y="297"/>
                    <a:pt x="499" y="293"/>
                    <a:pt x="503" y="303"/>
                  </a:cubicBezTo>
                  <a:cubicBezTo>
                    <a:pt x="508" y="313"/>
                    <a:pt x="508" y="312"/>
                    <a:pt x="509" y="320"/>
                  </a:cubicBezTo>
                  <a:cubicBezTo>
                    <a:pt x="510" y="329"/>
                    <a:pt x="508" y="328"/>
                    <a:pt x="506" y="331"/>
                  </a:cubicBezTo>
                  <a:cubicBezTo>
                    <a:pt x="503" y="334"/>
                    <a:pt x="502" y="335"/>
                    <a:pt x="498" y="330"/>
                  </a:cubicBezTo>
                  <a:cubicBezTo>
                    <a:pt x="494" y="325"/>
                    <a:pt x="497" y="320"/>
                    <a:pt x="491" y="314"/>
                  </a:cubicBezTo>
                  <a:cubicBezTo>
                    <a:pt x="485" y="307"/>
                    <a:pt x="487" y="317"/>
                    <a:pt x="484" y="324"/>
                  </a:cubicBezTo>
                  <a:cubicBezTo>
                    <a:pt x="481" y="331"/>
                    <a:pt x="487" y="337"/>
                    <a:pt x="491" y="349"/>
                  </a:cubicBezTo>
                  <a:cubicBezTo>
                    <a:pt x="495" y="362"/>
                    <a:pt x="492" y="362"/>
                    <a:pt x="493" y="372"/>
                  </a:cubicBezTo>
                  <a:cubicBezTo>
                    <a:pt x="494" y="381"/>
                    <a:pt x="490" y="384"/>
                    <a:pt x="487" y="391"/>
                  </a:cubicBezTo>
                  <a:cubicBezTo>
                    <a:pt x="484" y="398"/>
                    <a:pt x="480" y="400"/>
                    <a:pt x="470" y="402"/>
                  </a:cubicBezTo>
                  <a:cubicBezTo>
                    <a:pt x="460" y="403"/>
                    <a:pt x="444" y="398"/>
                    <a:pt x="441" y="389"/>
                  </a:cubicBezTo>
                  <a:cubicBezTo>
                    <a:pt x="438" y="380"/>
                    <a:pt x="438" y="387"/>
                    <a:pt x="430" y="374"/>
                  </a:cubicBezTo>
                  <a:cubicBezTo>
                    <a:pt x="421" y="360"/>
                    <a:pt x="419" y="365"/>
                    <a:pt x="415" y="352"/>
                  </a:cubicBezTo>
                  <a:cubicBezTo>
                    <a:pt x="411" y="340"/>
                    <a:pt x="408" y="325"/>
                    <a:pt x="400" y="315"/>
                  </a:cubicBezTo>
                  <a:cubicBezTo>
                    <a:pt x="391" y="304"/>
                    <a:pt x="392" y="303"/>
                    <a:pt x="389" y="293"/>
                  </a:cubicBezTo>
                  <a:cubicBezTo>
                    <a:pt x="386" y="284"/>
                    <a:pt x="385" y="279"/>
                    <a:pt x="377" y="263"/>
                  </a:cubicBezTo>
                  <a:cubicBezTo>
                    <a:pt x="369" y="248"/>
                    <a:pt x="372" y="249"/>
                    <a:pt x="369" y="236"/>
                  </a:cubicBezTo>
                  <a:cubicBezTo>
                    <a:pt x="365" y="224"/>
                    <a:pt x="346" y="201"/>
                    <a:pt x="345" y="188"/>
                  </a:cubicBezTo>
                  <a:cubicBezTo>
                    <a:pt x="344" y="174"/>
                    <a:pt x="337" y="179"/>
                    <a:pt x="333" y="161"/>
                  </a:cubicBezTo>
                  <a:cubicBezTo>
                    <a:pt x="329" y="142"/>
                    <a:pt x="309" y="131"/>
                    <a:pt x="311" y="109"/>
                  </a:cubicBezTo>
                  <a:cubicBezTo>
                    <a:pt x="325" y="104"/>
                    <a:pt x="333" y="94"/>
                    <a:pt x="333" y="77"/>
                  </a:cubicBezTo>
                  <a:cubicBezTo>
                    <a:pt x="331" y="92"/>
                    <a:pt x="323" y="96"/>
                    <a:pt x="311" y="97"/>
                  </a:cubicBezTo>
                  <a:cubicBezTo>
                    <a:pt x="312" y="96"/>
                    <a:pt x="312" y="96"/>
                    <a:pt x="312" y="96"/>
                  </a:cubicBezTo>
                  <a:cubicBezTo>
                    <a:pt x="310" y="75"/>
                    <a:pt x="312" y="50"/>
                    <a:pt x="314" y="40"/>
                  </a:cubicBezTo>
                  <a:cubicBezTo>
                    <a:pt x="314" y="38"/>
                    <a:pt x="314" y="36"/>
                    <a:pt x="313" y="35"/>
                  </a:cubicBezTo>
                  <a:cubicBezTo>
                    <a:pt x="304" y="23"/>
                    <a:pt x="289" y="14"/>
                    <a:pt x="271" y="11"/>
                  </a:cubicBezTo>
                  <a:cubicBezTo>
                    <a:pt x="252" y="7"/>
                    <a:pt x="234" y="10"/>
                    <a:pt x="221" y="18"/>
                  </a:cubicBezTo>
                  <a:cubicBezTo>
                    <a:pt x="220" y="19"/>
                    <a:pt x="219" y="19"/>
                    <a:pt x="219" y="20"/>
                  </a:cubicBezTo>
                  <a:cubicBezTo>
                    <a:pt x="215" y="26"/>
                    <a:pt x="216" y="41"/>
                    <a:pt x="213" y="65"/>
                  </a:cubicBezTo>
                  <a:cubicBezTo>
                    <a:pt x="210" y="84"/>
                    <a:pt x="212" y="115"/>
                    <a:pt x="197" y="123"/>
                  </a:cubicBezTo>
                  <a:cubicBezTo>
                    <a:pt x="184" y="130"/>
                    <a:pt x="142" y="98"/>
                    <a:pt x="123" y="69"/>
                  </a:cubicBezTo>
                  <a:cubicBezTo>
                    <a:pt x="123" y="68"/>
                    <a:pt x="122" y="68"/>
                    <a:pt x="122" y="68"/>
                  </a:cubicBezTo>
                  <a:cubicBezTo>
                    <a:pt x="98" y="43"/>
                    <a:pt x="86" y="42"/>
                    <a:pt x="58" y="50"/>
                  </a:cubicBezTo>
                  <a:cubicBezTo>
                    <a:pt x="25" y="58"/>
                    <a:pt x="7" y="73"/>
                    <a:pt x="2" y="94"/>
                  </a:cubicBezTo>
                  <a:cubicBezTo>
                    <a:pt x="2" y="94"/>
                    <a:pt x="2" y="95"/>
                    <a:pt x="2" y="95"/>
                  </a:cubicBezTo>
                  <a:cubicBezTo>
                    <a:pt x="0" y="135"/>
                    <a:pt x="32" y="226"/>
                    <a:pt x="69" y="249"/>
                  </a:cubicBezTo>
                  <a:cubicBezTo>
                    <a:pt x="102" y="269"/>
                    <a:pt x="71" y="277"/>
                    <a:pt x="85" y="305"/>
                  </a:cubicBezTo>
                  <a:cubicBezTo>
                    <a:pt x="104" y="340"/>
                    <a:pt x="189" y="449"/>
                    <a:pt x="334" y="485"/>
                  </a:cubicBezTo>
                  <a:cubicBezTo>
                    <a:pt x="481" y="521"/>
                    <a:pt x="510" y="479"/>
                    <a:pt x="534" y="466"/>
                  </a:cubicBezTo>
                  <a:cubicBezTo>
                    <a:pt x="535" y="466"/>
                    <a:pt x="535" y="466"/>
                    <a:pt x="535" y="466"/>
                  </a:cubicBezTo>
                  <a:cubicBezTo>
                    <a:pt x="535" y="466"/>
                    <a:pt x="535" y="466"/>
                    <a:pt x="536" y="465"/>
                  </a:cubicBezTo>
                  <a:cubicBezTo>
                    <a:pt x="595" y="420"/>
                    <a:pt x="618" y="350"/>
                    <a:pt x="586" y="259"/>
                  </a:cubicBezTo>
                  <a:cubicBezTo>
                    <a:pt x="569" y="212"/>
                    <a:pt x="551" y="179"/>
                    <a:pt x="537" y="150"/>
                  </a:cubicBezTo>
                </a:path>
              </a:pathLst>
            </a:custGeom>
            <a:noFill/>
            <a:ln w="4763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69" name="Freeform 422"/>
            <p:cNvSpPr>
              <a:spLocks/>
            </p:cNvSpPr>
            <p:nvPr/>
          </p:nvSpPr>
          <p:spPr bwMode="auto">
            <a:xfrm>
              <a:off x="4446" y="481"/>
              <a:ext cx="146" cy="155"/>
            </a:xfrm>
            <a:custGeom>
              <a:avLst/>
              <a:gdLst>
                <a:gd name="T0" fmla="*/ 924 w 116"/>
                <a:gd name="T1" fmla="*/ 370 h 116"/>
                <a:gd name="T2" fmla="*/ 584 w 116"/>
                <a:gd name="T3" fmla="*/ 49 h 116"/>
                <a:gd name="T4" fmla="*/ 191 w 116"/>
                <a:gd name="T5" fmla="*/ 154 h 116"/>
                <a:gd name="T6" fmla="*/ 174 w 116"/>
                <a:gd name="T7" fmla="*/ 175 h 116"/>
                <a:gd name="T8" fmla="*/ 123 w 116"/>
                <a:gd name="T9" fmla="*/ 795 h 116"/>
                <a:gd name="T10" fmla="*/ 0 w 116"/>
                <a:gd name="T11" fmla="*/ 1575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6"/>
                <a:gd name="T19" fmla="*/ 0 h 116"/>
                <a:gd name="T20" fmla="*/ 116 w 116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6" h="116">
                  <a:moveTo>
                    <a:pt x="116" y="28"/>
                  </a:moveTo>
                  <a:cubicBezTo>
                    <a:pt x="107" y="16"/>
                    <a:pt x="92" y="7"/>
                    <a:pt x="74" y="4"/>
                  </a:cubicBezTo>
                  <a:cubicBezTo>
                    <a:pt x="55" y="0"/>
                    <a:pt x="37" y="3"/>
                    <a:pt x="24" y="11"/>
                  </a:cubicBezTo>
                  <a:cubicBezTo>
                    <a:pt x="23" y="12"/>
                    <a:pt x="22" y="12"/>
                    <a:pt x="22" y="13"/>
                  </a:cubicBezTo>
                  <a:cubicBezTo>
                    <a:pt x="18" y="19"/>
                    <a:pt x="19" y="34"/>
                    <a:pt x="16" y="58"/>
                  </a:cubicBezTo>
                  <a:cubicBezTo>
                    <a:pt x="13" y="77"/>
                    <a:pt x="15" y="108"/>
                    <a:pt x="0" y="116"/>
                  </a:cubicBezTo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70" name="Freeform 423"/>
            <p:cNvSpPr>
              <a:spLocks/>
            </p:cNvSpPr>
            <p:nvPr/>
          </p:nvSpPr>
          <p:spPr bwMode="auto">
            <a:xfrm>
              <a:off x="4622" y="371"/>
              <a:ext cx="235" cy="234"/>
            </a:xfrm>
            <a:custGeom>
              <a:avLst/>
              <a:gdLst>
                <a:gd name="T0" fmla="*/ 838 w 188"/>
                <a:gd name="T1" fmla="*/ 1025 h 176"/>
                <a:gd name="T2" fmla="*/ 1250 w 188"/>
                <a:gd name="T3" fmla="*/ 2203 h 176"/>
                <a:gd name="T4" fmla="*/ 1250 w 188"/>
                <a:gd name="T5" fmla="*/ 2276 h 176"/>
                <a:gd name="T6" fmla="*/ 1250 w 188"/>
                <a:gd name="T7" fmla="*/ 2282 h 176"/>
                <a:gd name="T8" fmla="*/ 1405 w 188"/>
                <a:gd name="T9" fmla="*/ 1899 h 176"/>
                <a:gd name="T10" fmla="*/ 876 w 188"/>
                <a:gd name="T11" fmla="*/ 541 h 176"/>
                <a:gd name="T12" fmla="*/ 220 w 188"/>
                <a:gd name="T13" fmla="*/ 0 h 176"/>
                <a:gd name="T14" fmla="*/ 220 w 188"/>
                <a:gd name="T15" fmla="*/ 0 h 176"/>
                <a:gd name="T16" fmla="*/ 0 w 188"/>
                <a:gd name="T17" fmla="*/ 597 h 176"/>
                <a:gd name="T18" fmla="*/ 1 w 188"/>
                <a:gd name="T19" fmla="*/ 597 h 176"/>
                <a:gd name="T20" fmla="*/ 838 w 188"/>
                <a:gd name="T21" fmla="*/ 1025 h 1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76"/>
                <a:gd name="T35" fmla="*/ 188 w 188"/>
                <a:gd name="T36" fmla="*/ 176 h 17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76">
                  <a:moveTo>
                    <a:pt x="112" y="79"/>
                  </a:moveTo>
                  <a:cubicBezTo>
                    <a:pt x="150" y="108"/>
                    <a:pt x="174" y="141"/>
                    <a:pt x="168" y="170"/>
                  </a:cubicBezTo>
                  <a:cubicBezTo>
                    <a:pt x="168" y="175"/>
                    <a:pt x="168" y="175"/>
                    <a:pt x="168" y="175"/>
                  </a:cubicBezTo>
                  <a:cubicBezTo>
                    <a:pt x="168" y="175"/>
                    <a:pt x="168" y="176"/>
                    <a:pt x="168" y="176"/>
                  </a:cubicBezTo>
                  <a:cubicBezTo>
                    <a:pt x="178" y="170"/>
                    <a:pt x="184" y="163"/>
                    <a:pt x="188" y="147"/>
                  </a:cubicBezTo>
                  <a:cubicBezTo>
                    <a:pt x="181" y="124"/>
                    <a:pt x="165" y="76"/>
                    <a:pt x="118" y="42"/>
                  </a:cubicBezTo>
                  <a:cubicBezTo>
                    <a:pt x="68" y="5"/>
                    <a:pt x="30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9" y="10"/>
                    <a:pt x="9" y="25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16" y="44"/>
                    <a:pt x="63" y="45"/>
                    <a:pt x="112" y="79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71" name="Freeform 424"/>
            <p:cNvSpPr>
              <a:spLocks/>
            </p:cNvSpPr>
            <p:nvPr/>
          </p:nvSpPr>
          <p:spPr bwMode="auto">
            <a:xfrm>
              <a:off x="4662" y="339"/>
              <a:ext cx="72" cy="60"/>
            </a:xfrm>
            <a:custGeom>
              <a:avLst/>
              <a:gdLst>
                <a:gd name="T0" fmla="*/ 375 w 58"/>
                <a:gd name="T1" fmla="*/ 604 h 45"/>
                <a:gd name="T2" fmla="*/ 375 w 58"/>
                <a:gd name="T3" fmla="*/ 604 h 45"/>
                <a:gd name="T4" fmla="*/ 403 w 58"/>
                <a:gd name="T5" fmla="*/ 0 h 45"/>
                <a:gd name="T6" fmla="*/ 0 w 58"/>
                <a:gd name="T7" fmla="*/ 305 h 45"/>
                <a:gd name="T8" fmla="*/ 0 w 58"/>
                <a:gd name="T9" fmla="*/ 320 h 45"/>
                <a:gd name="T10" fmla="*/ 375 w 58"/>
                <a:gd name="T11" fmla="*/ 604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8"/>
                <a:gd name="T19" fmla="*/ 0 h 45"/>
                <a:gd name="T20" fmla="*/ 58 w 58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8" h="45">
                  <a:moveTo>
                    <a:pt x="53" y="45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4" y="35"/>
                    <a:pt x="57" y="10"/>
                    <a:pt x="58" y="0"/>
                  </a:cubicBezTo>
                  <a:cubicBezTo>
                    <a:pt x="38" y="1"/>
                    <a:pt x="18" y="7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5" y="25"/>
                    <a:pt x="25" y="30"/>
                    <a:pt x="53" y="45"/>
                  </a:cubicBezTo>
                  <a:close/>
                </a:path>
              </a:pathLst>
            </a:custGeom>
            <a:noFill/>
            <a:ln w="4763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72" name="Freeform 425"/>
            <p:cNvSpPr>
              <a:spLocks/>
            </p:cNvSpPr>
            <p:nvPr/>
          </p:nvSpPr>
          <p:spPr bwMode="auto">
            <a:xfrm>
              <a:off x="4263" y="933"/>
              <a:ext cx="13" cy="23"/>
            </a:xfrm>
            <a:custGeom>
              <a:avLst/>
              <a:gdLst>
                <a:gd name="T0" fmla="*/ 0 w 11"/>
                <a:gd name="T1" fmla="*/ 135 h 17"/>
                <a:gd name="T2" fmla="*/ 48 w 11"/>
                <a:gd name="T3" fmla="*/ 1 h 17"/>
                <a:gd name="T4" fmla="*/ 21 w 11"/>
                <a:gd name="T5" fmla="*/ 258 h 17"/>
                <a:gd name="T6" fmla="*/ 0 60000 65536"/>
                <a:gd name="T7" fmla="*/ 0 60000 65536"/>
                <a:gd name="T8" fmla="*/ 0 60000 65536"/>
                <a:gd name="T9" fmla="*/ 0 w 11"/>
                <a:gd name="T10" fmla="*/ 0 h 17"/>
                <a:gd name="T11" fmla="*/ 11 w 1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7">
                  <a:moveTo>
                    <a:pt x="0" y="9"/>
                  </a:moveTo>
                  <a:cubicBezTo>
                    <a:pt x="2" y="5"/>
                    <a:pt x="6" y="0"/>
                    <a:pt x="11" y="1"/>
                  </a:cubicBezTo>
                  <a:cubicBezTo>
                    <a:pt x="10" y="7"/>
                    <a:pt x="5" y="13"/>
                    <a:pt x="5" y="17"/>
                  </a:cubicBezTo>
                </a:path>
              </a:pathLst>
            </a:custGeom>
            <a:noFill/>
            <a:ln w="7938">
              <a:solidFill>
                <a:srgbClr val="F5BA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73" name="Freeform 426"/>
            <p:cNvSpPr>
              <a:spLocks/>
            </p:cNvSpPr>
            <p:nvPr/>
          </p:nvSpPr>
          <p:spPr bwMode="auto">
            <a:xfrm>
              <a:off x="4734" y="527"/>
              <a:ext cx="41" cy="41"/>
            </a:xfrm>
            <a:custGeom>
              <a:avLst/>
              <a:gdLst>
                <a:gd name="T0" fmla="*/ 125 w 33"/>
                <a:gd name="T1" fmla="*/ 79 h 31"/>
                <a:gd name="T2" fmla="*/ 166 w 33"/>
                <a:gd name="T3" fmla="*/ 352 h 31"/>
                <a:gd name="T4" fmla="*/ 222 w 33"/>
                <a:gd name="T5" fmla="*/ 237 h 31"/>
                <a:gd name="T6" fmla="*/ 135 w 33"/>
                <a:gd name="T7" fmla="*/ 49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31"/>
                <a:gd name="T14" fmla="*/ 33 w 33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31">
                  <a:moveTo>
                    <a:pt x="18" y="6"/>
                  </a:moveTo>
                  <a:cubicBezTo>
                    <a:pt x="0" y="0"/>
                    <a:pt x="14" y="27"/>
                    <a:pt x="23" y="29"/>
                  </a:cubicBezTo>
                  <a:cubicBezTo>
                    <a:pt x="31" y="31"/>
                    <a:pt x="33" y="25"/>
                    <a:pt x="31" y="19"/>
                  </a:cubicBezTo>
                  <a:cubicBezTo>
                    <a:pt x="29" y="12"/>
                    <a:pt x="25" y="7"/>
                    <a:pt x="19" y="4"/>
                  </a:cubicBezTo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74" name="Freeform 427"/>
            <p:cNvSpPr>
              <a:spLocks/>
            </p:cNvSpPr>
            <p:nvPr/>
          </p:nvSpPr>
          <p:spPr bwMode="auto">
            <a:xfrm>
              <a:off x="4748" y="531"/>
              <a:ext cx="26" cy="32"/>
            </a:xfrm>
            <a:custGeom>
              <a:avLst/>
              <a:gdLst>
                <a:gd name="T0" fmla="*/ 0 w 21"/>
                <a:gd name="T1" fmla="*/ 28 h 24"/>
                <a:gd name="T2" fmla="*/ 0 w 21"/>
                <a:gd name="T3" fmla="*/ 28 h 24"/>
                <a:gd name="T4" fmla="*/ 135 w 21"/>
                <a:gd name="T5" fmla="*/ 229 h 24"/>
                <a:gd name="T6" fmla="*/ 136 w 21"/>
                <a:gd name="T7" fmla="*/ 320 h 24"/>
                <a:gd name="T8" fmla="*/ 136 w 21"/>
                <a:gd name="T9" fmla="*/ 320 h 24"/>
                <a:gd name="T10" fmla="*/ 135 w 21"/>
                <a:gd name="T11" fmla="*/ 187 h 24"/>
                <a:gd name="T12" fmla="*/ 0 w 21"/>
                <a:gd name="T13" fmla="*/ 28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4"/>
                <a:gd name="T23" fmla="*/ 21 w 2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" y="0"/>
                    <a:pt x="15" y="7"/>
                    <a:pt x="19" y="17"/>
                  </a:cubicBezTo>
                  <a:cubicBezTo>
                    <a:pt x="20" y="19"/>
                    <a:pt x="20" y="22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1"/>
                    <a:pt x="21" y="19"/>
                    <a:pt x="19" y="14"/>
                  </a:cubicBezTo>
                  <a:cubicBezTo>
                    <a:pt x="15" y="3"/>
                    <a:pt x="8" y="0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75" name="Freeform 428"/>
            <p:cNvSpPr>
              <a:spLocks/>
            </p:cNvSpPr>
            <p:nvPr/>
          </p:nvSpPr>
          <p:spPr bwMode="auto">
            <a:xfrm>
              <a:off x="4705" y="500"/>
              <a:ext cx="29" cy="13"/>
            </a:xfrm>
            <a:custGeom>
              <a:avLst/>
              <a:gdLst>
                <a:gd name="T0" fmla="*/ 0 w 23"/>
                <a:gd name="T1" fmla="*/ 0 h 10"/>
                <a:gd name="T2" fmla="*/ 187 w 23"/>
                <a:gd name="T3" fmla="*/ 60 h 10"/>
                <a:gd name="T4" fmla="*/ 0 w 23"/>
                <a:gd name="T5" fmla="*/ 0 h 10"/>
                <a:gd name="T6" fmla="*/ 0 60000 65536"/>
                <a:gd name="T7" fmla="*/ 0 60000 65536"/>
                <a:gd name="T8" fmla="*/ 0 60000 65536"/>
                <a:gd name="T9" fmla="*/ 0 w 23"/>
                <a:gd name="T10" fmla="*/ 0 h 10"/>
                <a:gd name="T11" fmla="*/ 23 w 23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" h="10">
                  <a:moveTo>
                    <a:pt x="0" y="0"/>
                  </a:moveTo>
                  <a:cubicBezTo>
                    <a:pt x="4" y="4"/>
                    <a:pt x="18" y="10"/>
                    <a:pt x="23" y="5"/>
                  </a:cubicBezTo>
                  <a:cubicBezTo>
                    <a:pt x="21" y="9"/>
                    <a:pt x="11" y="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876" name="Freeform 429"/>
            <p:cNvSpPr>
              <a:spLocks/>
            </p:cNvSpPr>
            <p:nvPr/>
          </p:nvSpPr>
          <p:spPr bwMode="auto">
            <a:xfrm>
              <a:off x="4474" y="844"/>
              <a:ext cx="79" cy="113"/>
            </a:xfrm>
            <a:custGeom>
              <a:avLst/>
              <a:gdLst>
                <a:gd name="T0" fmla="*/ 157 w 63"/>
                <a:gd name="T1" fmla="*/ 842 h 85"/>
                <a:gd name="T2" fmla="*/ 479 w 63"/>
                <a:gd name="T3" fmla="*/ 1099 h 85"/>
                <a:gd name="T4" fmla="*/ 456 w 63"/>
                <a:gd name="T5" fmla="*/ 505 h 85"/>
                <a:gd name="T6" fmla="*/ 357 w 63"/>
                <a:gd name="T7" fmla="*/ 622 h 85"/>
                <a:gd name="T8" fmla="*/ 76 w 63"/>
                <a:gd name="T9" fmla="*/ 0 h 85"/>
                <a:gd name="T10" fmla="*/ 0 w 63"/>
                <a:gd name="T11" fmla="*/ 129 h 85"/>
                <a:gd name="T12" fmla="*/ 265 w 63"/>
                <a:gd name="T13" fmla="*/ 719 h 85"/>
                <a:gd name="T14" fmla="*/ 265 w 63"/>
                <a:gd name="T15" fmla="*/ 719 h 85"/>
                <a:gd name="T16" fmla="*/ 157 w 63"/>
                <a:gd name="T17" fmla="*/ 842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3"/>
                <a:gd name="T28" fmla="*/ 0 h 85"/>
                <a:gd name="T29" fmla="*/ 63 w 63"/>
                <a:gd name="T30" fmla="*/ 85 h 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3" h="85">
                  <a:moveTo>
                    <a:pt x="21" y="65"/>
                  </a:moveTo>
                  <a:cubicBezTo>
                    <a:pt x="63" y="85"/>
                    <a:pt x="63" y="85"/>
                    <a:pt x="63" y="85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46" y="48"/>
                    <a:pt x="46" y="48"/>
                    <a:pt x="46" y="48"/>
                  </a:cubicBezTo>
                  <a:cubicBezTo>
                    <a:pt x="36" y="33"/>
                    <a:pt x="25" y="17"/>
                    <a:pt x="1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3" y="26"/>
                    <a:pt x="24" y="42"/>
                    <a:pt x="34" y="56"/>
                  </a:cubicBezTo>
                  <a:cubicBezTo>
                    <a:pt x="34" y="56"/>
                    <a:pt x="34" y="56"/>
                    <a:pt x="34" y="56"/>
                  </a:cubicBezTo>
                  <a:lnTo>
                    <a:pt x="21" y="65"/>
                  </a:lnTo>
                  <a:close/>
                </a:path>
              </a:pathLst>
            </a:custGeom>
            <a:solidFill>
              <a:srgbClr val="0B4D9F"/>
            </a:solidFill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877" name="Freeform 430"/>
            <p:cNvSpPr>
              <a:spLocks/>
            </p:cNvSpPr>
            <p:nvPr/>
          </p:nvSpPr>
          <p:spPr bwMode="auto">
            <a:xfrm>
              <a:off x="4728" y="776"/>
              <a:ext cx="59" cy="113"/>
            </a:xfrm>
            <a:custGeom>
              <a:avLst/>
              <a:gdLst>
                <a:gd name="T0" fmla="*/ 242 w 47"/>
                <a:gd name="T1" fmla="*/ 565 h 85"/>
                <a:gd name="T2" fmla="*/ 242 w 47"/>
                <a:gd name="T3" fmla="*/ 565 h 85"/>
                <a:gd name="T4" fmla="*/ 198 w 47"/>
                <a:gd name="T5" fmla="*/ 114 h 85"/>
                <a:gd name="T6" fmla="*/ 193 w 47"/>
                <a:gd name="T7" fmla="*/ 0 h 85"/>
                <a:gd name="T8" fmla="*/ 88 w 47"/>
                <a:gd name="T9" fmla="*/ 1 h 85"/>
                <a:gd name="T10" fmla="*/ 94 w 47"/>
                <a:gd name="T11" fmla="*/ 150 h 85"/>
                <a:gd name="T12" fmla="*/ 123 w 47"/>
                <a:gd name="T13" fmla="*/ 585 h 85"/>
                <a:gd name="T14" fmla="*/ 0 w 47"/>
                <a:gd name="T15" fmla="*/ 605 h 85"/>
                <a:gd name="T16" fmla="*/ 198 w 47"/>
                <a:gd name="T17" fmla="*/ 1099 h 85"/>
                <a:gd name="T18" fmla="*/ 365 w 47"/>
                <a:gd name="T19" fmla="*/ 557 h 85"/>
                <a:gd name="T20" fmla="*/ 242 w 47"/>
                <a:gd name="T21" fmla="*/ 565 h 8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85"/>
                <a:gd name="T35" fmla="*/ 47 w 47"/>
                <a:gd name="T36" fmla="*/ 85 h 8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85">
                  <a:moveTo>
                    <a:pt x="31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33"/>
                    <a:pt x="28" y="22"/>
                    <a:pt x="26" y="9"/>
                  </a:cubicBezTo>
                  <a:cubicBezTo>
                    <a:pt x="26" y="6"/>
                    <a:pt x="26" y="3"/>
                    <a:pt x="25" y="0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4"/>
                    <a:pt x="11" y="7"/>
                    <a:pt x="12" y="11"/>
                  </a:cubicBezTo>
                  <a:cubicBezTo>
                    <a:pt x="13" y="22"/>
                    <a:pt x="15" y="34"/>
                    <a:pt x="16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47" y="43"/>
                    <a:pt x="47" y="43"/>
                    <a:pt x="47" y="43"/>
                  </a:cubicBezTo>
                  <a:lnTo>
                    <a:pt x="31" y="44"/>
                  </a:lnTo>
                  <a:close/>
                </a:path>
              </a:pathLst>
            </a:custGeom>
            <a:solidFill>
              <a:srgbClr val="FF0000"/>
            </a:solidFill>
            <a:ln w="476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7591" name="Group 431"/>
          <p:cNvGrpSpPr>
            <a:grpSpLocks/>
          </p:cNvGrpSpPr>
          <p:nvPr/>
        </p:nvGrpSpPr>
        <p:grpSpPr bwMode="auto">
          <a:xfrm>
            <a:off x="6858000" y="838200"/>
            <a:ext cx="2116138" cy="2667000"/>
            <a:chOff x="99" y="1296"/>
            <a:chExt cx="997" cy="1351"/>
          </a:xfrm>
        </p:grpSpPr>
        <p:sp>
          <p:nvSpPr>
            <p:cNvPr id="67593" name="Freeform 432"/>
            <p:cNvSpPr>
              <a:spLocks/>
            </p:cNvSpPr>
            <p:nvPr/>
          </p:nvSpPr>
          <p:spPr bwMode="auto">
            <a:xfrm>
              <a:off x="722" y="2563"/>
              <a:ext cx="157" cy="84"/>
            </a:xfrm>
            <a:custGeom>
              <a:avLst/>
              <a:gdLst>
                <a:gd name="T0" fmla="*/ 302 w 126"/>
                <a:gd name="T1" fmla="*/ 116 h 63"/>
                <a:gd name="T2" fmla="*/ 0 w 126"/>
                <a:gd name="T3" fmla="*/ 0 h 63"/>
                <a:gd name="T4" fmla="*/ 0 w 126"/>
                <a:gd name="T5" fmla="*/ 628 h 63"/>
                <a:gd name="T6" fmla="*/ 1 w 126"/>
                <a:gd name="T7" fmla="*/ 692 h 63"/>
                <a:gd name="T8" fmla="*/ 456 w 126"/>
                <a:gd name="T9" fmla="*/ 837 h 63"/>
                <a:gd name="T10" fmla="*/ 891 w 126"/>
                <a:gd name="T11" fmla="*/ 711 h 63"/>
                <a:gd name="T12" fmla="*/ 913 w 126"/>
                <a:gd name="T13" fmla="*/ 671 h 63"/>
                <a:gd name="T14" fmla="*/ 913 w 126"/>
                <a:gd name="T15" fmla="*/ 276 h 63"/>
                <a:gd name="T16" fmla="*/ 302 w 126"/>
                <a:gd name="T17" fmla="*/ 116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63"/>
                <a:gd name="T29" fmla="*/ 126 w 126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63">
                  <a:moveTo>
                    <a:pt x="41" y="9"/>
                  </a:moveTo>
                  <a:cubicBezTo>
                    <a:pt x="27" y="6"/>
                    <a:pt x="14" y="3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51"/>
                    <a:pt x="1" y="52"/>
                  </a:cubicBezTo>
                  <a:cubicBezTo>
                    <a:pt x="6" y="58"/>
                    <a:pt x="32" y="63"/>
                    <a:pt x="63" y="63"/>
                  </a:cubicBezTo>
                  <a:cubicBezTo>
                    <a:pt x="92" y="63"/>
                    <a:pt x="116" y="58"/>
                    <a:pt x="123" y="53"/>
                  </a:cubicBezTo>
                  <a:cubicBezTo>
                    <a:pt x="124" y="52"/>
                    <a:pt x="126" y="50"/>
                    <a:pt x="126" y="50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01" y="20"/>
                    <a:pt x="73" y="17"/>
                    <a:pt x="41" y="9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594" name="Freeform 433"/>
            <p:cNvSpPr>
              <a:spLocks/>
            </p:cNvSpPr>
            <p:nvPr/>
          </p:nvSpPr>
          <p:spPr bwMode="auto">
            <a:xfrm>
              <a:off x="722" y="2563"/>
              <a:ext cx="157" cy="84"/>
            </a:xfrm>
            <a:custGeom>
              <a:avLst/>
              <a:gdLst>
                <a:gd name="T0" fmla="*/ 302 w 126"/>
                <a:gd name="T1" fmla="*/ 116 h 63"/>
                <a:gd name="T2" fmla="*/ 0 w 126"/>
                <a:gd name="T3" fmla="*/ 0 h 63"/>
                <a:gd name="T4" fmla="*/ 0 w 126"/>
                <a:gd name="T5" fmla="*/ 628 h 63"/>
                <a:gd name="T6" fmla="*/ 1 w 126"/>
                <a:gd name="T7" fmla="*/ 692 h 63"/>
                <a:gd name="T8" fmla="*/ 456 w 126"/>
                <a:gd name="T9" fmla="*/ 837 h 63"/>
                <a:gd name="T10" fmla="*/ 891 w 126"/>
                <a:gd name="T11" fmla="*/ 711 h 63"/>
                <a:gd name="T12" fmla="*/ 913 w 126"/>
                <a:gd name="T13" fmla="*/ 671 h 63"/>
                <a:gd name="T14" fmla="*/ 913 w 126"/>
                <a:gd name="T15" fmla="*/ 276 h 63"/>
                <a:gd name="T16" fmla="*/ 302 w 126"/>
                <a:gd name="T17" fmla="*/ 116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63"/>
                <a:gd name="T29" fmla="*/ 126 w 126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63">
                  <a:moveTo>
                    <a:pt x="41" y="9"/>
                  </a:moveTo>
                  <a:cubicBezTo>
                    <a:pt x="27" y="6"/>
                    <a:pt x="14" y="3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0" y="51"/>
                    <a:pt x="1" y="52"/>
                  </a:cubicBezTo>
                  <a:cubicBezTo>
                    <a:pt x="6" y="58"/>
                    <a:pt x="32" y="63"/>
                    <a:pt x="63" y="63"/>
                  </a:cubicBezTo>
                  <a:cubicBezTo>
                    <a:pt x="92" y="63"/>
                    <a:pt x="116" y="58"/>
                    <a:pt x="123" y="53"/>
                  </a:cubicBezTo>
                  <a:cubicBezTo>
                    <a:pt x="124" y="52"/>
                    <a:pt x="126" y="50"/>
                    <a:pt x="126" y="50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01" y="20"/>
                    <a:pt x="73" y="17"/>
                    <a:pt x="41" y="9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595" name="Freeform 434"/>
            <p:cNvSpPr>
              <a:spLocks/>
            </p:cNvSpPr>
            <p:nvPr/>
          </p:nvSpPr>
          <p:spPr bwMode="auto">
            <a:xfrm>
              <a:off x="292" y="2364"/>
              <a:ext cx="163" cy="268"/>
            </a:xfrm>
            <a:custGeom>
              <a:avLst/>
              <a:gdLst>
                <a:gd name="T0" fmla="*/ 428 w 130"/>
                <a:gd name="T1" fmla="*/ 671 h 201"/>
                <a:gd name="T2" fmla="*/ 428 w 130"/>
                <a:gd name="T3" fmla="*/ 671 h 201"/>
                <a:gd name="T4" fmla="*/ 0 w 130"/>
                <a:gd name="T5" fmla="*/ 0 h 201"/>
                <a:gd name="T6" fmla="*/ 49 w 130"/>
                <a:gd name="T7" fmla="*/ 805 h 201"/>
                <a:gd name="T8" fmla="*/ 61 w 130"/>
                <a:gd name="T9" fmla="*/ 2476 h 201"/>
                <a:gd name="T10" fmla="*/ 70 w 130"/>
                <a:gd name="T11" fmla="*/ 2476 h 201"/>
                <a:gd name="T12" fmla="*/ 61 w 130"/>
                <a:gd name="T13" fmla="*/ 2491 h 201"/>
                <a:gd name="T14" fmla="*/ 534 w 130"/>
                <a:gd name="T15" fmla="*/ 2676 h 201"/>
                <a:gd name="T16" fmla="*/ 993 w 130"/>
                <a:gd name="T17" fmla="*/ 2491 h 201"/>
                <a:gd name="T18" fmla="*/ 993 w 130"/>
                <a:gd name="T19" fmla="*/ 2476 h 201"/>
                <a:gd name="T20" fmla="*/ 993 w 130"/>
                <a:gd name="T21" fmla="*/ 2476 h 201"/>
                <a:gd name="T22" fmla="*/ 993 w 130"/>
                <a:gd name="T23" fmla="*/ 759 h 201"/>
                <a:gd name="T24" fmla="*/ 907 w 130"/>
                <a:gd name="T25" fmla="*/ 692 h 201"/>
                <a:gd name="T26" fmla="*/ 428 w 130"/>
                <a:gd name="T27" fmla="*/ 671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6" y="50"/>
                  </a:moveTo>
                  <a:cubicBezTo>
                    <a:pt x="56" y="50"/>
                    <a:pt x="56" y="50"/>
                    <a:pt x="56" y="50"/>
                  </a:cubicBezTo>
                  <a:cubicBezTo>
                    <a:pt x="34" y="56"/>
                    <a:pt x="15" y="34"/>
                    <a:pt x="0" y="0"/>
                  </a:cubicBezTo>
                  <a:cubicBezTo>
                    <a:pt x="4" y="21"/>
                    <a:pt x="6" y="42"/>
                    <a:pt x="6" y="60"/>
                  </a:cubicBezTo>
                  <a:cubicBezTo>
                    <a:pt x="6" y="121"/>
                    <a:pt x="8" y="147"/>
                    <a:pt x="8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8" y="187"/>
                    <a:pt x="8" y="187"/>
                  </a:cubicBezTo>
                  <a:cubicBezTo>
                    <a:pt x="8" y="194"/>
                    <a:pt x="36" y="201"/>
                    <a:pt x="69" y="201"/>
                  </a:cubicBezTo>
                  <a:cubicBezTo>
                    <a:pt x="103" y="201"/>
                    <a:pt x="130" y="194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6" y="55"/>
                    <a:pt x="123" y="53"/>
                    <a:pt x="119" y="52"/>
                  </a:cubicBezTo>
                  <a:cubicBezTo>
                    <a:pt x="99" y="43"/>
                    <a:pt x="77" y="71"/>
                    <a:pt x="56" y="5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596" name="Freeform 435"/>
            <p:cNvSpPr>
              <a:spLocks/>
            </p:cNvSpPr>
            <p:nvPr/>
          </p:nvSpPr>
          <p:spPr bwMode="auto">
            <a:xfrm>
              <a:off x="301" y="2376"/>
              <a:ext cx="155" cy="255"/>
            </a:xfrm>
            <a:custGeom>
              <a:avLst/>
              <a:gdLst>
                <a:gd name="T0" fmla="*/ 889 w 124"/>
                <a:gd name="T1" fmla="*/ 656 h 191"/>
                <a:gd name="T2" fmla="*/ 866 w 124"/>
                <a:gd name="T3" fmla="*/ 2382 h 191"/>
                <a:gd name="T4" fmla="*/ 304 w 124"/>
                <a:gd name="T5" fmla="*/ 2453 h 191"/>
                <a:gd name="T6" fmla="*/ 743 w 124"/>
                <a:gd name="T7" fmla="*/ 2049 h 191"/>
                <a:gd name="T8" fmla="*/ 645 w 124"/>
                <a:gd name="T9" fmla="*/ 1330 h 191"/>
                <a:gd name="T10" fmla="*/ 0 w 124"/>
                <a:gd name="T11" fmla="*/ 1 h 191"/>
                <a:gd name="T12" fmla="*/ 500 w 124"/>
                <a:gd name="T13" fmla="*/ 187 h 191"/>
                <a:gd name="T14" fmla="*/ 889 w 124"/>
                <a:gd name="T15" fmla="*/ 656 h 1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4"/>
                <a:gd name="T25" fmla="*/ 0 h 191"/>
                <a:gd name="T26" fmla="*/ 124 w 124"/>
                <a:gd name="T27" fmla="*/ 191 h 19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4" h="191">
                  <a:moveTo>
                    <a:pt x="119" y="49"/>
                  </a:moveTo>
                  <a:cubicBezTo>
                    <a:pt x="118" y="68"/>
                    <a:pt x="124" y="166"/>
                    <a:pt x="116" y="177"/>
                  </a:cubicBezTo>
                  <a:cubicBezTo>
                    <a:pt x="107" y="191"/>
                    <a:pt x="55" y="186"/>
                    <a:pt x="40" y="182"/>
                  </a:cubicBezTo>
                  <a:cubicBezTo>
                    <a:pt x="58" y="185"/>
                    <a:pt x="90" y="168"/>
                    <a:pt x="99" y="152"/>
                  </a:cubicBezTo>
                  <a:cubicBezTo>
                    <a:pt x="110" y="133"/>
                    <a:pt x="99" y="114"/>
                    <a:pt x="86" y="99"/>
                  </a:cubicBezTo>
                  <a:cubicBezTo>
                    <a:pt x="65" y="75"/>
                    <a:pt x="6" y="37"/>
                    <a:pt x="0" y="1"/>
                  </a:cubicBezTo>
                  <a:cubicBezTo>
                    <a:pt x="12" y="18"/>
                    <a:pt x="52" y="0"/>
                    <a:pt x="67" y="14"/>
                  </a:cubicBezTo>
                  <a:cubicBezTo>
                    <a:pt x="80" y="27"/>
                    <a:pt x="100" y="51"/>
                    <a:pt x="119" y="49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597" name="Freeform 436"/>
            <p:cNvSpPr>
              <a:spLocks/>
            </p:cNvSpPr>
            <p:nvPr/>
          </p:nvSpPr>
          <p:spPr bwMode="auto">
            <a:xfrm>
              <a:off x="305" y="2389"/>
              <a:ext cx="60" cy="44"/>
            </a:xfrm>
            <a:custGeom>
              <a:avLst/>
              <a:gdLst>
                <a:gd name="T0" fmla="*/ 0 w 48"/>
                <a:gd name="T1" fmla="*/ 0 h 33"/>
                <a:gd name="T2" fmla="*/ 264 w 48"/>
                <a:gd name="T3" fmla="*/ 443 h 33"/>
                <a:gd name="T4" fmla="*/ 359 w 48"/>
                <a:gd name="T5" fmla="*/ 427 h 33"/>
                <a:gd name="T6" fmla="*/ 0 60000 65536"/>
                <a:gd name="T7" fmla="*/ 0 60000 65536"/>
                <a:gd name="T8" fmla="*/ 0 60000 65536"/>
                <a:gd name="T9" fmla="*/ 0 w 48"/>
                <a:gd name="T10" fmla="*/ 0 h 33"/>
                <a:gd name="T11" fmla="*/ 48 w 48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33">
                  <a:moveTo>
                    <a:pt x="0" y="0"/>
                  </a:moveTo>
                  <a:cubicBezTo>
                    <a:pt x="6" y="15"/>
                    <a:pt x="22" y="33"/>
                    <a:pt x="35" y="33"/>
                  </a:cubicBezTo>
                  <a:cubicBezTo>
                    <a:pt x="48" y="33"/>
                    <a:pt x="48" y="32"/>
                    <a:pt x="48" y="32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598" name="Freeform 437"/>
            <p:cNvSpPr>
              <a:spLocks/>
            </p:cNvSpPr>
            <p:nvPr/>
          </p:nvSpPr>
          <p:spPr bwMode="auto">
            <a:xfrm>
              <a:off x="362" y="2433"/>
              <a:ext cx="92" cy="15"/>
            </a:xfrm>
            <a:custGeom>
              <a:avLst/>
              <a:gdLst>
                <a:gd name="T0" fmla="*/ 0 w 73"/>
                <a:gd name="T1" fmla="*/ 0 h 11"/>
                <a:gd name="T2" fmla="*/ 233 w 73"/>
                <a:gd name="T3" fmla="*/ 165 h 11"/>
                <a:gd name="T4" fmla="*/ 585 w 73"/>
                <a:gd name="T5" fmla="*/ 173 h 11"/>
                <a:gd name="T6" fmla="*/ 0 60000 65536"/>
                <a:gd name="T7" fmla="*/ 0 60000 65536"/>
                <a:gd name="T8" fmla="*/ 0 60000 65536"/>
                <a:gd name="T9" fmla="*/ 0 w 73"/>
                <a:gd name="T10" fmla="*/ 0 h 11"/>
                <a:gd name="T11" fmla="*/ 73 w 73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" h="11">
                  <a:moveTo>
                    <a:pt x="0" y="0"/>
                  </a:moveTo>
                  <a:cubicBezTo>
                    <a:pt x="4" y="6"/>
                    <a:pt x="14" y="9"/>
                    <a:pt x="29" y="10"/>
                  </a:cubicBezTo>
                  <a:cubicBezTo>
                    <a:pt x="44" y="10"/>
                    <a:pt x="73" y="11"/>
                    <a:pt x="73" y="11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599" name="Freeform 438"/>
            <p:cNvSpPr>
              <a:spLocks/>
            </p:cNvSpPr>
            <p:nvPr/>
          </p:nvSpPr>
          <p:spPr bwMode="auto">
            <a:xfrm>
              <a:off x="292" y="2364"/>
              <a:ext cx="163" cy="268"/>
            </a:xfrm>
            <a:custGeom>
              <a:avLst/>
              <a:gdLst>
                <a:gd name="T0" fmla="*/ 428 w 130"/>
                <a:gd name="T1" fmla="*/ 671 h 201"/>
                <a:gd name="T2" fmla="*/ 428 w 130"/>
                <a:gd name="T3" fmla="*/ 671 h 201"/>
                <a:gd name="T4" fmla="*/ 0 w 130"/>
                <a:gd name="T5" fmla="*/ 0 h 201"/>
                <a:gd name="T6" fmla="*/ 49 w 130"/>
                <a:gd name="T7" fmla="*/ 805 h 201"/>
                <a:gd name="T8" fmla="*/ 61 w 130"/>
                <a:gd name="T9" fmla="*/ 2476 h 201"/>
                <a:gd name="T10" fmla="*/ 70 w 130"/>
                <a:gd name="T11" fmla="*/ 2476 h 201"/>
                <a:gd name="T12" fmla="*/ 61 w 130"/>
                <a:gd name="T13" fmla="*/ 2491 h 201"/>
                <a:gd name="T14" fmla="*/ 534 w 130"/>
                <a:gd name="T15" fmla="*/ 2676 h 201"/>
                <a:gd name="T16" fmla="*/ 993 w 130"/>
                <a:gd name="T17" fmla="*/ 2491 h 201"/>
                <a:gd name="T18" fmla="*/ 993 w 130"/>
                <a:gd name="T19" fmla="*/ 2476 h 201"/>
                <a:gd name="T20" fmla="*/ 993 w 130"/>
                <a:gd name="T21" fmla="*/ 2476 h 201"/>
                <a:gd name="T22" fmla="*/ 993 w 130"/>
                <a:gd name="T23" fmla="*/ 759 h 201"/>
                <a:gd name="T24" fmla="*/ 907 w 130"/>
                <a:gd name="T25" fmla="*/ 692 h 201"/>
                <a:gd name="T26" fmla="*/ 428 w 130"/>
                <a:gd name="T27" fmla="*/ 671 h 2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0"/>
                <a:gd name="T43" fmla="*/ 0 h 201"/>
                <a:gd name="T44" fmla="*/ 130 w 130"/>
                <a:gd name="T45" fmla="*/ 201 h 20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0" h="201">
                  <a:moveTo>
                    <a:pt x="56" y="50"/>
                  </a:moveTo>
                  <a:cubicBezTo>
                    <a:pt x="56" y="50"/>
                    <a:pt x="56" y="50"/>
                    <a:pt x="56" y="50"/>
                  </a:cubicBezTo>
                  <a:cubicBezTo>
                    <a:pt x="34" y="56"/>
                    <a:pt x="15" y="34"/>
                    <a:pt x="0" y="0"/>
                  </a:cubicBezTo>
                  <a:cubicBezTo>
                    <a:pt x="4" y="21"/>
                    <a:pt x="6" y="42"/>
                    <a:pt x="6" y="60"/>
                  </a:cubicBezTo>
                  <a:cubicBezTo>
                    <a:pt x="6" y="121"/>
                    <a:pt x="8" y="147"/>
                    <a:pt x="8" y="186"/>
                  </a:cubicBezTo>
                  <a:cubicBezTo>
                    <a:pt x="9" y="186"/>
                    <a:pt x="9" y="186"/>
                    <a:pt x="9" y="186"/>
                  </a:cubicBezTo>
                  <a:cubicBezTo>
                    <a:pt x="9" y="186"/>
                    <a:pt x="8" y="187"/>
                    <a:pt x="8" y="187"/>
                  </a:cubicBezTo>
                  <a:cubicBezTo>
                    <a:pt x="8" y="194"/>
                    <a:pt x="36" y="201"/>
                    <a:pt x="69" y="201"/>
                  </a:cubicBezTo>
                  <a:cubicBezTo>
                    <a:pt x="103" y="201"/>
                    <a:pt x="130" y="194"/>
                    <a:pt x="130" y="187"/>
                  </a:cubicBezTo>
                  <a:cubicBezTo>
                    <a:pt x="130" y="187"/>
                    <a:pt x="130" y="186"/>
                    <a:pt x="130" y="186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6" y="55"/>
                    <a:pt x="123" y="53"/>
                    <a:pt x="119" y="52"/>
                  </a:cubicBezTo>
                  <a:cubicBezTo>
                    <a:pt x="99" y="43"/>
                    <a:pt x="77" y="71"/>
                    <a:pt x="56" y="5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0" name="Freeform 439"/>
            <p:cNvSpPr>
              <a:spLocks/>
            </p:cNvSpPr>
            <p:nvPr/>
          </p:nvSpPr>
          <p:spPr bwMode="auto">
            <a:xfrm>
              <a:off x="683" y="1809"/>
              <a:ext cx="280" cy="616"/>
            </a:xfrm>
            <a:custGeom>
              <a:avLst/>
              <a:gdLst>
                <a:gd name="T0" fmla="*/ 588 w 224"/>
                <a:gd name="T1" fmla="*/ 28 h 462"/>
                <a:gd name="T2" fmla="*/ 141 w 224"/>
                <a:gd name="T3" fmla="*/ 607 h 462"/>
                <a:gd name="T4" fmla="*/ 1 w 224"/>
                <a:gd name="T5" fmla="*/ 1353 h 462"/>
                <a:gd name="T6" fmla="*/ 195 w 224"/>
                <a:gd name="T7" fmla="*/ 2747 h 462"/>
                <a:gd name="T8" fmla="*/ 476 w 224"/>
                <a:gd name="T9" fmla="*/ 4465 h 462"/>
                <a:gd name="T10" fmla="*/ 806 w 224"/>
                <a:gd name="T11" fmla="*/ 5663 h 462"/>
                <a:gd name="T12" fmla="*/ 1133 w 224"/>
                <a:gd name="T13" fmla="*/ 6107 h 462"/>
                <a:gd name="T14" fmla="*/ 1314 w 224"/>
                <a:gd name="T15" fmla="*/ 5839 h 462"/>
                <a:gd name="T16" fmla="*/ 1614 w 224"/>
                <a:gd name="T17" fmla="*/ 5281 h 462"/>
                <a:gd name="T18" fmla="*/ 1555 w 224"/>
                <a:gd name="T19" fmla="*/ 4084 h 462"/>
                <a:gd name="T20" fmla="*/ 1575 w 224"/>
                <a:gd name="T21" fmla="*/ 3121 h 462"/>
                <a:gd name="T22" fmla="*/ 1643 w 224"/>
                <a:gd name="T23" fmla="*/ 2331 h 462"/>
                <a:gd name="T24" fmla="*/ 1638 w 224"/>
                <a:gd name="T25" fmla="*/ 1529 h 462"/>
                <a:gd name="T26" fmla="*/ 1544 w 224"/>
                <a:gd name="T27" fmla="*/ 604 h 462"/>
                <a:gd name="T28" fmla="*/ 1008 w 224"/>
                <a:gd name="T29" fmla="*/ 0 h 4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24"/>
                <a:gd name="T46" fmla="*/ 0 h 462"/>
                <a:gd name="T47" fmla="*/ 224 w 224"/>
                <a:gd name="T48" fmla="*/ 462 h 4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24" h="462">
                  <a:moveTo>
                    <a:pt x="78" y="2"/>
                  </a:moveTo>
                  <a:cubicBezTo>
                    <a:pt x="54" y="6"/>
                    <a:pt x="33" y="27"/>
                    <a:pt x="19" y="46"/>
                  </a:cubicBezTo>
                  <a:cubicBezTo>
                    <a:pt x="8" y="62"/>
                    <a:pt x="0" y="82"/>
                    <a:pt x="1" y="102"/>
                  </a:cubicBezTo>
                  <a:cubicBezTo>
                    <a:pt x="4" y="136"/>
                    <a:pt x="14" y="174"/>
                    <a:pt x="26" y="206"/>
                  </a:cubicBezTo>
                  <a:cubicBezTo>
                    <a:pt x="41" y="249"/>
                    <a:pt x="46" y="293"/>
                    <a:pt x="64" y="335"/>
                  </a:cubicBezTo>
                  <a:cubicBezTo>
                    <a:pt x="77" y="366"/>
                    <a:pt x="94" y="394"/>
                    <a:pt x="108" y="425"/>
                  </a:cubicBezTo>
                  <a:cubicBezTo>
                    <a:pt x="116" y="440"/>
                    <a:pt x="130" y="462"/>
                    <a:pt x="152" y="458"/>
                  </a:cubicBezTo>
                  <a:cubicBezTo>
                    <a:pt x="161" y="456"/>
                    <a:pt x="170" y="444"/>
                    <a:pt x="176" y="438"/>
                  </a:cubicBezTo>
                  <a:cubicBezTo>
                    <a:pt x="190" y="425"/>
                    <a:pt x="210" y="416"/>
                    <a:pt x="216" y="397"/>
                  </a:cubicBezTo>
                  <a:cubicBezTo>
                    <a:pt x="224" y="368"/>
                    <a:pt x="206" y="337"/>
                    <a:pt x="209" y="307"/>
                  </a:cubicBezTo>
                  <a:cubicBezTo>
                    <a:pt x="212" y="283"/>
                    <a:pt x="208" y="259"/>
                    <a:pt x="211" y="235"/>
                  </a:cubicBezTo>
                  <a:cubicBezTo>
                    <a:pt x="214" y="215"/>
                    <a:pt x="220" y="196"/>
                    <a:pt x="220" y="175"/>
                  </a:cubicBezTo>
                  <a:cubicBezTo>
                    <a:pt x="220" y="155"/>
                    <a:pt x="219" y="135"/>
                    <a:pt x="219" y="115"/>
                  </a:cubicBezTo>
                  <a:cubicBezTo>
                    <a:pt x="219" y="88"/>
                    <a:pt x="223" y="69"/>
                    <a:pt x="207" y="45"/>
                  </a:cubicBezTo>
                  <a:cubicBezTo>
                    <a:pt x="193" y="25"/>
                    <a:pt x="160" y="2"/>
                    <a:pt x="135" y="0"/>
                  </a:cubicBezTo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1" name="Freeform 440"/>
            <p:cNvSpPr>
              <a:spLocks noEditPoints="1"/>
            </p:cNvSpPr>
            <p:nvPr/>
          </p:nvSpPr>
          <p:spPr bwMode="auto">
            <a:xfrm>
              <a:off x="705" y="1895"/>
              <a:ext cx="245" cy="356"/>
            </a:xfrm>
            <a:custGeom>
              <a:avLst/>
              <a:gdLst>
                <a:gd name="T0" fmla="*/ 39 w 196"/>
                <a:gd name="T1" fmla="*/ 87 h 267"/>
                <a:gd name="T2" fmla="*/ 49 w 196"/>
                <a:gd name="T3" fmla="*/ 87 h 267"/>
                <a:gd name="T4" fmla="*/ 61 w 196"/>
                <a:gd name="T5" fmla="*/ 0 h 267"/>
                <a:gd name="T6" fmla="*/ 39 w 196"/>
                <a:gd name="T7" fmla="*/ 87 h 267"/>
                <a:gd name="T8" fmla="*/ 1311 w 196"/>
                <a:gd name="T9" fmla="*/ 1236 h 267"/>
                <a:gd name="T10" fmla="*/ 960 w 196"/>
                <a:gd name="T11" fmla="*/ 1079 h 267"/>
                <a:gd name="T12" fmla="*/ 839 w 196"/>
                <a:gd name="T13" fmla="*/ 1109 h 267"/>
                <a:gd name="T14" fmla="*/ 686 w 196"/>
                <a:gd name="T15" fmla="*/ 747 h 267"/>
                <a:gd name="T16" fmla="*/ 588 w 196"/>
                <a:gd name="T17" fmla="*/ 681 h 267"/>
                <a:gd name="T18" fmla="*/ 499 w 196"/>
                <a:gd name="T19" fmla="*/ 543 h 267"/>
                <a:gd name="T20" fmla="*/ 264 w 196"/>
                <a:gd name="T21" fmla="*/ 249 h 267"/>
                <a:gd name="T22" fmla="*/ 49 w 196"/>
                <a:gd name="T23" fmla="*/ 87 h 267"/>
                <a:gd name="T24" fmla="*/ 61 w 196"/>
                <a:gd name="T25" fmla="*/ 1196 h 267"/>
                <a:gd name="T26" fmla="*/ 264 w 196"/>
                <a:gd name="T27" fmla="*/ 2448 h 267"/>
                <a:gd name="T28" fmla="*/ 569 w 196"/>
                <a:gd name="T29" fmla="*/ 3505 h 267"/>
                <a:gd name="T30" fmla="*/ 689 w 196"/>
                <a:gd name="T31" fmla="*/ 3327 h 267"/>
                <a:gd name="T32" fmla="*/ 936 w 196"/>
                <a:gd name="T33" fmla="*/ 3148 h 267"/>
                <a:gd name="T34" fmla="*/ 1148 w 196"/>
                <a:gd name="T35" fmla="*/ 3241 h 267"/>
                <a:gd name="T36" fmla="*/ 1259 w 196"/>
                <a:gd name="T37" fmla="*/ 3423 h 267"/>
                <a:gd name="T38" fmla="*/ 1389 w 196"/>
                <a:gd name="T39" fmla="*/ 3081 h 267"/>
                <a:gd name="T40" fmla="*/ 1431 w 196"/>
                <a:gd name="T41" fmla="*/ 2601 h 267"/>
                <a:gd name="T42" fmla="*/ 1434 w 196"/>
                <a:gd name="T43" fmla="*/ 2276 h 267"/>
                <a:gd name="T44" fmla="*/ 1463 w 196"/>
                <a:gd name="T45" fmla="*/ 2039 h 267"/>
                <a:gd name="T46" fmla="*/ 1311 w 196"/>
                <a:gd name="T47" fmla="*/ 1236 h 26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6"/>
                <a:gd name="T73" fmla="*/ 0 h 267"/>
                <a:gd name="T74" fmla="*/ 196 w 196"/>
                <a:gd name="T75" fmla="*/ 267 h 26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6" h="267">
                  <a:moveTo>
                    <a:pt x="5" y="7"/>
                  </a:moveTo>
                  <a:cubicBezTo>
                    <a:pt x="5" y="7"/>
                    <a:pt x="6" y="7"/>
                    <a:pt x="6" y="7"/>
                  </a:cubicBezTo>
                  <a:cubicBezTo>
                    <a:pt x="6" y="5"/>
                    <a:pt x="7" y="3"/>
                    <a:pt x="8" y="0"/>
                  </a:cubicBezTo>
                  <a:lnTo>
                    <a:pt x="5" y="7"/>
                  </a:lnTo>
                  <a:close/>
                  <a:moveTo>
                    <a:pt x="176" y="93"/>
                  </a:moveTo>
                  <a:cubicBezTo>
                    <a:pt x="166" y="82"/>
                    <a:pt x="144" y="80"/>
                    <a:pt x="129" y="81"/>
                  </a:cubicBezTo>
                  <a:cubicBezTo>
                    <a:pt x="124" y="81"/>
                    <a:pt x="118" y="82"/>
                    <a:pt x="113" y="83"/>
                  </a:cubicBezTo>
                  <a:cubicBezTo>
                    <a:pt x="111" y="72"/>
                    <a:pt x="101" y="61"/>
                    <a:pt x="92" y="56"/>
                  </a:cubicBezTo>
                  <a:cubicBezTo>
                    <a:pt x="87" y="53"/>
                    <a:pt x="82" y="53"/>
                    <a:pt x="78" y="51"/>
                  </a:cubicBezTo>
                  <a:cubicBezTo>
                    <a:pt x="72" y="47"/>
                    <a:pt x="72" y="46"/>
                    <a:pt x="66" y="41"/>
                  </a:cubicBezTo>
                  <a:cubicBezTo>
                    <a:pt x="56" y="33"/>
                    <a:pt x="48" y="24"/>
                    <a:pt x="35" y="19"/>
                  </a:cubicBezTo>
                  <a:cubicBezTo>
                    <a:pt x="27" y="16"/>
                    <a:pt x="13" y="8"/>
                    <a:pt x="6" y="7"/>
                  </a:cubicBezTo>
                  <a:cubicBezTo>
                    <a:pt x="0" y="35"/>
                    <a:pt x="7" y="62"/>
                    <a:pt x="8" y="90"/>
                  </a:cubicBezTo>
                  <a:cubicBezTo>
                    <a:pt x="9" y="123"/>
                    <a:pt x="26" y="152"/>
                    <a:pt x="35" y="184"/>
                  </a:cubicBezTo>
                  <a:cubicBezTo>
                    <a:pt x="41" y="203"/>
                    <a:pt x="55" y="256"/>
                    <a:pt x="76" y="263"/>
                  </a:cubicBezTo>
                  <a:cubicBezTo>
                    <a:pt x="87" y="267"/>
                    <a:pt x="87" y="257"/>
                    <a:pt x="93" y="250"/>
                  </a:cubicBezTo>
                  <a:cubicBezTo>
                    <a:pt x="101" y="239"/>
                    <a:pt x="112" y="236"/>
                    <a:pt x="126" y="236"/>
                  </a:cubicBezTo>
                  <a:cubicBezTo>
                    <a:pt x="136" y="236"/>
                    <a:pt x="146" y="239"/>
                    <a:pt x="154" y="244"/>
                  </a:cubicBezTo>
                  <a:cubicBezTo>
                    <a:pt x="159" y="247"/>
                    <a:pt x="164" y="255"/>
                    <a:pt x="169" y="257"/>
                  </a:cubicBezTo>
                  <a:cubicBezTo>
                    <a:pt x="185" y="262"/>
                    <a:pt x="186" y="242"/>
                    <a:pt x="186" y="231"/>
                  </a:cubicBezTo>
                  <a:cubicBezTo>
                    <a:pt x="187" y="217"/>
                    <a:pt x="189" y="207"/>
                    <a:pt x="192" y="195"/>
                  </a:cubicBezTo>
                  <a:cubicBezTo>
                    <a:pt x="192" y="187"/>
                    <a:pt x="192" y="179"/>
                    <a:pt x="193" y="171"/>
                  </a:cubicBezTo>
                  <a:cubicBezTo>
                    <a:pt x="194" y="165"/>
                    <a:pt x="195" y="159"/>
                    <a:pt x="196" y="153"/>
                  </a:cubicBezTo>
                  <a:cubicBezTo>
                    <a:pt x="195" y="130"/>
                    <a:pt x="190" y="106"/>
                    <a:pt x="176" y="93"/>
                  </a:cubicBezTo>
                  <a:close/>
                </a:path>
              </a:pathLst>
            </a:custGeom>
            <a:solidFill>
              <a:srgbClr val="FB6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2" name="Freeform 441"/>
            <p:cNvSpPr>
              <a:spLocks/>
            </p:cNvSpPr>
            <p:nvPr/>
          </p:nvSpPr>
          <p:spPr bwMode="auto">
            <a:xfrm>
              <a:off x="919" y="2049"/>
              <a:ext cx="16" cy="131"/>
            </a:xfrm>
            <a:custGeom>
              <a:avLst/>
              <a:gdLst>
                <a:gd name="T0" fmla="*/ 26 w 13"/>
                <a:gd name="T1" fmla="*/ 0 h 98"/>
                <a:gd name="T2" fmla="*/ 21 w 13"/>
                <a:gd name="T3" fmla="*/ 402 h 98"/>
                <a:gd name="T4" fmla="*/ 26 w 13"/>
                <a:gd name="T5" fmla="*/ 658 h 98"/>
                <a:gd name="T6" fmla="*/ 39 w 13"/>
                <a:gd name="T7" fmla="*/ 723 h 98"/>
                <a:gd name="T8" fmla="*/ 26 w 13"/>
                <a:gd name="T9" fmla="*/ 842 h 98"/>
                <a:gd name="T10" fmla="*/ 21 w 13"/>
                <a:gd name="T11" fmla="*/ 1063 h 98"/>
                <a:gd name="T12" fmla="*/ 48 w 13"/>
                <a:gd name="T13" fmla="*/ 1335 h 98"/>
                <a:gd name="T14" fmla="*/ 48 w 13"/>
                <a:gd name="T15" fmla="*/ 1335 h 98"/>
                <a:gd name="T16" fmla="*/ 50 w 13"/>
                <a:gd name="T17" fmla="*/ 1036 h 98"/>
                <a:gd name="T18" fmla="*/ 62 w 13"/>
                <a:gd name="T19" fmla="*/ 860 h 98"/>
                <a:gd name="T20" fmla="*/ 73 w 13"/>
                <a:gd name="T21" fmla="*/ 718 h 98"/>
                <a:gd name="T22" fmla="*/ 62 w 13"/>
                <a:gd name="T23" fmla="*/ 643 h 98"/>
                <a:gd name="T24" fmla="*/ 50 w 13"/>
                <a:gd name="T25" fmla="*/ 405 h 98"/>
                <a:gd name="T26" fmla="*/ 26 w 13"/>
                <a:gd name="T27" fmla="*/ 0 h 9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"/>
                <a:gd name="T43" fmla="*/ 0 h 98"/>
                <a:gd name="T44" fmla="*/ 13 w 13"/>
                <a:gd name="T45" fmla="*/ 98 h 9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" h="98">
                  <a:moveTo>
                    <a:pt x="4" y="0"/>
                  </a:moveTo>
                  <a:cubicBezTo>
                    <a:pt x="7" y="11"/>
                    <a:pt x="4" y="24"/>
                    <a:pt x="3" y="29"/>
                  </a:cubicBezTo>
                  <a:cubicBezTo>
                    <a:pt x="1" y="36"/>
                    <a:pt x="3" y="42"/>
                    <a:pt x="4" y="48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6"/>
                    <a:pt x="5" y="58"/>
                    <a:pt x="4" y="61"/>
                  </a:cubicBezTo>
                  <a:cubicBezTo>
                    <a:pt x="2" y="66"/>
                    <a:pt x="0" y="71"/>
                    <a:pt x="3" y="78"/>
                  </a:cubicBezTo>
                  <a:cubicBezTo>
                    <a:pt x="4" y="83"/>
                    <a:pt x="8" y="91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4"/>
                    <a:pt x="11" y="84"/>
                    <a:pt x="8" y="76"/>
                  </a:cubicBezTo>
                  <a:cubicBezTo>
                    <a:pt x="7" y="71"/>
                    <a:pt x="8" y="67"/>
                    <a:pt x="10" y="63"/>
                  </a:cubicBezTo>
                  <a:cubicBezTo>
                    <a:pt x="11" y="60"/>
                    <a:pt x="13" y="56"/>
                    <a:pt x="11" y="52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8" y="41"/>
                    <a:pt x="7" y="36"/>
                    <a:pt x="8" y="30"/>
                  </a:cubicBezTo>
                  <a:cubicBezTo>
                    <a:pt x="10" y="25"/>
                    <a:pt x="7" y="13"/>
                    <a:pt x="4" y="0"/>
                  </a:cubicBezTo>
                  <a:close/>
                </a:path>
              </a:pathLst>
            </a:custGeom>
            <a:solidFill>
              <a:srgbClr val="F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3" name="Freeform 442"/>
            <p:cNvSpPr>
              <a:spLocks/>
            </p:cNvSpPr>
            <p:nvPr/>
          </p:nvSpPr>
          <p:spPr bwMode="auto">
            <a:xfrm>
              <a:off x="779" y="1868"/>
              <a:ext cx="135" cy="119"/>
            </a:xfrm>
            <a:custGeom>
              <a:avLst/>
              <a:gdLst>
                <a:gd name="T0" fmla="*/ 441 w 108"/>
                <a:gd name="T1" fmla="*/ 154 h 89"/>
                <a:gd name="T2" fmla="*/ 171 w 108"/>
                <a:gd name="T3" fmla="*/ 28 h 89"/>
                <a:gd name="T4" fmla="*/ 20 w 108"/>
                <a:gd name="T5" fmla="*/ 190 h 89"/>
                <a:gd name="T6" fmla="*/ 211 w 108"/>
                <a:gd name="T7" fmla="*/ 538 h 89"/>
                <a:gd name="T8" fmla="*/ 380 w 108"/>
                <a:gd name="T9" fmla="*/ 731 h 89"/>
                <a:gd name="T10" fmla="*/ 500 w 108"/>
                <a:gd name="T11" fmla="*/ 1150 h 89"/>
                <a:gd name="T12" fmla="*/ 655 w 108"/>
                <a:gd name="T13" fmla="*/ 1064 h 89"/>
                <a:gd name="T14" fmla="*/ 406 w 108"/>
                <a:gd name="T15" fmla="*/ 154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8"/>
                <a:gd name="T25" fmla="*/ 0 h 89"/>
                <a:gd name="T26" fmla="*/ 108 w 108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8" h="89">
                  <a:moveTo>
                    <a:pt x="59" y="11"/>
                  </a:moveTo>
                  <a:cubicBezTo>
                    <a:pt x="43" y="8"/>
                    <a:pt x="39" y="1"/>
                    <a:pt x="23" y="2"/>
                  </a:cubicBezTo>
                  <a:cubicBezTo>
                    <a:pt x="15" y="2"/>
                    <a:pt x="0" y="0"/>
                    <a:pt x="2" y="14"/>
                  </a:cubicBezTo>
                  <a:cubicBezTo>
                    <a:pt x="3" y="24"/>
                    <a:pt x="20" y="34"/>
                    <a:pt x="28" y="39"/>
                  </a:cubicBezTo>
                  <a:cubicBezTo>
                    <a:pt x="36" y="44"/>
                    <a:pt x="44" y="47"/>
                    <a:pt x="50" y="54"/>
                  </a:cubicBezTo>
                  <a:cubicBezTo>
                    <a:pt x="57" y="63"/>
                    <a:pt x="56" y="79"/>
                    <a:pt x="67" y="84"/>
                  </a:cubicBezTo>
                  <a:cubicBezTo>
                    <a:pt x="76" y="89"/>
                    <a:pt x="81" y="83"/>
                    <a:pt x="88" y="78"/>
                  </a:cubicBezTo>
                  <a:cubicBezTo>
                    <a:pt x="108" y="66"/>
                    <a:pt x="83" y="22"/>
                    <a:pt x="54" y="11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4" name="Freeform 443"/>
            <p:cNvSpPr>
              <a:spLocks/>
            </p:cNvSpPr>
            <p:nvPr/>
          </p:nvSpPr>
          <p:spPr bwMode="auto">
            <a:xfrm>
              <a:off x="578" y="1607"/>
              <a:ext cx="407" cy="430"/>
            </a:xfrm>
            <a:custGeom>
              <a:avLst/>
              <a:gdLst>
                <a:gd name="T0" fmla="*/ 854 w 326"/>
                <a:gd name="T1" fmla="*/ 3061 h 323"/>
                <a:gd name="T2" fmla="*/ 974 w 326"/>
                <a:gd name="T3" fmla="*/ 2374 h 323"/>
                <a:gd name="T4" fmla="*/ 2275 w 326"/>
                <a:gd name="T5" fmla="*/ 1247 h 323"/>
                <a:gd name="T6" fmla="*/ 2303 w 326"/>
                <a:gd name="T7" fmla="*/ 746 h 323"/>
                <a:gd name="T8" fmla="*/ 1919 w 326"/>
                <a:gd name="T9" fmla="*/ 704 h 323"/>
                <a:gd name="T10" fmla="*/ 2303 w 326"/>
                <a:gd name="T11" fmla="*/ 622 h 323"/>
                <a:gd name="T12" fmla="*/ 2305 w 326"/>
                <a:gd name="T13" fmla="*/ 65 h 323"/>
                <a:gd name="T14" fmla="*/ 1005 w 326"/>
                <a:gd name="T15" fmla="*/ 49 h 323"/>
                <a:gd name="T16" fmla="*/ 684 w 326"/>
                <a:gd name="T17" fmla="*/ 65 h 323"/>
                <a:gd name="T18" fmla="*/ 683 w 326"/>
                <a:gd name="T19" fmla="*/ 85 h 323"/>
                <a:gd name="T20" fmla="*/ 683 w 326"/>
                <a:gd name="T21" fmla="*/ 65 h 323"/>
                <a:gd name="T22" fmla="*/ 438 w 326"/>
                <a:gd name="T23" fmla="*/ 1 h 323"/>
                <a:gd name="T24" fmla="*/ 424 w 326"/>
                <a:gd name="T25" fmla="*/ 0 h 323"/>
                <a:gd name="T26" fmla="*/ 243 w 326"/>
                <a:gd name="T27" fmla="*/ 1302 h 323"/>
                <a:gd name="T28" fmla="*/ 245 w 326"/>
                <a:gd name="T29" fmla="*/ 1302 h 323"/>
                <a:gd name="T30" fmla="*/ 290 w 326"/>
                <a:gd name="T31" fmla="*/ 1602 h 323"/>
                <a:gd name="T32" fmla="*/ 290 w 326"/>
                <a:gd name="T33" fmla="*/ 1615 h 323"/>
                <a:gd name="T34" fmla="*/ 290 w 326"/>
                <a:gd name="T35" fmla="*/ 1615 h 323"/>
                <a:gd name="T36" fmla="*/ 186 w 326"/>
                <a:gd name="T37" fmla="*/ 2103 h 323"/>
                <a:gd name="T38" fmla="*/ 2 w 326"/>
                <a:gd name="T39" fmla="*/ 3741 h 323"/>
                <a:gd name="T40" fmla="*/ 0 w 326"/>
                <a:gd name="T41" fmla="*/ 4237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26"/>
                <a:gd name="T64" fmla="*/ 0 h 323"/>
                <a:gd name="T65" fmla="*/ 326 w 326"/>
                <a:gd name="T66" fmla="*/ 323 h 32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26" h="323">
                  <a:moveTo>
                    <a:pt x="116" y="233"/>
                  </a:moveTo>
                  <a:cubicBezTo>
                    <a:pt x="120" y="214"/>
                    <a:pt x="126" y="199"/>
                    <a:pt x="132" y="181"/>
                  </a:cubicBezTo>
                  <a:cubicBezTo>
                    <a:pt x="171" y="62"/>
                    <a:pt x="256" y="98"/>
                    <a:pt x="308" y="95"/>
                  </a:cubicBezTo>
                  <a:cubicBezTo>
                    <a:pt x="320" y="92"/>
                    <a:pt x="322" y="60"/>
                    <a:pt x="312" y="57"/>
                  </a:cubicBezTo>
                  <a:cubicBezTo>
                    <a:pt x="312" y="57"/>
                    <a:pt x="301" y="54"/>
                    <a:pt x="260" y="53"/>
                  </a:cubicBezTo>
                  <a:cubicBezTo>
                    <a:pt x="260" y="53"/>
                    <a:pt x="288" y="49"/>
                    <a:pt x="312" y="47"/>
                  </a:cubicBezTo>
                  <a:cubicBezTo>
                    <a:pt x="325" y="45"/>
                    <a:pt x="326" y="9"/>
                    <a:pt x="313" y="5"/>
                  </a:cubicBezTo>
                  <a:cubicBezTo>
                    <a:pt x="263" y="5"/>
                    <a:pt x="189" y="0"/>
                    <a:pt x="137" y="4"/>
                  </a:cubicBezTo>
                  <a:cubicBezTo>
                    <a:pt x="119" y="5"/>
                    <a:pt x="105" y="6"/>
                    <a:pt x="93" y="5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6"/>
                    <a:pt x="92" y="6"/>
                    <a:pt x="92" y="5"/>
                  </a:cubicBezTo>
                  <a:cubicBezTo>
                    <a:pt x="77" y="5"/>
                    <a:pt x="67" y="4"/>
                    <a:pt x="59" y="1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38" y="9"/>
                    <a:pt x="19" y="38"/>
                    <a:pt x="33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40" y="103"/>
                    <a:pt x="42" y="109"/>
                    <a:pt x="39" y="122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7" y="132"/>
                    <a:pt x="32" y="144"/>
                    <a:pt x="25" y="160"/>
                  </a:cubicBezTo>
                  <a:cubicBezTo>
                    <a:pt x="7" y="202"/>
                    <a:pt x="0" y="248"/>
                    <a:pt x="2" y="285"/>
                  </a:cubicBezTo>
                  <a:cubicBezTo>
                    <a:pt x="2" y="285"/>
                    <a:pt x="2" y="313"/>
                    <a:pt x="0" y="323"/>
                  </a:cubicBezTo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5" name="Freeform 444"/>
            <p:cNvSpPr>
              <a:spLocks/>
            </p:cNvSpPr>
            <p:nvPr/>
          </p:nvSpPr>
          <p:spPr bwMode="auto">
            <a:xfrm>
              <a:off x="579" y="1784"/>
              <a:ext cx="188" cy="227"/>
            </a:xfrm>
            <a:custGeom>
              <a:avLst/>
              <a:gdLst>
                <a:gd name="T0" fmla="*/ 321 w 150"/>
                <a:gd name="T1" fmla="*/ 929 h 170"/>
                <a:gd name="T2" fmla="*/ 655 w 150"/>
                <a:gd name="T3" fmla="*/ 985 h 170"/>
                <a:gd name="T4" fmla="*/ 780 w 150"/>
                <a:gd name="T5" fmla="*/ 1136 h 170"/>
                <a:gd name="T6" fmla="*/ 876 w 150"/>
                <a:gd name="T7" fmla="*/ 1214 h 170"/>
                <a:gd name="T8" fmla="*/ 916 w 150"/>
                <a:gd name="T9" fmla="*/ 929 h 170"/>
                <a:gd name="T10" fmla="*/ 993 w 150"/>
                <a:gd name="T11" fmla="*/ 610 h 170"/>
                <a:gd name="T12" fmla="*/ 1148 w 150"/>
                <a:gd name="T13" fmla="*/ 0 h 170"/>
                <a:gd name="T14" fmla="*/ 731 w 150"/>
                <a:gd name="T15" fmla="*/ 674 h 170"/>
                <a:gd name="T16" fmla="*/ 197 w 150"/>
                <a:gd name="T17" fmla="*/ 897 h 170"/>
                <a:gd name="T18" fmla="*/ 49 w 150"/>
                <a:gd name="T19" fmla="*/ 1441 h 170"/>
                <a:gd name="T20" fmla="*/ 31 w 150"/>
                <a:gd name="T21" fmla="*/ 1839 h 170"/>
                <a:gd name="T22" fmla="*/ 31 w 150"/>
                <a:gd name="T23" fmla="*/ 2295 h 170"/>
                <a:gd name="T24" fmla="*/ 88 w 150"/>
                <a:gd name="T25" fmla="*/ 1847 h 170"/>
                <a:gd name="T26" fmla="*/ 118 w 150"/>
                <a:gd name="T27" fmla="*/ 1600 h 170"/>
                <a:gd name="T28" fmla="*/ 125 w 150"/>
                <a:gd name="T29" fmla="*/ 1240 h 1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0"/>
                <a:gd name="T46" fmla="*/ 0 h 170"/>
                <a:gd name="T47" fmla="*/ 150 w 150"/>
                <a:gd name="T48" fmla="*/ 170 h 1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0" h="170">
                  <a:moveTo>
                    <a:pt x="42" y="69"/>
                  </a:moveTo>
                  <a:cubicBezTo>
                    <a:pt x="57" y="66"/>
                    <a:pt x="72" y="67"/>
                    <a:pt x="86" y="73"/>
                  </a:cubicBezTo>
                  <a:cubicBezTo>
                    <a:pt x="92" y="76"/>
                    <a:pt x="97" y="79"/>
                    <a:pt x="102" y="84"/>
                  </a:cubicBezTo>
                  <a:cubicBezTo>
                    <a:pt x="107" y="88"/>
                    <a:pt x="110" y="96"/>
                    <a:pt x="115" y="90"/>
                  </a:cubicBezTo>
                  <a:cubicBezTo>
                    <a:pt x="117" y="87"/>
                    <a:pt x="118" y="74"/>
                    <a:pt x="120" y="69"/>
                  </a:cubicBezTo>
                  <a:cubicBezTo>
                    <a:pt x="123" y="61"/>
                    <a:pt x="126" y="54"/>
                    <a:pt x="130" y="46"/>
                  </a:cubicBezTo>
                  <a:cubicBezTo>
                    <a:pt x="136" y="31"/>
                    <a:pt x="146" y="16"/>
                    <a:pt x="150" y="0"/>
                  </a:cubicBezTo>
                  <a:cubicBezTo>
                    <a:pt x="131" y="21"/>
                    <a:pt x="127" y="45"/>
                    <a:pt x="96" y="50"/>
                  </a:cubicBezTo>
                  <a:cubicBezTo>
                    <a:pt x="72" y="54"/>
                    <a:pt x="46" y="51"/>
                    <a:pt x="26" y="66"/>
                  </a:cubicBezTo>
                  <a:cubicBezTo>
                    <a:pt x="14" y="75"/>
                    <a:pt x="8" y="91"/>
                    <a:pt x="6" y="106"/>
                  </a:cubicBezTo>
                  <a:cubicBezTo>
                    <a:pt x="5" y="116"/>
                    <a:pt x="5" y="126"/>
                    <a:pt x="4" y="136"/>
                  </a:cubicBezTo>
                  <a:cubicBezTo>
                    <a:pt x="4" y="146"/>
                    <a:pt x="0" y="162"/>
                    <a:pt x="4" y="170"/>
                  </a:cubicBezTo>
                  <a:cubicBezTo>
                    <a:pt x="10" y="159"/>
                    <a:pt x="10" y="149"/>
                    <a:pt x="11" y="137"/>
                  </a:cubicBezTo>
                  <a:cubicBezTo>
                    <a:pt x="12" y="131"/>
                    <a:pt x="13" y="124"/>
                    <a:pt x="15" y="118"/>
                  </a:cubicBezTo>
                  <a:cubicBezTo>
                    <a:pt x="16" y="109"/>
                    <a:pt x="15" y="100"/>
                    <a:pt x="17" y="92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6" name="Freeform 445"/>
            <p:cNvSpPr>
              <a:spLocks/>
            </p:cNvSpPr>
            <p:nvPr/>
          </p:nvSpPr>
          <p:spPr bwMode="auto">
            <a:xfrm>
              <a:off x="289" y="1796"/>
              <a:ext cx="711" cy="728"/>
            </a:xfrm>
            <a:custGeom>
              <a:avLst/>
              <a:gdLst>
                <a:gd name="T0" fmla="*/ 3837 w 569"/>
                <a:gd name="T1" fmla="*/ 2929 h 546"/>
                <a:gd name="T2" fmla="*/ 3837 w 569"/>
                <a:gd name="T3" fmla="*/ 3568 h 546"/>
                <a:gd name="T4" fmla="*/ 3715 w 569"/>
                <a:gd name="T5" fmla="*/ 4112 h 546"/>
                <a:gd name="T6" fmla="*/ 3797 w 569"/>
                <a:gd name="T7" fmla="*/ 4607 h 546"/>
                <a:gd name="T8" fmla="*/ 3675 w 569"/>
                <a:gd name="T9" fmla="*/ 4857 h 546"/>
                <a:gd name="T10" fmla="*/ 3567 w 569"/>
                <a:gd name="T11" fmla="*/ 5727 h 546"/>
                <a:gd name="T12" fmla="*/ 3218 w 569"/>
                <a:gd name="T13" fmla="*/ 4876 h 546"/>
                <a:gd name="T14" fmla="*/ 3048 w 569"/>
                <a:gd name="T15" fmla="*/ 4183 h 546"/>
                <a:gd name="T16" fmla="*/ 2805 w 569"/>
                <a:gd name="T17" fmla="*/ 3185 h 546"/>
                <a:gd name="T18" fmla="*/ 2565 w 569"/>
                <a:gd name="T19" fmla="*/ 2127 h 546"/>
                <a:gd name="T20" fmla="*/ 2565 w 569"/>
                <a:gd name="T21" fmla="*/ 1972 h 546"/>
                <a:gd name="T22" fmla="*/ 2578 w 569"/>
                <a:gd name="T23" fmla="*/ 1211 h 546"/>
                <a:gd name="T24" fmla="*/ 2259 w 569"/>
                <a:gd name="T25" fmla="*/ 832 h 546"/>
                <a:gd name="T26" fmla="*/ 1873 w 569"/>
                <a:gd name="T27" fmla="*/ 948 h 546"/>
                <a:gd name="T28" fmla="*/ 1719 w 569"/>
                <a:gd name="T29" fmla="*/ 2313 h 546"/>
                <a:gd name="T30" fmla="*/ 1150 w 569"/>
                <a:gd name="T31" fmla="*/ 1591 h 546"/>
                <a:gd name="T32" fmla="*/ 2 w 569"/>
                <a:gd name="T33" fmla="*/ 1984 h 546"/>
                <a:gd name="T34" fmla="*/ 501 w 569"/>
                <a:gd name="T35" fmla="*/ 4047 h 546"/>
                <a:gd name="T36" fmla="*/ 1994 w 569"/>
                <a:gd name="T37" fmla="*/ 6021 h 546"/>
                <a:gd name="T38" fmla="*/ 3981 w 569"/>
                <a:gd name="T39" fmla="*/ 7033 h 546"/>
                <a:gd name="T40" fmla="*/ 4115 w 569"/>
                <a:gd name="T41" fmla="*/ 4993 h 546"/>
                <a:gd name="T42" fmla="*/ 4115 w 569"/>
                <a:gd name="T43" fmla="*/ 4951 h 546"/>
                <a:gd name="T44" fmla="*/ 4130 w 569"/>
                <a:gd name="T45" fmla="*/ 1925 h 546"/>
                <a:gd name="T46" fmla="*/ 3587 w 569"/>
                <a:gd name="T47" fmla="*/ 187 h 546"/>
                <a:gd name="T48" fmla="*/ 3534 w 569"/>
                <a:gd name="T49" fmla="*/ 151 h 546"/>
                <a:gd name="T50" fmla="*/ 3478 w 569"/>
                <a:gd name="T51" fmla="*/ 116 h 546"/>
                <a:gd name="T52" fmla="*/ 3439 w 569"/>
                <a:gd name="T53" fmla="*/ 87 h 546"/>
                <a:gd name="T54" fmla="*/ 3391 w 569"/>
                <a:gd name="T55" fmla="*/ 85 h 546"/>
                <a:gd name="T56" fmla="*/ 3340 w 569"/>
                <a:gd name="T57" fmla="*/ 49 h 546"/>
                <a:gd name="T58" fmla="*/ 3323 w 569"/>
                <a:gd name="T59" fmla="*/ 49 h 546"/>
                <a:gd name="T60" fmla="*/ 3280 w 569"/>
                <a:gd name="T61" fmla="*/ 37 h 546"/>
                <a:gd name="T62" fmla="*/ 3236 w 569"/>
                <a:gd name="T63" fmla="*/ 28 h 546"/>
                <a:gd name="T64" fmla="*/ 3218 w 569"/>
                <a:gd name="T65" fmla="*/ 1 h 546"/>
                <a:gd name="T66" fmla="*/ 3164 w 569"/>
                <a:gd name="T67" fmla="*/ 1 h 546"/>
                <a:gd name="T68" fmla="*/ 3114 w 569"/>
                <a:gd name="T69" fmla="*/ 0 h 546"/>
                <a:gd name="T70" fmla="*/ 3071 w 569"/>
                <a:gd name="T71" fmla="*/ 0 h 546"/>
                <a:gd name="T72" fmla="*/ 3039 w 569"/>
                <a:gd name="T73" fmla="*/ 0 h 546"/>
                <a:gd name="T74" fmla="*/ 3016 w 569"/>
                <a:gd name="T75" fmla="*/ 0 h 546"/>
                <a:gd name="T76" fmla="*/ 2973 w 569"/>
                <a:gd name="T77" fmla="*/ 0 h 546"/>
                <a:gd name="T78" fmla="*/ 2933 w 569"/>
                <a:gd name="T79" fmla="*/ 0 h 546"/>
                <a:gd name="T80" fmla="*/ 2895 w 569"/>
                <a:gd name="T81" fmla="*/ 0 h 546"/>
                <a:gd name="T82" fmla="*/ 2883 w 569"/>
                <a:gd name="T83" fmla="*/ 0 h 546"/>
                <a:gd name="T84" fmla="*/ 2823 w 569"/>
                <a:gd name="T85" fmla="*/ 1 h 546"/>
                <a:gd name="T86" fmla="*/ 2712 w 569"/>
                <a:gd name="T87" fmla="*/ 443 h 546"/>
                <a:gd name="T88" fmla="*/ 3008 w 569"/>
                <a:gd name="T89" fmla="*/ 357 h 546"/>
                <a:gd name="T90" fmla="*/ 3235 w 569"/>
                <a:gd name="T91" fmla="*/ 407 h 546"/>
                <a:gd name="T92" fmla="*/ 3478 w 569"/>
                <a:gd name="T93" fmla="*/ 491 h 546"/>
                <a:gd name="T94" fmla="*/ 3711 w 569"/>
                <a:gd name="T95" fmla="*/ 681 h 546"/>
                <a:gd name="T96" fmla="*/ 3906 w 569"/>
                <a:gd name="T97" fmla="*/ 1317 h 546"/>
                <a:gd name="T98" fmla="*/ 3769 w 569"/>
                <a:gd name="T99" fmla="*/ 1919 h 546"/>
                <a:gd name="T100" fmla="*/ 3691 w 569"/>
                <a:gd name="T101" fmla="*/ 2209 h 5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9"/>
                <a:gd name="T154" fmla="*/ 0 h 546"/>
                <a:gd name="T155" fmla="*/ 569 w 569"/>
                <a:gd name="T156" fmla="*/ 546 h 54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9" h="546">
                  <a:moveTo>
                    <a:pt x="497" y="166"/>
                  </a:moveTo>
                  <a:cubicBezTo>
                    <a:pt x="519" y="176"/>
                    <a:pt x="519" y="211"/>
                    <a:pt x="517" y="220"/>
                  </a:cubicBezTo>
                  <a:cubicBezTo>
                    <a:pt x="515" y="229"/>
                    <a:pt x="518" y="235"/>
                    <a:pt x="520" y="243"/>
                  </a:cubicBezTo>
                  <a:cubicBezTo>
                    <a:pt x="522" y="251"/>
                    <a:pt x="513" y="257"/>
                    <a:pt x="517" y="268"/>
                  </a:cubicBezTo>
                  <a:cubicBezTo>
                    <a:pt x="521" y="279"/>
                    <a:pt x="518" y="301"/>
                    <a:pt x="514" y="305"/>
                  </a:cubicBezTo>
                  <a:cubicBezTo>
                    <a:pt x="510" y="309"/>
                    <a:pt x="506" y="307"/>
                    <a:pt x="500" y="309"/>
                  </a:cubicBezTo>
                  <a:cubicBezTo>
                    <a:pt x="494" y="311"/>
                    <a:pt x="502" y="326"/>
                    <a:pt x="504" y="335"/>
                  </a:cubicBezTo>
                  <a:cubicBezTo>
                    <a:pt x="506" y="344"/>
                    <a:pt x="509" y="334"/>
                    <a:pt x="511" y="346"/>
                  </a:cubicBezTo>
                  <a:cubicBezTo>
                    <a:pt x="513" y="358"/>
                    <a:pt x="508" y="362"/>
                    <a:pt x="503" y="358"/>
                  </a:cubicBezTo>
                  <a:cubicBezTo>
                    <a:pt x="498" y="354"/>
                    <a:pt x="499" y="360"/>
                    <a:pt x="495" y="365"/>
                  </a:cubicBezTo>
                  <a:cubicBezTo>
                    <a:pt x="491" y="370"/>
                    <a:pt x="486" y="387"/>
                    <a:pt x="490" y="394"/>
                  </a:cubicBezTo>
                  <a:cubicBezTo>
                    <a:pt x="494" y="401"/>
                    <a:pt x="487" y="420"/>
                    <a:pt x="481" y="430"/>
                  </a:cubicBezTo>
                  <a:cubicBezTo>
                    <a:pt x="475" y="440"/>
                    <a:pt x="453" y="416"/>
                    <a:pt x="449" y="403"/>
                  </a:cubicBezTo>
                  <a:cubicBezTo>
                    <a:pt x="444" y="391"/>
                    <a:pt x="441" y="376"/>
                    <a:pt x="433" y="366"/>
                  </a:cubicBezTo>
                  <a:cubicBezTo>
                    <a:pt x="425" y="355"/>
                    <a:pt x="426" y="354"/>
                    <a:pt x="423" y="344"/>
                  </a:cubicBezTo>
                  <a:cubicBezTo>
                    <a:pt x="420" y="335"/>
                    <a:pt x="418" y="330"/>
                    <a:pt x="410" y="314"/>
                  </a:cubicBezTo>
                  <a:cubicBezTo>
                    <a:pt x="402" y="299"/>
                    <a:pt x="405" y="300"/>
                    <a:pt x="402" y="287"/>
                  </a:cubicBezTo>
                  <a:cubicBezTo>
                    <a:pt x="399" y="275"/>
                    <a:pt x="379" y="252"/>
                    <a:pt x="378" y="239"/>
                  </a:cubicBezTo>
                  <a:cubicBezTo>
                    <a:pt x="377" y="225"/>
                    <a:pt x="371" y="230"/>
                    <a:pt x="367" y="212"/>
                  </a:cubicBezTo>
                  <a:cubicBezTo>
                    <a:pt x="362" y="193"/>
                    <a:pt x="343" y="182"/>
                    <a:pt x="345" y="160"/>
                  </a:cubicBezTo>
                  <a:cubicBezTo>
                    <a:pt x="357" y="149"/>
                    <a:pt x="356" y="140"/>
                    <a:pt x="354" y="130"/>
                  </a:cubicBezTo>
                  <a:cubicBezTo>
                    <a:pt x="354" y="136"/>
                    <a:pt x="349" y="152"/>
                    <a:pt x="345" y="148"/>
                  </a:cubicBezTo>
                  <a:cubicBezTo>
                    <a:pt x="345" y="147"/>
                    <a:pt x="345" y="147"/>
                    <a:pt x="345" y="147"/>
                  </a:cubicBezTo>
                  <a:cubicBezTo>
                    <a:pt x="343" y="126"/>
                    <a:pt x="345" y="101"/>
                    <a:pt x="347" y="91"/>
                  </a:cubicBezTo>
                  <a:cubicBezTo>
                    <a:pt x="348" y="89"/>
                    <a:pt x="347" y="87"/>
                    <a:pt x="346" y="86"/>
                  </a:cubicBezTo>
                  <a:cubicBezTo>
                    <a:pt x="338" y="74"/>
                    <a:pt x="323" y="65"/>
                    <a:pt x="304" y="62"/>
                  </a:cubicBezTo>
                  <a:cubicBezTo>
                    <a:pt x="286" y="58"/>
                    <a:pt x="267" y="61"/>
                    <a:pt x="254" y="69"/>
                  </a:cubicBezTo>
                  <a:cubicBezTo>
                    <a:pt x="253" y="70"/>
                    <a:pt x="252" y="70"/>
                    <a:pt x="252" y="71"/>
                  </a:cubicBezTo>
                  <a:cubicBezTo>
                    <a:pt x="248" y="77"/>
                    <a:pt x="249" y="92"/>
                    <a:pt x="246" y="116"/>
                  </a:cubicBezTo>
                  <a:cubicBezTo>
                    <a:pt x="244" y="135"/>
                    <a:pt x="245" y="166"/>
                    <a:pt x="231" y="174"/>
                  </a:cubicBezTo>
                  <a:cubicBezTo>
                    <a:pt x="217" y="181"/>
                    <a:pt x="176" y="149"/>
                    <a:pt x="156" y="120"/>
                  </a:cubicBezTo>
                  <a:cubicBezTo>
                    <a:pt x="156" y="119"/>
                    <a:pt x="156" y="119"/>
                    <a:pt x="155" y="119"/>
                  </a:cubicBezTo>
                  <a:cubicBezTo>
                    <a:pt x="131" y="94"/>
                    <a:pt x="92" y="93"/>
                    <a:pt x="63" y="101"/>
                  </a:cubicBezTo>
                  <a:cubicBezTo>
                    <a:pt x="31" y="109"/>
                    <a:pt x="7" y="128"/>
                    <a:pt x="2" y="149"/>
                  </a:cubicBezTo>
                  <a:cubicBezTo>
                    <a:pt x="2" y="149"/>
                    <a:pt x="2" y="150"/>
                    <a:pt x="2" y="150"/>
                  </a:cubicBezTo>
                  <a:cubicBezTo>
                    <a:pt x="0" y="190"/>
                    <a:pt x="32" y="281"/>
                    <a:pt x="68" y="304"/>
                  </a:cubicBezTo>
                  <a:cubicBezTo>
                    <a:pt x="101" y="324"/>
                    <a:pt x="104" y="328"/>
                    <a:pt x="119" y="356"/>
                  </a:cubicBezTo>
                  <a:cubicBezTo>
                    <a:pt x="131" y="380"/>
                    <a:pt x="197" y="407"/>
                    <a:pt x="268" y="452"/>
                  </a:cubicBezTo>
                  <a:cubicBezTo>
                    <a:pt x="305" y="472"/>
                    <a:pt x="394" y="522"/>
                    <a:pt x="436" y="531"/>
                  </a:cubicBezTo>
                  <a:cubicBezTo>
                    <a:pt x="483" y="542"/>
                    <a:pt x="514" y="546"/>
                    <a:pt x="536" y="528"/>
                  </a:cubicBezTo>
                  <a:cubicBezTo>
                    <a:pt x="558" y="510"/>
                    <a:pt x="556" y="479"/>
                    <a:pt x="556" y="460"/>
                  </a:cubicBezTo>
                  <a:cubicBezTo>
                    <a:pt x="555" y="435"/>
                    <a:pt x="554" y="405"/>
                    <a:pt x="554" y="375"/>
                  </a:cubicBezTo>
                  <a:cubicBezTo>
                    <a:pt x="554" y="374"/>
                    <a:pt x="554" y="374"/>
                    <a:pt x="554" y="373"/>
                  </a:cubicBezTo>
                  <a:cubicBezTo>
                    <a:pt x="554" y="373"/>
                    <a:pt x="554" y="373"/>
                    <a:pt x="554" y="372"/>
                  </a:cubicBezTo>
                  <a:cubicBezTo>
                    <a:pt x="553" y="265"/>
                    <a:pt x="555" y="150"/>
                    <a:pt x="556" y="147"/>
                  </a:cubicBezTo>
                  <a:cubicBezTo>
                    <a:pt x="556" y="145"/>
                    <a:pt x="556" y="145"/>
                    <a:pt x="556" y="145"/>
                  </a:cubicBezTo>
                  <a:cubicBezTo>
                    <a:pt x="569" y="85"/>
                    <a:pt x="547" y="42"/>
                    <a:pt x="490" y="17"/>
                  </a:cubicBezTo>
                  <a:cubicBezTo>
                    <a:pt x="488" y="16"/>
                    <a:pt x="485" y="15"/>
                    <a:pt x="483" y="14"/>
                  </a:cubicBezTo>
                  <a:cubicBezTo>
                    <a:pt x="482" y="14"/>
                    <a:pt x="481" y="13"/>
                    <a:pt x="480" y="13"/>
                  </a:cubicBezTo>
                  <a:cubicBezTo>
                    <a:pt x="479" y="12"/>
                    <a:pt x="477" y="12"/>
                    <a:pt x="476" y="11"/>
                  </a:cubicBezTo>
                  <a:cubicBezTo>
                    <a:pt x="474" y="11"/>
                    <a:pt x="473" y="11"/>
                    <a:pt x="472" y="10"/>
                  </a:cubicBezTo>
                  <a:cubicBezTo>
                    <a:pt x="471" y="10"/>
                    <a:pt x="470" y="9"/>
                    <a:pt x="468" y="9"/>
                  </a:cubicBezTo>
                  <a:cubicBezTo>
                    <a:pt x="467" y="9"/>
                    <a:pt x="466" y="8"/>
                    <a:pt x="465" y="8"/>
                  </a:cubicBezTo>
                  <a:cubicBezTo>
                    <a:pt x="464" y="8"/>
                    <a:pt x="463" y="7"/>
                    <a:pt x="463" y="7"/>
                  </a:cubicBezTo>
                  <a:cubicBezTo>
                    <a:pt x="462" y="7"/>
                    <a:pt x="462" y="7"/>
                    <a:pt x="461" y="7"/>
                  </a:cubicBezTo>
                  <a:cubicBezTo>
                    <a:pt x="460" y="7"/>
                    <a:pt x="459" y="6"/>
                    <a:pt x="457" y="6"/>
                  </a:cubicBezTo>
                  <a:cubicBezTo>
                    <a:pt x="456" y="6"/>
                    <a:pt x="455" y="5"/>
                    <a:pt x="454" y="5"/>
                  </a:cubicBezTo>
                  <a:cubicBezTo>
                    <a:pt x="453" y="5"/>
                    <a:pt x="451" y="4"/>
                    <a:pt x="450" y="4"/>
                  </a:cubicBezTo>
                  <a:cubicBezTo>
                    <a:pt x="450" y="4"/>
                    <a:pt x="449" y="4"/>
                    <a:pt x="449" y="4"/>
                  </a:cubicBezTo>
                  <a:cubicBezTo>
                    <a:pt x="448" y="4"/>
                    <a:pt x="447" y="4"/>
                    <a:pt x="447" y="4"/>
                  </a:cubicBezTo>
                  <a:cubicBezTo>
                    <a:pt x="445" y="3"/>
                    <a:pt x="444" y="3"/>
                    <a:pt x="443" y="3"/>
                  </a:cubicBezTo>
                  <a:cubicBezTo>
                    <a:pt x="442" y="3"/>
                    <a:pt x="442" y="3"/>
                    <a:pt x="441" y="3"/>
                  </a:cubicBezTo>
                  <a:cubicBezTo>
                    <a:pt x="441" y="2"/>
                    <a:pt x="440" y="2"/>
                    <a:pt x="440" y="2"/>
                  </a:cubicBezTo>
                  <a:cubicBezTo>
                    <a:pt x="438" y="2"/>
                    <a:pt x="437" y="2"/>
                    <a:pt x="436" y="2"/>
                  </a:cubicBezTo>
                  <a:cubicBezTo>
                    <a:pt x="436" y="2"/>
                    <a:pt x="435" y="2"/>
                    <a:pt x="435" y="2"/>
                  </a:cubicBezTo>
                  <a:cubicBezTo>
                    <a:pt x="434" y="1"/>
                    <a:pt x="433" y="1"/>
                    <a:pt x="433" y="1"/>
                  </a:cubicBezTo>
                  <a:cubicBezTo>
                    <a:pt x="432" y="1"/>
                    <a:pt x="430" y="1"/>
                    <a:pt x="429" y="1"/>
                  </a:cubicBezTo>
                  <a:cubicBezTo>
                    <a:pt x="428" y="1"/>
                    <a:pt x="427" y="1"/>
                    <a:pt x="426" y="1"/>
                  </a:cubicBezTo>
                  <a:cubicBezTo>
                    <a:pt x="425" y="0"/>
                    <a:pt x="423" y="0"/>
                    <a:pt x="422" y="0"/>
                  </a:cubicBez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7" y="0"/>
                    <a:pt x="416" y="0"/>
                  </a:cubicBezTo>
                  <a:cubicBezTo>
                    <a:pt x="415" y="0"/>
                    <a:pt x="414" y="0"/>
                    <a:pt x="414" y="0"/>
                  </a:cubicBezTo>
                  <a:cubicBezTo>
                    <a:pt x="413" y="0"/>
                    <a:pt x="413" y="0"/>
                    <a:pt x="412" y="0"/>
                  </a:cubicBezTo>
                  <a:cubicBezTo>
                    <a:pt x="411" y="0"/>
                    <a:pt x="410" y="0"/>
                    <a:pt x="409" y="0"/>
                  </a:cubicBezTo>
                  <a:cubicBezTo>
                    <a:pt x="409" y="0"/>
                    <a:pt x="408" y="0"/>
                    <a:pt x="408" y="0"/>
                  </a:cubicBezTo>
                  <a:cubicBezTo>
                    <a:pt x="407" y="0"/>
                    <a:pt x="407" y="0"/>
                    <a:pt x="406" y="0"/>
                  </a:cubicBezTo>
                  <a:cubicBezTo>
                    <a:pt x="405" y="0"/>
                    <a:pt x="404" y="0"/>
                    <a:pt x="403" y="0"/>
                  </a:cubicBezTo>
                  <a:cubicBezTo>
                    <a:pt x="402" y="0"/>
                    <a:pt x="401" y="0"/>
                    <a:pt x="400" y="0"/>
                  </a:cubicBezTo>
                  <a:cubicBezTo>
                    <a:pt x="399" y="0"/>
                    <a:pt x="397" y="0"/>
                    <a:pt x="396" y="0"/>
                  </a:cubicBezTo>
                  <a:cubicBezTo>
                    <a:pt x="396" y="0"/>
                    <a:pt x="395" y="0"/>
                    <a:pt x="395" y="0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392" y="0"/>
                    <a:pt x="391" y="0"/>
                    <a:pt x="390" y="0"/>
                  </a:cubicBezTo>
                  <a:cubicBezTo>
                    <a:pt x="390" y="0"/>
                    <a:pt x="389" y="0"/>
                    <a:pt x="388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86" y="0"/>
                    <a:pt x="385" y="0"/>
                    <a:pt x="384" y="0"/>
                  </a:cubicBezTo>
                  <a:cubicBezTo>
                    <a:pt x="383" y="1"/>
                    <a:pt x="382" y="1"/>
                    <a:pt x="380" y="1"/>
                  </a:cubicBezTo>
                  <a:cubicBezTo>
                    <a:pt x="380" y="1"/>
                    <a:pt x="380" y="1"/>
                    <a:pt x="380" y="1"/>
                  </a:cubicBezTo>
                  <a:cubicBezTo>
                    <a:pt x="375" y="10"/>
                    <a:pt x="370" y="21"/>
                    <a:pt x="365" y="33"/>
                  </a:cubicBezTo>
                  <a:cubicBezTo>
                    <a:pt x="373" y="31"/>
                    <a:pt x="381" y="30"/>
                    <a:pt x="384" y="30"/>
                  </a:cubicBezTo>
                  <a:cubicBezTo>
                    <a:pt x="389" y="30"/>
                    <a:pt x="400" y="28"/>
                    <a:pt x="405" y="27"/>
                  </a:cubicBezTo>
                  <a:cubicBezTo>
                    <a:pt x="410" y="26"/>
                    <a:pt x="417" y="28"/>
                    <a:pt x="424" y="28"/>
                  </a:cubicBezTo>
                  <a:cubicBezTo>
                    <a:pt x="430" y="28"/>
                    <a:pt x="432" y="31"/>
                    <a:pt x="435" y="31"/>
                  </a:cubicBezTo>
                  <a:cubicBezTo>
                    <a:pt x="438" y="31"/>
                    <a:pt x="444" y="33"/>
                    <a:pt x="448" y="34"/>
                  </a:cubicBezTo>
                  <a:cubicBezTo>
                    <a:pt x="451" y="35"/>
                    <a:pt x="462" y="35"/>
                    <a:pt x="468" y="37"/>
                  </a:cubicBezTo>
                  <a:cubicBezTo>
                    <a:pt x="475" y="39"/>
                    <a:pt x="479" y="42"/>
                    <a:pt x="485" y="42"/>
                  </a:cubicBezTo>
                  <a:cubicBezTo>
                    <a:pt x="491" y="42"/>
                    <a:pt x="492" y="47"/>
                    <a:pt x="499" y="51"/>
                  </a:cubicBezTo>
                  <a:cubicBezTo>
                    <a:pt x="507" y="55"/>
                    <a:pt x="507" y="61"/>
                    <a:pt x="511" y="63"/>
                  </a:cubicBezTo>
                  <a:cubicBezTo>
                    <a:pt x="515" y="66"/>
                    <a:pt x="526" y="92"/>
                    <a:pt x="526" y="99"/>
                  </a:cubicBezTo>
                  <a:cubicBezTo>
                    <a:pt x="526" y="107"/>
                    <a:pt x="530" y="108"/>
                    <a:pt x="529" y="115"/>
                  </a:cubicBezTo>
                  <a:cubicBezTo>
                    <a:pt x="527" y="122"/>
                    <a:pt x="530" y="126"/>
                    <a:pt x="507" y="144"/>
                  </a:cubicBezTo>
                  <a:cubicBezTo>
                    <a:pt x="487" y="154"/>
                    <a:pt x="453" y="146"/>
                    <a:pt x="448" y="162"/>
                  </a:cubicBezTo>
                  <a:cubicBezTo>
                    <a:pt x="463" y="153"/>
                    <a:pt x="476" y="157"/>
                    <a:pt x="497" y="166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7" name="Freeform 446"/>
            <p:cNvSpPr>
              <a:spLocks/>
            </p:cNvSpPr>
            <p:nvPr/>
          </p:nvSpPr>
          <p:spPr bwMode="auto">
            <a:xfrm>
              <a:off x="724" y="1896"/>
              <a:ext cx="125" cy="116"/>
            </a:xfrm>
            <a:custGeom>
              <a:avLst/>
              <a:gdLst>
                <a:gd name="T0" fmla="*/ 744 w 100"/>
                <a:gd name="T1" fmla="*/ 1164 h 87"/>
                <a:gd name="T2" fmla="*/ 319 w 100"/>
                <a:gd name="T3" fmla="*/ 389 h 87"/>
                <a:gd name="T4" fmla="*/ 25 w 100"/>
                <a:gd name="T5" fmla="*/ 0 h 87"/>
                <a:gd name="T6" fmla="*/ 0 w 100"/>
                <a:gd name="T7" fmla="*/ 151 h 87"/>
                <a:gd name="T8" fmla="*/ 383 w 100"/>
                <a:gd name="T9" fmla="*/ 635 h 87"/>
                <a:gd name="T10" fmla="*/ 211 w 100"/>
                <a:gd name="T11" fmla="*/ 604 h 87"/>
                <a:gd name="T12" fmla="*/ 413 w 100"/>
                <a:gd name="T13" fmla="*/ 788 h 87"/>
                <a:gd name="T14" fmla="*/ 744 w 100"/>
                <a:gd name="T15" fmla="*/ 1164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87"/>
                <a:gd name="T26" fmla="*/ 100 w 100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87">
                  <a:moveTo>
                    <a:pt x="100" y="87"/>
                  </a:moveTo>
                  <a:cubicBezTo>
                    <a:pt x="99" y="55"/>
                    <a:pt x="54" y="36"/>
                    <a:pt x="42" y="29"/>
                  </a:cubicBezTo>
                  <a:cubicBezTo>
                    <a:pt x="30" y="21"/>
                    <a:pt x="18" y="17"/>
                    <a:pt x="3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3" y="25"/>
                    <a:pt x="57" y="40"/>
                    <a:pt x="52" y="48"/>
                  </a:cubicBezTo>
                  <a:cubicBezTo>
                    <a:pt x="46" y="58"/>
                    <a:pt x="32" y="51"/>
                    <a:pt x="28" y="45"/>
                  </a:cubicBezTo>
                  <a:cubicBezTo>
                    <a:pt x="36" y="58"/>
                    <a:pt x="38" y="60"/>
                    <a:pt x="55" y="59"/>
                  </a:cubicBezTo>
                  <a:cubicBezTo>
                    <a:pt x="73" y="57"/>
                    <a:pt x="77" y="51"/>
                    <a:pt x="100" y="87"/>
                  </a:cubicBezTo>
                  <a:close/>
                </a:path>
              </a:pathLst>
            </a:custGeom>
            <a:solidFill>
              <a:srgbClr val="FB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8" name="Freeform 447"/>
            <p:cNvSpPr>
              <a:spLocks/>
            </p:cNvSpPr>
            <p:nvPr/>
          </p:nvSpPr>
          <p:spPr bwMode="auto">
            <a:xfrm>
              <a:off x="309" y="1893"/>
              <a:ext cx="490" cy="520"/>
            </a:xfrm>
            <a:custGeom>
              <a:avLst/>
              <a:gdLst>
                <a:gd name="T0" fmla="*/ 1601 w 392"/>
                <a:gd name="T1" fmla="*/ 1756 h 390"/>
                <a:gd name="T2" fmla="*/ 1619 w 392"/>
                <a:gd name="T3" fmla="*/ 1591 h 390"/>
                <a:gd name="T4" fmla="*/ 1698 w 392"/>
                <a:gd name="T5" fmla="*/ 1488 h 390"/>
                <a:gd name="T6" fmla="*/ 1756 w 392"/>
                <a:gd name="T7" fmla="*/ 1196 h 390"/>
                <a:gd name="T8" fmla="*/ 1741 w 392"/>
                <a:gd name="T9" fmla="*/ 1211 h 390"/>
                <a:gd name="T10" fmla="*/ 1913 w 392"/>
                <a:gd name="T11" fmla="*/ 720 h 390"/>
                <a:gd name="T12" fmla="*/ 1805 w 392"/>
                <a:gd name="T13" fmla="*/ 908 h 390"/>
                <a:gd name="T14" fmla="*/ 1814 w 392"/>
                <a:gd name="T15" fmla="*/ 809 h 390"/>
                <a:gd name="T16" fmla="*/ 1829 w 392"/>
                <a:gd name="T17" fmla="*/ 692 h 390"/>
                <a:gd name="T18" fmla="*/ 1814 w 392"/>
                <a:gd name="T19" fmla="*/ 543 h 390"/>
                <a:gd name="T20" fmla="*/ 1854 w 392"/>
                <a:gd name="T21" fmla="*/ 87 h 390"/>
                <a:gd name="T22" fmla="*/ 2123 w 392"/>
                <a:gd name="T23" fmla="*/ 37 h 390"/>
                <a:gd name="T24" fmla="*/ 2345 w 392"/>
                <a:gd name="T25" fmla="*/ 249 h 390"/>
                <a:gd name="T26" fmla="*/ 2333 w 392"/>
                <a:gd name="T27" fmla="*/ 569 h 390"/>
                <a:gd name="T28" fmla="*/ 2333 w 392"/>
                <a:gd name="T29" fmla="*/ 724 h 390"/>
                <a:gd name="T30" fmla="*/ 2333 w 392"/>
                <a:gd name="T31" fmla="*/ 923 h 390"/>
                <a:gd name="T32" fmla="*/ 2314 w 392"/>
                <a:gd name="T33" fmla="*/ 1012 h 390"/>
                <a:gd name="T34" fmla="*/ 2211 w 392"/>
                <a:gd name="T35" fmla="*/ 769 h 390"/>
                <a:gd name="T36" fmla="*/ 2318 w 392"/>
                <a:gd name="T37" fmla="*/ 1167 h 390"/>
                <a:gd name="T38" fmla="*/ 2329 w 392"/>
                <a:gd name="T39" fmla="*/ 2047 h 390"/>
                <a:gd name="T40" fmla="*/ 2391 w 392"/>
                <a:gd name="T41" fmla="*/ 2524 h 390"/>
                <a:gd name="T42" fmla="*/ 2443 w 392"/>
                <a:gd name="T43" fmla="*/ 3321 h 390"/>
                <a:gd name="T44" fmla="*/ 2531 w 392"/>
                <a:gd name="T45" fmla="*/ 3713 h 390"/>
                <a:gd name="T46" fmla="*/ 2703 w 392"/>
                <a:gd name="T47" fmla="*/ 4383 h 390"/>
                <a:gd name="T48" fmla="*/ 2838 w 392"/>
                <a:gd name="T49" fmla="*/ 4767 h 390"/>
                <a:gd name="T50" fmla="*/ 2911 w 392"/>
                <a:gd name="T51" fmla="*/ 5035 h 390"/>
                <a:gd name="T52" fmla="*/ 2849 w 392"/>
                <a:gd name="T53" fmla="*/ 5185 h 390"/>
                <a:gd name="T54" fmla="*/ 2720 w 392"/>
                <a:gd name="T55" fmla="*/ 5084 h 390"/>
                <a:gd name="T56" fmla="*/ 2625 w 392"/>
                <a:gd name="T57" fmla="*/ 4969 h 390"/>
                <a:gd name="T58" fmla="*/ 2520 w 392"/>
                <a:gd name="T59" fmla="*/ 4857 h 390"/>
                <a:gd name="T60" fmla="*/ 2345 w 392"/>
                <a:gd name="T61" fmla="*/ 4636 h 390"/>
                <a:gd name="T62" fmla="*/ 2150 w 392"/>
                <a:gd name="T63" fmla="*/ 4247 h 390"/>
                <a:gd name="T64" fmla="*/ 1954 w 392"/>
                <a:gd name="T65" fmla="*/ 4023 h 390"/>
                <a:gd name="T66" fmla="*/ 1698 w 392"/>
                <a:gd name="T67" fmla="*/ 3867 h 390"/>
                <a:gd name="T68" fmla="*/ 1650 w 392"/>
                <a:gd name="T69" fmla="*/ 3679 h 390"/>
                <a:gd name="T70" fmla="*/ 1594 w 392"/>
                <a:gd name="T71" fmla="*/ 3556 h 390"/>
                <a:gd name="T72" fmla="*/ 1239 w 392"/>
                <a:gd name="T73" fmla="*/ 3207 h 390"/>
                <a:gd name="T74" fmla="*/ 979 w 392"/>
                <a:gd name="T75" fmla="*/ 2960 h 390"/>
                <a:gd name="T76" fmla="*/ 876 w 392"/>
                <a:gd name="T77" fmla="*/ 2676 h 390"/>
                <a:gd name="T78" fmla="*/ 1170 w 392"/>
                <a:gd name="T79" fmla="*/ 2341 h 390"/>
                <a:gd name="T80" fmla="*/ 561 w 392"/>
                <a:gd name="T81" fmla="*/ 2719 h 390"/>
                <a:gd name="T82" fmla="*/ 455 w 392"/>
                <a:gd name="T83" fmla="*/ 2693 h 390"/>
                <a:gd name="T84" fmla="*/ 364 w 392"/>
                <a:gd name="T85" fmla="*/ 2567 h 390"/>
                <a:gd name="T86" fmla="*/ 275 w 392"/>
                <a:gd name="T87" fmla="*/ 2405 h 390"/>
                <a:gd name="T88" fmla="*/ 150 w 392"/>
                <a:gd name="T89" fmla="*/ 2107 h 390"/>
                <a:gd name="T90" fmla="*/ 138 w 392"/>
                <a:gd name="T91" fmla="*/ 1956 h 390"/>
                <a:gd name="T92" fmla="*/ 95 w 392"/>
                <a:gd name="T93" fmla="*/ 1804 h 390"/>
                <a:gd name="T94" fmla="*/ 50 w 392"/>
                <a:gd name="T95" fmla="*/ 1621 h 390"/>
                <a:gd name="T96" fmla="*/ 39 w 392"/>
                <a:gd name="T97" fmla="*/ 1467 h 390"/>
                <a:gd name="T98" fmla="*/ 25 w 392"/>
                <a:gd name="T99" fmla="*/ 1236 h 390"/>
                <a:gd name="T100" fmla="*/ 1 w 392"/>
                <a:gd name="T101" fmla="*/ 1025 h 390"/>
                <a:gd name="T102" fmla="*/ 171 w 392"/>
                <a:gd name="T103" fmla="*/ 692 h 390"/>
                <a:gd name="T104" fmla="*/ 400 w 392"/>
                <a:gd name="T105" fmla="*/ 591 h 390"/>
                <a:gd name="T106" fmla="*/ 594 w 392"/>
                <a:gd name="T107" fmla="*/ 511 h 390"/>
                <a:gd name="T108" fmla="*/ 711 w 392"/>
                <a:gd name="T109" fmla="*/ 560 h 390"/>
                <a:gd name="T110" fmla="*/ 861 w 392"/>
                <a:gd name="T111" fmla="*/ 604 h 390"/>
                <a:gd name="T112" fmla="*/ 1124 w 392"/>
                <a:gd name="T113" fmla="*/ 1196 h 390"/>
                <a:gd name="T114" fmla="*/ 1200 w 392"/>
                <a:gd name="T115" fmla="*/ 1328 h 390"/>
                <a:gd name="T116" fmla="*/ 1244 w 392"/>
                <a:gd name="T117" fmla="*/ 1505 h 390"/>
                <a:gd name="T118" fmla="*/ 1415 w 392"/>
                <a:gd name="T119" fmla="*/ 1716 h 390"/>
                <a:gd name="T120" fmla="*/ 1170 w 392"/>
                <a:gd name="T121" fmla="*/ 2341 h 390"/>
                <a:gd name="T122" fmla="*/ 1415 w 392"/>
                <a:gd name="T123" fmla="*/ 2107 h 390"/>
                <a:gd name="T124" fmla="*/ 1601 w 392"/>
                <a:gd name="T125" fmla="*/ 1756 h 39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2"/>
                <a:gd name="T190" fmla="*/ 0 h 390"/>
                <a:gd name="T191" fmla="*/ 392 w 392"/>
                <a:gd name="T192" fmla="*/ 390 h 39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2" h="390">
                  <a:moveTo>
                    <a:pt x="215" y="132"/>
                  </a:moveTo>
                  <a:cubicBezTo>
                    <a:pt x="215" y="129"/>
                    <a:pt x="215" y="122"/>
                    <a:pt x="217" y="119"/>
                  </a:cubicBezTo>
                  <a:cubicBezTo>
                    <a:pt x="220" y="115"/>
                    <a:pt x="225" y="116"/>
                    <a:pt x="228" y="112"/>
                  </a:cubicBezTo>
                  <a:cubicBezTo>
                    <a:pt x="233" y="104"/>
                    <a:pt x="228" y="97"/>
                    <a:pt x="235" y="90"/>
                  </a:cubicBezTo>
                  <a:cubicBezTo>
                    <a:pt x="234" y="91"/>
                    <a:pt x="234" y="91"/>
                    <a:pt x="234" y="91"/>
                  </a:cubicBezTo>
                  <a:cubicBezTo>
                    <a:pt x="247" y="85"/>
                    <a:pt x="257" y="64"/>
                    <a:pt x="257" y="54"/>
                  </a:cubicBezTo>
                  <a:cubicBezTo>
                    <a:pt x="249" y="69"/>
                    <a:pt x="247" y="73"/>
                    <a:pt x="242" y="68"/>
                  </a:cubicBezTo>
                  <a:cubicBezTo>
                    <a:pt x="238" y="67"/>
                    <a:pt x="243" y="61"/>
                    <a:pt x="243" y="61"/>
                  </a:cubicBezTo>
                  <a:cubicBezTo>
                    <a:pt x="240" y="58"/>
                    <a:pt x="246" y="55"/>
                    <a:pt x="245" y="52"/>
                  </a:cubicBezTo>
                  <a:cubicBezTo>
                    <a:pt x="244" y="50"/>
                    <a:pt x="244" y="46"/>
                    <a:pt x="243" y="41"/>
                  </a:cubicBezTo>
                  <a:cubicBezTo>
                    <a:pt x="245" y="28"/>
                    <a:pt x="247" y="13"/>
                    <a:pt x="249" y="7"/>
                  </a:cubicBezTo>
                  <a:cubicBezTo>
                    <a:pt x="258" y="2"/>
                    <a:pt x="272" y="0"/>
                    <a:pt x="285" y="3"/>
                  </a:cubicBezTo>
                  <a:cubicBezTo>
                    <a:pt x="298" y="5"/>
                    <a:pt x="309" y="11"/>
                    <a:pt x="315" y="19"/>
                  </a:cubicBezTo>
                  <a:cubicBezTo>
                    <a:pt x="314" y="25"/>
                    <a:pt x="314" y="33"/>
                    <a:pt x="313" y="43"/>
                  </a:cubicBezTo>
                  <a:cubicBezTo>
                    <a:pt x="311" y="45"/>
                    <a:pt x="315" y="50"/>
                    <a:pt x="313" y="55"/>
                  </a:cubicBezTo>
                  <a:cubicBezTo>
                    <a:pt x="311" y="60"/>
                    <a:pt x="314" y="60"/>
                    <a:pt x="313" y="69"/>
                  </a:cubicBezTo>
                  <a:cubicBezTo>
                    <a:pt x="312" y="78"/>
                    <a:pt x="315" y="77"/>
                    <a:pt x="310" y="76"/>
                  </a:cubicBezTo>
                  <a:cubicBezTo>
                    <a:pt x="300" y="76"/>
                    <a:pt x="301" y="72"/>
                    <a:pt x="297" y="58"/>
                  </a:cubicBezTo>
                  <a:cubicBezTo>
                    <a:pt x="295" y="72"/>
                    <a:pt x="294" y="84"/>
                    <a:pt x="311" y="88"/>
                  </a:cubicBezTo>
                  <a:cubicBezTo>
                    <a:pt x="312" y="104"/>
                    <a:pt x="306" y="140"/>
                    <a:pt x="312" y="154"/>
                  </a:cubicBezTo>
                  <a:cubicBezTo>
                    <a:pt x="318" y="169"/>
                    <a:pt x="318" y="178"/>
                    <a:pt x="321" y="190"/>
                  </a:cubicBezTo>
                  <a:cubicBezTo>
                    <a:pt x="325" y="202"/>
                    <a:pt x="321" y="234"/>
                    <a:pt x="328" y="249"/>
                  </a:cubicBezTo>
                  <a:cubicBezTo>
                    <a:pt x="334" y="263"/>
                    <a:pt x="336" y="271"/>
                    <a:pt x="340" y="279"/>
                  </a:cubicBezTo>
                  <a:cubicBezTo>
                    <a:pt x="344" y="287"/>
                    <a:pt x="353" y="317"/>
                    <a:pt x="363" y="329"/>
                  </a:cubicBezTo>
                  <a:cubicBezTo>
                    <a:pt x="373" y="342"/>
                    <a:pt x="373" y="352"/>
                    <a:pt x="381" y="358"/>
                  </a:cubicBezTo>
                  <a:cubicBezTo>
                    <a:pt x="388" y="365"/>
                    <a:pt x="385" y="372"/>
                    <a:pt x="390" y="378"/>
                  </a:cubicBezTo>
                  <a:cubicBezTo>
                    <a:pt x="392" y="385"/>
                    <a:pt x="387" y="388"/>
                    <a:pt x="382" y="389"/>
                  </a:cubicBezTo>
                  <a:cubicBezTo>
                    <a:pt x="377" y="390"/>
                    <a:pt x="370" y="386"/>
                    <a:pt x="365" y="382"/>
                  </a:cubicBezTo>
                  <a:cubicBezTo>
                    <a:pt x="360" y="378"/>
                    <a:pt x="357" y="374"/>
                    <a:pt x="352" y="373"/>
                  </a:cubicBezTo>
                  <a:cubicBezTo>
                    <a:pt x="347" y="372"/>
                    <a:pt x="348" y="367"/>
                    <a:pt x="338" y="365"/>
                  </a:cubicBezTo>
                  <a:cubicBezTo>
                    <a:pt x="328" y="363"/>
                    <a:pt x="322" y="351"/>
                    <a:pt x="315" y="348"/>
                  </a:cubicBezTo>
                  <a:cubicBezTo>
                    <a:pt x="308" y="345"/>
                    <a:pt x="303" y="321"/>
                    <a:pt x="289" y="319"/>
                  </a:cubicBezTo>
                  <a:cubicBezTo>
                    <a:pt x="275" y="317"/>
                    <a:pt x="271" y="306"/>
                    <a:pt x="262" y="302"/>
                  </a:cubicBezTo>
                  <a:cubicBezTo>
                    <a:pt x="253" y="298"/>
                    <a:pt x="232" y="293"/>
                    <a:pt x="228" y="290"/>
                  </a:cubicBezTo>
                  <a:cubicBezTo>
                    <a:pt x="224" y="287"/>
                    <a:pt x="224" y="281"/>
                    <a:pt x="222" y="276"/>
                  </a:cubicBezTo>
                  <a:cubicBezTo>
                    <a:pt x="220" y="271"/>
                    <a:pt x="217" y="269"/>
                    <a:pt x="214" y="267"/>
                  </a:cubicBezTo>
                  <a:cubicBezTo>
                    <a:pt x="211" y="265"/>
                    <a:pt x="176" y="246"/>
                    <a:pt x="166" y="241"/>
                  </a:cubicBezTo>
                  <a:cubicBezTo>
                    <a:pt x="156" y="236"/>
                    <a:pt x="134" y="227"/>
                    <a:pt x="132" y="222"/>
                  </a:cubicBezTo>
                  <a:cubicBezTo>
                    <a:pt x="130" y="217"/>
                    <a:pt x="115" y="207"/>
                    <a:pt x="118" y="201"/>
                  </a:cubicBezTo>
                  <a:cubicBezTo>
                    <a:pt x="122" y="195"/>
                    <a:pt x="134" y="170"/>
                    <a:pt x="157" y="176"/>
                  </a:cubicBezTo>
                  <a:cubicBezTo>
                    <a:pt x="125" y="166"/>
                    <a:pt x="83" y="206"/>
                    <a:pt x="75" y="204"/>
                  </a:cubicBezTo>
                  <a:cubicBezTo>
                    <a:pt x="68" y="206"/>
                    <a:pt x="67" y="203"/>
                    <a:pt x="61" y="202"/>
                  </a:cubicBezTo>
                  <a:cubicBezTo>
                    <a:pt x="55" y="202"/>
                    <a:pt x="55" y="195"/>
                    <a:pt x="49" y="193"/>
                  </a:cubicBezTo>
                  <a:cubicBezTo>
                    <a:pt x="44" y="191"/>
                    <a:pt x="43" y="189"/>
                    <a:pt x="37" y="181"/>
                  </a:cubicBezTo>
                  <a:cubicBezTo>
                    <a:pt x="31" y="173"/>
                    <a:pt x="26" y="165"/>
                    <a:pt x="21" y="158"/>
                  </a:cubicBezTo>
                  <a:cubicBezTo>
                    <a:pt x="17" y="151"/>
                    <a:pt x="20" y="153"/>
                    <a:pt x="18" y="147"/>
                  </a:cubicBezTo>
                  <a:cubicBezTo>
                    <a:pt x="16" y="141"/>
                    <a:pt x="17" y="141"/>
                    <a:pt x="13" y="136"/>
                  </a:cubicBezTo>
                  <a:cubicBezTo>
                    <a:pt x="9" y="130"/>
                    <a:pt x="7" y="130"/>
                    <a:pt x="7" y="122"/>
                  </a:cubicBezTo>
                  <a:cubicBezTo>
                    <a:pt x="7" y="114"/>
                    <a:pt x="10" y="116"/>
                    <a:pt x="5" y="110"/>
                  </a:cubicBezTo>
                  <a:cubicBezTo>
                    <a:pt x="0" y="103"/>
                    <a:pt x="3" y="99"/>
                    <a:pt x="3" y="93"/>
                  </a:cubicBezTo>
                  <a:cubicBezTo>
                    <a:pt x="3" y="87"/>
                    <a:pt x="1" y="84"/>
                    <a:pt x="1" y="77"/>
                  </a:cubicBezTo>
                  <a:cubicBezTo>
                    <a:pt x="4" y="67"/>
                    <a:pt x="13" y="58"/>
                    <a:pt x="23" y="52"/>
                  </a:cubicBezTo>
                  <a:cubicBezTo>
                    <a:pt x="29" y="49"/>
                    <a:pt x="45" y="45"/>
                    <a:pt x="54" y="44"/>
                  </a:cubicBezTo>
                  <a:cubicBezTo>
                    <a:pt x="63" y="42"/>
                    <a:pt x="69" y="38"/>
                    <a:pt x="79" y="38"/>
                  </a:cubicBezTo>
                  <a:cubicBezTo>
                    <a:pt x="83" y="38"/>
                    <a:pt x="88" y="40"/>
                    <a:pt x="95" y="42"/>
                  </a:cubicBezTo>
                  <a:cubicBezTo>
                    <a:pt x="102" y="43"/>
                    <a:pt x="112" y="43"/>
                    <a:pt x="116" y="45"/>
                  </a:cubicBezTo>
                  <a:cubicBezTo>
                    <a:pt x="136" y="52"/>
                    <a:pt x="137" y="77"/>
                    <a:pt x="150" y="90"/>
                  </a:cubicBezTo>
                  <a:cubicBezTo>
                    <a:pt x="154" y="94"/>
                    <a:pt x="158" y="95"/>
                    <a:pt x="161" y="100"/>
                  </a:cubicBezTo>
                  <a:cubicBezTo>
                    <a:pt x="164" y="104"/>
                    <a:pt x="164" y="109"/>
                    <a:pt x="167" y="113"/>
                  </a:cubicBezTo>
                  <a:cubicBezTo>
                    <a:pt x="173" y="119"/>
                    <a:pt x="192" y="119"/>
                    <a:pt x="190" y="129"/>
                  </a:cubicBezTo>
                  <a:cubicBezTo>
                    <a:pt x="188" y="155"/>
                    <a:pt x="159" y="156"/>
                    <a:pt x="157" y="176"/>
                  </a:cubicBezTo>
                  <a:cubicBezTo>
                    <a:pt x="166" y="165"/>
                    <a:pt x="178" y="165"/>
                    <a:pt x="190" y="158"/>
                  </a:cubicBezTo>
                  <a:cubicBezTo>
                    <a:pt x="212" y="146"/>
                    <a:pt x="215" y="132"/>
                    <a:pt x="215" y="132"/>
                  </a:cubicBezTo>
                  <a:close/>
                </a:path>
              </a:pathLst>
            </a:custGeom>
            <a:solidFill>
              <a:srgbClr val="DB89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09" name="Freeform 448"/>
            <p:cNvSpPr>
              <a:spLocks/>
            </p:cNvSpPr>
            <p:nvPr/>
          </p:nvSpPr>
          <p:spPr bwMode="auto">
            <a:xfrm>
              <a:off x="362" y="1760"/>
              <a:ext cx="693" cy="853"/>
            </a:xfrm>
            <a:custGeom>
              <a:avLst/>
              <a:gdLst>
                <a:gd name="T0" fmla="*/ 3728 w 554"/>
                <a:gd name="T1" fmla="*/ 6465 h 640"/>
                <a:gd name="T2" fmla="*/ 3709 w 554"/>
                <a:gd name="T3" fmla="*/ 5337 h 640"/>
                <a:gd name="T4" fmla="*/ 3728 w 554"/>
                <a:gd name="T5" fmla="*/ 2311 h 640"/>
                <a:gd name="T6" fmla="*/ 3728 w 554"/>
                <a:gd name="T7" fmla="*/ 2278 h 640"/>
                <a:gd name="T8" fmla="*/ 3231 w 554"/>
                <a:gd name="T9" fmla="*/ 589 h 640"/>
                <a:gd name="T10" fmla="*/ 3175 w 554"/>
                <a:gd name="T11" fmla="*/ 542 h 640"/>
                <a:gd name="T12" fmla="*/ 3160 w 554"/>
                <a:gd name="T13" fmla="*/ 533 h 640"/>
                <a:gd name="T14" fmla="*/ 3130 w 554"/>
                <a:gd name="T15" fmla="*/ 510 h 640"/>
                <a:gd name="T16" fmla="*/ 3100 w 554"/>
                <a:gd name="T17" fmla="*/ 490 h 640"/>
                <a:gd name="T18" fmla="*/ 3067 w 554"/>
                <a:gd name="T19" fmla="*/ 476 h 640"/>
                <a:gd name="T20" fmla="*/ 3042 w 554"/>
                <a:gd name="T21" fmla="*/ 470 h 640"/>
                <a:gd name="T22" fmla="*/ 3013 w 554"/>
                <a:gd name="T23" fmla="*/ 453 h 640"/>
                <a:gd name="T24" fmla="*/ 2982 w 554"/>
                <a:gd name="T25" fmla="*/ 442 h 640"/>
                <a:gd name="T26" fmla="*/ 2963 w 554"/>
                <a:gd name="T27" fmla="*/ 427 h 640"/>
                <a:gd name="T28" fmla="*/ 2933 w 554"/>
                <a:gd name="T29" fmla="*/ 407 h 640"/>
                <a:gd name="T30" fmla="*/ 2907 w 554"/>
                <a:gd name="T31" fmla="*/ 407 h 640"/>
                <a:gd name="T32" fmla="*/ 2877 w 554"/>
                <a:gd name="T33" fmla="*/ 400 h 640"/>
                <a:gd name="T34" fmla="*/ 2861 w 554"/>
                <a:gd name="T35" fmla="*/ 389 h 640"/>
                <a:gd name="T36" fmla="*/ 2830 w 554"/>
                <a:gd name="T37" fmla="*/ 389 h 640"/>
                <a:gd name="T38" fmla="*/ 2807 w 554"/>
                <a:gd name="T39" fmla="*/ 368 h 640"/>
                <a:gd name="T40" fmla="*/ 2775 w 554"/>
                <a:gd name="T41" fmla="*/ 368 h 640"/>
                <a:gd name="T42" fmla="*/ 2751 w 554"/>
                <a:gd name="T43" fmla="*/ 368 h 640"/>
                <a:gd name="T44" fmla="*/ 2723 w 554"/>
                <a:gd name="T45" fmla="*/ 357 h 640"/>
                <a:gd name="T46" fmla="*/ 2698 w 554"/>
                <a:gd name="T47" fmla="*/ 357 h 640"/>
                <a:gd name="T48" fmla="*/ 2676 w 554"/>
                <a:gd name="T49" fmla="*/ 357 h 640"/>
                <a:gd name="T50" fmla="*/ 2656 w 554"/>
                <a:gd name="T51" fmla="*/ 357 h 640"/>
                <a:gd name="T52" fmla="*/ 2624 w 554"/>
                <a:gd name="T53" fmla="*/ 357 h 640"/>
                <a:gd name="T54" fmla="*/ 2599 w 554"/>
                <a:gd name="T55" fmla="*/ 357 h 640"/>
                <a:gd name="T56" fmla="*/ 2577 w 554"/>
                <a:gd name="T57" fmla="*/ 357 h 640"/>
                <a:gd name="T58" fmla="*/ 2559 w 554"/>
                <a:gd name="T59" fmla="*/ 357 h 640"/>
                <a:gd name="T60" fmla="*/ 2528 w 554"/>
                <a:gd name="T61" fmla="*/ 357 h 640"/>
                <a:gd name="T62" fmla="*/ 2507 w 554"/>
                <a:gd name="T63" fmla="*/ 357 h 640"/>
                <a:gd name="T64" fmla="*/ 2482 w 554"/>
                <a:gd name="T65" fmla="*/ 357 h 640"/>
                <a:gd name="T66" fmla="*/ 2468 w 554"/>
                <a:gd name="T67" fmla="*/ 357 h 640"/>
                <a:gd name="T68" fmla="*/ 2441 w 554"/>
                <a:gd name="T69" fmla="*/ 357 h 640"/>
                <a:gd name="T70" fmla="*/ 2428 w 554"/>
                <a:gd name="T71" fmla="*/ 368 h 640"/>
                <a:gd name="T72" fmla="*/ 2409 w 554"/>
                <a:gd name="T73" fmla="*/ 368 h 640"/>
                <a:gd name="T74" fmla="*/ 2564 w 554"/>
                <a:gd name="T75" fmla="*/ 28 h 640"/>
                <a:gd name="T76" fmla="*/ 2607 w 554"/>
                <a:gd name="T77" fmla="*/ 0 h 640"/>
                <a:gd name="T78" fmla="*/ 3417 w 554"/>
                <a:gd name="T79" fmla="*/ 427 h 640"/>
                <a:gd name="T80" fmla="*/ 3681 w 554"/>
                <a:gd name="T81" fmla="*/ 906 h 640"/>
                <a:gd name="T82" fmla="*/ 3709 w 554"/>
                <a:gd name="T83" fmla="*/ 988 h 640"/>
                <a:gd name="T84" fmla="*/ 3798 w 554"/>
                <a:gd name="T85" fmla="*/ 1325 h 640"/>
                <a:gd name="T86" fmla="*/ 3884 w 554"/>
                <a:gd name="T87" fmla="*/ 1993 h 640"/>
                <a:gd name="T88" fmla="*/ 3884 w 554"/>
                <a:gd name="T89" fmla="*/ 1993 h 640"/>
                <a:gd name="T90" fmla="*/ 3894 w 554"/>
                <a:gd name="T91" fmla="*/ 2103 h 640"/>
                <a:gd name="T92" fmla="*/ 3970 w 554"/>
                <a:gd name="T93" fmla="*/ 5205 h 640"/>
                <a:gd name="T94" fmla="*/ 3360 w 554"/>
                <a:gd name="T95" fmla="*/ 8402 h 640"/>
                <a:gd name="T96" fmla="*/ 1340 w 554"/>
                <a:gd name="T97" fmla="*/ 7215 h 640"/>
                <a:gd name="T98" fmla="*/ 0 w 554"/>
                <a:gd name="T99" fmla="*/ 6672 h 640"/>
                <a:gd name="T100" fmla="*/ 264 w 554"/>
                <a:gd name="T101" fmla="*/ 6315 h 640"/>
                <a:gd name="T102" fmla="*/ 280 w 554"/>
                <a:gd name="T103" fmla="*/ 6255 h 640"/>
                <a:gd name="T104" fmla="*/ 270 w 554"/>
                <a:gd name="T105" fmla="*/ 5860 h 640"/>
                <a:gd name="T106" fmla="*/ 280 w 554"/>
                <a:gd name="T107" fmla="*/ 5860 h 640"/>
                <a:gd name="T108" fmla="*/ 438 w 554"/>
                <a:gd name="T109" fmla="*/ 5321 h 640"/>
                <a:gd name="T110" fmla="*/ 438 w 554"/>
                <a:gd name="T111" fmla="*/ 5273 h 640"/>
                <a:gd name="T112" fmla="*/ 413 w 554"/>
                <a:gd name="T113" fmla="*/ 4979 h 640"/>
                <a:gd name="T114" fmla="*/ 413 w 554"/>
                <a:gd name="T115" fmla="*/ 4979 h 640"/>
                <a:gd name="T116" fmla="*/ 453 w 554"/>
                <a:gd name="T117" fmla="*/ 5081 h 640"/>
                <a:gd name="T118" fmla="*/ 1561 w 554"/>
                <a:gd name="T119" fmla="*/ 6352 h 640"/>
                <a:gd name="T120" fmla="*/ 2830 w 554"/>
                <a:gd name="T121" fmla="*/ 7408 h 640"/>
                <a:gd name="T122" fmla="*/ 3579 w 554"/>
                <a:gd name="T123" fmla="*/ 7365 h 640"/>
                <a:gd name="T124" fmla="*/ 3728 w 554"/>
                <a:gd name="T125" fmla="*/ 6465 h 6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4"/>
                <a:gd name="T190" fmla="*/ 0 h 640"/>
                <a:gd name="T191" fmla="*/ 554 w 554"/>
                <a:gd name="T192" fmla="*/ 640 h 6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4" h="640">
                  <a:moveTo>
                    <a:pt x="497" y="487"/>
                  </a:moveTo>
                  <a:cubicBezTo>
                    <a:pt x="496" y="462"/>
                    <a:pt x="495" y="432"/>
                    <a:pt x="495" y="402"/>
                  </a:cubicBezTo>
                  <a:cubicBezTo>
                    <a:pt x="494" y="294"/>
                    <a:pt x="496" y="177"/>
                    <a:pt x="497" y="174"/>
                  </a:cubicBezTo>
                  <a:cubicBezTo>
                    <a:pt x="497" y="172"/>
                    <a:pt x="497" y="172"/>
                    <a:pt x="497" y="172"/>
                  </a:cubicBezTo>
                  <a:cubicBezTo>
                    <a:pt x="510" y="112"/>
                    <a:pt x="488" y="69"/>
                    <a:pt x="431" y="44"/>
                  </a:cubicBezTo>
                  <a:cubicBezTo>
                    <a:pt x="429" y="43"/>
                    <a:pt x="426" y="42"/>
                    <a:pt x="424" y="41"/>
                  </a:cubicBezTo>
                  <a:cubicBezTo>
                    <a:pt x="423" y="41"/>
                    <a:pt x="422" y="40"/>
                    <a:pt x="421" y="40"/>
                  </a:cubicBezTo>
                  <a:cubicBezTo>
                    <a:pt x="420" y="39"/>
                    <a:pt x="418" y="39"/>
                    <a:pt x="417" y="38"/>
                  </a:cubicBezTo>
                  <a:cubicBezTo>
                    <a:pt x="415" y="38"/>
                    <a:pt x="414" y="38"/>
                    <a:pt x="413" y="37"/>
                  </a:cubicBezTo>
                  <a:cubicBezTo>
                    <a:pt x="412" y="37"/>
                    <a:pt x="411" y="36"/>
                    <a:pt x="409" y="36"/>
                  </a:cubicBezTo>
                  <a:cubicBezTo>
                    <a:pt x="408" y="36"/>
                    <a:pt x="407" y="35"/>
                    <a:pt x="406" y="35"/>
                  </a:cubicBezTo>
                  <a:cubicBezTo>
                    <a:pt x="404" y="35"/>
                    <a:pt x="403" y="34"/>
                    <a:pt x="402" y="34"/>
                  </a:cubicBezTo>
                  <a:cubicBezTo>
                    <a:pt x="401" y="34"/>
                    <a:pt x="400" y="33"/>
                    <a:pt x="398" y="33"/>
                  </a:cubicBezTo>
                  <a:cubicBezTo>
                    <a:pt x="397" y="33"/>
                    <a:pt x="396" y="32"/>
                    <a:pt x="395" y="32"/>
                  </a:cubicBezTo>
                  <a:cubicBezTo>
                    <a:pt x="394" y="32"/>
                    <a:pt x="392" y="31"/>
                    <a:pt x="391" y="31"/>
                  </a:cubicBezTo>
                  <a:cubicBezTo>
                    <a:pt x="390" y="31"/>
                    <a:pt x="389" y="31"/>
                    <a:pt x="388" y="31"/>
                  </a:cubicBezTo>
                  <a:cubicBezTo>
                    <a:pt x="386" y="30"/>
                    <a:pt x="385" y="30"/>
                    <a:pt x="384" y="30"/>
                  </a:cubicBezTo>
                  <a:cubicBezTo>
                    <a:pt x="383" y="30"/>
                    <a:pt x="382" y="29"/>
                    <a:pt x="381" y="29"/>
                  </a:cubicBezTo>
                  <a:cubicBezTo>
                    <a:pt x="379" y="29"/>
                    <a:pt x="378" y="29"/>
                    <a:pt x="377" y="29"/>
                  </a:cubicBezTo>
                  <a:cubicBezTo>
                    <a:pt x="376" y="29"/>
                    <a:pt x="375" y="28"/>
                    <a:pt x="374" y="28"/>
                  </a:cubicBezTo>
                  <a:cubicBezTo>
                    <a:pt x="372" y="28"/>
                    <a:pt x="371" y="28"/>
                    <a:pt x="370" y="28"/>
                  </a:cubicBezTo>
                  <a:cubicBezTo>
                    <a:pt x="369" y="28"/>
                    <a:pt x="368" y="28"/>
                    <a:pt x="367" y="28"/>
                  </a:cubicBezTo>
                  <a:cubicBezTo>
                    <a:pt x="366" y="27"/>
                    <a:pt x="364" y="27"/>
                    <a:pt x="363" y="27"/>
                  </a:cubicBezTo>
                  <a:cubicBezTo>
                    <a:pt x="362" y="27"/>
                    <a:pt x="361" y="27"/>
                    <a:pt x="360" y="27"/>
                  </a:cubicBezTo>
                  <a:cubicBezTo>
                    <a:pt x="359" y="27"/>
                    <a:pt x="358" y="27"/>
                    <a:pt x="357" y="27"/>
                  </a:cubicBezTo>
                  <a:cubicBezTo>
                    <a:pt x="356" y="27"/>
                    <a:pt x="355" y="27"/>
                    <a:pt x="354" y="27"/>
                  </a:cubicBezTo>
                  <a:cubicBezTo>
                    <a:pt x="352" y="27"/>
                    <a:pt x="351" y="27"/>
                    <a:pt x="350" y="27"/>
                  </a:cubicBezTo>
                  <a:cubicBezTo>
                    <a:pt x="349" y="27"/>
                    <a:pt x="348" y="27"/>
                    <a:pt x="347" y="27"/>
                  </a:cubicBezTo>
                  <a:cubicBezTo>
                    <a:pt x="346" y="27"/>
                    <a:pt x="345" y="27"/>
                    <a:pt x="344" y="27"/>
                  </a:cubicBezTo>
                  <a:cubicBezTo>
                    <a:pt x="343" y="27"/>
                    <a:pt x="342" y="27"/>
                    <a:pt x="341" y="27"/>
                  </a:cubicBezTo>
                  <a:cubicBezTo>
                    <a:pt x="340" y="27"/>
                    <a:pt x="338" y="27"/>
                    <a:pt x="337" y="27"/>
                  </a:cubicBezTo>
                  <a:cubicBezTo>
                    <a:pt x="336" y="27"/>
                    <a:pt x="335" y="27"/>
                    <a:pt x="335" y="27"/>
                  </a:cubicBezTo>
                  <a:cubicBezTo>
                    <a:pt x="333" y="27"/>
                    <a:pt x="332" y="27"/>
                    <a:pt x="331" y="27"/>
                  </a:cubicBezTo>
                  <a:cubicBezTo>
                    <a:pt x="330" y="27"/>
                    <a:pt x="329" y="27"/>
                    <a:pt x="329" y="27"/>
                  </a:cubicBezTo>
                  <a:cubicBezTo>
                    <a:pt x="327" y="27"/>
                    <a:pt x="326" y="27"/>
                    <a:pt x="325" y="27"/>
                  </a:cubicBezTo>
                  <a:cubicBezTo>
                    <a:pt x="325" y="27"/>
                    <a:pt x="324" y="27"/>
                    <a:pt x="324" y="28"/>
                  </a:cubicBezTo>
                  <a:cubicBezTo>
                    <a:pt x="321" y="28"/>
                    <a:pt x="321" y="28"/>
                    <a:pt x="321" y="28"/>
                  </a:cubicBezTo>
                  <a:cubicBezTo>
                    <a:pt x="328" y="17"/>
                    <a:pt x="334" y="9"/>
                    <a:pt x="342" y="2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81" y="3"/>
                    <a:pt x="424" y="8"/>
                    <a:pt x="456" y="32"/>
                  </a:cubicBezTo>
                  <a:cubicBezTo>
                    <a:pt x="465" y="39"/>
                    <a:pt x="480" y="51"/>
                    <a:pt x="491" y="68"/>
                  </a:cubicBezTo>
                  <a:cubicBezTo>
                    <a:pt x="492" y="69"/>
                    <a:pt x="493" y="71"/>
                    <a:pt x="495" y="74"/>
                  </a:cubicBezTo>
                  <a:cubicBezTo>
                    <a:pt x="499" y="82"/>
                    <a:pt x="503" y="91"/>
                    <a:pt x="506" y="100"/>
                  </a:cubicBezTo>
                  <a:cubicBezTo>
                    <a:pt x="512" y="125"/>
                    <a:pt x="511" y="131"/>
                    <a:pt x="518" y="150"/>
                  </a:cubicBezTo>
                  <a:cubicBezTo>
                    <a:pt x="518" y="150"/>
                    <a:pt x="518" y="150"/>
                    <a:pt x="518" y="150"/>
                  </a:cubicBezTo>
                  <a:cubicBezTo>
                    <a:pt x="518" y="153"/>
                    <a:pt x="519" y="155"/>
                    <a:pt x="520" y="158"/>
                  </a:cubicBezTo>
                  <a:cubicBezTo>
                    <a:pt x="520" y="158"/>
                    <a:pt x="520" y="271"/>
                    <a:pt x="529" y="392"/>
                  </a:cubicBezTo>
                  <a:cubicBezTo>
                    <a:pt x="536" y="492"/>
                    <a:pt x="554" y="629"/>
                    <a:pt x="448" y="633"/>
                  </a:cubicBezTo>
                  <a:cubicBezTo>
                    <a:pt x="329" y="640"/>
                    <a:pt x="245" y="575"/>
                    <a:pt x="178" y="544"/>
                  </a:cubicBezTo>
                  <a:cubicBezTo>
                    <a:pt x="70" y="500"/>
                    <a:pt x="21" y="525"/>
                    <a:pt x="0" y="503"/>
                  </a:cubicBezTo>
                  <a:cubicBezTo>
                    <a:pt x="14" y="500"/>
                    <a:pt x="26" y="489"/>
                    <a:pt x="35" y="476"/>
                  </a:cubicBezTo>
                  <a:cubicBezTo>
                    <a:pt x="37" y="471"/>
                    <a:pt x="37" y="471"/>
                    <a:pt x="37" y="471"/>
                  </a:cubicBezTo>
                  <a:cubicBezTo>
                    <a:pt x="45" y="460"/>
                    <a:pt x="42" y="449"/>
                    <a:pt x="36" y="441"/>
                  </a:cubicBezTo>
                  <a:cubicBezTo>
                    <a:pt x="37" y="441"/>
                    <a:pt x="37" y="441"/>
                    <a:pt x="37" y="441"/>
                  </a:cubicBezTo>
                  <a:cubicBezTo>
                    <a:pt x="43" y="440"/>
                    <a:pt x="55" y="424"/>
                    <a:pt x="58" y="401"/>
                  </a:cubicBezTo>
                  <a:cubicBezTo>
                    <a:pt x="58" y="398"/>
                    <a:pt x="58" y="398"/>
                    <a:pt x="58" y="398"/>
                  </a:cubicBezTo>
                  <a:cubicBezTo>
                    <a:pt x="58" y="388"/>
                    <a:pt x="57" y="380"/>
                    <a:pt x="55" y="375"/>
                  </a:cubicBezTo>
                  <a:cubicBezTo>
                    <a:pt x="55" y="375"/>
                    <a:pt x="55" y="375"/>
                    <a:pt x="55" y="375"/>
                  </a:cubicBezTo>
                  <a:cubicBezTo>
                    <a:pt x="57" y="377"/>
                    <a:pt x="58" y="380"/>
                    <a:pt x="60" y="383"/>
                  </a:cubicBezTo>
                  <a:cubicBezTo>
                    <a:pt x="72" y="407"/>
                    <a:pt x="138" y="434"/>
                    <a:pt x="209" y="479"/>
                  </a:cubicBezTo>
                  <a:cubicBezTo>
                    <a:pt x="246" y="499"/>
                    <a:pt x="335" y="549"/>
                    <a:pt x="377" y="558"/>
                  </a:cubicBezTo>
                  <a:cubicBezTo>
                    <a:pt x="424" y="569"/>
                    <a:pt x="455" y="573"/>
                    <a:pt x="477" y="555"/>
                  </a:cubicBezTo>
                  <a:cubicBezTo>
                    <a:pt x="499" y="537"/>
                    <a:pt x="497" y="506"/>
                    <a:pt x="497" y="487"/>
                  </a:cubicBezTo>
                  <a:close/>
                </a:path>
              </a:pathLst>
            </a:custGeom>
            <a:solidFill>
              <a:srgbClr val="F9D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10" name="Freeform 449"/>
            <p:cNvSpPr>
              <a:spLocks/>
            </p:cNvSpPr>
            <p:nvPr/>
          </p:nvSpPr>
          <p:spPr bwMode="auto">
            <a:xfrm>
              <a:off x="448" y="1836"/>
              <a:ext cx="18" cy="27"/>
            </a:xfrm>
            <a:custGeom>
              <a:avLst/>
              <a:gdLst>
                <a:gd name="T0" fmla="*/ 29 w 15"/>
                <a:gd name="T1" fmla="*/ 41 h 20"/>
                <a:gd name="T2" fmla="*/ 17 w 15"/>
                <a:gd name="T3" fmla="*/ 219 h 20"/>
                <a:gd name="T4" fmla="*/ 71 w 15"/>
                <a:gd name="T5" fmla="*/ 120 h 20"/>
                <a:gd name="T6" fmla="*/ 0 60000 65536"/>
                <a:gd name="T7" fmla="*/ 0 60000 65536"/>
                <a:gd name="T8" fmla="*/ 0 60000 65536"/>
                <a:gd name="T9" fmla="*/ 0 w 15"/>
                <a:gd name="T10" fmla="*/ 0 h 20"/>
                <a:gd name="T11" fmla="*/ 15 w 15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20">
                  <a:moveTo>
                    <a:pt x="6" y="3"/>
                  </a:moveTo>
                  <a:cubicBezTo>
                    <a:pt x="0" y="0"/>
                    <a:pt x="1" y="12"/>
                    <a:pt x="3" y="15"/>
                  </a:cubicBezTo>
                  <a:cubicBezTo>
                    <a:pt x="8" y="20"/>
                    <a:pt x="15" y="14"/>
                    <a:pt x="13" y="8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11" name="Freeform 450"/>
            <p:cNvSpPr>
              <a:spLocks noEditPoints="1"/>
            </p:cNvSpPr>
            <p:nvPr/>
          </p:nvSpPr>
          <p:spPr bwMode="auto">
            <a:xfrm>
              <a:off x="933" y="1784"/>
              <a:ext cx="119" cy="176"/>
            </a:xfrm>
            <a:custGeom>
              <a:avLst/>
              <a:gdLst>
                <a:gd name="T0" fmla="*/ 552 w 95"/>
                <a:gd name="T1" fmla="*/ 635 h 132"/>
                <a:gd name="T2" fmla="*/ 293 w 95"/>
                <a:gd name="T3" fmla="*/ 747 h 132"/>
                <a:gd name="T4" fmla="*/ 381 w 95"/>
                <a:gd name="T5" fmla="*/ 1083 h 132"/>
                <a:gd name="T6" fmla="*/ 476 w 95"/>
                <a:gd name="T7" fmla="*/ 1756 h 132"/>
                <a:gd name="T8" fmla="*/ 476 w 95"/>
                <a:gd name="T9" fmla="*/ 1756 h 132"/>
                <a:gd name="T10" fmla="*/ 631 w 95"/>
                <a:gd name="T11" fmla="*/ 1083 h 132"/>
                <a:gd name="T12" fmla="*/ 552 w 95"/>
                <a:gd name="T13" fmla="*/ 635 h 132"/>
                <a:gd name="T14" fmla="*/ 427 w 95"/>
                <a:gd name="T15" fmla="*/ 0 h 132"/>
                <a:gd name="T16" fmla="*/ 0 w 95"/>
                <a:gd name="T17" fmla="*/ 187 h 132"/>
                <a:gd name="T18" fmla="*/ 266 w 95"/>
                <a:gd name="T19" fmla="*/ 671 h 132"/>
                <a:gd name="T20" fmla="*/ 485 w 95"/>
                <a:gd name="T21" fmla="*/ 427 h 132"/>
                <a:gd name="T22" fmla="*/ 427 w 95"/>
                <a:gd name="T23" fmla="*/ 0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32"/>
                <a:gd name="T38" fmla="*/ 95 w 95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32">
                  <a:moveTo>
                    <a:pt x="73" y="48"/>
                  </a:moveTo>
                  <a:cubicBezTo>
                    <a:pt x="65" y="47"/>
                    <a:pt x="59" y="48"/>
                    <a:pt x="39" y="56"/>
                  </a:cubicBezTo>
                  <a:cubicBezTo>
                    <a:pt x="43" y="64"/>
                    <a:pt x="47" y="73"/>
                    <a:pt x="50" y="82"/>
                  </a:cubicBezTo>
                  <a:cubicBezTo>
                    <a:pt x="56" y="107"/>
                    <a:pt x="55" y="113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57" y="111"/>
                    <a:pt x="71" y="89"/>
                    <a:pt x="83" y="82"/>
                  </a:cubicBezTo>
                  <a:cubicBezTo>
                    <a:pt x="95" y="75"/>
                    <a:pt x="84" y="48"/>
                    <a:pt x="73" y="48"/>
                  </a:cubicBezTo>
                  <a:close/>
                  <a:moveTo>
                    <a:pt x="56" y="0"/>
                  </a:moveTo>
                  <a:cubicBezTo>
                    <a:pt x="56" y="0"/>
                    <a:pt x="20" y="1"/>
                    <a:pt x="0" y="14"/>
                  </a:cubicBezTo>
                  <a:cubicBezTo>
                    <a:pt x="9" y="21"/>
                    <a:pt x="24" y="33"/>
                    <a:pt x="35" y="50"/>
                  </a:cubicBezTo>
                  <a:cubicBezTo>
                    <a:pt x="39" y="45"/>
                    <a:pt x="49" y="39"/>
                    <a:pt x="64" y="32"/>
                  </a:cubicBezTo>
                  <a:cubicBezTo>
                    <a:pt x="70" y="26"/>
                    <a:pt x="70" y="6"/>
                    <a:pt x="56" y="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12" name="Freeform 451"/>
            <p:cNvSpPr>
              <a:spLocks/>
            </p:cNvSpPr>
            <p:nvPr/>
          </p:nvSpPr>
          <p:spPr bwMode="auto">
            <a:xfrm>
              <a:off x="267" y="1540"/>
              <a:ext cx="189" cy="347"/>
            </a:xfrm>
            <a:custGeom>
              <a:avLst/>
              <a:gdLst>
                <a:gd name="T0" fmla="*/ 0 w 151"/>
                <a:gd name="T1" fmla="*/ 3493 h 260"/>
                <a:gd name="T2" fmla="*/ 208 w 151"/>
                <a:gd name="T3" fmla="*/ 3022 h 260"/>
                <a:gd name="T4" fmla="*/ 477 w 151"/>
                <a:gd name="T5" fmla="*/ 2772 h 260"/>
                <a:gd name="T6" fmla="*/ 770 w 151"/>
                <a:gd name="T7" fmla="*/ 2757 h 260"/>
                <a:gd name="T8" fmla="*/ 989 w 151"/>
                <a:gd name="T9" fmla="*/ 2857 h 260"/>
                <a:gd name="T10" fmla="*/ 1026 w 151"/>
                <a:gd name="T11" fmla="*/ 2892 h 260"/>
                <a:gd name="T12" fmla="*/ 1028 w 151"/>
                <a:gd name="T13" fmla="*/ 2927 h 260"/>
                <a:gd name="T14" fmla="*/ 1053 w 151"/>
                <a:gd name="T15" fmla="*/ 2956 h 260"/>
                <a:gd name="T16" fmla="*/ 1073 w 151"/>
                <a:gd name="T17" fmla="*/ 2976 h 260"/>
                <a:gd name="T18" fmla="*/ 1090 w 151"/>
                <a:gd name="T19" fmla="*/ 3012 h 260"/>
                <a:gd name="T20" fmla="*/ 1101 w 151"/>
                <a:gd name="T21" fmla="*/ 3040 h 260"/>
                <a:gd name="T22" fmla="*/ 1121 w 151"/>
                <a:gd name="T23" fmla="*/ 3091 h 260"/>
                <a:gd name="T24" fmla="*/ 1144 w 151"/>
                <a:gd name="T25" fmla="*/ 3040 h 260"/>
                <a:gd name="T26" fmla="*/ 1058 w 151"/>
                <a:gd name="T27" fmla="*/ 454 h 260"/>
                <a:gd name="T28" fmla="*/ 1058 w 151"/>
                <a:gd name="T29" fmla="*/ 28 h 260"/>
                <a:gd name="T30" fmla="*/ 631 w 151"/>
                <a:gd name="T31" fmla="*/ 187 h 260"/>
                <a:gd name="T32" fmla="*/ 195 w 151"/>
                <a:gd name="T33" fmla="*/ 0 h 260"/>
                <a:gd name="T34" fmla="*/ 195 w 151"/>
                <a:gd name="T35" fmla="*/ 37 h 260"/>
                <a:gd name="T36" fmla="*/ 185 w 151"/>
                <a:gd name="T37" fmla="*/ 410 h 260"/>
                <a:gd name="T38" fmla="*/ 186 w 151"/>
                <a:gd name="T39" fmla="*/ 2097 h 260"/>
                <a:gd name="T40" fmla="*/ 0 w 151"/>
                <a:gd name="T41" fmla="*/ 3493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260"/>
                <a:gd name="T65" fmla="*/ 151 w 151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260">
                  <a:moveTo>
                    <a:pt x="0" y="260"/>
                  </a:moveTo>
                  <a:cubicBezTo>
                    <a:pt x="9" y="241"/>
                    <a:pt x="20" y="233"/>
                    <a:pt x="27" y="225"/>
                  </a:cubicBezTo>
                  <a:cubicBezTo>
                    <a:pt x="37" y="215"/>
                    <a:pt x="50" y="207"/>
                    <a:pt x="63" y="207"/>
                  </a:cubicBezTo>
                  <a:cubicBezTo>
                    <a:pt x="76" y="206"/>
                    <a:pt x="94" y="203"/>
                    <a:pt x="102" y="205"/>
                  </a:cubicBezTo>
                  <a:cubicBezTo>
                    <a:pt x="110" y="207"/>
                    <a:pt x="124" y="208"/>
                    <a:pt x="131" y="213"/>
                  </a:cubicBezTo>
                  <a:cubicBezTo>
                    <a:pt x="133" y="214"/>
                    <a:pt x="135" y="215"/>
                    <a:pt x="136" y="216"/>
                  </a:cubicBezTo>
                  <a:cubicBezTo>
                    <a:pt x="137" y="217"/>
                    <a:pt x="137" y="217"/>
                    <a:pt x="137" y="218"/>
                  </a:cubicBezTo>
                  <a:cubicBezTo>
                    <a:pt x="139" y="218"/>
                    <a:pt x="140" y="219"/>
                    <a:pt x="140" y="220"/>
                  </a:cubicBezTo>
                  <a:cubicBezTo>
                    <a:pt x="141" y="221"/>
                    <a:pt x="141" y="221"/>
                    <a:pt x="142" y="222"/>
                  </a:cubicBezTo>
                  <a:cubicBezTo>
                    <a:pt x="143" y="223"/>
                    <a:pt x="144" y="224"/>
                    <a:pt x="145" y="224"/>
                  </a:cubicBezTo>
                  <a:cubicBezTo>
                    <a:pt x="145" y="225"/>
                    <a:pt x="145" y="225"/>
                    <a:pt x="146" y="226"/>
                  </a:cubicBezTo>
                  <a:cubicBezTo>
                    <a:pt x="147" y="227"/>
                    <a:pt x="148" y="229"/>
                    <a:pt x="149" y="230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46" y="210"/>
                    <a:pt x="143" y="100"/>
                    <a:pt x="141" y="34"/>
                  </a:cubicBezTo>
                  <a:cubicBezTo>
                    <a:pt x="141" y="14"/>
                    <a:pt x="141" y="10"/>
                    <a:pt x="141" y="2"/>
                  </a:cubicBezTo>
                  <a:cubicBezTo>
                    <a:pt x="136" y="9"/>
                    <a:pt x="113" y="14"/>
                    <a:pt x="84" y="14"/>
                  </a:cubicBezTo>
                  <a:cubicBezTo>
                    <a:pt x="52" y="14"/>
                    <a:pt x="26" y="8"/>
                    <a:pt x="26" y="0"/>
                  </a:cubicBezTo>
                  <a:cubicBezTo>
                    <a:pt x="26" y="0"/>
                    <a:pt x="26" y="2"/>
                    <a:pt x="26" y="3"/>
                  </a:cubicBezTo>
                  <a:cubicBezTo>
                    <a:pt x="25" y="13"/>
                    <a:pt x="24" y="14"/>
                    <a:pt x="24" y="31"/>
                  </a:cubicBezTo>
                  <a:cubicBezTo>
                    <a:pt x="23" y="68"/>
                    <a:pt x="23" y="116"/>
                    <a:pt x="25" y="156"/>
                  </a:cubicBezTo>
                  <a:cubicBezTo>
                    <a:pt x="25" y="186"/>
                    <a:pt x="18" y="222"/>
                    <a:pt x="0" y="260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13" name="Freeform 452"/>
            <p:cNvSpPr>
              <a:spLocks/>
            </p:cNvSpPr>
            <p:nvPr/>
          </p:nvSpPr>
          <p:spPr bwMode="auto">
            <a:xfrm>
              <a:off x="192" y="1840"/>
              <a:ext cx="93" cy="55"/>
            </a:xfrm>
            <a:custGeom>
              <a:avLst/>
              <a:gdLst>
                <a:gd name="T0" fmla="*/ 94 w 74"/>
                <a:gd name="T1" fmla="*/ 0 h 41"/>
                <a:gd name="T2" fmla="*/ 118 w 74"/>
                <a:gd name="T3" fmla="*/ 549 h 41"/>
                <a:gd name="T4" fmla="*/ 456 w 74"/>
                <a:gd name="T5" fmla="*/ 578 h 41"/>
                <a:gd name="T6" fmla="*/ 464 w 74"/>
                <a:gd name="T7" fmla="*/ 495 h 41"/>
                <a:gd name="T8" fmla="*/ 464 w 74"/>
                <a:gd name="T9" fmla="*/ 495 h 41"/>
                <a:gd name="T10" fmla="*/ 579 w 74"/>
                <a:gd name="T11" fmla="*/ 0 h 41"/>
                <a:gd name="T12" fmla="*/ 94 w 74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41"/>
                <a:gd name="T23" fmla="*/ 74 w 74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41">
                  <a:moveTo>
                    <a:pt x="12" y="0"/>
                  </a:moveTo>
                  <a:cubicBezTo>
                    <a:pt x="1" y="6"/>
                    <a:pt x="0" y="36"/>
                    <a:pt x="15" y="39"/>
                  </a:cubicBezTo>
                  <a:cubicBezTo>
                    <a:pt x="23" y="41"/>
                    <a:pt x="42" y="41"/>
                    <a:pt x="58" y="41"/>
                  </a:cubicBezTo>
                  <a:cubicBezTo>
                    <a:pt x="59" y="39"/>
                    <a:pt x="60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6" y="23"/>
                    <a:pt x="70" y="11"/>
                    <a:pt x="74" y="0"/>
                  </a:cubicBezTo>
                  <a:cubicBezTo>
                    <a:pt x="51" y="0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14" name="Freeform 453"/>
            <p:cNvSpPr>
              <a:spLocks/>
            </p:cNvSpPr>
            <p:nvPr/>
          </p:nvSpPr>
          <p:spPr bwMode="auto">
            <a:xfrm>
              <a:off x="356" y="1552"/>
              <a:ext cx="39" cy="1"/>
            </a:xfrm>
            <a:custGeom>
              <a:avLst/>
              <a:gdLst>
                <a:gd name="T0" fmla="*/ 0 w 31"/>
                <a:gd name="T1" fmla="*/ 0 h 1"/>
                <a:gd name="T2" fmla="*/ 245 w 31"/>
                <a:gd name="T3" fmla="*/ 0 h 1"/>
                <a:gd name="T4" fmla="*/ 0 60000 65536"/>
                <a:gd name="T5" fmla="*/ 0 60000 65536"/>
                <a:gd name="T6" fmla="*/ 0 w 31"/>
                <a:gd name="T7" fmla="*/ 0 h 1"/>
                <a:gd name="T8" fmla="*/ 31 w 3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" h="1">
                  <a:moveTo>
                    <a:pt x="0" y="0"/>
                  </a:moveTo>
                  <a:cubicBezTo>
                    <a:pt x="4" y="1"/>
                    <a:pt x="26" y="1"/>
                    <a:pt x="31" y="0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15" name="Freeform 454"/>
            <p:cNvSpPr>
              <a:spLocks/>
            </p:cNvSpPr>
            <p:nvPr/>
          </p:nvSpPr>
          <p:spPr bwMode="auto">
            <a:xfrm>
              <a:off x="175" y="1904"/>
              <a:ext cx="86" cy="60"/>
            </a:xfrm>
            <a:custGeom>
              <a:avLst/>
              <a:gdLst>
                <a:gd name="T0" fmla="*/ 430 w 69"/>
                <a:gd name="T1" fmla="*/ 604 h 45"/>
                <a:gd name="T2" fmla="*/ 500 w 69"/>
                <a:gd name="T3" fmla="*/ 1 h 45"/>
                <a:gd name="T4" fmla="*/ 96 w 69"/>
                <a:gd name="T5" fmla="*/ 28 h 45"/>
                <a:gd name="T6" fmla="*/ 126 w 69"/>
                <a:gd name="T7" fmla="*/ 560 h 45"/>
                <a:gd name="T8" fmla="*/ 430 w 69"/>
                <a:gd name="T9" fmla="*/ 604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59" y="45"/>
                  </a:moveTo>
                  <a:cubicBezTo>
                    <a:pt x="62" y="26"/>
                    <a:pt x="65" y="12"/>
                    <a:pt x="69" y="1"/>
                  </a:cubicBezTo>
                  <a:cubicBezTo>
                    <a:pt x="49" y="0"/>
                    <a:pt x="22" y="1"/>
                    <a:pt x="14" y="2"/>
                  </a:cubicBezTo>
                  <a:cubicBezTo>
                    <a:pt x="6" y="3"/>
                    <a:pt x="0" y="39"/>
                    <a:pt x="18" y="42"/>
                  </a:cubicBezTo>
                  <a:cubicBezTo>
                    <a:pt x="28" y="45"/>
                    <a:pt x="44" y="45"/>
                    <a:pt x="59" y="45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16" name="Freeform 455"/>
            <p:cNvSpPr>
              <a:spLocks/>
            </p:cNvSpPr>
            <p:nvPr/>
          </p:nvSpPr>
          <p:spPr bwMode="auto">
            <a:xfrm>
              <a:off x="212" y="1647"/>
              <a:ext cx="60" cy="30"/>
            </a:xfrm>
            <a:custGeom>
              <a:avLst/>
              <a:gdLst>
                <a:gd name="T0" fmla="*/ 359 w 48"/>
                <a:gd name="T1" fmla="*/ 0 h 23"/>
                <a:gd name="T2" fmla="*/ 76 w 48"/>
                <a:gd name="T3" fmla="*/ 35 h 23"/>
                <a:gd name="T4" fmla="*/ 0 w 48"/>
                <a:gd name="T5" fmla="*/ 250 h 23"/>
                <a:gd name="T6" fmla="*/ 0 60000 65536"/>
                <a:gd name="T7" fmla="*/ 0 60000 65536"/>
                <a:gd name="T8" fmla="*/ 0 60000 65536"/>
                <a:gd name="T9" fmla="*/ 0 w 48"/>
                <a:gd name="T10" fmla="*/ 0 h 23"/>
                <a:gd name="T11" fmla="*/ 48 w 48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3">
                  <a:moveTo>
                    <a:pt x="48" y="0"/>
                  </a:moveTo>
                  <a:cubicBezTo>
                    <a:pt x="33" y="0"/>
                    <a:pt x="17" y="3"/>
                    <a:pt x="10" y="3"/>
                  </a:cubicBezTo>
                  <a:cubicBezTo>
                    <a:pt x="4" y="5"/>
                    <a:pt x="0" y="14"/>
                    <a:pt x="0" y="23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17" name="Freeform 456"/>
            <p:cNvSpPr>
              <a:spLocks/>
            </p:cNvSpPr>
            <p:nvPr/>
          </p:nvSpPr>
          <p:spPr bwMode="auto">
            <a:xfrm>
              <a:off x="220" y="1589"/>
              <a:ext cx="77" cy="28"/>
            </a:xfrm>
            <a:custGeom>
              <a:avLst/>
              <a:gdLst>
                <a:gd name="T0" fmla="*/ 438 w 62"/>
                <a:gd name="T1" fmla="*/ 151 h 21"/>
                <a:gd name="T2" fmla="*/ 119 w 62"/>
                <a:gd name="T3" fmla="*/ 0 h 21"/>
                <a:gd name="T4" fmla="*/ 0 w 62"/>
                <a:gd name="T5" fmla="*/ 276 h 21"/>
                <a:gd name="T6" fmla="*/ 0 60000 65536"/>
                <a:gd name="T7" fmla="*/ 0 60000 65536"/>
                <a:gd name="T8" fmla="*/ 0 60000 65536"/>
                <a:gd name="T9" fmla="*/ 0 w 62"/>
                <a:gd name="T10" fmla="*/ 0 h 21"/>
                <a:gd name="T11" fmla="*/ 62 w 62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" h="21">
                  <a:moveTo>
                    <a:pt x="62" y="11"/>
                  </a:moveTo>
                  <a:cubicBezTo>
                    <a:pt x="41" y="7"/>
                    <a:pt x="23" y="2"/>
                    <a:pt x="17" y="0"/>
                  </a:cubicBezTo>
                  <a:cubicBezTo>
                    <a:pt x="8" y="1"/>
                    <a:pt x="1" y="11"/>
                    <a:pt x="0" y="21"/>
                  </a:cubicBezTo>
                </a:path>
              </a:pathLst>
            </a:custGeom>
            <a:solidFill>
              <a:srgbClr val="EEB1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18" name="Freeform 457"/>
            <p:cNvSpPr>
              <a:spLocks/>
            </p:cNvSpPr>
            <p:nvPr/>
          </p:nvSpPr>
          <p:spPr bwMode="auto">
            <a:xfrm>
              <a:off x="206" y="1584"/>
              <a:ext cx="91" cy="116"/>
            </a:xfrm>
            <a:custGeom>
              <a:avLst/>
              <a:gdLst>
                <a:gd name="T0" fmla="*/ 529 w 73"/>
                <a:gd name="T1" fmla="*/ 151 h 87"/>
                <a:gd name="T2" fmla="*/ 207 w 73"/>
                <a:gd name="T3" fmla="*/ 0 h 87"/>
                <a:gd name="T4" fmla="*/ 118 w 73"/>
                <a:gd name="T5" fmla="*/ 476 h 87"/>
                <a:gd name="T6" fmla="*/ 383 w 73"/>
                <a:gd name="T7" fmla="*/ 604 h 87"/>
                <a:gd name="T8" fmla="*/ 96 w 73"/>
                <a:gd name="T9" fmla="*/ 607 h 87"/>
                <a:gd name="T10" fmla="*/ 120 w 73"/>
                <a:gd name="T11" fmla="*/ 1129 h 87"/>
                <a:gd name="T12" fmla="*/ 529 w 73"/>
                <a:gd name="T13" fmla="*/ 1164 h 87"/>
                <a:gd name="T14" fmla="*/ 529 w 73"/>
                <a:gd name="T15" fmla="*/ 151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2" y="7"/>
                    <a:pt x="34" y="2"/>
                    <a:pt x="28" y="0"/>
                  </a:cubicBezTo>
                  <a:cubicBezTo>
                    <a:pt x="13" y="1"/>
                    <a:pt x="6" y="25"/>
                    <a:pt x="16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1" y="46"/>
                    <a:pt x="14" y="46"/>
                  </a:cubicBezTo>
                  <a:cubicBezTo>
                    <a:pt x="2" y="50"/>
                    <a:pt x="0" y="82"/>
                    <a:pt x="17" y="85"/>
                  </a:cubicBezTo>
                  <a:cubicBezTo>
                    <a:pt x="34" y="86"/>
                    <a:pt x="56" y="86"/>
                    <a:pt x="73" y="87"/>
                  </a:cubicBezTo>
                  <a:cubicBezTo>
                    <a:pt x="72" y="61"/>
                    <a:pt x="72" y="34"/>
                    <a:pt x="73" y="11"/>
                  </a:cubicBezTo>
                  <a:close/>
                </a:path>
              </a:pathLst>
            </a:custGeom>
            <a:solidFill>
              <a:srgbClr val="A5C7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19" name="Freeform 458"/>
            <p:cNvSpPr>
              <a:spLocks/>
            </p:cNvSpPr>
            <p:nvPr/>
          </p:nvSpPr>
          <p:spPr bwMode="auto">
            <a:xfrm>
              <a:off x="444" y="1389"/>
              <a:ext cx="409" cy="647"/>
            </a:xfrm>
            <a:custGeom>
              <a:avLst/>
              <a:gdLst>
                <a:gd name="T0" fmla="*/ 1921 w 327"/>
                <a:gd name="T1" fmla="*/ 928 h 485"/>
                <a:gd name="T2" fmla="*/ 1792 w 327"/>
                <a:gd name="T3" fmla="*/ 747 h 485"/>
                <a:gd name="T4" fmla="*/ 1816 w 327"/>
                <a:gd name="T5" fmla="*/ 472 h 485"/>
                <a:gd name="T6" fmla="*/ 1561 w 327"/>
                <a:gd name="T7" fmla="*/ 268 h 485"/>
                <a:gd name="T8" fmla="*/ 1466 w 327"/>
                <a:gd name="T9" fmla="*/ 511 h 485"/>
                <a:gd name="T10" fmla="*/ 1453 w 327"/>
                <a:gd name="T11" fmla="*/ 151 h 485"/>
                <a:gd name="T12" fmla="*/ 1203 w 327"/>
                <a:gd name="T13" fmla="*/ 129 h 485"/>
                <a:gd name="T14" fmla="*/ 1007 w 327"/>
                <a:gd name="T15" fmla="*/ 655 h 485"/>
                <a:gd name="T16" fmla="*/ 929 w 327"/>
                <a:gd name="T17" fmla="*/ 332 h 485"/>
                <a:gd name="T18" fmla="*/ 662 w 327"/>
                <a:gd name="T19" fmla="*/ 454 h 485"/>
                <a:gd name="T20" fmla="*/ 615 w 327"/>
                <a:gd name="T21" fmla="*/ 879 h 485"/>
                <a:gd name="T22" fmla="*/ 569 w 327"/>
                <a:gd name="T23" fmla="*/ 1014 h 485"/>
                <a:gd name="T24" fmla="*/ 25 w 327"/>
                <a:gd name="T25" fmla="*/ 3022 h 485"/>
                <a:gd name="T26" fmla="*/ 94 w 327"/>
                <a:gd name="T27" fmla="*/ 4656 h 485"/>
                <a:gd name="T28" fmla="*/ 94 w 327"/>
                <a:gd name="T29" fmla="*/ 4677 h 485"/>
                <a:gd name="T30" fmla="*/ 304 w 327"/>
                <a:gd name="T31" fmla="*/ 5247 h 485"/>
                <a:gd name="T32" fmla="*/ 330 w 327"/>
                <a:gd name="T33" fmla="*/ 5891 h 485"/>
                <a:gd name="T34" fmla="*/ 305 w 327"/>
                <a:gd name="T35" fmla="*/ 5834 h 485"/>
                <a:gd name="T36" fmla="*/ 805 w 327"/>
                <a:gd name="T37" fmla="*/ 6410 h 485"/>
                <a:gd name="T38" fmla="*/ 817 w 327"/>
                <a:gd name="T39" fmla="*/ 6398 h 485"/>
                <a:gd name="T40" fmla="*/ 809 w 327"/>
                <a:gd name="T41" fmla="*/ 5802 h 485"/>
                <a:gd name="T42" fmla="*/ 988 w 327"/>
                <a:gd name="T43" fmla="*/ 4322 h 485"/>
                <a:gd name="T44" fmla="*/ 1096 w 327"/>
                <a:gd name="T45" fmla="*/ 3831 h 485"/>
                <a:gd name="T46" fmla="*/ 1096 w 327"/>
                <a:gd name="T47" fmla="*/ 3831 h 485"/>
                <a:gd name="T48" fmla="*/ 1096 w 327"/>
                <a:gd name="T49" fmla="*/ 3810 h 485"/>
                <a:gd name="T50" fmla="*/ 1053 w 327"/>
                <a:gd name="T51" fmla="*/ 3511 h 485"/>
                <a:gd name="T52" fmla="*/ 1052 w 327"/>
                <a:gd name="T53" fmla="*/ 3511 h 485"/>
                <a:gd name="T54" fmla="*/ 1236 w 327"/>
                <a:gd name="T55" fmla="*/ 2174 h 485"/>
                <a:gd name="T56" fmla="*/ 1242 w 327"/>
                <a:gd name="T57" fmla="*/ 2198 h 485"/>
                <a:gd name="T58" fmla="*/ 1491 w 327"/>
                <a:gd name="T59" fmla="*/ 2248 h 485"/>
                <a:gd name="T60" fmla="*/ 1491 w 327"/>
                <a:gd name="T61" fmla="*/ 2254 h 485"/>
                <a:gd name="T62" fmla="*/ 1497 w 327"/>
                <a:gd name="T63" fmla="*/ 2248 h 485"/>
                <a:gd name="T64" fmla="*/ 1827 w 327"/>
                <a:gd name="T65" fmla="*/ 2230 h 485"/>
                <a:gd name="T66" fmla="*/ 2450 w 327"/>
                <a:gd name="T67" fmla="*/ 2222 h 485"/>
                <a:gd name="T68" fmla="*/ 1921 w 327"/>
                <a:gd name="T69" fmla="*/ 928 h 4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7"/>
                <a:gd name="T106" fmla="*/ 0 h 485"/>
                <a:gd name="T107" fmla="*/ 327 w 327"/>
                <a:gd name="T108" fmla="*/ 485 h 4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7" h="485">
                  <a:moveTo>
                    <a:pt x="257" y="70"/>
                  </a:moveTo>
                  <a:cubicBezTo>
                    <a:pt x="254" y="68"/>
                    <a:pt x="241" y="59"/>
                    <a:pt x="239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8"/>
                    <a:pt x="220" y="3"/>
                    <a:pt x="209" y="20"/>
                  </a:cubicBezTo>
                  <a:cubicBezTo>
                    <a:pt x="206" y="25"/>
                    <a:pt x="204" y="27"/>
                    <a:pt x="196" y="38"/>
                  </a:cubicBezTo>
                  <a:cubicBezTo>
                    <a:pt x="196" y="38"/>
                    <a:pt x="197" y="15"/>
                    <a:pt x="194" y="11"/>
                  </a:cubicBezTo>
                  <a:cubicBezTo>
                    <a:pt x="184" y="0"/>
                    <a:pt x="166" y="3"/>
                    <a:pt x="161" y="10"/>
                  </a:cubicBezTo>
                  <a:cubicBezTo>
                    <a:pt x="155" y="16"/>
                    <a:pt x="159" y="47"/>
                    <a:pt x="134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5"/>
                    <a:pt x="88" y="34"/>
                  </a:cubicBezTo>
                  <a:cubicBezTo>
                    <a:pt x="87" y="45"/>
                    <a:pt x="85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8"/>
                    <a:pt x="3" y="165"/>
                    <a:pt x="3" y="226"/>
                  </a:cubicBezTo>
                  <a:cubicBezTo>
                    <a:pt x="3" y="251"/>
                    <a:pt x="0" y="301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1" y="362"/>
                    <a:pt x="28" y="377"/>
                    <a:pt x="40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6"/>
                  </a:cubicBezTo>
                  <a:cubicBezTo>
                    <a:pt x="62" y="462"/>
                    <a:pt x="95" y="485"/>
                    <a:pt x="107" y="479"/>
                  </a:cubicBezTo>
                  <a:cubicBezTo>
                    <a:pt x="107" y="479"/>
                    <a:pt x="108" y="478"/>
                    <a:pt x="109" y="478"/>
                  </a:cubicBezTo>
                  <a:cubicBezTo>
                    <a:pt x="108" y="433"/>
                    <a:pt x="108" y="433"/>
                    <a:pt x="108" y="433"/>
                  </a:cubicBezTo>
                  <a:cubicBezTo>
                    <a:pt x="109" y="398"/>
                    <a:pt x="116" y="359"/>
                    <a:pt x="132" y="323"/>
                  </a:cubicBezTo>
                  <a:cubicBezTo>
                    <a:pt x="139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5"/>
                  </a:cubicBezTo>
                  <a:cubicBezTo>
                    <a:pt x="149" y="272"/>
                    <a:pt x="147" y="266"/>
                    <a:pt x="141" y="262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4" y="168"/>
                    <a:pt x="199" y="168"/>
                  </a:cubicBezTo>
                  <a:cubicBezTo>
                    <a:pt x="199" y="169"/>
                    <a:pt x="199" y="169"/>
                    <a:pt x="199" y="169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12" y="169"/>
                    <a:pt x="226" y="168"/>
                    <a:pt x="244" y="167"/>
                  </a:cubicBezTo>
                  <a:cubicBezTo>
                    <a:pt x="268" y="165"/>
                    <a:pt x="297" y="165"/>
                    <a:pt x="327" y="166"/>
                  </a:cubicBezTo>
                  <a:cubicBezTo>
                    <a:pt x="315" y="126"/>
                    <a:pt x="293" y="92"/>
                    <a:pt x="257" y="70"/>
                  </a:cubicBez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20" name="Freeform 459"/>
            <p:cNvSpPr>
              <a:spLocks/>
            </p:cNvSpPr>
            <p:nvPr/>
          </p:nvSpPr>
          <p:spPr bwMode="auto">
            <a:xfrm>
              <a:off x="792" y="1731"/>
              <a:ext cx="72" cy="40"/>
            </a:xfrm>
            <a:custGeom>
              <a:avLst/>
              <a:gdLst>
                <a:gd name="T0" fmla="*/ 32 w 58"/>
                <a:gd name="T1" fmla="*/ 292 h 30"/>
                <a:gd name="T2" fmla="*/ 381 w 58"/>
                <a:gd name="T3" fmla="*/ 400 h 30"/>
                <a:gd name="T4" fmla="*/ 403 w 58"/>
                <a:gd name="T5" fmla="*/ 0 h 30"/>
                <a:gd name="T6" fmla="*/ 0 w 58"/>
                <a:gd name="T7" fmla="*/ 305 h 30"/>
                <a:gd name="T8" fmla="*/ 32 w 58"/>
                <a:gd name="T9" fmla="*/ 292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0"/>
                <a:gd name="T17" fmla="*/ 58 w 5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0">
                  <a:moveTo>
                    <a:pt x="5" y="22"/>
                  </a:moveTo>
                  <a:cubicBezTo>
                    <a:pt x="20" y="24"/>
                    <a:pt x="38" y="26"/>
                    <a:pt x="55" y="30"/>
                  </a:cubicBezTo>
                  <a:cubicBezTo>
                    <a:pt x="57" y="20"/>
                    <a:pt x="58" y="10"/>
                    <a:pt x="58" y="0"/>
                  </a:cubicBezTo>
                  <a:cubicBezTo>
                    <a:pt x="38" y="1"/>
                    <a:pt x="18" y="7"/>
                    <a:pt x="0" y="23"/>
                  </a:cubicBezTo>
                  <a:lnTo>
                    <a:pt x="5" y="22"/>
                  </a:lnTo>
                  <a:close/>
                </a:path>
              </a:pathLst>
            </a:custGeom>
            <a:solidFill>
              <a:srgbClr val="F79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21" name="Freeform 460"/>
            <p:cNvSpPr>
              <a:spLocks/>
            </p:cNvSpPr>
            <p:nvPr/>
          </p:nvSpPr>
          <p:spPr bwMode="auto">
            <a:xfrm>
              <a:off x="290" y="1879"/>
              <a:ext cx="432" cy="162"/>
            </a:xfrm>
            <a:custGeom>
              <a:avLst/>
              <a:gdLst>
                <a:gd name="T0" fmla="*/ 2611 w 345"/>
                <a:gd name="T1" fmla="*/ 305 h 122"/>
                <a:gd name="T2" fmla="*/ 2294 w 345"/>
                <a:gd name="T3" fmla="*/ 37 h 122"/>
                <a:gd name="T4" fmla="*/ 1915 w 345"/>
                <a:gd name="T5" fmla="*/ 150 h 122"/>
                <a:gd name="T6" fmla="*/ 1892 w 345"/>
                <a:gd name="T7" fmla="*/ 169 h 122"/>
                <a:gd name="T8" fmla="*/ 1869 w 345"/>
                <a:gd name="T9" fmla="*/ 714 h 122"/>
                <a:gd name="T10" fmla="*/ 1734 w 345"/>
                <a:gd name="T11" fmla="*/ 1486 h 122"/>
                <a:gd name="T12" fmla="*/ 1173 w 345"/>
                <a:gd name="T13" fmla="*/ 785 h 122"/>
                <a:gd name="T14" fmla="*/ 1168 w 345"/>
                <a:gd name="T15" fmla="*/ 770 h 122"/>
                <a:gd name="T16" fmla="*/ 475 w 345"/>
                <a:gd name="T17" fmla="*/ 538 h 122"/>
                <a:gd name="T18" fmla="*/ 0 w 345"/>
                <a:gd name="T19" fmla="*/ 1173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45"/>
                <a:gd name="T31" fmla="*/ 0 h 122"/>
                <a:gd name="T32" fmla="*/ 345 w 345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45" h="122">
                  <a:moveTo>
                    <a:pt x="345" y="24"/>
                  </a:moveTo>
                  <a:cubicBezTo>
                    <a:pt x="337" y="12"/>
                    <a:pt x="321" y="7"/>
                    <a:pt x="303" y="3"/>
                  </a:cubicBezTo>
                  <a:cubicBezTo>
                    <a:pt x="284" y="0"/>
                    <a:pt x="266" y="3"/>
                    <a:pt x="253" y="11"/>
                  </a:cubicBezTo>
                  <a:cubicBezTo>
                    <a:pt x="252" y="11"/>
                    <a:pt x="251" y="12"/>
                    <a:pt x="250" y="13"/>
                  </a:cubicBezTo>
                  <a:cubicBezTo>
                    <a:pt x="247" y="19"/>
                    <a:pt x="250" y="33"/>
                    <a:pt x="247" y="56"/>
                  </a:cubicBezTo>
                  <a:cubicBezTo>
                    <a:pt x="244" y="75"/>
                    <a:pt x="248" y="105"/>
                    <a:pt x="229" y="116"/>
                  </a:cubicBezTo>
                  <a:cubicBezTo>
                    <a:pt x="216" y="122"/>
                    <a:pt x="174" y="91"/>
                    <a:pt x="155" y="61"/>
                  </a:cubicBezTo>
                  <a:cubicBezTo>
                    <a:pt x="154" y="61"/>
                    <a:pt x="154" y="61"/>
                    <a:pt x="154" y="60"/>
                  </a:cubicBezTo>
                  <a:cubicBezTo>
                    <a:pt x="130" y="36"/>
                    <a:pt x="90" y="35"/>
                    <a:pt x="62" y="42"/>
                  </a:cubicBezTo>
                  <a:cubicBezTo>
                    <a:pt x="29" y="51"/>
                    <a:pt x="5" y="70"/>
                    <a:pt x="0" y="91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22" name="Freeform 461"/>
            <p:cNvSpPr>
              <a:spLocks/>
            </p:cNvSpPr>
            <p:nvPr/>
          </p:nvSpPr>
          <p:spPr bwMode="auto">
            <a:xfrm>
              <a:off x="714" y="2016"/>
              <a:ext cx="133" cy="336"/>
            </a:xfrm>
            <a:custGeom>
              <a:avLst/>
              <a:gdLst>
                <a:gd name="T0" fmla="*/ 56 w 106"/>
                <a:gd name="T1" fmla="*/ 453 h 252"/>
                <a:gd name="T2" fmla="*/ 94 w 106"/>
                <a:gd name="T3" fmla="*/ 655 h 252"/>
                <a:gd name="T4" fmla="*/ 148 w 106"/>
                <a:gd name="T5" fmla="*/ 875 h 252"/>
                <a:gd name="T6" fmla="*/ 173 w 106"/>
                <a:gd name="T7" fmla="*/ 1012 h 252"/>
                <a:gd name="T8" fmla="*/ 272 w 106"/>
                <a:gd name="T9" fmla="*/ 1401 h 252"/>
                <a:gd name="T10" fmla="*/ 364 w 106"/>
                <a:gd name="T11" fmla="*/ 1669 h 252"/>
                <a:gd name="T12" fmla="*/ 366 w 106"/>
                <a:gd name="T13" fmla="*/ 1771 h 252"/>
                <a:gd name="T14" fmla="*/ 427 w 106"/>
                <a:gd name="T15" fmla="*/ 2027 h 252"/>
                <a:gd name="T16" fmla="*/ 514 w 106"/>
                <a:gd name="T17" fmla="*/ 2389 h 252"/>
                <a:gd name="T18" fmla="*/ 524 w 106"/>
                <a:gd name="T19" fmla="*/ 2427 h 252"/>
                <a:gd name="T20" fmla="*/ 536 w 106"/>
                <a:gd name="T21" fmla="*/ 2491 h 252"/>
                <a:gd name="T22" fmla="*/ 600 w 106"/>
                <a:gd name="T23" fmla="*/ 2719 h 252"/>
                <a:gd name="T24" fmla="*/ 699 w 106"/>
                <a:gd name="T25" fmla="*/ 3108 h 252"/>
                <a:gd name="T26" fmla="*/ 723 w 106"/>
                <a:gd name="T27" fmla="*/ 3207 h 252"/>
                <a:gd name="T28" fmla="*/ 798 w 106"/>
                <a:gd name="T29" fmla="*/ 3327 h 252"/>
                <a:gd name="T30" fmla="*/ 753 w 106"/>
                <a:gd name="T31" fmla="*/ 3199 h 252"/>
                <a:gd name="T32" fmla="*/ 737 w 106"/>
                <a:gd name="T33" fmla="*/ 3084 h 252"/>
                <a:gd name="T34" fmla="*/ 632 w 106"/>
                <a:gd name="T35" fmla="*/ 2676 h 252"/>
                <a:gd name="T36" fmla="*/ 573 w 106"/>
                <a:gd name="T37" fmla="*/ 2476 h 252"/>
                <a:gd name="T38" fmla="*/ 552 w 106"/>
                <a:gd name="T39" fmla="*/ 2405 h 252"/>
                <a:gd name="T40" fmla="*/ 551 w 106"/>
                <a:gd name="T41" fmla="*/ 2361 h 252"/>
                <a:gd name="T42" fmla="*/ 459 w 106"/>
                <a:gd name="T43" fmla="*/ 2000 h 252"/>
                <a:gd name="T44" fmla="*/ 410 w 106"/>
                <a:gd name="T45" fmla="*/ 1771 h 252"/>
                <a:gd name="T46" fmla="*/ 402 w 106"/>
                <a:gd name="T47" fmla="*/ 1648 h 252"/>
                <a:gd name="T48" fmla="*/ 310 w 106"/>
                <a:gd name="T49" fmla="*/ 1353 h 252"/>
                <a:gd name="T50" fmla="*/ 216 w 106"/>
                <a:gd name="T51" fmla="*/ 1012 h 252"/>
                <a:gd name="T52" fmla="*/ 173 w 106"/>
                <a:gd name="T53" fmla="*/ 837 h 252"/>
                <a:gd name="T54" fmla="*/ 122 w 106"/>
                <a:gd name="T55" fmla="*/ 635 h 252"/>
                <a:gd name="T56" fmla="*/ 88 w 106"/>
                <a:gd name="T57" fmla="*/ 427 h 252"/>
                <a:gd name="T58" fmla="*/ 1 w 106"/>
                <a:gd name="T59" fmla="*/ 0 h 252"/>
                <a:gd name="T60" fmla="*/ 1 w 106"/>
                <a:gd name="T61" fmla="*/ 0 h 252"/>
                <a:gd name="T62" fmla="*/ 56 w 106"/>
                <a:gd name="T63" fmla="*/ 453 h 25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6"/>
                <a:gd name="T97" fmla="*/ 0 h 252"/>
                <a:gd name="T98" fmla="*/ 106 w 106"/>
                <a:gd name="T99" fmla="*/ 252 h 25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6" h="252">
                  <a:moveTo>
                    <a:pt x="7" y="34"/>
                  </a:moveTo>
                  <a:cubicBezTo>
                    <a:pt x="8" y="38"/>
                    <a:pt x="10" y="43"/>
                    <a:pt x="12" y="49"/>
                  </a:cubicBezTo>
                  <a:cubicBezTo>
                    <a:pt x="14" y="59"/>
                    <a:pt x="17" y="63"/>
                    <a:pt x="19" y="66"/>
                  </a:cubicBezTo>
                  <a:cubicBezTo>
                    <a:pt x="21" y="68"/>
                    <a:pt x="22" y="70"/>
                    <a:pt x="23" y="76"/>
                  </a:cubicBezTo>
                  <a:cubicBezTo>
                    <a:pt x="24" y="84"/>
                    <a:pt x="30" y="94"/>
                    <a:pt x="36" y="105"/>
                  </a:cubicBezTo>
                  <a:cubicBezTo>
                    <a:pt x="41" y="112"/>
                    <a:pt x="46" y="120"/>
                    <a:pt x="47" y="125"/>
                  </a:cubicBezTo>
                  <a:cubicBezTo>
                    <a:pt x="48" y="133"/>
                    <a:pt x="48" y="133"/>
                    <a:pt x="48" y="133"/>
                  </a:cubicBezTo>
                  <a:cubicBezTo>
                    <a:pt x="49" y="138"/>
                    <a:pt x="50" y="142"/>
                    <a:pt x="55" y="152"/>
                  </a:cubicBezTo>
                  <a:cubicBezTo>
                    <a:pt x="63" y="166"/>
                    <a:pt x="64" y="171"/>
                    <a:pt x="67" y="179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9" y="187"/>
                    <a:pt x="69" y="187"/>
                    <a:pt x="69" y="187"/>
                  </a:cubicBezTo>
                  <a:cubicBezTo>
                    <a:pt x="71" y="193"/>
                    <a:pt x="72" y="195"/>
                    <a:pt x="78" y="204"/>
                  </a:cubicBezTo>
                  <a:cubicBezTo>
                    <a:pt x="85" y="212"/>
                    <a:pt x="88" y="223"/>
                    <a:pt x="91" y="233"/>
                  </a:cubicBezTo>
                  <a:cubicBezTo>
                    <a:pt x="94" y="241"/>
                    <a:pt x="94" y="241"/>
                    <a:pt x="94" y="241"/>
                  </a:cubicBezTo>
                  <a:cubicBezTo>
                    <a:pt x="96" y="248"/>
                    <a:pt x="106" y="252"/>
                    <a:pt x="104" y="250"/>
                  </a:cubicBezTo>
                  <a:cubicBezTo>
                    <a:pt x="102" y="247"/>
                    <a:pt x="100" y="246"/>
                    <a:pt x="98" y="240"/>
                  </a:cubicBezTo>
                  <a:cubicBezTo>
                    <a:pt x="96" y="232"/>
                    <a:pt x="96" y="232"/>
                    <a:pt x="96" y="232"/>
                  </a:cubicBezTo>
                  <a:cubicBezTo>
                    <a:pt x="93" y="221"/>
                    <a:pt x="89" y="210"/>
                    <a:pt x="82" y="201"/>
                  </a:cubicBezTo>
                  <a:cubicBezTo>
                    <a:pt x="76" y="193"/>
                    <a:pt x="75" y="191"/>
                    <a:pt x="74" y="186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1" y="177"/>
                    <a:pt x="71" y="177"/>
                    <a:pt x="71" y="177"/>
                  </a:cubicBezTo>
                  <a:cubicBezTo>
                    <a:pt x="69" y="169"/>
                    <a:pt x="67" y="164"/>
                    <a:pt x="60" y="150"/>
                  </a:cubicBezTo>
                  <a:cubicBezTo>
                    <a:pt x="54" y="140"/>
                    <a:pt x="54" y="137"/>
                    <a:pt x="53" y="133"/>
                  </a:cubicBezTo>
                  <a:cubicBezTo>
                    <a:pt x="52" y="124"/>
                    <a:pt x="52" y="124"/>
                    <a:pt x="52" y="124"/>
                  </a:cubicBezTo>
                  <a:cubicBezTo>
                    <a:pt x="50" y="118"/>
                    <a:pt x="46" y="110"/>
                    <a:pt x="41" y="102"/>
                  </a:cubicBezTo>
                  <a:cubicBezTo>
                    <a:pt x="35" y="92"/>
                    <a:pt x="28" y="82"/>
                    <a:pt x="28" y="76"/>
                  </a:cubicBezTo>
                  <a:cubicBezTo>
                    <a:pt x="27" y="68"/>
                    <a:pt x="25" y="65"/>
                    <a:pt x="23" y="63"/>
                  </a:cubicBezTo>
                  <a:cubicBezTo>
                    <a:pt x="21" y="60"/>
                    <a:pt x="18" y="57"/>
                    <a:pt x="16" y="48"/>
                  </a:cubicBezTo>
                  <a:cubicBezTo>
                    <a:pt x="15" y="42"/>
                    <a:pt x="13" y="37"/>
                    <a:pt x="11" y="32"/>
                  </a:cubicBezTo>
                  <a:cubicBezTo>
                    <a:pt x="8" y="23"/>
                    <a:pt x="0" y="14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5"/>
                    <a:pt x="3" y="24"/>
                    <a:pt x="7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23" name="Freeform 462"/>
            <p:cNvSpPr>
              <a:spLocks/>
            </p:cNvSpPr>
            <p:nvPr/>
          </p:nvSpPr>
          <p:spPr bwMode="auto">
            <a:xfrm>
              <a:off x="714" y="2012"/>
              <a:ext cx="163" cy="361"/>
            </a:xfrm>
            <a:custGeom>
              <a:avLst/>
              <a:gdLst>
                <a:gd name="T0" fmla="*/ 76 w 130"/>
                <a:gd name="T1" fmla="*/ 426 h 271"/>
                <a:gd name="T2" fmla="*/ 138 w 130"/>
                <a:gd name="T3" fmla="*/ 667 h 271"/>
                <a:gd name="T4" fmla="*/ 187 w 130"/>
                <a:gd name="T5" fmla="*/ 873 h 271"/>
                <a:gd name="T6" fmla="*/ 217 w 130"/>
                <a:gd name="T7" fmla="*/ 1006 h 271"/>
                <a:gd name="T8" fmla="*/ 321 w 130"/>
                <a:gd name="T9" fmla="*/ 1385 h 271"/>
                <a:gd name="T10" fmla="*/ 402 w 130"/>
                <a:gd name="T11" fmla="*/ 1652 h 271"/>
                <a:gd name="T12" fmla="*/ 426 w 130"/>
                <a:gd name="T13" fmla="*/ 1770 h 271"/>
                <a:gd name="T14" fmla="*/ 460 w 130"/>
                <a:gd name="T15" fmla="*/ 2021 h 271"/>
                <a:gd name="T16" fmla="*/ 562 w 130"/>
                <a:gd name="T17" fmla="*/ 2358 h 271"/>
                <a:gd name="T18" fmla="*/ 572 w 130"/>
                <a:gd name="T19" fmla="*/ 2420 h 271"/>
                <a:gd name="T20" fmla="*/ 576 w 130"/>
                <a:gd name="T21" fmla="*/ 2472 h 271"/>
                <a:gd name="T22" fmla="*/ 655 w 130"/>
                <a:gd name="T23" fmla="*/ 2711 h 271"/>
                <a:gd name="T24" fmla="*/ 747 w 130"/>
                <a:gd name="T25" fmla="*/ 3094 h 271"/>
                <a:gd name="T26" fmla="*/ 767 w 130"/>
                <a:gd name="T27" fmla="*/ 3194 h 271"/>
                <a:gd name="T28" fmla="*/ 825 w 130"/>
                <a:gd name="T29" fmla="*/ 3394 h 271"/>
                <a:gd name="T30" fmla="*/ 884 w 130"/>
                <a:gd name="T31" fmla="*/ 3471 h 271"/>
                <a:gd name="T32" fmla="*/ 993 w 130"/>
                <a:gd name="T33" fmla="*/ 3573 h 271"/>
                <a:gd name="T34" fmla="*/ 917 w 130"/>
                <a:gd name="T35" fmla="*/ 3495 h 271"/>
                <a:gd name="T36" fmla="*/ 856 w 130"/>
                <a:gd name="T37" fmla="*/ 3345 h 271"/>
                <a:gd name="T38" fmla="*/ 792 w 130"/>
                <a:gd name="T39" fmla="*/ 3168 h 271"/>
                <a:gd name="T40" fmla="*/ 781 w 130"/>
                <a:gd name="T41" fmla="*/ 3067 h 271"/>
                <a:gd name="T42" fmla="*/ 673 w 130"/>
                <a:gd name="T43" fmla="*/ 2663 h 271"/>
                <a:gd name="T44" fmla="*/ 612 w 130"/>
                <a:gd name="T45" fmla="*/ 2458 h 271"/>
                <a:gd name="T46" fmla="*/ 597 w 130"/>
                <a:gd name="T47" fmla="*/ 2390 h 271"/>
                <a:gd name="T48" fmla="*/ 596 w 130"/>
                <a:gd name="T49" fmla="*/ 2351 h 271"/>
                <a:gd name="T50" fmla="*/ 504 w 130"/>
                <a:gd name="T51" fmla="*/ 1998 h 271"/>
                <a:gd name="T52" fmla="*/ 456 w 130"/>
                <a:gd name="T53" fmla="*/ 1753 h 271"/>
                <a:gd name="T54" fmla="*/ 448 w 130"/>
                <a:gd name="T55" fmla="*/ 1638 h 271"/>
                <a:gd name="T56" fmla="*/ 364 w 130"/>
                <a:gd name="T57" fmla="*/ 1351 h 271"/>
                <a:gd name="T58" fmla="*/ 265 w 130"/>
                <a:gd name="T59" fmla="*/ 1006 h 271"/>
                <a:gd name="T60" fmla="*/ 217 w 130"/>
                <a:gd name="T61" fmla="*/ 833 h 271"/>
                <a:gd name="T62" fmla="*/ 172 w 130"/>
                <a:gd name="T63" fmla="*/ 647 h 271"/>
                <a:gd name="T64" fmla="*/ 110 w 130"/>
                <a:gd name="T65" fmla="*/ 386 h 271"/>
                <a:gd name="T66" fmla="*/ 1 w 130"/>
                <a:gd name="T67" fmla="*/ 0 h 271"/>
                <a:gd name="T68" fmla="*/ 1 w 130"/>
                <a:gd name="T69" fmla="*/ 0 h 271"/>
                <a:gd name="T70" fmla="*/ 76 w 130"/>
                <a:gd name="T71" fmla="*/ 426 h 27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0"/>
                <a:gd name="T109" fmla="*/ 0 h 271"/>
                <a:gd name="T110" fmla="*/ 130 w 130"/>
                <a:gd name="T111" fmla="*/ 271 h 27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0" h="271">
                  <a:moveTo>
                    <a:pt x="10" y="32"/>
                  </a:moveTo>
                  <a:cubicBezTo>
                    <a:pt x="13" y="37"/>
                    <a:pt x="16" y="43"/>
                    <a:pt x="18" y="50"/>
                  </a:cubicBezTo>
                  <a:cubicBezTo>
                    <a:pt x="20" y="60"/>
                    <a:pt x="23" y="63"/>
                    <a:pt x="25" y="66"/>
                  </a:cubicBezTo>
                  <a:cubicBezTo>
                    <a:pt x="27" y="69"/>
                    <a:pt x="29" y="71"/>
                    <a:pt x="29" y="76"/>
                  </a:cubicBezTo>
                  <a:cubicBezTo>
                    <a:pt x="30" y="85"/>
                    <a:pt x="36" y="95"/>
                    <a:pt x="42" y="105"/>
                  </a:cubicBezTo>
                  <a:cubicBezTo>
                    <a:pt x="47" y="113"/>
                    <a:pt x="52" y="120"/>
                    <a:pt x="53" y="125"/>
                  </a:cubicBezTo>
                  <a:cubicBezTo>
                    <a:pt x="55" y="134"/>
                    <a:pt x="55" y="134"/>
                    <a:pt x="55" y="134"/>
                  </a:cubicBezTo>
                  <a:cubicBezTo>
                    <a:pt x="55" y="139"/>
                    <a:pt x="56" y="142"/>
                    <a:pt x="61" y="153"/>
                  </a:cubicBezTo>
                  <a:cubicBezTo>
                    <a:pt x="69" y="166"/>
                    <a:pt x="70" y="171"/>
                    <a:pt x="73" y="179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7" y="193"/>
                    <a:pt x="78" y="196"/>
                    <a:pt x="85" y="205"/>
                  </a:cubicBezTo>
                  <a:cubicBezTo>
                    <a:pt x="91" y="213"/>
                    <a:pt x="94" y="223"/>
                    <a:pt x="97" y="234"/>
                  </a:cubicBezTo>
                  <a:cubicBezTo>
                    <a:pt x="100" y="242"/>
                    <a:pt x="100" y="242"/>
                    <a:pt x="100" y="242"/>
                  </a:cubicBezTo>
                  <a:cubicBezTo>
                    <a:pt x="102" y="249"/>
                    <a:pt x="105" y="254"/>
                    <a:pt x="108" y="257"/>
                  </a:cubicBezTo>
                  <a:cubicBezTo>
                    <a:pt x="110" y="258"/>
                    <a:pt x="111" y="257"/>
                    <a:pt x="115" y="263"/>
                  </a:cubicBezTo>
                  <a:cubicBezTo>
                    <a:pt x="119" y="271"/>
                    <a:pt x="130" y="270"/>
                    <a:pt x="130" y="270"/>
                  </a:cubicBezTo>
                  <a:cubicBezTo>
                    <a:pt x="130" y="270"/>
                    <a:pt x="124" y="270"/>
                    <a:pt x="120" y="264"/>
                  </a:cubicBezTo>
                  <a:cubicBezTo>
                    <a:pt x="116" y="257"/>
                    <a:pt x="114" y="255"/>
                    <a:pt x="112" y="253"/>
                  </a:cubicBezTo>
                  <a:cubicBezTo>
                    <a:pt x="109" y="251"/>
                    <a:pt x="107" y="247"/>
                    <a:pt x="104" y="240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9" y="222"/>
                    <a:pt x="95" y="210"/>
                    <a:pt x="88" y="202"/>
                  </a:cubicBezTo>
                  <a:cubicBezTo>
                    <a:pt x="82" y="193"/>
                    <a:pt x="82" y="191"/>
                    <a:pt x="80" y="186"/>
                  </a:cubicBezTo>
                  <a:cubicBezTo>
                    <a:pt x="78" y="181"/>
                    <a:pt x="78" y="181"/>
                    <a:pt x="78" y="181"/>
                  </a:cubicBezTo>
                  <a:cubicBezTo>
                    <a:pt x="77" y="178"/>
                    <a:pt x="77" y="178"/>
                    <a:pt x="77" y="178"/>
                  </a:cubicBezTo>
                  <a:cubicBezTo>
                    <a:pt x="75" y="170"/>
                    <a:pt x="73" y="164"/>
                    <a:pt x="66" y="151"/>
                  </a:cubicBezTo>
                  <a:cubicBezTo>
                    <a:pt x="60" y="141"/>
                    <a:pt x="60" y="138"/>
                    <a:pt x="59" y="133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6" y="118"/>
                    <a:pt x="52" y="111"/>
                    <a:pt x="47" y="103"/>
                  </a:cubicBezTo>
                  <a:cubicBezTo>
                    <a:pt x="41" y="93"/>
                    <a:pt x="34" y="83"/>
                    <a:pt x="34" y="76"/>
                  </a:cubicBezTo>
                  <a:cubicBezTo>
                    <a:pt x="33" y="69"/>
                    <a:pt x="31" y="66"/>
                    <a:pt x="29" y="63"/>
                  </a:cubicBezTo>
                  <a:cubicBezTo>
                    <a:pt x="27" y="60"/>
                    <a:pt x="24" y="57"/>
                    <a:pt x="22" y="49"/>
                  </a:cubicBezTo>
                  <a:cubicBezTo>
                    <a:pt x="21" y="41"/>
                    <a:pt x="18" y="35"/>
                    <a:pt x="14" y="29"/>
                  </a:cubicBezTo>
                  <a:cubicBezTo>
                    <a:pt x="10" y="21"/>
                    <a:pt x="0" y="1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4"/>
                    <a:pt x="5" y="23"/>
                    <a:pt x="10" y="32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24" name="Freeform 463"/>
            <p:cNvSpPr>
              <a:spLocks/>
            </p:cNvSpPr>
            <p:nvPr/>
          </p:nvSpPr>
          <p:spPr bwMode="auto">
            <a:xfrm>
              <a:off x="571" y="1775"/>
              <a:ext cx="52" cy="248"/>
            </a:xfrm>
            <a:custGeom>
              <a:avLst/>
              <a:gdLst>
                <a:gd name="T0" fmla="*/ 25 w 41"/>
                <a:gd name="T1" fmla="*/ 2476 h 186"/>
                <a:gd name="T2" fmla="*/ 0 w 41"/>
                <a:gd name="T3" fmla="*/ 1756 h 186"/>
                <a:gd name="T4" fmla="*/ 199 w 41"/>
                <a:gd name="T5" fmla="*/ 407 h 186"/>
                <a:gd name="T6" fmla="*/ 350 w 41"/>
                <a:gd name="T7" fmla="*/ 0 h 1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"/>
                <a:gd name="T13" fmla="*/ 0 h 186"/>
                <a:gd name="T14" fmla="*/ 41 w 41"/>
                <a:gd name="T15" fmla="*/ 186 h 1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" h="186">
                  <a:moveTo>
                    <a:pt x="3" y="186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2" y="91"/>
                    <a:pt x="9" y="66"/>
                    <a:pt x="24" y="31"/>
                  </a:cubicBezTo>
                  <a:cubicBezTo>
                    <a:pt x="32" y="14"/>
                    <a:pt x="39" y="9"/>
                    <a:pt x="41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25" name="Freeform 464"/>
            <p:cNvSpPr>
              <a:spLocks/>
            </p:cNvSpPr>
            <p:nvPr/>
          </p:nvSpPr>
          <p:spPr bwMode="auto">
            <a:xfrm>
              <a:off x="590" y="1612"/>
              <a:ext cx="49" cy="123"/>
            </a:xfrm>
            <a:custGeom>
              <a:avLst/>
              <a:gdLst>
                <a:gd name="T0" fmla="*/ 142 w 39"/>
                <a:gd name="T1" fmla="*/ 1253 h 92"/>
                <a:gd name="T2" fmla="*/ 308 w 39"/>
                <a:gd name="T3" fmla="*/ 0 h 92"/>
                <a:gd name="T4" fmla="*/ 0 60000 65536"/>
                <a:gd name="T5" fmla="*/ 0 60000 65536"/>
                <a:gd name="T6" fmla="*/ 0 w 39"/>
                <a:gd name="T7" fmla="*/ 0 h 92"/>
                <a:gd name="T8" fmla="*/ 39 w 39"/>
                <a:gd name="T9" fmla="*/ 92 h 9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9" h="92">
                  <a:moveTo>
                    <a:pt x="18" y="92"/>
                  </a:moveTo>
                  <a:cubicBezTo>
                    <a:pt x="0" y="29"/>
                    <a:pt x="19" y="9"/>
                    <a:pt x="39" y="0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26" name="Freeform 465"/>
            <p:cNvSpPr>
              <a:spLocks/>
            </p:cNvSpPr>
            <p:nvPr/>
          </p:nvSpPr>
          <p:spPr bwMode="auto">
            <a:xfrm>
              <a:off x="596" y="1611"/>
              <a:ext cx="45" cy="128"/>
            </a:xfrm>
            <a:custGeom>
              <a:avLst/>
              <a:gdLst>
                <a:gd name="T0" fmla="*/ 111 w 36"/>
                <a:gd name="T1" fmla="*/ 1280 h 96"/>
                <a:gd name="T2" fmla="*/ 96 w 36"/>
                <a:gd name="T3" fmla="*/ 1280 h 96"/>
                <a:gd name="T4" fmla="*/ 268 w 36"/>
                <a:gd name="T5" fmla="*/ 0 h 96"/>
                <a:gd name="T6" fmla="*/ 0 60000 65536"/>
                <a:gd name="T7" fmla="*/ 0 60000 65536"/>
                <a:gd name="T8" fmla="*/ 0 60000 65536"/>
                <a:gd name="T9" fmla="*/ 0 w 36"/>
                <a:gd name="T10" fmla="*/ 0 h 96"/>
                <a:gd name="T11" fmla="*/ 36 w 36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" h="96">
                  <a:moveTo>
                    <a:pt x="15" y="96"/>
                  </a:moveTo>
                  <a:cubicBezTo>
                    <a:pt x="14" y="96"/>
                    <a:pt x="14" y="96"/>
                    <a:pt x="14" y="96"/>
                  </a:cubicBezTo>
                  <a:cubicBezTo>
                    <a:pt x="0" y="34"/>
                    <a:pt x="16" y="10"/>
                    <a:pt x="36" y="0"/>
                  </a:cubicBezTo>
                </a:path>
              </a:pathLst>
            </a:cu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27" name="Freeform 466"/>
            <p:cNvSpPr>
              <a:spLocks/>
            </p:cNvSpPr>
            <p:nvPr/>
          </p:nvSpPr>
          <p:spPr bwMode="auto">
            <a:xfrm>
              <a:off x="573" y="1769"/>
              <a:ext cx="48" cy="259"/>
            </a:xfrm>
            <a:custGeom>
              <a:avLst/>
              <a:gdLst>
                <a:gd name="T0" fmla="*/ 0 w 39"/>
                <a:gd name="T1" fmla="*/ 2618 h 194"/>
                <a:gd name="T2" fmla="*/ 2 w 39"/>
                <a:gd name="T3" fmla="*/ 2599 h 194"/>
                <a:gd name="T4" fmla="*/ 1 w 39"/>
                <a:gd name="T5" fmla="*/ 1991 h 194"/>
                <a:gd name="T6" fmla="*/ 162 w 39"/>
                <a:gd name="T7" fmla="*/ 513 h 194"/>
                <a:gd name="T8" fmla="*/ 256 w 39"/>
                <a:gd name="T9" fmla="*/ 0 h 194"/>
                <a:gd name="T10" fmla="*/ 256 w 39"/>
                <a:gd name="T11" fmla="*/ 0 h 194"/>
                <a:gd name="T12" fmla="*/ 256 w 39"/>
                <a:gd name="T13" fmla="*/ 0 h 1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9"/>
                <a:gd name="T22" fmla="*/ 0 h 194"/>
                <a:gd name="T23" fmla="*/ 39 w 39"/>
                <a:gd name="T24" fmla="*/ 194 h 1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9" h="194">
                  <a:moveTo>
                    <a:pt x="0" y="194"/>
                  </a:moveTo>
                  <a:cubicBezTo>
                    <a:pt x="0" y="193"/>
                    <a:pt x="1" y="193"/>
                    <a:pt x="2" y="193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2" y="113"/>
                    <a:pt x="9" y="74"/>
                    <a:pt x="25" y="38"/>
                  </a:cubicBezTo>
                  <a:cubicBezTo>
                    <a:pt x="32" y="21"/>
                    <a:pt x="37" y="9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28" name="Freeform 467"/>
            <p:cNvSpPr>
              <a:spLocks/>
            </p:cNvSpPr>
            <p:nvPr/>
          </p:nvSpPr>
          <p:spPr bwMode="auto">
            <a:xfrm>
              <a:off x="606" y="1607"/>
              <a:ext cx="45" cy="136"/>
            </a:xfrm>
            <a:custGeom>
              <a:avLst/>
              <a:gdLst>
                <a:gd name="T0" fmla="*/ 268 w 36"/>
                <a:gd name="T1" fmla="*/ 0 h 102"/>
                <a:gd name="T2" fmla="*/ 95 w 36"/>
                <a:gd name="T3" fmla="*/ 1353 h 102"/>
                <a:gd name="T4" fmla="*/ 0 60000 65536"/>
                <a:gd name="T5" fmla="*/ 0 60000 65536"/>
                <a:gd name="T6" fmla="*/ 0 w 36"/>
                <a:gd name="T7" fmla="*/ 0 h 102"/>
                <a:gd name="T8" fmla="*/ 36 w 36"/>
                <a:gd name="T9" fmla="*/ 102 h 1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6" h="102">
                  <a:moveTo>
                    <a:pt x="36" y="0"/>
                  </a:moveTo>
                  <a:cubicBezTo>
                    <a:pt x="16" y="9"/>
                    <a:pt x="0" y="41"/>
                    <a:pt x="13" y="102"/>
                  </a:cubicBezTo>
                </a:path>
              </a:pathLst>
            </a:custGeom>
            <a:noFill/>
            <a:ln w="7938">
              <a:solidFill>
                <a:srgbClr val="4793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29" name="Freeform 468"/>
            <p:cNvSpPr>
              <a:spLocks/>
            </p:cNvSpPr>
            <p:nvPr/>
          </p:nvSpPr>
          <p:spPr bwMode="auto">
            <a:xfrm>
              <a:off x="361" y="2331"/>
              <a:ext cx="48" cy="96"/>
            </a:xfrm>
            <a:custGeom>
              <a:avLst/>
              <a:gdLst>
                <a:gd name="T0" fmla="*/ 216 w 38"/>
                <a:gd name="T1" fmla="*/ 0 h 72"/>
                <a:gd name="T2" fmla="*/ 260 w 38"/>
                <a:gd name="T3" fmla="*/ 533 h 72"/>
                <a:gd name="T4" fmla="*/ 0 w 38"/>
                <a:gd name="T5" fmla="*/ 960 h 72"/>
                <a:gd name="T6" fmla="*/ 0 60000 65536"/>
                <a:gd name="T7" fmla="*/ 0 60000 65536"/>
                <a:gd name="T8" fmla="*/ 0 60000 65536"/>
                <a:gd name="T9" fmla="*/ 0 w 38"/>
                <a:gd name="T10" fmla="*/ 0 h 72"/>
                <a:gd name="T11" fmla="*/ 38 w 38"/>
                <a:gd name="T12" fmla="*/ 72 h 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72">
                  <a:moveTo>
                    <a:pt x="26" y="0"/>
                  </a:moveTo>
                  <a:cubicBezTo>
                    <a:pt x="32" y="6"/>
                    <a:pt x="38" y="26"/>
                    <a:pt x="32" y="40"/>
                  </a:cubicBezTo>
                  <a:cubicBezTo>
                    <a:pt x="25" y="54"/>
                    <a:pt x="19" y="68"/>
                    <a:pt x="0" y="72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30" name="Freeform 469"/>
            <p:cNvSpPr>
              <a:spLocks/>
            </p:cNvSpPr>
            <p:nvPr/>
          </p:nvSpPr>
          <p:spPr bwMode="auto">
            <a:xfrm>
              <a:off x="361" y="2335"/>
              <a:ext cx="52" cy="92"/>
            </a:xfrm>
            <a:custGeom>
              <a:avLst/>
              <a:gdLst>
                <a:gd name="T0" fmla="*/ 244 w 41"/>
                <a:gd name="T1" fmla="*/ 0 h 69"/>
                <a:gd name="T2" fmla="*/ 292 w 41"/>
                <a:gd name="T3" fmla="*/ 471 h 69"/>
                <a:gd name="T4" fmla="*/ 0 w 41"/>
                <a:gd name="T5" fmla="*/ 923 h 69"/>
                <a:gd name="T6" fmla="*/ 0 60000 65536"/>
                <a:gd name="T7" fmla="*/ 0 60000 65536"/>
                <a:gd name="T8" fmla="*/ 0 60000 65536"/>
                <a:gd name="T9" fmla="*/ 0 w 41"/>
                <a:gd name="T10" fmla="*/ 0 h 69"/>
                <a:gd name="T11" fmla="*/ 41 w 41"/>
                <a:gd name="T12" fmla="*/ 69 h 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69">
                  <a:moveTo>
                    <a:pt x="28" y="0"/>
                  </a:moveTo>
                  <a:cubicBezTo>
                    <a:pt x="35" y="6"/>
                    <a:pt x="41" y="21"/>
                    <a:pt x="34" y="35"/>
                  </a:cubicBezTo>
                  <a:cubicBezTo>
                    <a:pt x="28" y="49"/>
                    <a:pt x="19" y="65"/>
                    <a:pt x="0" y="69"/>
                  </a:cubicBezTo>
                </a:path>
              </a:pathLst>
            </a:custGeom>
            <a:noFill/>
            <a:ln w="7938" cap="rnd">
              <a:solidFill>
                <a:srgbClr val="F6A68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31" name="Freeform 470"/>
            <p:cNvSpPr>
              <a:spLocks/>
            </p:cNvSpPr>
            <p:nvPr/>
          </p:nvSpPr>
          <p:spPr bwMode="auto">
            <a:xfrm>
              <a:off x="578" y="1588"/>
              <a:ext cx="116" cy="183"/>
            </a:xfrm>
            <a:custGeom>
              <a:avLst/>
              <a:gdLst>
                <a:gd name="T0" fmla="*/ 284 w 93"/>
                <a:gd name="T1" fmla="*/ 1850 h 137"/>
                <a:gd name="T2" fmla="*/ 649 w 93"/>
                <a:gd name="T3" fmla="*/ 207 h 137"/>
                <a:gd name="T4" fmla="*/ 672 w 93"/>
                <a:gd name="T5" fmla="*/ 271 h 137"/>
                <a:gd name="T6" fmla="*/ 0 60000 65536"/>
                <a:gd name="T7" fmla="*/ 0 60000 65536"/>
                <a:gd name="T8" fmla="*/ 0 60000 65536"/>
                <a:gd name="T9" fmla="*/ 0 w 93"/>
                <a:gd name="T10" fmla="*/ 0 h 137"/>
                <a:gd name="T11" fmla="*/ 93 w 93"/>
                <a:gd name="T12" fmla="*/ 137 h 1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" h="137">
                  <a:moveTo>
                    <a:pt x="39" y="137"/>
                  </a:moveTo>
                  <a:cubicBezTo>
                    <a:pt x="0" y="15"/>
                    <a:pt x="74" y="0"/>
                    <a:pt x="89" y="16"/>
                  </a:cubicBezTo>
                  <a:cubicBezTo>
                    <a:pt x="93" y="19"/>
                    <a:pt x="92" y="20"/>
                    <a:pt x="92" y="2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32" name="Oval 471"/>
            <p:cNvSpPr>
              <a:spLocks noChangeArrowheads="1"/>
            </p:cNvSpPr>
            <p:nvPr/>
          </p:nvSpPr>
          <p:spPr bwMode="auto">
            <a:xfrm>
              <a:off x="300" y="1523"/>
              <a:ext cx="144" cy="36"/>
            </a:xfrm>
            <a:prstGeom prst="ellipse">
              <a:avLst/>
            </a:prstGeom>
            <a:solidFill>
              <a:srgbClr val="D6E5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7633" name="Oval 472"/>
            <p:cNvSpPr>
              <a:spLocks noChangeArrowheads="1"/>
            </p:cNvSpPr>
            <p:nvPr/>
          </p:nvSpPr>
          <p:spPr bwMode="auto">
            <a:xfrm>
              <a:off x="326" y="1532"/>
              <a:ext cx="93" cy="17"/>
            </a:xfrm>
            <a:prstGeom prst="ellipse">
              <a:avLst/>
            </a:prstGeom>
            <a:solidFill>
              <a:srgbClr val="4783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7634" name="Freeform 473"/>
            <p:cNvSpPr>
              <a:spLocks/>
            </p:cNvSpPr>
            <p:nvPr/>
          </p:nvSpPr>
          <p:spPr bwMode="auto">
            <a:xfrm>
              <a:off x="326" y="1532"/>
              <a:ext cx="93" cy="12"/>
            </a:xfrm>
            <a:custGeom>
              <a:avLst/>
              <a:gdLst>
                <a:gd name="T0" fmla="*/ 39 w 74"/>
                <a:gd name="T1" fmla="*/ 116 h 9"/>
                <a:gd name="T2" fmla="*/ 292 w 74"/>
                <a:gd name="T3" fmla="*/ 85 h 9"/>
                <a:gd name="T4" fmla="*/ 539 w 74"/>
                <a:gd name="T5" fmla="*/ 116 h 9"/>
                <a:gd name="T6" fmla="*/ 579 w 74"/>
                <a:gd name="T7" fmla="*/ 85 h 9"/>
                <a:gd name="T8" fmla="*/ 292 w 74"/>
                <a:gd name="T9" fmla="*/ 0 h 9"/>
                <a:gd name="T10" fmla="*/ 0 w 74"/>
                <a:gd name="T11" fmla="*/ 85 h 9"/>
                <a:gd name="T12" fmla="*/ 39 w 74"/>
                <a:gd name="T13" fmla="*/ 116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9"/>
                <a:gd name="T23" fmla="*/ 74 w 74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9">
                  <a:moveTo>
                    <a:pt x="5" y="9"/>
                  </a:moveTo>
                  <a:cubicBezTo>
                    <a:pt x="12" y="8"/>
                    <a:pt x="24" y="6"/>
                    <a:pt x="37" y="6"/>
                  </a:cubicBezTo>
                  <a:cubicBezTo>
                    <a:pt x="50" y="6"/>
                    <a:pt x="62" y="8"/>
                    <a:pt x="69" y="9"/>
                  </a:cubicBezTo>
                  <a:cubicBezTo>
                    <a:pt x="72" y="9"/>
                    <a:pt x="74" y="7"/>
                    <a:pt x="74" y="6"/>
                  </a:cubicBezTo>
                  <a:cubicBezTo>
                    <a:pt x="74" y="2"/>
                    <a:pt x="58" y="0"/>
                    <a:pt x="37" y="0"/>
                  </a:cubicBezTo>
                  <a:cubicBezTo>
                    <a:pt x="16" y="0"/>
                    <a:pt x="0" y="2"/>
                    <a:pt x="0" y="6"/>
                  </a:cubicBezTo>
                  <a:cubicBezTo>
                    <a:pt x="0" y="7"/>
                    <a:pt x="2" y="9"/>
                    <a:pt x="5" y="9"/>
                  </a:cubicBezTo>
                  <a:close/>
                </a:path>
              </a:pathLst>
            </a:custGeom>
            <a:solidFill>
              <a:srgbClr val="6FA9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35" name="Freeform 474"/>
            <p:cNvSpPr>
              <a:spLocks/>
            </p:cNvSpPr>
            <p:nvPr/>
          </p:nvSpPr>
          <p:spPr bwMode="auto">
            <a:xfrm>
              <a:off x="764" y="1760"/>
              <a:ext cx="249" cy="240"/>
            </a:xfrm>
            <a:custGeom>
              <a:avLst/>
              <a:gdLst>
                <a:gd name="T0" fmla="*/ 1479 w 199"/>
                <a:gd name="T1" fmla="*/ 2000 h 180"/>
                <a:gd name="T2" fmla="*/ 1479 w 199"/>
                <a:gd name="T3" fmla="*/ 2000 h 180"/>
                <a:gd name="T4" fmla="*/ 1389 w 199"/>
                <a:gd name="T5" fmla="*/ 1328 h 180"/>
                <a:gd name="T6" fmla="*/ 1315 w 199"/>
                <a:gd name="T7" fmla="*/ 988 h 180"/>
                <a:gd name="T8" fmla="*/ 1281 w 199"/>
                <a:gd name="T9" fmla="*/ 908 h 180"/>
                <a:gd name="T10" fmla="*/ 1014 w 199"/>
                <a:gd name="T11" fmla="*/ 427 h 180"/>
                <a:gd name="T12" fmla="*/ 208 w 199"/>
                <a:gd name="T13" fmla="*/ 0 h 180"/>
                <a:gd name="T14" fmla="*/ 156 w 199"/>
                <a:gd name="T15" fmla="*/ 28 h 180"/>
                <a:gd name="T16" fmla="*/ 0 w 199"/>
                <a:gd name="T17" fmla="*/ 368 h 180"/>
                <a:gd name="T18" fmla="*/ 25 w 199"/>
                <a:gd name="T19" fmla="*/ 368 h 180"/>
                <a:gd name="T20" fmla="*/ 828 w 199"/>
                <a:gd name="T21" fmla="*/ 591 h 180"/>
                <a:gd name="T22" fmla="*/ 1319 w 199"/>
                <a:gd name="T23" fmla="*/ 2288 h 180"/>
                <a:gd name="T24" fmla="*/ 1319 w 199"/>
                <a:gd name="T25" fmla="*/ 2313 h 180"/>
                <a:gd name="T26" fmla="*/ 1331 w 199"/>
                <a:gd name="T27" fmla="*/ 2399 h 180"/>
                <a:gd name="T28" fmla="*/ 1479 w 199"/>
                <a:gd name="T29" fmla="*/ 2000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9"/>
                <a:gd name="T46" fmla="*/ 0 h 180"/>
                <a:gd name="T47" fmla="*/ 199 w 199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9" h="180">
                  <a:moveTo>
                    <a:pt x="197" y="150"/>
                  </a:moveTo>
                  <a:cubicBezTo>
                    <a:pt x="197" y="150"/>
                    <a:pt x="197" y="150"/>
                    <a:pt x="197" y="150"/>
                  </a:cubicBezTo>
                  <a:cubicBezTo>
                    <a:pt x="190" y="131"/>
                    <a:pt x="191" y="125"/>
                    <a:pt x="185" y="100"/>
                  </a:cubicBezTo>
                  <a:cubicBezTo>
                    <a:pt x="182" y="91"/>
                    <a:pt x="178" y="82"/>
                    <a:pt x="174" y="74"/>
                  </a:cubicBezTo>
                  <a:cubicBezTo>
                    <a:pt x="172" y="71"/>
                    <a:pt x="171" y="69"/>
                    <a:pt x="170" y="68"/>
                  </a:cubicBezTo>
                  <a:cubicBezTo>
                    <a:pt x="159" y="51"/>
                    <a:pt x="144" y="39"/>
                    <a:pt x="135" y="32"/>
                  </a:cubicBezTo>
                  <a:cubicBezTo>
                    <a:pt x="103" y="8"/>
                    <a:pt x="60" y="3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3" y="9"/>
                    <a:pt x="7" y="1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3" y="25"/>
                    <a:pt x="71" y="27"/>
                    <a:pt x="110" y="44"/>
                  </a:cubicBezTo>
                  <a:cubicBezTo>
                    <a:pt x="167" y="69"/>
                    <a:pt x="189" y="112"/>
                    <a:pt x="176" y="172"/>
                  </a:cubicBezTo>
                  <a:cubicBezTo>
                    <a:pt x="176" y="174"/>
                    <a:pt x="176" y="174"/>
                    <a:pt x="176" y="174"/>
                  </a:cubicBezTo>
                  <a:cubicBezTo>
                    <a:pt x="176" y="175"/>
                    <a:pt x="176" y="178"/>
                    <a:pt x="177" y="180"/>
                  </a:cubicBezTo>
                  <a:cubicBezTo>
                    <a:pt x="188" y="177"/>
                    <a:pt x="199" y="161"/>
                    <a:pt x="197" y="150"/>
                  </a:cubicBezTo>
                  <a:close/>
                </a:path>
              </a:pathLst>
            </a:custGeom>
            <a:solidFill>
              <a:srgbClr val="C39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36" name="Freeform 475"/>
            <p:cNvSpPr>
              <a:spLocks/>
            </p:cNvSpPr>
            <p:nvPr/>
          </p:nvSpPr>
          <p:spPr bwMode="auto">
            <a:xfrm>
              <a:off x="764" y="1760"/>
              <a:ext cx="249" cy="240"/>
            </a:xfrm>
            <a:custGeom>
              <a:avLst/>
              <a:gdLst>
                <a:gd name="T0" fmla="*/ 1479 w 199"/>
                <a:gd name="T1" fmla="*/ 2000 h 180"/>
                <a:gd name="T2" fmla="*/ 1479 w 199"/>
                <a:gd name="T3" fmla="*/ 2000 h 180"/>
                <a:gd name="T4" fmla="*/ 1389 w 199"/>
                <a:gd name="T5" fmla="*/ 1328 h 180"/>
                <a:gd name="T6" fmla="*/ 1315 w 199"/>
                <a:gd name="T7" fmla="*/ 988 h 180"/>
                <a:gd name="T8" fmla="*/ 1281 w 199"/>
                <a:gd name="T9" fmla="*/ 908 h 180"/>
                <a:gd name="T10" fmla="*/ 1014 w 199"/>
                <a:gd name="T11" fmla="*/ 427 h 180"/>
                <a:gd name="T12" fmla="*/ 208 w 199"/>
                <a:gd name="T13" fmla="*/ 0 h 180"/>
                <a:gd name="T14" fmla="*/ 156 w 199"/>
                <a:gd name="T15" fmla="*/ 28 h 180"/>
                <a:gd name="T16" fmla="*/ 0 w 199"/>
                <a:gd name="T17" fmla="*/ 368 h 180"/>
                <a:gd name="T18" fmla="*/ 25 w 199"/>
                <a:gd name="T19" fmla="*/ 368 h 180"/>
                <a:gd name="T20" fmla="*/ 828 w 199"/>
                <a:gd name="T21" fmla="*/ 591 h 180"/>
                <a:gd name="T22" fmla="*/ 1319 w 199"/>
                <a:gd name="T23" fmla="*/ 2288 h 180"/>
                <a:gd name="T24" fmla="*/ 1319 w 199"/>
                <a:gd name="T25" fmla="*/ 2313 h 180"/>
                <a:gd name="T26" fmla="*/ 1331 w 199"/>
                <a:gd name="T27" fmla="*/ 2399 h 180"/>
                <a:gd name="T28" fmla="*/ 1479 w 199"/>
                <a:gd name="T29" fmla="*/ 2000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9"/>
                <a:gd name="T46" fmla="*/ 0 h 180"/>
                <a:gd name="T47" fmla="*/ 199 w 199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9" h="180">
                  <a:moveTo>
                    <a:pt x="197" y="150"/>
                  </a:moveTo>
                  <a:cubicBezTo>
                    <a:pt x="197" y="150"/>
                    <a:pt x="197" y="150"/>
                    <a:pt x="197" y="150"/>
                  </a:cubicBezTo>
                  <a:cubicBezTo>
                    <a:pt x="190" y="131"/>
                    <a:pt x="191" y="125"/>
                    <a:pt x="185" y="100"/>
                  </a:cubicBezTo>
                  <a:cubicBezTo>
                    <a:pt x="182" y="91"/>
                    <a:pt x="178" y="82"/>
                    <a:pt x="174" y="74"/>
                  </a:cubicBezTo>
                  <a:cubicBezTo>
                    <a:pt x="172" y="71"/>
                    <a:pt x="171" y="69"/>
                    <a:pt x="170" y="68"/>
                  </a:cubicBezTo>
                  <a:cubicBezTo>
                    <a:pt x="159" y="51"/>
                    <a:pt x="144" y="39"/>
                    <a:pt x="135" y="32"/>
                  </a:cubicBezTo>
                  <a:cubicBezTo>
                    <a:pt x="103" y="8"/>
                    <a:pt x="60" y="3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3" y="9"/>
                    <a:pt x="7" y="1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3" y="25"/>
                    <a:pt x="71" y="27"/>
                    <a:pt x="110" y="44"/>
                  </a:cubicBezTo>
                  <a:cubicBezTo>
                    <a:pt x="167" y="69"/>
                    <a:pt x="189" y="112"/>
                    <a:pt x="176" y="172"/>
                  </a:cubicBezTo>
                  <a:cubicBezTo>
                    <a:pt x="176" y="174"/>
                    <a:pt x="176" y="174"/>
                    <a:pt x="176" y="174"/>
                  </a:cubicBezTo>
                  <a:cubicBezTo>
                    <a:pt x="176" y="175"/>
                    <a:pt x="176" y="178"/>
                    <a:pt x="177" y="180"/>
                  </a:cubicBezTo>
                  <a:cubicBezTo>
                    <a:pt x="188" y="177"/>
                    <a:pt x="199" y="161"/>
                    <a:pt x="197" y="150"/>
                  </a:cubicBezTo>
                  <a:close/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37" name="Freeform 476"/>
            <p:cNvSpPr>
              <a:spLocks/>
            </p:cNvSpPr>
            <p:nvPr/>
          </p:nvSpPr>
          <p:spPr bwMode="auto">
            <a:xfrm>
              <a:off x="231" y="1811"/>
              <a:ext cx="273" cy="628"/>
            </a:xfrm>
            <a:custGeom>
              <a:avLst/>
              <a:gdLst>
                <a:gd name="T0" fmla="*/ 1074 w 218"/>
                <a:gd name="T1" fmla="*/ 5364 h 471"/>
                <a:gd name="T2" fmla="*/ 1230 w 218"/>
                <a:gd name="T3" fmla="*/ 4833 h 471"/>
                <a:gd name="T4" fmla="*/ 1230 w 218"/>
                <a:gd name="T5" fmla="*/ 4791 h 471"/>
                <a:gd name="T6" fmla="*/ 1207 w 218"/>
                <a:gd name="T7" fmla="*/ 4487 h 471"/>
                <a:gd name="T8" fmla="*/ 1207 w 218"/>
                <a:gd name="T9" fmla="*/ 4487 h 471"/>
                <a:gd name="T10" fmla="*/ 865 w 218"/>
                <a:gd name="T11" fmla="*/ 3905 h 471"/>
                <a:gd name="T12" fmla="*/ 364 w 218"/>
                <a:gd name="T13" fmla="*/ 1849 h 471"/>
                <a:gd name="T14" fmla="*/ 364 w 218"/>
                <a:gd name="T15" fmla="*/ 1836 h 471"/>
                <a:gd name="T16" fmla="*/ 828 w 218"/>
                <a:gd name="T17" fmla="*/ 1196 h 471"/>
                <a:gd name="T18" fmla="*/ 1528 w 218"/>
                <a:gd name="T19" fmla="*/ 1439 h 471"/>
                <a:gd name="T20" fmla="*/ 1530 w 218"/>
                <a:gd name="T21" fmla="*/ 1444 h 471"/>
                <a:gd name="T22" fmla="*/ 1624 w 218"/>
                <a:gd name="T23" fmla="*/ 1648 h 471"/>
                <a:gd name="T24" fmla="*/ 1589 w 218"/>
                <a:gd name="T25" fmla="*/ 1012 h 471"/>
                <a:gd name="T26" fmla="*/ 1207 w 218"/>
                <a:gd name="T27" fmla="*/ 129 h 471"/>
                <a:gd name="T28" fmla="*/ 991 w 218"/>
                <a:gd name="T29" fmla="*/ 28 h 471"/>
                <a:gd name="T30" fmla="*/ 694 w 218"/>
                <a:gd name="T31" fmla="*/ 49 h 471"/>
                <a:gd name="T32" fmla="*/ 427 w 218"/>
                <a:gd name="T33" fmla="*/ 292 h 471"/>
                <a:gd name="T34" fmla="*/ 110 w 218"/>
                <a:gd name="T35" fmla="*/ 1591 h 471"/>
                <a:gd name="T36" fmla="*/ 0 w 218"/>
                <a:gd name="T37" fmla="*/ 2945 h 471"/>
                <a:gd name="T38" fmla="*/ 364 w 218"/>
                <a:gd name="T39" fmla="*/ 5509 h 471"/>
                <a:gd name="T40" fmla="*/ 791 w 218"/>
                <a:gd name="T41" fmla="*/ 6199 h 471"/>
                <a:gd name="T42" fmla="*/ 1057 w 218"/>
                <a:gd name="T43" fmla="*/ 5839 h 471"/>
                <a:gd name="T44" fmla="*/ 1074 w 218"/>
                <a:gd name="T45" fmla="*/ 5761 h 471"/>
                <a:gd name="T46" fmla="*/ 964 w 218"/>
                <a:gd name="T47" fmla="*/ 5185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8"/>
                <a:gd name="T73" fmla="*/ 0 h 471"/>
                <a:gd name="T74" fmla="*/ 218 w 218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8" h="471">
                  <a:moveTo>
                    <a:pt x="142" y="403"/>
                  </a:moveTo>
                  <a:cubicBezTo>
                    <a:pt x="148" y="402"/>
                    <a:pt x="160" y="386"/>
                    <a:pt x="163" y="363"/>
                  </a:cubicBezTo>
                  <a:cubicBezTo>
                    <a:pt x="163" y="360"/>
                    <a:pt x="163" y="360"/>
                    <a:pt x="163" y="360"/>
                  </a:cubicBezTo>
                  <a:cubicBezTo>
                    <a:pt x="163" y="350"/>
                    <a:pt x="162" y="342"/>
                    <a:pt x="160" y="337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49" y="316"/>
                    <a:pt x="144" y="311"/>
                    <a:pt x="114" y="293"/>
                  </a:cubicBezTo>
                  <a:cubicBezTo>
                    <a:pt x="78" y="270"/>
                    <a:pt x="46" y="179"/>
                    <a:pt x="48" y="139"/>
                  </a:cubicBezTo>
                  <a:cubicBezTo>
                    <a:pt x="48" y="139"/>
                    <a:pt x="48" y="138"/>
                    <a:pt x="48" y="138"/>
                  </a:cubicBezTo>
                  <a:cubicBezTo>
                    <a:pt x="53" y="117"/>
                    <a:pt x="77" y="98"/>
                    <a:pt x="109" y="90"/>
                  </a:cubicBezTo>
                  <a:cubicBezTo>
                    <a:pt x="138" y="82"/>
                    <a:pt x="177" y="83"/>
                    <a:pt x="201" y="108"/>
                  </a:cubicBezTo>
                  <a:cubicBezTo>
                    <a:pt x="202" y="108"/>
                    <a:pt x="202" y="108"/>
                    <a:pt x="202" y="109"/>
                  </a:cubicBezTo>
                  <a:cubicBezTo>
                    <a:pt x="206" y="114"/>
                    <a:pt x="210" y="119"/>
                    <a:pt x="214" y="124"/>
                  </a:cubicBezTo>
                  <a:cubicBezTo>
                    <a:pt x="218" y="103"/>
                    <a:pt x="218" y="85"/>
                    <a:pt x="210" y="76"/>
                  </a:cubicBezTo>
                  <a:cubicBezTo>
                    <a:pt x="189" y="51"/>
                    <a:pt x="184" y="26"/>
                    <a:pt x="160" y="10"/>
                  </a:cubicBezTo>
                  <a:cubicBezTo>
                    <a:pt x="153" y="5"/>
                    <a:pt x="139" y="4"/>
                    <a:pt x="131" y="2"/>
                  </a:cubicBezTo>
                  <a:cubicBezTo>
                    <a:pt x="123" y="0"/>
                    <a:pt x="105" y="3"/>
                    <a:pt x="92" y="4"/>
                  </a:cubicBezTo>
                  <a:cubicBezTo>
                    <a:pt x="79" y="4"/>
                    <a:pt x="66" y="12"/>
                    <a:pt x="56" y="22"/>
                  </a:cubicBezTo>
                  <a:cubicBezTo>
                    <a:pt x="43" y="36"/>
                    <a:pt x="22" y="49"/>
                    <a:pt x="14" y="119"/>
                  </a:cubicBezTo>
                  <a:cubicBezTo>
                    <a:pt x="11" y="144"/>
                    <a:pt x="0" y="180"/>
                    <a:pt x="0" y="221"/>
                  </a:cubicBezTo>
                  <a:cubicBezTo>
                    <a:pt x="0" y="339"/>
                    <a:pt x="26" y="362"/>
                    <a:pt x="48" y="413"/>
                  </a:cubicBezTo>
                  <a:cubicBezTo>
                    <a:pt x="63" y="449"/>
                    <a:pt x="83" y="471"/>
                    <a:pt x="105" y="465"/>
                  </a:cubicBezTo>
                  <a:cubicBezTo>
                    <a:pt x="119" y="462"/>
                    <a:pt x="131" y="451"/>
                    <a:pt x="140" y="438"/>
                  </a:cubicBezTo>
                  <a:cubicBezTo>
                    <a:pt x="142" y="433"/>
                    <a:pt x="142" y="433"/>
                    <a:pt x="142" y="433"/>
                  </a:cubicBezTo>
                  <a:cubicBezTo>
                    <a:pt x="155" y="414"/>
                    <a:pt x="138" y="397"/>
                    <a:pt x="128" y="389"/>
                  </a:cubicBezTo>
                </a:path>
              </a:pathLst>
            </a:custGeom>
            <a:solidFill>
              <a:srgbClr val="F9D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38" name="Freeform 477"/>
            <p:cNvSpPr>
              <a:spLocks/>
            </p:cNvSpPr>
            <p:nvPr/>
          </p:nvSpPr>
          <p:spPr bwMode="auto">
            <a:xfrm>
              <a:off x="335" y="1944"/>
              <a:ext cx="96" cy="61"/>
            </a:xfrm>
            <a:custGeom>
              <a:avLst/>
              <a:gdLst>
                <a:gd name="T0" fmla="*/ 500 w 77"/>
                <a:gd name="T1" fmla="*/ 200 h 46"/>
                <a:gd name="T2" fmla="*/ 562 w 77"/>
                <a:gd name="T3" fmla="*/ 49 h 46"/>
                <a:gd name="T4" fmla="*/ 536 w 77"/>
                <a:gd name="T5" fmla="*/ 49 h 46"/>
                <a:gd name="T6" fmla="*/ 423 w 77"/>
                <a:gd name="T7" fmla="*/ 0 h 46"/>
                <a:gd name="T8" fmla="*/ 242 w 77"/>
                <a:gd name="T9" fmla="*/ 85 h 46"/>
                <a:gd name="T10" fmla="*/ 2 w 77"/>
                <a:gd name="T11" fmla="*/ 179 h 46"/>
                <a:gd name="T12" fmla="*/ 1 w 77"/>
                <a:gd name="T13" fmla="*/ 199 h 46"/>
                <a:gd name="T14" fmla="*/ 0 w 77"/>
                <a:gd name="T15" fmla="*/ 237 h 46"/>
                <a:gd name="T16" fmla="*/ 500 w 77"/>
                <a:gd name="T17" fmla="*/ 200 h 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7"/>
                <a:gd name="T28" fmla="*/ 0 h 46"/>
                <a:gd name="T29" fmla="*/ 77 w 77"/>
                <a:gd name="T30" fmla="*/ 46 h 4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7" h="46">
                  <a:moveTo>
                    <a:pt x="69" y="16"/>
                  </a:moveTo>
                  <a:cubicBezTo>
                    <a:pt x="73" y="12"/>
                    <a:pt x="76" y="8"/>
                    <a:pt x="77" y="4"/>
                  </a:cubicBezTo>
                  <a:cubicBezTo>
                    <a:pt x="76" y="4"/>
                    <a:pt x="75" y="4"/>
                    <a:pt x="74" y="4"/>
                  </a:cubicBezTo>
                  <a:cubicBezTo>
                    <a:pt x="67" y="2"/>
                    <a:pt x="62" y="0"/>
                    <a:pt x="58" y="0"/>
                  </a:cubicBezTo>
                  <a:cubicBezTo>
                    <a:pt x="48" y="0"/>
                    <a:pt x="42" y="4"/>
                    <a:pt x="33" y="6"/>
                  </a:cubicBezTo>
                  <a:cubicBezTo>
                    <a:pt x="25" y="7"/>
                    <a:pt x="9" y="11"/>
                    <a:pt x="2" y="14"/>
                  </a:cubicBezTo>
                  <a:cubicBezTo>
                    <a:pt x="2" y="14"/>
                    <a:pt x="1" y="15"/>
                    <a:pt x="1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3" y="46"/>
                    <a:pt x="55" y="34"/>
                    <a:pt x="69" y="16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39" name="Freeform 478"/>
            <p:cNvSpPr>
              <a:spLocks/>
            </p:cNvSpPr>
            <p:nvPr/>
          </p:nvSpPr>
          <p:spPr bwMode="auto">
            <a:xfrm>
              <a:off x="624" y="1895"/>
              <a:ext cx="79" cy="32"/>
            </a:xfrm>
            <a:custGeom>
              <a:avLst/>
              <a:gdLst>
                <a:gd name="T0" fmla="*/ 460 w 63"/>
                <a:gd name="T1" fmla="*/ 240 h 24"/>
                <a:gd name="T2" fmla="*/ 479 w 63"/>
                <a:gd name="T3" fmla="*/ 229 h 24"/>
                <a:gd name="T4" fmla="*/ 247 w 63"/>
                <a:gd name="T5" fmla="*/ 28 h 24"/>
                <a:gd name="T6" fmla="*/ 0 w 63"/>
                <a:gd name="T7" fmla="*/ 65 h 24"/>
                <a:gd name="T8" fmla="*/ 217 w 63"/>
                <a:gd name="T9" fmla="*/ 268 h 24"/>
                <a:gd name="T10" fmla="*/ 460 w 63"/>
                <a:gd name="T11" fmla="*/ 24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"/>
                <a:gd name="T19" fmla="*/ 0 h 24"/>
                <a:gd name="T20" fmla="*/ 63 w 63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" h="24">
                  <a:moveTo>
                    <a:pt x="61" y="18"/>
                  </a:moveTo>
                  <a:cubicBezTo>
                    <a:pt x="62" y="18"/>
                    <a:pt x="62" y="17"/>
                    <a:pt x="63" y="17"/>
                  </a:cubicBezTo>
                  <a:cubicBezTo>
                    <a:pt x="56" y="10"/>
                    <a:pt x="46" y="4"/>
                    <a:pt x="33" y="2"/>
                  </a:cubicBezTo>
                  <a:cubicBezTo>
                    <a:pt x="21" y="0"/>
                    <a:pt x="9" y="1"/>
                    <a:pt x="0" y="5"/>
                  </a:cubicBezTo>
                  <a:cubicBezTo>
                    <a:pt x="1" y="12"/>
                    <a:pt x="23" y="18"/>
                    <a:pt x="29" y="20"/>
                  </a:cubicBezTo>
                  <a:cubicBezTo>
                    <a:pt x="38" y="22"/>
                    <a:pt x="52" y="24"/>
                    <a:pt x="61" y="18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40" name="Freeform 479"/>
            <p:cNvSpPr>
              <a:spLocks/>
            </p:cNvSpPr>
            <p:nvPr/>
          </p:nvSpPr>
          <p:spPr bwMode="auto">
            <a:xfrm>
              <a:off x="869" y="1853"/>
              <a:ext cx="34" cy="48"/>
            </a:xfrm>
            <a:custGeom>
              <a:avLst/>
              <a:gdLst>
                <a:gd name="T0" fmla="*/ 74 w 27"/>
                <a:gd name="T1" fmla="*/ 85 h 36"/>
                <a:gd name="T2" fmla="*/ 39 w 27"/>
                <a:gd name="T3" fmla="*/ 229 h 36"/>
                <a:gd name="T4" fmla="*/ 152 w 27"/>
                <a:gd name="T5" fmla="*/ 471 h 36"/>
                <a:gd name="T6" fmla="*/ 191 w 27"/>
                <a:gd name="T7" fmla="*/ 292 h 36"/>
                <a:gd name="T8" fmla="*/ 74 w 27"/>
                <a:gd name="T9" fmla="*/ 87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6"/>
                <a:gd name="T17" fmla="*/ 27 w 2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6">
                  <a:moveTo>
                    <a:pt x="9" y="6"/>
                  </a:moveTo>
                  <a:cubicBezTo>
                    <a:pt x="0" y="0"/>
                    <a:pt x="3" y="12"/>
                    <a:pt x="5" y="17"/>
                  </a:cubicBezTo>
                  <a:cubicBezTo>
                    <a:pt x="7" y="22"/>
                    <a:pt x="13" y="34"/>
                    <a:pt x="19" y="35"/>
                  </a:cubicBezTo>
                  <a:cubicBezTo>
                    <a:pt x="27" y="36"/>
                    <a:pt x="26" y="27"/>
                    <a:pt x="24" y="22"/>
                  </a:cubicBezTo>
                  <a:cubicBezTo>
                    <a:pt x="21" y="14"/>
                    <a:pt x="16" y="9"/>
                    <a:pt x="9" y="7"/>
                  </a:cubicBezTo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41" name="Freeform 480"/>
            <p:cNvSpPr>
              <a:spLocks/>
            </p:cNvSpPr>
            <p:nvPr/>
          </p:nvSpPr>
          <p:spPr bwMode="auto">
            <a:xfrm>
              <a:off x="893" y="1908"/>
              <a:ext cx="41" cy="41"/>
            </a:xfrm>
            <a:custGeom>
              <a:avLst/>
              <a:gdLst>
                <a:gd name="T0" fmla="*/ 125 w 33"/>
                <a:gd name="T1" fmla="*/ 79 h 31"/>
                <a:gd name="T2" fmla="*/ 166 w 33"/>
                <a:gd name="T3" fmla="*/ 352 h 31"/>
                <a:gd name="T4" fmla="*/ 222 w 33"/>
                <a:gd name="T5" fmla="*/ 237 h 31"/>
                <a:gd name="T6" fmla="*/ 135 w 33"/>
                <a:gd name="T7" fmla="*/ 49 h 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"/>
                <a:gd name="T13" fmla="*/ 0 h 31"/>
                <a:gd name="T14" fmla="*/ 33 w 33"/>
                <a:gd name="T15" fmla="*/ 31 h 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" h="31">
                  <a:moveTo>
                    <a:pt x="18" y="6"/>
                  </a:moveTo>
                  <a:cubicBezTo>
                    <a:pt x="0" y="0"/>
                    <a:pt x="14" y="27"/>
                    <a:pt x="23" y="29"/>
                  </a:cubicBezTo>
                  <a:cubicBezTo>
                    <a:pt x="31" y="31"/>
                    <a:pt x="33" y="25"/>
                    <a:pt x="31" y="19"/>
                  </a:cubicBezTo>
                  <a:cubicBezTo>
                    <a:pt x="29" y="12"/>
                    <a:pt x="25" y="7"/>
                    <a:pt x="19" y="4"/>
                  </a:cubicBezTo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42" name="Freeform 481"/>
            <p:cNvSpPr>
              <a:spLocks/>
            </p:cNvSpPr>
            <p:nvPr/>
          </p:nvSpPr>
          <p:spPr bwMode="auto">
            <a:xfrm>
              <a:off x="595" y="1717"/>
              <a:ext cx="53" cy="174"/>
            </a:xfrm>
            <a:custGeom>
              <a:avLst/>
              <a:gdLst>
                <a:gd name="T0" fmla="*/ 254 w 42"/>
                <a:gd name="T1" fmla="*/ 0 h 130"/>
                <a:gd name="T2" fmla="*/ 174 w 42"/>
                <a:gd name="T3" fmla="*/ 885 h 130"/>
                <a:gd name="T4" fmla="*/ 0 w 42"/>
                <a:gd name="T5" fmla="*/ 1794 h 130"/>
                <a:gd name="T6" fmla="*/ 278 w 42"/>
                <a:gd name="T7" fmla="*/ 661 h 130"/>
                <a:gd name="T8" fmla="*/ 254 w 42"/>
                <a:gd name="T9" fmla="*/ 0 h 1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130"/>
                <a:gd name="T17" fmla="*/ 42 w 42"/>
                <a:gd name="T18" fmla="*/ 130 h 1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130">
                  <a:moveTo>
                    <a:pt x="32" y="0"/>
                  </a:moveTo>
                  <a:cubicBezTo>
                    <a:pt x="40" y="16"/>
                    <a:pt x="32" y="36"/>
                    <a:pt x="21" y="64"/>
                  </a:cubicBezTo>
                  <a:cubicBezTo>
                    <a:pt x="12" y="88"/>
                    <a:pt x="1" y="118"/>
                    <a:pt x="0" y="130"/>
                  </a:cubicBezTo>
                  <a:cubicBezTo>
                    <a:pt x="10" y="94"/>
                    <a:pt x="29" y="67"/>
                    <a:pt x="34" y="48"/>
                  </a:cubicBezTo>
                  <a:cubicBezTo>
                    <a:pt x="39" y="28"/>
                    <a:pt x="42" y="11"/>
                    <a:pt x="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43" name="Line 482"/>
            <p:cNvSpPr>
              <a:spLocks noChangeShapeType="1"/>
            </p:cNvSpPr>
            <p:nvPr/>
          </p:nvSpPr>
          <p:spPr bwMode="auto">
            <a:xfrm>
              <a:off x="614" y="1736"/>
              <a:ext cx="6" cy="36"/>
            </a:xfrm>
            <a:prstGeom prst="line">
              <a:avLst/>
            </a:prstGeom>
            <a:noFill/>
            <a:ln w="7938">
              <a:solidFill>
                <a:srgbClr val="EC6245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44" name="Freeform 483"/>
            <p:cNvSpPr>
              <a:spLocks/>
            </p:cNvSpPr>
            <p:nvPr/>
          </p:nvSpPr>
          <p:spPr bwMode="auto">
            <a:xfrm>
              <a:off x="651" y="1599"/>
              <a:ext cx="42" cy="17"/>
            </a:xfrm>
            <a:custGeom>
              <a:avLst/>
              <a:gdLst>
                <a:gd name="T0" fmla="*/ 0 w 33"/>
                <a:gd name="T1" fmla="*/ 65 h 13"/>
                <a:gd name="T2" fmla="*/ 281 w 33"/>
                <a:gd name="T3" fmla="*/ 122 h 13"/>
                <a:gd name="T4" fmla="*/ 1 w 33"/>
                <a:gd name="T5" fmla="*/ 65 h 13"/>
                <a:gd name="T6" fmla="*/ 0 60000 65536"/>
                <a:gd name="T7" fmla="*/ 0 60000 65536"/>
                <a:gd name="T8" fmla="*/ 0 60000 65536"/>
                <a:gd name="T9" fmla="*/ 0 w 33"/>
                <a:gd name="T10" fmla="*/ 0 h 13"/>
                <a:gd name="T11" fmla="*/ 33 w 33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3">
                  <a:moveTo>
                    <a:pt x="0" y="6"/>
                  </a:moveTo>
                  <a:cubicBezTo>
                    <a:pt x="12" y="2"/>
                    <a:pt x="24" y="0"/>
                    <a:pt x="33" y="11"/>
                  </a:cubicBezTo>
                  <a:cubicBezTo>
                    <a:pt x="23" y="13"/>
                    <a:pt x="11" y="9"/>
                    <a:pt x="1" y="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45" name="Freeform 484"/>
            <p:cNvSpPr>
              <a:spLocks/>
            </p:cNvSpPr>
            <p:nvPr/>
          </p:nvSpPr>
          <p:spPr bwMode="auto">
            <a:xfrm>
              <a:off x="620" y="1740"/>
              <a:ext cx="8" cy="25"/>
            </a:xfrm>
            <a:custGeom>
              <a:avLst/>
              <a:gdLst>
                <a:gd name="T0" fmla="*/ 0 w 6"/>
                <a:gd name="T1" fmla="*/ 1 h 19"/>
                <a:gd name="T2" fmla="*/ 1 w 6"/>
                <a:gd name="T3" fmla="*/ 84 h 19"/>
                <a:gd name="T4" fmla="*/ 28 w 6"/>
                <a:gd name="T5" fmla="*/ 125 h 19"/>
                <a:gd name="T6" fmla="*/ 49 w 6"/>
                <a:gd name="T7" fmla="*/ 225 h 19"/>
                <a:gd name="T8" fmla="*/ 85 w 6"/>
                <a:gd name="T9" fmla="*/ 164 h 19"/>
                <a:gd name="T10" fmla="*/ 85 w 6"/>
                <a:gd name="T11" fmla="*/ 95 h 19"/>
                <a:gd name="T12" fmla="*/ 0 w 6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9"/>
                <a:gd name="T23" fmla="*/ 6 w 6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9">
                  <a:moveTo>
                    <a:pt x="0" y="1"/>
                  </a:moveTo>
                  <a:cubicBezTo>
                    <a:pt x="1" y="2"/>
                    <a:pt x="1" y="5"/>
                    <a:pt x="1" y="7"/>
                  </a:cubicBezTo>
                  <a:cubicBezTo>
                    <a:pt x="1" y="8"/>
                    <a:pt x="2" y="10"/>
                    <a:pt x="2" y="11"/>
                  </a:cubicBezTo>
                  <a:cubicBezTo>
                    <a:pt x="3" y="14"/>
                    <a:pt x="3" y="17"/>
                    <a:pt x="4" y="19"/>
                  </a:cubicBezTo>
                  <a:cubicBezTo>
                    <a:pt x="5" y="18"/>
                    <a:pt x="5" y="15"/>
                    <a:pt x="6" y="14"/>
                  </a:cubicBezTo>
                  <a:cubicBezTo>
                    <a:pt x="6" y="12"/>
                    <a:pt x="6" y="10"/>
                    <a:pt x="6" y="8"/>
                  </a:cubicBezTo>
                  <a:cubicBezTo>
                    <a:pt x="5" y="4"/>
                    <a:pt x="3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46" name="Freeform 485"/>
            <p:cNvSpPr>
              <a:spLocks/>
            </p:cNvSpPr>
            <p:nvPr/>
          </p:nvSpPr>
          <p:spPr bwMode="auto">
            <a:xfrm>
              <a:off x="695" y="2020"/>
              <a:ext cx="105" cy="379"/>
            </a:xfrm>
            <a:custGeom>
              <a:avLst/>
              <a:gdLst>
                <a:gd name="T0" fmla="*/ 40 w 84"/>
                <a:gd name="T1" fmla="*/ 794 h 284"/>
                <a:gd name="T2" fmla="*/ 95 w 84"/>
                <a:gd name="T3" fmla="*/ 1117 h 284"/>
                <a:gd name="T4" fmla="*/ 111 w 84"/>
                <a:gd name="T5" fmla="*/ 1278 h 284"/>
                <a:gd name="T6" fmla="*/ 120 w 84"/>
                <a:gd name="T7" fmla="*/ 1571 h 284"/>
                <a:gd name="T8" fmla="*/ 150 w 84"/>
                <a:gd name="T9" fmla="*/ 2075 h 284"/>
                <a:gd name="T10" fmla="*/ 210 w 84"/>
                <a:gd name="T11" fmla="*/ 2282 h 284"/>
                <a:gd name="T12" fmla="*/ 256 w 84"/>
                <a:gd name="T13" fmla="*/ 2477 h 284"/>
                <a:gd name="T14" fmla="*/ 290 w 84"/>
                <a:gd name="T15" fmla="*/ 2645 h 284"/>
                <a:gd name="T16" fmla="*/ 424 w 84"/>
                <a:gd name="T17" fmla="*/ 3159 h 284"/>
                <a:gd name="T18" fmla="*/ 500 w 84"/>
                <a:gd name="T19" fmla="*/ 3376 h 284"/>
                <a:gd name="T20" fmla="*/ 559 w 84"/>
                <a:gd name="T21" fmla="*/ 3544 h 284"/>
                <a:gd name="T22" fmla="*/ 595 w 84"/>
                <a:gd name="T23" fmla="*/ 3679 h 284"/>
                <a:gd name="T24" fmla="*/ 625 w 84"/>
                <a:gd name="T25" fmla="*/ 3813 h 284"/>
                <a:gd name="T26" fmla="*/ 625 w 84"/>
                <a:gd name="T27" fmla="*/ 3667 h 284"/>
                <a:gd name="T28" fmla="*/ 575 w 84"/>
                <a:gd name="T29" fmla="*/ 3518 h 284"/>
                <a:gd name="T30" fmla="*/ 523 w 84"/>
                <a:gd name="T31" fmla="*/ 3363 h 284"/>
                <a:gd name="T32" fmla="*/ 448 w 84"/>
                <a:gd name="T33" fmla="*/ 3127 h 284"/>
                <a:gd name="T34" fmla="*/ 320 w 84"/>
                <a:gd name="T35" fmla="*/ 2636 h 284"/>
                <a:gd name="T36" fmla="*/ 271 w 84"/>
                <a:gd name="T37" fmla="*/ 2458 h 284"/>
                <a:gd name="T38" fmla="*/ 233 w 84"/>
                <a:gd name="T39" fmla="*/ 2251 h 284"/>
                <a:gd name="T40" fmla="*/ 186 w 84"/>
                <a:gd name="T41" fmla="*/ 2048 h 284"/>
                <a:gd name="T42" fmla="*/ 149 w 84"/>
                <a:gd name="T43" fmla="*/ 1571 h 284"/>
                <a:gd name="T44" fmla="*/ 139 w 84"/>
                <a:gd name="T45" fmla="*/ 1262 h 284"/>
                <a:gd name="T46" fmla="*/ 119 w 84"/>
                <a:gd name="T47" fmla="*/ 1117 h 284"/>
                <a:gd name="T48" fmla="*/ 63 w 84"/>
                <a:gd name="T49" fmla="*/ 775 h 284"/>
                <a:gd name="T50" fmla="*/ 26 w 84"/>
                <a:gd name="T51" fmla="*/ 0 h 284"/>
                <a:gd name="T52" fmla="*/ 26 w 84"/>
                <a:gd name="T53" fmla="*/ 0 h 284"/>
                <a:gd name="T54" fmla="*/ 40 w 84"/>
                <a:gd name="T55" fmla="*/ 794 h 2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4"/>
                <a:gd name="T85" fmla="*/ 0 h 284"/>
                <a:gd name="T86" fmla="*/ 84 w 84"/>
                <a:gd name="T87" fmla="*/ 284 h 2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4" h="284">
                  <a:moveTo>
                    <a:pt x="6" y="59"/>
                  </a:moveTo>
                  <a:cubicBezTo>
                    <a:pt x="10" y="69"/>
                    <a:pt x="11" y="76"/>
                    <a:pt x="13" y="83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6" y="99"/>
                    <a:pt x="16" y="108"/>
                    <a:pt x="17" y="117"/>
                  </a:cubicBezTo>
                  <a:cubicBezTo>
                    <a:pt x="17" y="130"/>
                    <a:pt x="18" y="145"/>
                    <a:pt x="21" y="154"/>
                  </a:cubicBezTo>
                  <a:cubicBezTo>
                    <a:pt x="28" y="170"/>
                    <a:pt x="28" y="170"/>
                    <a:pt x="28" y="170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44" y="209"/>
                    <a:pt x="50" y="226"/>
                    <a:pt x="57" y="235"/>
                  </a:cubicBezTo>
                  <a:cubicBezTo>
                    <a:pt x="62" y="241"/>
                    <a:pt x="65" y="247"/>
                    <a:pt x="67" y="252"/>
                  </a:cubicBezTo>
                  <a:cubicBezTo>
                    <a:pt x="69" y="257"/>
                    <a:pt x="71" y="261"/>
                    <a:pt x="75" y="264"/>
                  </a:cubicBezTo>
                  <a:cubicBezTo>
                    <a:pt x="78" y="268"/>
                    <a:pt x="79" y="271"/>
                    <a:pt x="80" y="274"/>
                  </a:cubicBezTo>
                  <a:cubicBezTo>
                    <a:pt x="81" y="277"/>
                    <a:pt x="81" y="281"/>
                    <a:pt x="84" y="284"/>
                  </a:cubicBezTo>
                  <a:cubicBezTo>
                    <a:pt x="84" y="284"/>
                    <a:pt x="84" y="276"/>
                    <a:pt x="84" y="273"/>
                  </a:cubicBezTo>
                  <a:cubicBezTo>
                    <a:pt x="83" y="270"/>
                    <a:pt x="82" y="266"/>
                    <a:pt x="77" y="262"/>
                  </a:cubicBezTo>
                  <a:cubicBezTo>
                    <a:pt x="74" y="258"/>
                    <a:pt x="72" y="255"/>
                    <a:pt x="70" y="250"/>
                  </a:cubicBezTo>
                  <a:cubicBezTo>
                    <a:pt x="68" y="245"/>
                    <a:pt x="65" y="239"/>
                    <a:pt x="60" y="233"/>
                  </a:cubicBezTo>
                  <a:cubicBezTo>
                    <a:pt x="53" y="224"/>
                    <a:pt x="47" y="208"/>
                    <a:pt x="43" y="196"/>
                  </a:cubicBezTo>
                  <a:cubicBezTo>
                    <a:pt x="37" y="183"/>
                    <a:pt x="37" y="183"/>
                    <a:pt x="37" y="183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25" y="153"/>
                    <a:pt x="25" y="153"/>
                    <a:pt x="25" y="153"/>
                  </a:cubicBezTo>
                  <a:cubicBezTo>
                    <a:pt x="21" y="144"/>
                    <a:pt x="21" y="130"/>
                    <a:pt x="20" y="117"/>
                  </a:cubicBezTo>
                  <a:cubicBezTo>
                    <a:pt x="20" y="107"/>
                    <a:pt x="20" y="99"/>
                    <a:pt x="19" y="94"/>
                  </a:cubicBezTo>
                  <a:cubicBezTo>
                    <a:pt x="16" y="83"/>
                    <a:pt x="16" y="83"/>
                    <a:pt x="16" y="83"/>
                  </a:cubicBezTo>
                  <a:cubicBezTo>
                    <a:pt x="15" y="75"/>
                    <a:pt x="13" y="68"/>
                    <a:pt x="9" y="58"/>
                  </a:cubicBezTo>
                  <a:cubicBezTo>
                    <a:pt x="3" y="44"/>
                    <a:pt x="4" y="1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3"/>
                    <a:pt x="0" y="45"/>
                    <a:pt x="6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47" name="Freeform 486"/>
            <p:cNvSpPr>
              <a:spLocks/>
            </p:cNvSpPr>
            <p:nvPr/>
          </p:nvSpPr>
          <p:spPr bwMode="auto">
            <a:xfrm>
              <a:off x="655" y="1615"/>
              <a:ext cx="270" cy="16"/>
            </a:xfrm>
            <a:custGeom>
              <a:avLst/>
              <a:gdLst>
                <a:gd name="T0" fmla="*/ 76 w 216"/>
                <a:gd name="T1" fmla="*/ 85 h 12"/>
                <a:gd name="T2" fmla="*/ 763 w 216"/>
                <a:gd name="T3" fmla="*/ 37 h 12"/>
                <a:gd name="T4" fmla="*/ 1614 w 216"/>
                <a:gd name="T5" fmla="*/ 85 h 12"/>
                <a:gd name="T6" fmla="*/ 701 w 216"/>
                <a:gd name="T7" fmla="*/ 129 h 12"/>
                <a:gd name="T8" fmla="*/ 76 w 216"/>
                <a:gd name="T9" fmla="*/ 85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6"/>
                <a:gd name="T16" fmla="*/ 0 h 12"/>
                <a:gd name="T17" fmla="*/ 216 w 21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" h="12">
                  <a:moveTo>
                    <a:pt x="10" y="6"/>
                  </a:moveTo>
                  <a:cubicBezTo>
                    <a:pt x="0" y="3"/>
                    <a:pt x="57" y="6"/>
                    <a:pt x="102" y="3"/>
                  </a:cubicBezTo>
                  <a:cubicBezTo>
                    <a:pt x="147" y="0"/>
                    <a:pt x="184" y="6"/>
                    <a:pt x="216" y="6"/>
                  </a:cubicBezTo>
                  <a:cubicBezTo>
                    <a:pt x="193" y="8"/>
                    <a:pt x="122" y="8"/>
                    <a:pt x="94" y="10"/>
                  </a:cubicBezTo>
                  <a:cubicBezTo>
                    <a:pt x="66" y="12"/>
                    <a:pt x="17" y="8"/>
                    <a:pt x="1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48" name="Freeform 487"/>
            <p:cNvSpPr>
              <a:spLocks/>
            </p:cNvSpPr>
            <p:nvPr/>
          </p:nvSpPr>
          <p:spPr bwMode="auto">
            <a:xfrm>
              <a:off x="456" y="1473"/>
              <a:ext cx="112" cy="252"/>
            </a:xfrm>
            <a:custGeom>
              <a:avLst/>
              <a:gdLst>
                <a:gd name="T0" fmla="*/ 697 w 89"/>
                <a:gd name="T1" fmla="*/ 116 h 189"/>
                <a:gd name="T2" fmla="*/ 676 w 89"/>
                <a:gd name="T3" fmla="*/ 151 h 189"/>
                <a:gd name="T4" fmla="*/ 602 w 89"/>
                <a:gd name="T5" fmla="*/ 332 h 189"/>
                <a:gd name="T6" fmla="*/ 31 w 89"/>
                <a:gd name="T7" fmla="*/ 2516 h 189"/>
                <a:gd name="T8" fmla="*/ 57 w 89"/>
                <a:gd name="T9" fmla="*/ 1919 h 189"/>
                <a:gd name="T10" fmla="*/ 326 w 89"/>
                <a:gd name="T11" fmla="*/ 873 h 189"/>
                <a:gd name="T12" fmla="*/ 639 w 89"/>
                <a:gd name="T13" fmla="*/ 320 h 189"/>
                <a:gd name="T14" fmla="*/ 697 w 89"/>
                <a:gd name="T15" fmla="*/ 116 h 1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9"/>
                <a:gd name="T25" fmla="*/ 0 h 189"/>
                <a:gd name="T26" fmla="*/ 89 w 89"/>
                <a:gd name="T27" fmla="*/ 189 h 1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9" h="189">
                  <a:moveTo>
                    <a:pt x="88" y="9"/>
                  </a:moveTo>
                  <a:cubicBezTo>
                    <a:pt x="89" y="0"/>
                    <a:pt x="89" y="2"/>
                    <a:pt x="85" y="11"/>
                  </a:cubicBezTo>
                  <a:cubicBezTo>
                    <a:pt x="83" y="16"/>
                    <a:pt x="81" y="21"/>
                    <a:pt x="76" y="25"/>
                  </a:cubicBezTo>
                  <a:cubicBezTo>
                    <a:pt x="63" y="38"/>
                    <a:pt x="0" y="67"/>
                    <a:pt x="4" y="189"/>
                  </a:cubicBezTo>
                  <a:cubicBezTo>
                    <a:pt x="4" y="175"/>
                    <a:pt x="5" y="158"/>
                    <a:pt x="7" y="144"/>
                  </a:cubicBezTo>
                  <a:cubicBezTo>
                    <a:pt x="13" y="110"/>
                    <a:pt x="27" y="82"/>
                    <a:pt x="41" y="65"/>
                  </a:cubicBezTo>
                  <a:cubicBezTo>
                    <a:pt x="61" y="42"/>
                    <a:pt x="75" y="34"/>
                    <a:pt x="81" y="24"/>
                  </a:cubicBezTo>
                  <a:cubicBezTo>
                    <a:pt x="83" y="21"/>
                    <a:pt x="87" y="15"/>
                    <a:pt x="8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49" name="Freeform 488"/>
            <p:cNvSpPr>
              <a:spLocks/>
            </p:cNvSpPr>
            <p:nvPr/>
          </p:nvSpPr>
          <p:spPr bwMode="auto">
            <a:xfrm>
              <a:off x="302" y="1592"/>
              <a:ext cx="17" cy="229"/>
            </a:xfrm>
            <a:custGeom>
              <a:avLst/>
              <a:gdLst>
                <a:gd name="T0" fmla="*/ 78 w 13"/>
                <a:gd name="T1" fmla="*/ 0 h 172"/>
                <a:gd name="T2" fmla="*/ 78 w 13"/>
                <a:gd name="T3" fmla="*/ 1403 h 172"/>
                <a:gd name="T4" fmla="*/ 0 w 13"/>
                <a:gd name="T5" fmla="*/ 2263 h 172"/>
                <a:gd name="T6" fmla="*/ 145 w 13"/>
                <a:gd name="T7" fmla="*/ 1365 h 172"/>
                <a:gd name="T8" fmla="*/ 78 w 13"/>
                <a:gd name="T9" fmla="*/ 0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72"/>
                <a:gd name="T17" fmla="*/ 13 w 13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72">
                  <a:moveTo>
                    <a:pt x="7" y="0"/>
                  </a:moveTo>
                  <a:cubicBezTo>
                    <a:pt x="7" y="23"/>
                    <a:pt x="6" y="77"/>
                    <a:pt x="7" y="107"/>
                  </a:cubicBezTo>
                  <a:cubicBezTo>
                    <a:pt x="9" y="138"/>
                    <a:pt x="4" y="160"/>
                    <a:pt x="0" y="172"/>
                  </a:cubicBezTo>
                  <a:cubicBezTo>
                    <a:pt x="7" y="157"/>
                    <a:pt x="13" y="131"/>
                    <a:pt x="13" y="104"/>
                  </a:cubicBezTo>
                  <a:cubicBezTo>
                    <a:pt x="13" y="78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50" name="Freeform 489"/>
            <p:cNvSpPr>
              <a:spLocks/>
            </p:cNvSpPr>
            <p:nvPr/>
          </p:nvSpPr>
          <p:spPr bwMode="auto">
            <a:xfrm>
              <a:off x="948" y="1792"/>
              <a:ext cx="50" cy="12"/>
            </a:xfrm>
            <a:custGeom>
              <a:avLst/>
              <a:gdLst>
                <a:gd name="T0" fmla="*/ 150 w 40"/>
                <a:gd name="T1" fmla="*/ 49 h 9"/>
                <a:gd name="T2" fmla="*/ 294 w 40"/>
                <a:gd name="T3" fmla="*/ 0 h 9"/>
                <a:gd name="T4" fmla="*/ 0 w 40"/>
                <a:gd name="T5" fmla="*/ 116 h 9"/>
                <a:gd name="T6" fmla="*/ 150 w 40"/>
                <a:gd name="T7" fmla="*/ 4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"/>
                <a:gd name="T13" fmla="*/ 0 h 9"/>
                <a:gd name="T14" fmla="*/ 40 w 40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" h="9">
                  <a:moveTo>
                    <a:pt x="21" y="4"/>
                  </a:moveTo>
                  <a:cubicBezTo>
                    <a:pt x="30" y="2"/>
                    <a:pt x="38" y="0"/>
                    <a:pt x="40" y="0"/>
                  </a:cubicBezTo>
                  <a:cubicBezTo>
                    <a:pt x="35" y="0"/>
                    <a:pt x="8" y="4"/>
                    <a:pt x="0" y="9"/>
                  </a:cubicBezTo>
                  <a:cubicBezTo>
                    <a:pt x="5" y="8"/>
                    <a:pt x="13" y="6"/>
                    <a:pt x="21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51" name="Freeform 490"/>
            <p:cNvSpPr>
              <a:spLocks/>
            </p:cNvSpPr>
            <p:nvPr/>
          </p:nvSpPr>
          <p:spPr bwMode="auto">
            <a:xfrm>
              <a:off x="993" y="1852"/>
              <a:ext cx="39" cy="9"/>
            </a:xfrm>
            <a:custGeom>
              <a:avLst/>
              <a:gdLst>
                <a:gd name="T0" fmla="*/ 0 w 31"/>
                <a:gd name="T1" fmla="*/ 59 h 7"/>
                <a:gd name="T2" fmla="*/ 210 w 31"/>
                <a:gd name="T3" fmla="*/ 22 h 7"/>
                <a:gd name="T4" fmla="*/ 245 w 31"/>
                <a:gd name="T5" fmla="*/ 66 h 7"/>
                <a:gd name="T6" fmla="*/ 148 w 31"/>
                <a:gd name="T7" fmla="*/ 36 h 7"/>
                <a:gd name="T8" fmla="*/ 0 w 31"/>
                <a:gd name="T9" fmla="*/ 59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7"/>
                <a:gd name="T17" fmla="*/ 31 w 31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7">
                  <a:moveTo>
                    <a:pt x="0" y="6"/>
                  </a:moveTo>
                  <a:cubicBezTo>
                    <a:pt x="5" y="4"/>
                    <a:pt x="21" y="0"/>
                    <a:pt x="26" y="2"/>
                  </a:cubicBezTo>
                  <a:cubicBezTo>
                    <a:pt x="30" y="4"/>
                    <a:pt x="31" y="7"/>
                    <a:pt x="31" y="7"/>
                  </a:cubicBezTo>
                  <a:cubicBezTo>
                    <a:pt x="27" y="4"/>
                    <a:pt x="24" y="3"/>
                    <a:pt x="19" y="4"/>
                  </a:cubicBezTo>
                  <a:cubicBezTo>
                    <a:pt x="13" y="4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52" name="Freeform 491"/>
            <p:cNvSpPr>
              <a:spLocks/>
            </p:cNvSpPr>
            <p:nvPr/>
          </p:nvSpPr>
          <p:spPr bwMode="auto">
            <a:xfrm>
              <a:off x="205" y="1847"/>
              <a:ext cx="66" cy="18"/>
            </a:xfrm>
            <a:custGeom>
              <a:avLst/>
              <a:gdLst>
                <a:gd name="T0" fmla="*/ 32 w 53"/>
                <a:gd name="T1" fmla="*/ 46 h 14"/>
                <a:gd name="T2" fmla="*/ 380 w 53"/>
                <a:gd name="T3" fmla="*/ 0 h 14"/>
                <a:gd name="T4" fmla="*/ 57 w 53"/>
                <a:gd name="T5" fmla="*/ 0 h 14"/>
                <a:gd name="T6" fmla="*/ 0 w 53"/>
                <a:gd name="T7" fmla="*/ 135 h 14"/>
                <a:gd name="T8" fmla="*/ 32 w 53"/>
                <a:gd name="T9" fmla="*/ 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8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0" y="0"/>
                    <a:pt x="0" y="8"/>
                    <a:pt x="0" y="14"/>
                  </a:cubicBezTo>
                  <a:cubicBezTo>
                    <a:pt x="0" y="10"/>
                    <a:pt x="3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53" name="Freeform 492"/>
            <p:cNvSpPr>
              <a:spLocks/>
            </p:cNvSpPr>
            <p:nvPr/>
          </p:nvSpPr>
          <p:spPr bwMode="auto">
            <a:xfrm>
              <a:off x="230" y="1589"/>
              <a:ext cx="40" cy="18"/>
            </a:xfrm>
            <a:custGeom>
              <a:avLst/>
              <a:gdLst>
                <a:gd name="T0" fmla="*/ 58 w 32"/>
                <a:gd name="T1" fmla="*/ 96 h 13"/>
                <a:gd name="T2" fmla="*/ 234 w 32"/>
                <a:gd name="T3" fmla="*/ 145 h 13"/>
                <a:gd name="T4" fmla="*/ 89 w 32"/>
                <a:gd name="T5" fmla="*/ 40 h 13"/>
                <a:gd name="T6" fmla="*/ 0 w 32"/>
                <a:gd name="T7" fmla="*/ 241 h 13"/>
                <a:gd name="T8" fmla="*/ 58 w 32"/>
                <a:gd name="T9" fmla="*/ 96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3"/>
                <a:gd name="T17" fmla="*/ 32 w 3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3">
                  <a:moveTo>
                    <a:pt x="8" y="5"/>
                  </a:moveTo>
                  <a:cubicBezTo>
                    <a:pt x="12" y="3"/>
                    <a:pt x="25" y="7"/>
                    <a:pt x="32" y="8"/>
                  </a:cubicBezTo>
                  <a:cubicBezTo>
                    <a:pt x="32" y="8"/>
                    <a:pt x="19" y="3"/>
                    <a:pt x="12" y="2"/>
                  </a:cubicBezTo>
                  <a:cubicBezTo>
                    <a:pt x="4" y="0"/>
                    <a:pt x="2" y="7"/>
                    <a:pt x="0" y="13"/>
                  </a:cubicBezTo>
                  <a:cubicBezTo>
                    <a:pt x="2" y="10"/>
                    <a:pt x="6" y="6"/>
                    <a:pt x="8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54" name="Freeform 493"/>
            <p:cNvSpPr>
              <a:spLocks/>
            </p:cNvSpPr>
            <p:nvPr/>
          </p:nvSpPr>
          <p:spPr bwMode="auto">
            <a:xfrm>
              <a:off x="220" y="1649"/>
              <a:ext cx="50" cy="19"/>
            </a:xfrm>
            <a:custGeom>
              <a:avLst/>
              <a:gdLst>
                <a:gd name="T0" fmla="*/ 33 w 40"/>
                <a:gd name="T1" fmla="*/ 88 h 14"/>
                <a:gd name="T2" fmla="*/ 294 w 40"/>
                <a:gd name="T3" fmla="*/ 1 h 14"/>
                <a:gd name="T4" fmla="*/ 61 w 40"/>
                <a:gd name="T5" fmla="*/ 0 h 14"/>
                <a:gd name="T6" fmla="*/ 0 w 40"/>
                <a:gd name="T7" fmla="*/ 219 h 14"/>
                <a:gd name="T8" fmla="*/ 33 w 40"/>
                <a:gd name="T9" fmla="*/ 88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14"/>
                <a:gd name="T17" fmla="*/ 40 w 40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14">
                  <a:moveTo>
                    <a:pt x="5" y="5"/>
                  </a:moveTo>
                  <a:cubicBezTo>
                    <a:pt x="8" y="2"/>
                    <a:pt x="32" y="1"/>
                    <a:pt x="40" y="1"/>
                  </a:cubicBezTo>
                  <a:cubicBezTo>
                    <a:pt x="40" y="1"/>
                    <a:pt x="16" y="0"/>
                    <a:pt x="8" y="0"/>
                  </a:cubicBezTo>
                  <a:cubicBezTo>
                    <a:pt x="0" y="1"/>
                    <a:pt x="0" y="8"/>
                    <a:pt x="0" y="14"/>
                  </a:cubicBezTo>
                  <a:cubicBezTo>
                    <a:pt x="0" y="11"/>
                    <a:pt x="3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55" name="Freeform 494"/>
            <p:cNvSpPr>
              <a:spLocks/>
            </p:cNvSpPr>
            <p:nvPr/>
          </p:nvSpPr>
          <p:spPr bwMode="auto">
            <a:xfrm>
              <a:off x="189" y="1911"/>
              <a:ext cx="66" cy="18"/>
            </a:xfrm>
            <a:custGeom>
              <a:avLst/>
              <a:gdLst>
                <a:gd name="T0" fmla="*/ 32 w 53"/>
                <a:gd name="T1" fmla="*/ 46 h 14"/>
                <a:gd name="T2" fmla="*/ 380 w 53"/>
                <a:gd name="T3" fmla="*/ 0 h 14"/>
                <a:gd name="T4" fmla="*/ 57 w 53"/>
                <a:gd name="T5" fmla="*/ 0 h 14"/>
                <a:gd name="T6" fmla="*/ 0 w 53"/>
                <a:gd name="T7" fmla="*/ 135 h 14"/>
                <a:gd name="T8" fmla="*/ 32 w 53"/>
                <a:gd name="T9" fmla="*/ 46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4"/>
                <a:gd name="T17" fmla="*/ 53 w 5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4">
                  <a:moveTo>
                    <a:pt x="5" y="5"/>
                  </a:moveTo>
                  <a:cubicBezTo>
                    <a:pt x="9" y="2"/>
                    <a:pt x="46" y="1"/>
                    <a:pt x="53" y="0"/>
                  </a:cubicBezTo>
                  <a:cubicBezTo>
                    <a:pt x="53" y="0"/>
                    <a:pt x="16" y="0"/>
                    <a:pt x="8" y="0"/>
                  </a:cubicBezTo>
                  <a:cubicBezTo>
                    <a:pt x="1" y="0"/>
                    <a:pt x="1" y="8"/>
                    <a:pt x="0" y="14"/>
                  </a:cubicBezTo>
                  <a:cubicBezTo>
                    <a:pt x="1" y="11"/>
                    <a:pt x="4" y="6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56" name="Freeform 495"/>
            <p:cNvSpPr>
              <a:spLocks/>
            </p:cNvSpPr>
            <p:nvPr/>
          </p:nvSpPr>
          <p:spPr bwMode="auto">
            <a:xfrm>
              <a:off x="252" y="1832"/>
              <a:ext cx="85" cy="189"/>
            </a:xfrm>
            <a:custGeom>
              <a:avLst/>
              <a:gdLst>
                <a:gd name="T0" fmla="*/ 501 w 68"/>
                <a:gd name="T1" fmla="*/ 0 h 142"/>
                <a:gd name="T2" fmla="*/ 331 w 68"/>
                <a:gd name="T3" fmla="*/ 229 h 142"/>
                <a:gd name="T4" fmla="*/ 233 w 68"/>
                <a:gd name="T5" fmla="*/ 406 h 142"/>
                <a:gd name="T6" fmla="*/ 139 w 68"/>
                <a:gd name="T7" fmla="*/ 655 h 142"/>
                <a:gd name="T8" fmla="*/ 89 w 68"/>
                <a:gd name="T9" fmla="*/ 960 h 142"/>
                <a:gd name="T10" fmla="*/ 40 w 68"/>
                <a:gd name="T11" fmla="*/ 1429 h 142"/>
                <a:gd name="T12" fmla="*/ 0 w 68"/>
                <a:gd name="T13" fmla="*/ 1866 h 142"/>
                <a:gd name="T14" fmla="*/ 78 w 68"/>
                <a:gd name="T15" fmla="*/ 1278 h 142"/>
                <a:gd name="T16" fmla="*/ 139 w 68"/>
                <a:gd name="T17" fmla="*/ 870 h 142"/>
                <a:gd name="T18" fmla="*/ 234 w 68"/>
                <a:gd name="T19" fmla="*/ 471 h 142"/>
                <a:gd name="T20" fmla="*/ 355 w 68"/>
                <a:gd name="T21" fmla="*/ 248 h 142"/>
                <a:gd name="T22" fmla="*/ 501 w 68"/>
                <a:gd name="T23" fmla="*/ 0 h 1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8"/>
                <a:gd name="T37" fmla="*/ 0 h 142"/>
                <a:gd name="T38" fmla="*/ 68 w 68"/>
                <a:gd name="T39" fmla="*/ 142 h 1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8" h="142">
                  <a:moveTo>
                    <a:pt x="68" y="0"/>
                  </a:moveTo>
                  <a:cubicBezTo>
                    <a:pt x="62" y="1"/>
                    <a:pt x="51" y="12"/>
                    <a:pt x="45" y="17"/>
                  </a:cubicBezTo>
                  <a:cubicBezTo>
                    <a:pt x="40" y="21"/>
                    <a:pt x="35" y="27"/>
                    <a:pt x="31" y="31"/>
                  </a:cubicBezTo>
                  <a:cubicBezTo>
                    <a:pt x="26" y="35"/>
                    <a:pt x="20" y="45"/>
                    <a:pt x="19" y="50"/>
                  </a:cubicBezTo>
                  <a:cubicBezTo>
                    <a:pt x="17" y="56"/>
                    <a:pt x="14" y="63"/>
                    <a:pt x="12" y="74"/>
                  </a:cubicBezTo>
                  <a:cubicBezTo>
                    <a:pt x="10" y="85"/>
                    <a:pt x="6" y="99"/>
                    <a:pt x="6" y="109"/>
                  </a:cubicBezTo>
                  <a:cubicBezTo>
                    <a:pt x="5" y="119"/>
                    <a:pt x="4" y="129"/>
                    <a:pt x="0" y="142"/>
                  </a:cubicBezTo>
                  <a:cubicBezTo>
                    <a:pt x="7" y="126"/>
                    <a:pt x="9" y="108"/>
                    <a:pt x="11" y="98"/>
                  </a:cubicBezTo>
                  <a:cubicBezTo>
                    <a:pt x="13" y="87"/>
                    <a:pt x="16" y="78"/>
                    <a:pt x="19" y="66"/>
                  </a:cubicBezTo>
                  <a:cubicBezTo>
                    <a:pt x="21" y="54"/>
                    <a:pt x="28" y="42"/>
                    <a:pt x="32" y="36"/>
                  </a:cubicBezTo>
                  <a:cubicBezTo>
                    <a:pt x="37" y="30"/>
                    <a:pt x="40" y="25"/>
                    <a:pt x="48" y="19"/>
                  </a:cubicBezTo>
                  <a:cubicBezTo>
                    <a:pt x="56" y="14"/>
                    <a:pt x="62" y="2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57" name="Freeform 496"/>
            <p:cNvSpPr>
              <a:spLocks noEditPoints="1"/>
            </p:cNvSpPr>
            <p:nvPr/>
          </p:nvSpPr>
          <p:spPr bwMode="auto">
            <a:xfrm>
              <a:off x="310" y="1561"/>
              <a:ext cx="146" cy="286"/>
            </a:xfrm>
            <a:custGeom>
              <a:avLst/>
              <a:gdLst>
                <a:gd name="T0" fmla="*/ 21 w 117"/>
                <a:gd name="T1" fmla="*/ 2701 h 214"/>
                <a:gd name="T2" fmla="*/ 26 w 117"/>
                <a:gd name="T3" fmla="*/ 2696 h 214"/>
                <a:gd name="T4" fmla="*/ 21 w 117"/>
                <a:gd name="T5" fmla="*/ 2696 h 214"/>
                <a:gd name="T6" fmla="*/ 21 w 117"/>
                <a:gd name="T7" fmla="*/ 2701 h 214"/>
                <a:gd name="T8" fmla="*/ 1 w 117"/>
                <a:gd name="T9" fmla="*/ 2746 h 214"/>
                <a:gd name="T10" fmla="*/ 21 w 117"/>
                <a:gd name="T11" fmla="*/ 2701 h 214"/>
                <a:gd name="T12" fmla="*/ 0 w 117"/>
                <a:gd name="T13" fmla="*/ 2760 h 214"/>
                <a:gd name="T14" fmla="*/ 1 w 117"/>
                <a:gd name="T15" fmla="*/ 2746 h 214"/>
                <a:gd name="T16" fmla="*/ 802 w 117"/>
                <a:gd name="T17" fmla="*/ 1062 h 214"/>
                <a:gd name="T18" fmla="*/ 792 w 117"/>
                <a:gd name="T19" fmla="*/ 1036 h 214"/>
                <a:gd name="T20" fmla="*/ 742 w 117"/>
                <a:gd name="T21" fmla="*/ 477 h 214"/>
                <a:gd name="T22" fmla="*/ 705 w 117"/>
                <a:gd name="T23" fmla="*/ 0 h 214"/>
                <a:gd name="T24" fmla="*/ 685 w 117"/>
                <a:gd name="T25" fmla="*/ 314 h 214"/>
                <a:gd name="T26" fmla="*/ 685 w 117"/>
                <a:gd name="T27" fmla="*/ 775 h 214"/>
                <a:gd name="T28" fmla="*/ 570 w 117"/>
                <a:gd name="T29" fmla="*/ 1862 h 214"/>
                <a:gd name="T30" fmla="*/ 423 w 117"/>
                <a:gd name="T31" fmla="*/ 2265 h 214"/>
                <a:gd name="T32" fmla="*/ 265 w 117"/>
                <a:gd name="T33" fmla="*/ 2392 h 214"/>
                <a:gd name="T34" fmla="*/ 26 w 117"/>
                <a:gd name="T35" fmla="*/ 2696 h 214"/>
                <a:gd name="T36" fmla="*/ 96 w 117"/>
                <a:gd name="T37" fmla="*/ 2633 h 214"/>
                <a:gd name="T38" fmla="*/ 212 w 117"/>
                <a:gd name="T39" fmla="*/ 2597 h 214"/>
                <a:gd name="T40" fmla="*/ 500 w 117"/>
                <a:gd name="T41" fmla="*/ 2575 h 214"/>
                <a:gd name="T42" fmla="*/ 711 w 117"/>
                <a:gd name="T43" fmla="*/ 2674 h 214"/>
                <a:gd name="T44" fmla="*/ 744 w 117"/>
                <a:gd name="T45" fmla="*/ 2714 h 214"/>
                <a:gd name="T46" fmla="*/ 760 w 117"/>
                <a:gd name="T47" fmla="*/ 2746 h 214"/>
                <a:gd name="T48" fmla="*/ 779 w 117"/>
                <a:gd name="T49" fmla="*/ 2780 h 214"/>
                <a:gd name="T50" fmla="*/ 792 w 117"/>
                <a:gd name="T51" fmla="*/ 2804 h 214"/>
                <a:gd name="T52" fmla="*/ 817 w 117"/>
                <a:gd name="T53" fmla="*/ 2829 h 214"/>
                <a:gd name="T54" fmla="*/ 822 w 117"/>
                <a:gd name="T55" fmla="*/ 2865 h 214"/>
                <a:gd name="T56" fmla="*/ 852 w 117"/>
                <a:gd name="T57" fmla="*/ 2911 h 214"/>
                <a:gd name="T58" fmla="*/ 855 w 117"/>
                <a:gd name="T59" fmla="*/ 2865 h 214"/>
                <a:gd name="T60" fmla="*/ 802 w 117"/>
                <a:gd name="T61" fmla="*/ 1062 h 21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7"/>
                <a:gd name="T94" fmla="*/ 0 h 214"/>
                <a:gd name="T95" fmla="*/ 117 w 117"/>
                <a:gd name="T96" fmla="*/ 214 h 21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7" h="214">
                  <a:moveTo>
                    <a:pt x="3" y="199"/>
                  </a:moveTo>
                  <a:cubicBezTo>
                    <a:pt x="3" y="199"/>
                    <a:pt x="3" y="198"/>
                    <a:pt x="4" y="198"/>
                  </a:cubicBezTo>
                  <a:cubicBezTo>
                    <a:pt x="4" y="198"/>
                    <a:pt x="3" y="198"/>
                    <a:pt x="3" y="198"/>
                  </a:cubicBezTo>
                  <a:lnTo>
                    <a:pt x="3" y="199"/>
                  </a:lnTo>
                  <a:close/>
                  <a:moveTo>
                    <a:pt x="1" y="202"/>
                  </a:moveTo>
                  <a:cubicBezTo>
                    <a:pt x="3" y="199"/>
                    <a:pt x="3" y="199"/>
                    <a:pt x="3" y="199"/>
                  </a:cubicBezTo>
                  <a:cubicBezTo>
                    <a:pt x="2" y="200"/>
                    <a:pt x="1" y="201"/>
                    <a:pt x="0" y="203"/>
                  </a:cubicBezTo>
                  <a:cubicBezTo>
                    <a:pt x="1" y="202"/>
                    <a:pt x="1" y="202"/>
                    <a:pt x="1" y="202"/>
                  </a:cubicBezTo>
                  <a:close/>
                  <a:moveTo>
                    <a:pt x="109" y="78"/>
                  </a:moveTo>
                  <a:cubicBezTo>
                    <a:pt x="109" y="77"/>
                    <a:pt x="108" y="77"/>
                    <a:pt x="108" y="76"/>
                  </a:cubicBezTo>
                  <a:cubicBezTo>
                    <a:pt x="105" y="62"/>
                    <a:pt x="103" y="49"/>
                    <a:pt x="101" y="35"/>
                  </a:cubicBezTo>
                  <a:cubicBezTo>
                    <a:pt x="101" y="24"/>
                    <a:pt x="100" y="10"/>
                    <a:pt x="96" y="0"/>
                  </a:cubicBezTo>
                  <a:cubicBezTo>
                    <a:pt x="93" y="5"/>
                    <a:pt x="94" y="17"/>
                    <a:pt x="94" y="23"/>
                  </a:cubicBezTo>
                  <a:cubicBezTo>
                    <a:pt x="93" y="34"/>
                    <a:pt x="94" y="46"/>
                    <a:pt x="94" y="57"/>
                  </a:cubicBezTo>
                  <a:cubicBezTo>
                    <a:pt x="94" y="85"/>
                    <a:pt x="90" y="111"/>
                    <a:pt x="78" y="137"/>
                  </a:cubicBezTo>
                  <a:cubicBezTo>
                    <a:pt x="74" y="147"/>
                    <a:pt x="68" y="159"/>
                    <a:pt x="58" y="166"/>
                  </a:cubicBezTo>
                  <a:cubicBezTo>
                    <a:pt x="52" y="170"/>
                    <a:pt x="43" y="172"/>
                    <a:pt x="36" y="176"/>
                  </a:cubicBezTo>
                  <a:cubicBezTo>
                    <a:pt x="27" y="181"/>
                    <a:pt x="12" y="188"/>
                    <a:pt x="4" y="198"/>
                  </a:cubicBezTo>
                  <a:cubicBezTo>
                    <a:pt x="7" y="196"/>
                    <a:pt x="10" y="195"/>
                    <a:pt x="14" y="194"/>
                  </a:cubicBezTo>
                  <a:cubicBezTo>
                    <a:pt x="19" y="192"/>
                    <a:pt x="24" y="191"/>
                    <a:pt x="29" y="191"/>
                  </a:cubicBezTo>
                  <a:cubicBezTo>
                    <a:pt x="42" y="190"/>
                    <a:pt x="60" y="187"/>
                    <a:pt x="68" y="189"/>
                  </a:cubicBezTo>
                  <a:cubicBezTo>
                    <a:pt x="76" y="191"/>
                    <a:pt x="90" y="192"/>
                    <a:pt x="97" y="197"/>
                  </a:cubicBezTo>
                  <a:cubicBezTo>
                    <a:pt x="99" y="198"/>
                    <a:pt x="101" y="199"/>
                    <a:pt x="102" y="200"/>
                  </a:cubicBezTo>
                  <a:cubicBezTo>
                    <a:pt x="103" y="201"/>
                    <a:pt x="103" y="201"/>
                    <a:pt x="103" y="202"/>
                  </a:cubicBezTo>
                  <a:cubicBezTo>
                    <a:pt x="105" y="202"/>
                    <a:pt x="106" y="203"/>
                    <a:pt x="106" y="204"/>
                  </a:cubicBezTo>
                  <a:cubicBezTo>
                    <a:pt x="107" y="205"/>
                    <a:pt x="107" y="205"/>
                    <a:pt x="108" y="206"/>
                  </a:cubicBezTo>
                  <a:cubicBezTo>
                    <a:pt x="109" y="207"/>
                    <a:pt x="110" y="208"/>
                    <a:pt x="111" y="208"/>
                  </a:cubicBezTo>
                  <a:cubicBezTo>
                    <a:pt x="111" y="209"/>
                    <a:pt x="111" y="209"/>
                    <a:pt x="112" y="210"/>
                  </a:cubicBezTo>
                  <a:cubicBezTo>
                    <a:pt x="113" y="211"/>
                    <a:pt x="114" y="213"/>
                    <a:pt x="115" y="214"/>
                  </a:cubicBezTo>
                  <a:cubicBezTo>
                    <a:pt x="117" y="210"/>
                    <a:pt x="117" y="210"/>
                    <a:pt x="117" y="210"/>
                  </a:cubicBezTo>
                  <a:cubicBezTo>
                    <a:pt x="113" y="198"/>
                    <a:pt x="111" y="136"/>
                    <a:pt x="109" y="78"/>
                  </a:cubicBezTo>
                  <a:close/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58" name="Freeform 497"/>
            <p:cNvSpPr>
              <a:spLocks/>
            </p:cNvSpPr>
            <p:nvPr/>
          </p:nvSpPr>
          <p:spPr bwMode="auto">
            <a:xfrm>
              <a:off x="226" y="1599"/>
              <a:ext cx="74" cy="108"/>
            </a:xfrm>
            <a:custGeom>
              <a:avLst/>
              <a:gdLst>
                <a:gd name="T0" fmla="*/ 341 w 59"/>
                <a:gd name="T1" fmla="*/ 0 h 81"/>
                <a:gd name="T2" fmla="*/ 302 w 59"/>
                <a:gd name="T3" fmla="*/ 604 h 81"/>
                <a:gd name="T4" fmla="*/ 0 w 59"/>
                <a:gd name="T5" fmla="*/ 927 h 81"/>
                <a:gd name="T6" fmla="*/ 428 w 59"/>
                <a:gd name="T7" fmla="*/ 923 h 81"/>
                <a:gd name="T8" fmla="*/ 428 w 59"/>
                <a:gd name="T9" fmla="*/ 368 h 81"/>
                <a:gd name="T10" fmla="*/ 403 w 59"/>
                <a:gd name="T11" fmla="*/ 37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81"/>
                <a:gd name="T20" fmla="*/ 59 w 59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81">
                  <a:moveTo>
                    <a:pt x="45" y="0"/>
                  </a:moveTo>
                  <a:cubicBezTo>
                    <a:pt x="49" y="13"/>
                    <a:pt x="46" y="34"/>
                    <a:pt x="39" y="45"/>
                  </a:cubicBezTo>
                  <a:cubicBezTo>
                    <a:pt x="30" y="60"/>
                    <a:pt x="12" y="62"/>
                    <a:pt x="0" y="70"/>
                  </a:cubicBezTo>
                  <a:cubicBezTo>
                    <a:pt x="11" y="73"/>
                    <a:pt x="53" y="81"/>
                    <a:pt x="56" y="69"/>
                  </a:cubicBezTo>
                  <a:cubicBezTo>
                    <a:pt x="59" y="61"/>
                    <a:pt x="56" y="37"/>
                    <a:pt x="56" y="28"/>
                  </a:cubicBezTo>
                  <a:cubicBezTo>
                    <a:pt x="56" y="22"/>
                    <a:pt x="56" y="7"/>
                    <a:pt x="53" y="3"/>
                  </a:cubicBezTo>
                </a:path>
              </a:pathLst>
            </a:custGeom>
            <a:solidFill>
              <a:srgbClr val="82B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59" name="Freeform 498"/>
            <p:cNvSpPr>
              <a:spLocks/>
            </p:cNvSpPr>
            <p:nvPr/>
          </p:nvSpPr>
          <p:spPr bwMode="auto">
            <a:xfrm>
              <a:off x="287" y="1816"/>
              <a:ext cx="214" cy="181"/>
            </a:xfrm>
            <a:custGeom>
              <a:avLst/>
              <a:gdLst>
                <a:gd name="T0" fmla="*/ 991 w 171"/>
                <a:gd name="T1" fmla="*/ 1157 h 136"/>
                <a:gd name="T2" fmla="*/ 1106 w 171"/>
                <a:gd name="T3" fmla="*/ 1246 h 136"/>
                <a:gd name="T4" fmla="*/ 1191 w 171"/>
                <a:gd name="T5" fmla="*/ 1346 h 136"/>
                <a:gd name="T6" fmla="*/ 1258 w 171"/>
                <a:gd name="T7" fmla="*/ 1505 h 136"/>
                <a:gd name="T8" fmla="*/ 1284 w 171"/>
                <a:gd name="T9" fmla="*/ 1316 h 136"/>
                <a:gd name="T10" fmla="*/ 1284 w 171"/>
                <a:gd name="T11" fmla="*/ 1075 h 136"/>
                <a:gd name="T12" fmla="*/ 1169 w 171"/>
                <a:gd name="T13" fmla="*/ 785 h 136"/>
                <a:gd name="T14" fmla="*/ 1084 w 171"/>
                <a:gd name="T15" fmla="*/ 556 h 136"/>
                <a:gd name="T16" fmla="*/ 997 w 171"/>
                <a:gd name="T17" fmla="*/ 305 h 136"/>
                <a:gd name="T18" fmla="*/ 904 w 171"/>
                <a:gd name="T19" fmla="*/ 129 h 136"/>
                <a:gd name="T20" fmla="*/ 781 w 171"/>
                <a:gd name="T21" fmla="*/ 1 h 136"/>
                <a:gd name="T22" fmla="*/ 896 w 171"/>
                <a:gd name="T23" fmla="*/ 248 h 136"/>
                <a:gd name="T24" fmla="*/ 934 w 171"/>
                <a:gd name="T25" fmla="*/ 590 h 136"/>
                <a:gd name="T26" fmla="*/ 768 w 171"/>
                <a:gd name="T27" fmla="*/ 756 h 136"/>
                <a:gd name="T28" fmla="*/ 539 w 171"/>
                <a:gd name="T29" fmla="*/ 869 h 136"/>
                <a:gd name="T30" fmla="*/ 110 w 171"/>
                <a:gd name="T31" fmla="*/ 1259 h 136"/>
                <a:gd name="T32" fmla="*/ 1 w 171"/>
                <a:gd name="T33" fmla="*/ 1782 h 136"/>
                <a:gd name="T34" fmla="*/ 49 w 171"/>
                <a:gd name="T35" fmla="*/ 1632 h 136"/>
                <a:gd name="T36" fmla="*/ 148 w 171"/>
                <a:gd name="T37" fmla="*/ 1424 h 136"/>
                <a:gd name="T38" fmla="*/ 365 w 171"/>
                <a:gd name="T39" fmla="*/ 1183 h 136"/>
                <a:gd name="T40" fmla="*/ 647 w 171"/>
                <a:gd name="T41" fmla="*/ 1070 h 136"/>
                <a:gd name="T42" fmla="*/ 768 w 171"/>
                <a:gd name="T43" fmla="*/ 1070 h 136"/>
                <a:gd name="T44" fmla="*/ 840 w 171"/>
                <a:gd name="T45" fmla="*/ 1074 h 136"/>
                <a:gd name="T46" fmla="*/ 917 w 171"/>
                <a:gd name="T47" fmla="*/ 1102 h 1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1"/>
                <a:gd name="T73" fmla="*/ 0 h 136"/>
                <a:gd name="T74" fmla="*/ 171 w 171"/>
                <a:gd name="T75" fmla="*/ 136 h 1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1" h="136">
                  <a:moveTo>
                    <a:pt x="132" y="88"/>
                  </a:moveTo>
                  <a:cubicBezTo>
                    <a:pt x="135" y="90"/>
                    <a:pt x="144" y="93"/>
                    <a:pt x="147" y="95"/>
                  </a:cubicBezTo>
                  <a:cubicBezTo>
                    <a:pt x="150" y="99"/>
                    <a:pt x="155" y="100"/>
                    <a:pt x="158" y="103"/>
                  </a:cubicBezTo>
                  <a:cubicBezTo>
                    <a:pt x="161" y="107"/>
                    <a:pt x="164" y="111"/>
                    <a:pt x="167" y="115"/>
                  </a:cubicBezTo>
                  <a:cubicBezTo>
                    <a:pt x="171" y="113"/>
                    <a:pt x="170" y="104"/>
                    <a:pt x="170" y="101"/>
                  </a:cubicBezTo>
                  <a:cubicBezTo>
                    <a:pt x="171" y="95"/>
                    <a:pt x="171" y="89"/>
                    <a:pt x="170" y="83"/>
                  </a:cubicBezTo>
                  <a:cubicBezTo>
                    <a:pt x="168" y="74"/>
                    <a:pt x="160" y="68"/>
                    <a:pt x="155" y="60"/>
                  </a:cubicBezTo>
                  <a:cubicBezTo>
                    <a:pt x="152" y="54"/>
                    <a:pt x="148" y="48"/>
                    <a:pt x="144" y="42"/>
                  </a:cubicBezTo>
                  <a:cubicBezTo>
                    <a:pt x="141" y="36"/>
                    <a:pt x="138" y="29"/>
                    <a:pt x="133" y="23"/>
                  </a:cubicBezTo>
                  <a:cubicBezTo>
                    <a:pt x="129" y="19"/>
                    <a:pt x="125" y="14"/>
                    <a:pt x="120" y="10"/>
                  </a:cubicBezTo>
                  <a:cubicBezTo>
                    <a:pt x="116" y="6"/>
                    <a:pt x="110" y="0"/>
                    <a:pt x="104" y="1"/>
                  </a:cubicBezTo>
                  <a:cubicBezTo>
                    <a:pt x="110" y="5"/>
                    <a:pt x="115" y="13"/>
                    <a:pt x="119" y="19"/>
                  </a:cubicBezTo>
                  <a:cubicBezTo>
                    <a:pt x="124" y="25"/>
                    <a:pt x="127" y="37"/>
                    <a:pt x="124" y="45"/>
                  </a:cubicBezTo>
                  <a:cubicBezTo>
                    <a:pt x="121" y="53"/>
                    <a:pt x="109" y="56"/>
                    <a:pt x="102" y="58"/>
                  </a:cubicBezTo>
                  <a:cubicBezTo>
                    <a:pt x="92" y="62"/>
                    <a:pt x="82" y="63"/>
                    <a:pt x="72" y="66"/>
                  </a:cubicBezTo>
                  <a:cubicBezTo>
                    <a:pt x="52" y="72"/>
                    <a:pt x="28" y="79"/>
                    <a:pt x="14" y="96"/>
                  </a:cubicBezTo>
                  <a:cubicBezTo>
                    <a:pt x="5" y="107"/>
                    <a:pt x="0" y="122"/>
                    <a:pt x="1" y="136"/>
                  </a:cubicBezTo>
                  <a:cubicBezTo>
                    <a:pt x="1" y="131"/>
                    <a:pt x="3" y="128"/>
                    <a:pt x="6" y="125"/>
                  </a:cubicBezTo>
                  <a:cubicBezTo>
                    <a:pt x="9" y="118"/>
                    <a:pt x="14" y="113"/>
                    <a:pt x="19" y="108"/>
                  </a:cubicBezTo>
                  <a:cubicBezTo>
                    <a:pt x="28" y="100"/>
                    <a:pt x="39" y="95"/>
                    <a:pt x="49" y="90"/>
                  </a:cubicBezTo>
                  <a:cubicBezTo>
                    <a:pt x="60" y="85"/>
                    <a:pt x="74" y="82"/>
                    <a:pt x="86" y="81"/>
                  </a:cubicBezTo>
                  <a:cubicBezTo>
                    <a:pt x="92" y="81"/>
                    <a:pt x="96" y="81"/>
                    <a:pt x="102" y="81"/>
                  </a:cubicBezTo>
                  <a:cubicBezTo>
                    <a:pt x="105" y="81"/>
                    <a:pt x="108" y="82"/>
                    <a:pt x="111" y="82"/>
                  </a:cubicBezTo>
                  <a:cubicBezTo>
                    <a:pt x="114" y="82"/>
                    <a:pt x="118" y="84"/>
                    <a:pt x="122" y="84"/>
                  </a:cubicBezTo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60" name="Freeform 499"/>
            <p:cNvSpPr>
              <a:spLocks/>
            </p:cNvSpPr>
            <p:nvPr/>
          </p:nvSpPr>
          <p:spPr bwMode="auto">
            <a:xfrm>
              <a:off x="311" y="2125"/>
              <a:ext cx="124" cy="311"/>
            </a:xfrm>
            <a:custGeom>
              <a:avLst/>
              <a:gdLst>
                <a:gd name="T0" fmla="*/ 748 w 99"/>
                <a:gd name="T1" fmla="*/ 1710 h 233"/>
                <a:gd name="T2" fmla="*/ 748 w 99"/>
                <a:gd name="T3" fmla="*/ 1671 h 233"/>
                <a:gd name="T4" fmla="*/ 747 w 99"/>
                <a:gd name="T5" fmla="*/ 1534 h 233"/>
                <a:gd name="T6" fmla="*/ 723 w 99"/>
                <a:gd name="T7" fmla="*/ 1345 h 233"/>
                <a:gd name="T8" fmla="*/ 547 w 99"/>
                <a:gd name="T9" fmla="*/ 960 h 233"/>
                <a:gd name="T10" fmla="*/ 448 w 99"/>
                <a:gd name="T11" fmla="*/ 857 h 233"/>
                <a:gd name="T12" fmla="*/ 291 w 99"/>
                <a:gd name="T13" fmla="*/ 685 h 233"/>
                <a:gd name="T14" fmla="*/ 304 w 99"/>
                <a:gd name="T15" fmla="*/ 642 h 233"/>
                <a:gd name="T16" fmla="*/ 61 w 99"/>
                <a:gd name="T17" fmla="*/ 0 h 233"/>
                <a:gd name="T18" fmla="*/ 157 w 99"/>
                <a:gd name="T19" fmla="*/ 427 h 233"/>
                <a:gd name="T20" fmla="*/ 387 w 99"/>
                <a:gd name="T21" fmla="*/ 1034 h 233"/>
                <a:gd name="T22" fmla="*/ 441 w 99"/>
                <a:gd name="T23" fmla="*/ 1874 h 233"/>
                <a:gd name="T24" fmla="*/ 341 w 99"/>
                <a:gd name="T25" fmla="*/ 2161 h 233"/>
                <a:gd name="T26" fmla="*/ 381 w 99"/>
                <a:gd name="T27" fmla="*/ 2533 h 233"/>
                <a:gd name="T28" fmla="*/ 0 w 99"/>
                <a:gd name="T29" fmla="*/ 2776 h 233"/>
                <a:gd name="T30" fmla="*/ 309 w 99"/>
                <a:gd name="T31" fmla="*/ 3081 h 233"/>
                <a:gd name="T32" fmla="*/ 576 w 99"/>
                <a:gd name="T33" fmla="*/ 2720 h 233"/>
                <a:gd name="T34" fmla="*/ 596 w 99"/>
                <a:gd name="T35" fmla="*/ 2655 h 233"/>
                <a:gd name="T36" fmla="*/ 577 w 99"/>
                <a:gd name="T37" fmla="*/ 2230 h 233"/>
                <a:gd name="T38" fmla="*/ 596 w 99"/>
                <a:gd name="T39" fmla="*/ 2250 h 233"/>
                <a:gd name="T40" fmla="*/ 748 w 99"/>
                <a:gd name="T41" fmla="*/ 1710 h 2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9"/>
                <a:gd name="T64" fmla="*/ 0 h 233"/>
                <a:gd name="T65" fmla="*/ 99 w 99"/>
                <a:gd name="T66" fmla="*/ 233 h 2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9" h="233">
                  <a:moveTo>
                    <a:pt x="99" y="127"/>
                  </a:moveTo>
                  <a:cubicBezTo>
                    <a:pt x="99" y="124"/>
                    <a:pt x="99" y="124"/>
                    <a:pt x="99" y="124"/>
                  </a:cubicBezTo>
                  <a:cubicBezTo>
                    <a:pt x="99" y="120"/>
                    <a:pt x="99" y="117"/>
                    <a:pt x="98" y="114"/>
                  </a:cubicBezTo>
                  <a:cubicBezTo>
                    <a:pt x="98" y="109"/>
                    <a:pt x="97" y="105"/>
                    <a:pt x="96" y="100"/>
                  </a:cubicBezTo>
                  <a:cubicBezTo>
                    <a:pt x="88" y="86"/>
                    <a:pt x="83" y="79"/>
                    <a:pt x="72" y="71"/>
                  </a:cubicBezTo>
                  <a:cubicBezTo>
                    <a:pt x="67" y="68"/>
                    <a:pt x="63" y="66"/>
                    <a:pt x="59" y="64"/>
                  </a:cubicBezTo>
                  <a:cubicBezTo>
                    <a:pt x="53" y="60"/>
                    <a:pt x="43" y="56"/>
                    <a:pt x="38" y="51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28" y="37"/>
                    <a:pt x="17" y="20"/>
                    <a:pt x="8" y="0"/>
                  </a:cubicBezTo>
                  <a:cubicBezTo>
                    <a:pt x="12" y="11"/>
                    <a:pt x="16" y="22"/>
                    <a:pt x="21" y="32"/>
                  </a:cubicBezTo>
                  <a:cubicBezTo>
                    <a:pt x="30" y="47"/>
                    <a:pt x="39" y="63"/>
                    <a:pt x="51" y="77"/>
                  </a:cubicBezTo>
                  <a:cubicBezTo>
                    <a:pt x="65" y="93"/>
                    <a:pt x="70" y="120"/>
                    <a:pt x="58" y="139"/>
                  </a:cubicBezTo>
                  <a:cubicBezTo>
                    <a:pt x="54" y="146"/>
                    <a:pt x="45" y="151"/>
                    <a:pt x="45" y="160"/>
                  </a:cubicBezTo>
                  <a:cubicBezTo>
                    <a:pt x="46" y="169"/>
                    <a:pt x="52" y="178"/>
                    <a:pt x="50" y="189"/>
                  </a:cubicBezTo>
                  <a:cubicBezTo>
                    <a:pt x="46" y="205"/>
                    <a:pt x="14" y="217"/>
                    <a:pt x="0" y="207"/>
                  </a:cubicBezTo>
                  <a:cubicBezTo>
                    <a:pt x="12" y="224"/>
                    <a:pt x="26" y="233"/>
                    <a:pt x="41" y="229"/>
                  </a:cubicBezTo>
                  <a:cubicBezTo>
                    <a:pt x="55" y="226"/>
                    <a:pt x="67" y="215"/>
                    <a:pt x="76" y="202"/>
                  </a:cubicBezTo>
                  <a:cubicBezTo>
                    <a:pt x="78" y="197"/>
                    <a:pt x="78" y="197"/>
                    <a:pt x="78" y="197"/>
                  </a:cubicBezTo>
                  <a:cubicBezTo>
                    <a:pt x="86" y="186"/>
                    <a:pt x="83" y="175"/>
                    <a:pt x="77" y="166"/>
                  </a:cubicBezTo>
                  <a:cubicBezTo>
                    <a:pt x="78" y="167"/>
                    <a:pt x="78" y="167"/>
                    <a:pt x="78" y="167"/>
                  </a:cubicBezTo>
                  <a:cubicBezTo>
                    <a:pt x="84" y="166"/>
                    <a:pt x="96" y="150"/>
                    <a:pt x="99" y="127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61" name="Freeform 500"/>
            <p:cNvSpPr>
              <a:spLocks noEditPoints="1"/>
            </p:cNvSpPr>
            <p:nvPr/>
          </p:nvSpPr>
          <p:spPr bwMode="auto">
            <a:xfrm>
              <a:off x="239" y="2219"/>
              <a:ext cx="113" cy="198"/>
            </a:xfrm>
            <a:custGeom>
              <a:avLst/>
              <a:gdLst>
                <a:gd name="T0" fmla="*/ 436 w 91"/>
                <a:gd name="T1" fmla="*/ 1540 h 149"/>
                <a:gd name="T2" fmla="*/ 355 w 91"/>
                <a:gd name="T3" fmla="*/ 1223 h 149"/>
                <a:gd name="T4" fmla="*/ 260 w 91"/>
                <a:gd name="T5" fmla="*/ 941 h 149"/>
                <a:gd name="T6" fmla="*/ 89 w 91"/>
                <a:gd name="T7" fmla="*/ 466 h 149"/>
                <a:gd name="T8" fmla="*/ 26 w 91"/>
                <a:gd name="T9" fmla="*/ 226 h 149"/>
                <a:gd name="T10" fmla="*/ 296 w 91"/>
                <a:gd name="T11" fmla="*/ 1385 h 149"/>
                <a:gd name="T12" fmla="*/ 468 w 91"/>
                <a:gd name="T13" fmla="*/ 1914 h 149"/>
                <a:gd name="T14" fmla="*/ 638 w 91"/>
                <a:gd name="T15" fmla="*/ 1805 h 149"/>
                <a:gd name="T16" fmla="*/ 436 w 91"/>
                <a:gd name="T17" fmla="*/ 1540 h 149"/>
                <a:gd name="T18" fmla="*/ 0 w 91"/>
                <a:gd name="T19" fmla="*/ 1 h 149"/>
                <a:gd name="T20" fmla="*/ 0 w 91"/>
                <a:gd name="T21" fmla="*/ 0 h 149"/>
                <a:gd name="T22" fmla="*/ 0 w 91"/>
                <a:gd name="T23" fmla="*/ 1 h 149"/>
                <a:gd name="T24" fmla="*/ 0 w 91"/>
                <a:gd name="T25" fmla="*/ 1 h 1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1"/>
                <a:gd name="T40" fmla="*/ 0 h 149"/>
                <a:gd name="T41" fmla="*/ 91 w 91"/>
                <a:gd name="T42" fmla="*/ 149 h 1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1" h="149">
                  <a:moveTo>
                    <a:pt x="62" y="120"/>
                  </a:moveTo>
                  <a:cubicBezTo>
                    <a:pt x="57" y="113"/>
                    <a:pt x="55" y="103"/>
                    <a:pt x="51" y="95"/>
                  </a:cubicBezTo>
                  <a:cubicBezTo>
                    <a:pt x="48" y="87"/>
                    <a:pt x="42" y="81"/>
                    <a:pt x="37" y="73"/>
                  </a:cubicBezTo>
                  <a:cubicBezTo>
                    <a:pt x="29" y="61"/>
                    <a:pt x="20" y="49"/>
                    <a:pt x="13" y="36"/>
                  </a:cubicBezTo>
                  <a:cubicBezTo>
                    <a:pt x="11" y="31"/>
                    <a:pt x="7" y="24"/>
                    <a:pt x="4" y="17"/>
                  </a:cubicBezTo>
                  <a:cubicBezTo>
                    <a:pt x="13" y="55"/>
                    <a:pt x="28" y="76"/>
                    <a:pt x="42" y="107"/>
                  </a:cubicBezTo>
                  <a:cubicBezTo>
                    <a:pt x="49" y="124"/>
                    <a:pt x="58" y="138"/>
                    <a:pt x="67" y="148"/>
                  </a:cubicBezTo>
                  <a:cubicBezTo>
                    <a:pt x="76" y="149"/>
                    <a:pt x="87" y="148"/>
                    <a:pt x="91" y="140"/>
                  </a:cubicBezTo>
                  <a:cubicBezTo>
                    <a:pt x="78" y="139"/>
                    <a:pt x="70" y="132"/>
                    <a:pt x="62" y="120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62" name="Freeform 501"/>
            <p:cNvSpPr>
              <a:spLocks/>
            </p:cNvSpPr>
            <p:nvPr/>
          </p:nvSpPr>
          <p:spPr bwMode="auto">
            <a:xfrm>
              <a:off x="764" y="1760"/>
              <a:ext cx="63" cy="37"/>
            </a:xfrm>
            <a:custGeom>
              <a:avLst/>
              <a:gdLst>
                <a:gd name="T0" fmla="*/ 401 w 50"/>
                <a:gd name="T1" fmla="*/ 37 h 28"/>
                <a:gd name="T2" fmla="*/ 215 w 50"/>
                <a:gd name="T3" fmla="*/ 0 h 28"/>
                <a:gd name="T4" fmla="*/ 169 w 50"/>
                <a:gd name="T5" fmla="*/ 28 h 28"/>
                <a:gd name="T6" fmla="*/ 0 w 50"/>
                <a:gd name="T7" fmla="*/ 349 h 28"/>
                <a:gd name="T8" fmla="*/ 25 w 50"/>
                <a:gd name="T9" fmla="*/ 349 h 28"/>
                <a:gd name="T10" fmla="*/ 74 w 50"/>
                <a:gd name="T11" fmla="*/ 336 h 28"/>
                <a:gd name="T12" fmla="*/ 100 w 50"/>
                <a:gd name="T13" fmla="*/ 227 h 28"/>
                <a:gd name="T14" fmla="*/ 341 w 50"/>
                <a:gd name="T15" fmla="*/ 37 h 28"/>
                <a:gd name="T16" fmla="*/ 401 w 50"/>
                <a:gd name="T17" fmla="*/ 37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8"/>
                <a:gd name="T29" fmla="*/ 50 w 50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8">
                  <a:moveTo>
                    <a:pt x="50" y="3"/>
                  </a:moveTo>
                  <a:cubicBezTo>
                    <a:pt x="42" y="2"/>
                    <a:pt x="34" y="1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3" y="9"/>
                    <a:pt x="7" y="1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27"/>
                    <a:pt x="7" y="27"/>
                    <a:pt x="9" y="27"/>
                  </a:cubicBezTo>
                  <a:cubicBezTo>
                    <a:pt x="10" y="24"/>
                    <a:pt x="11" y="20"/>
                    <a:pt x="13" y="18"/>
                  </a:cubicBezTo>
                  <a:cubicBezTo>
                    <a:pt x="20" y="9"/>
                    <a:pt x="32" y="5"/>
                    <a:pt x="43" y="3"/>
                  </a:cubicBezTo>
                  <a:cubicBezTo>
                    <a:pt x="45" y="3"/>
                    <a:pt x="47" y="3"/>
                    <a:pt x="50" y="3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63" name="Freeform 502"/>
            <p:cNvSpPr>
              <a:spLocks/>
            </p:cNvSpPr>
            <p:nvPr/>
          </p:nvSpPr>
          <p:spPr bwMode="auto">
            <a:xfrm>
              <a:off x="902" y="1784"/>
              <a:ext cx="111" cy="216"/>
            </a:xfrm>
            <a:custGeom>
              <a:avLst/>
              <a:gdLst>
                <a:gd name="T0" fmla="*/ 637 w 89"/>
                <a:gd name="T1" fmla="*/ 1756 h 162"/>
                <a:gd name="T2" fmla="*/ 549 w 89"/>
                <a:gd name="T3" fmla="*/ 1083 h 162"/>
                <a:gd name="T4" fmla="*/ 471 w 89"/>
                <a:gd name="T5" fmla="*/ 747 h 162"/>
                <a:gd name="T6" fmla="*/ 440 w 89"/>
                <a:gd name="T7" fmla="*/ 671 h 162"/>
                <a:gd name="T8" fmla="*/ 183 w 89"/>
                <a:gd name="T9" fmla="*/ 187 h 162"/>
                <a:gd name="T10" fmla="*/ 0 w 89"/>
                <a:gd name="T11" fmla="*/ 0 h 162"/>
                <a:gd name="T12" fmla="*/ 111 w 89"/>
                <a:gd name="T13" fmla="*/ 201 h 162"/>
                <a:gd name="T14" fmla="*/ 233 w 89"/>
                <a:gd name="T15" fmla="*/ 604 h 162"/>
                <a:gd name="T16" fmla="*/ 478 w 89"/>
                <a:gd name="T17" fmla="*/ 2047 h 162"/>
                <a:gd name="T18" fmla="*/ 478 w 89"/>
                <a:gd name="T19" fmla="*/ 2075 h 162"/>
                <a:gd name="T20" fmla="*/ 491 w 89"/>
                <a:gd name="T21" fmla="*/ 2160 h 162"/>
                <a:gd name="T22" fmla="*/ 637 w 89"/>
                <a:gd name="T23" fmla="*/ 1756 h 16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9"/>
                <a:gd name="T37" fmla="*/ 0 h 162"/>
                <a:gd name="T38" fmla="*/ 89 w 89"/>
                <a:gd name="T39" fmla="*/ 162 h 16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9" h="162">
                  <a:moveTo>
                    <a:pt x="87" y="132"/>
                  </a:moveTo>
                  <a:cubicBezTo>
                    <a:pt x="80" y="113"/>
                    <a:pt x="81" y="107"/>
                    <a:pt x="75" y="82"/>
                  </a:cubicBezTo>
                  <a:cubicBezTo>
                    <a:pt x="72" y="73"/>
                    <a:pt x="68" y="64"/>
                    <a:pt x="64" y="56"/>
                  </a:cubicBezTo>
                  <a:cubicBezTo>
                    <a:pt x="62" y="53"/>
                    <a:pt x="61" y="51"/>
                    <a:pt x="60" y="50"/>
                  </a:cubicBezTo>
                  <a:cubicBezTo>
                    <a:pt x="49" y="33"/>
                    <a:pt x="34" y="21"/>
                    <a:pt x="25" y="14"/>
                  </a:cubicBezTo>
                  <a:cubicBezTo>
                    <a:pt x="17" y="9"/>
                    <a:pt x="9" y="4"/>
                    <a:pt x="0" y="0"/>
                  </a:cubicBezTo>
                  <a:cubicBezTo>
                    <a:pt x="6" y="5"/>
                    <a:pt x="11" y="10"/>
                    <a:pt x="15" y="15"/>
                  </a:cubicBezTo>
                  <a:cubicBezTo>
                    <a:pt x="21" y="23"/>
                    <a:pt x="28" y="34"/>
                    <a:pt x="32" y="45"/>
                  </a:cubicBezTo>
                  <a:cubicBezTo>
                    <a:pt x="65" y="70"/>
                    <a:pt x="76" y="107"/>
                    <a:pt x="66" y="154"/>
                  </a:cubicBezTo>
                  <a:cubicBezTo>
                    <a:pt x="66" y="156"/>
                    <a:pt x="66" y="156"/>
                    <a:pt x="66" y="156"/>
                  </a:cubicBezTo>
                  <a:cubicBezTo>
                    <a:pt x="66" y="157"/>
                    <a:pt x="66" y="160"/>
                    <a:pt x="67" y="162"/>
                  </a:cubicBezTo>
                  <a:cubicBezTo>
                    <a:pt x="78" y="159"/>
                    <a:pt x="89" y="143"/>
                    <a:pt x="87" y="132"/>
                  </a:cubicBezTo>
                  <a:close/>
                </a:path>
              </a:pathLst>
            </a:custGeom>
            <a:solidFill>
              <a:srgbClr val="F5BA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64" name="Freeform 503"/>
            <p:cNvSpPr>
              <a:spLocks/>
            </p:cNvSpPr>
            <p:nvPr/>
          </p:nvSpPr>
          <p:spPr bwMode="auto">
            <a:xfrm>
              <a:off x="201" y="1845"/>
              <a:ext cx="79" cy="48"/>
            </a:xfrm>
            <a:custGeom>
              <a:avLst/>
              <a:gdLst>
                <a:gd name="T0" fmla="*/ 70 w 63"/>
                <a:gd name="T1" fmla="*/ 453 h 36"/>
                <a:gd name="T2" fmla="*/ 233 w 63"/>
                <a:gd name="T3" fmla="*/ 453 h 36"/>
                <a:gd name="T4" fmla="*/ 364 w 63"/>
                <a:gd name="T5" fmla="*/ 453 h 36"/>
                <a:gd name="T6" fmla="*/ 479 w 63"/>
                <a:gd name="T7" fmla="*/ 0 h 36"/>
                <a:gd name="T8" fmla="*/ 389 w 63"/>
                <a:gd name="T9" fmla="*/ 201 h 36"/>
                <a:gd name="T10" fmla="*/ 243 w 63"/>
                <a:gd name="T11" fmla="*/ 357 h 36"/>
                <a:gd name="T12" fmla="*/ 0 w 63"/>
                <a:gd name="T13" fmla="*/ 357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36"/>
                <a:gd name="T23" fmla="*/ 63 w 63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36">
                  <a:moveTo>
                    <a:pt x="9" y="34"/>
                  </a:moveTo>
                  <a:cubicBezTo>
                    <a:pt x="16" y="35"/>
                    <a:pt x="23" y="34"/>
                    <a:pt x="30" y="34"/>
                  </a:cubicBezTo>
                  <a:cubicBezTo>
                    <a:pt x="35" y="34"/>
                    <a:pt x="42" y="36"/>
                    <a:pt x="47" y="34"/>
                  </a:cubicBezTo>
                  <a:cubicBezTo>
                    <a:pt x="56" y="32"/>
                    <a:pt x="62" y="8"/>
                    <a:pt x="63" y="0"/>
                  </a:cubicBezTo>
                  <a:cubicBezTo>
                    <a:pt x="58" y="1"/>
                    <a:pt x="54" y="11"/>
                    <a:pt x="51" y="15"/>
                  </a:cubicBezTo>
                  <a:cubicBezTo>
                    <a:pt x="46" y="23"/>
                    <a:pt x="41" y="25"/>
                    <a:pt x="32" y="27"/>
                  </a:cubicBezTo>
                  <a:cubicBezTo>
                    <a:pt x="22" y="28"/>
                    <a:pt x="10" y="33"/>
                    <a:pt x="0" y="27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65" name="Freeform 504"/>
            <p:cNvSpPr>
              <a:spLocks/>
            </p:cNvSpPr>
            <p:nvPr/>
          </p:nvSpPr>
          <p:spPr bwMode="auto">
            <a:xfrm>
              <a:off x="186" y="1913"/>
              <a:ext cx="71" cy="51"/>
            </a:xfrm>
            <a:custGeom>
              <a:avLst/>
              <a:gdLst>
                <a:gd name="T0" fmla="*/ 2 w 57"/>
                <a:gd name="T1" fmla="*/ 458 h 38"/>
                <a:gd name="T2" fmla="*/ 157 w 57"/>
                <a:gd name="T3" fmla="*/ 525 h 38"/>
                <a:gd name="T4" fmla="*/ 308 w 57"/>
                <a:gd name="T5" fmla="*/ 525 h 38"/>
                <a:gd name="T6" fmla="*/ 375 w 57"/>
                <a:gd name="T7" fmla="*/ 314 h 38"/>
                <a:gd name="T8" fmla="*/ 411 w 57"/>
                <a:gd name="T9" fmla="*/ 0 h 38"/>
                <a:gd name="T10" fmla="*/ 232 w 57"/>
                <a:gd name="T11" fmla="*/ 369 h 38"/>
                <a:gd name="T12" fmla="*/ 0 w 57"/>
                <a:gd name="T13" fmla="*/ 341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"/>
                <a:gd name="T22" fmla="*/ 0 h 38"/>
                <a:gd name="T23" fmla="*/ 57 w 57"/>
                <a:gd name="T24" fmla="*/ 38 h 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" h="38">
                  <a:moveTo>
                    <a:pt x="2" y="32"/>
                  </a:moveTo>
                  <a:cubicBezTo>
                    <a:pt x="4" y="36"/>
                    <a:pt x="18" y="36"/>
                    <a:pt x="22" y="37"/>
                  </a:cubicBezTo>
                  <a:cubicBezTo>
                    <a:pt x="29" y="38"/>
                    <a:pt x="37" y="38"/>
                    <a:pt x="43" y="37"/>
                  </a:cubicBezTo>
                  <a:cubicBezTo>
                    <a:pt x="51" y="35"/>
                    <a:pt x="49" y="29"/>
                    <a:pt x="51" y="22"/>
                  </a:cubicBezTo>
                  <a:cubicBezTo>
                    <a:pt x="53" y="15"/>
                    <a:pt x="57" y="7"/>
                    <a:pt x="57" y="0"/>
                  </a:cubicBezTo>
                  <a:cubicBezTo>
                    <a:pt x="46" y="7"/>
                    <a:pt x="47" y="23"/>
                    <a:pt x="32" y="26"/>
                  </a:cubicBezTo>
                  <a:cubicBezTo>
                    <a:pt x="26" y="27"/>
                    <a:pt x="2" y="32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66" name="Freeform 505"/>
            <p:cNvSpPr>
              <a:spLocks/>
            </p:cNvSpPr>
            <p:nvPr/>
          </p:nvSpPr>
          <p:spPr bwMode="auto">
            <a:xfrm>
              <a:off x="501" y="1943"/>
              <a:ext cx="79" cy="82"/>
            </a:xfrm>
            <a:custGeom>
              <a:avLst/>
              <a:gdLst>
                <a:gd name="T0" fmla="*/ 1 w 63"/>
                <a:gd name="T1" fmla="*/ 0 h 62"/>
                <a:gd name="T2" fmla="*/ 233 w 63"/>
                <a:gd name="T3" fmla="*/ 463 h 62"/>
                <a:gd name="T4" fmla="*/ 367 w 63"/>
                <a:gd name="T5" fmla="*/ 525 h 62"/>
                <a:gd name="T6" fmla="*/ 456 w 63"/>
                <a:gd name="T7" fmla="*/ 397 h 62"/>
                <a:gd name="T8" fmla="*/ 456 w 63"/>
                <a:gd name="T9" fmla="*/ 760 h 62"/>
                <a:gd name="T10" fmla="*/ 367 w 63"/>
                <a:gd name="T11" fmla="*/ 766 h 62"/>
                <a:gd name="T12" fmla="*/ 285 w 63"/>
                <a:gd name="T13" fmla="*/ 725 h 62"/>
                <a:gd name="T14" fmla="*/ 0 w 63"/>
                <a:gd name="T15" fmla="*/ 300 h 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3"/>
                <a:gd name="T25" fmla="*/ 0 h 62"/>
                <a:gd name="T26" fmla="*/ 63 w 63"/>
                <a:gd name="T27" fmla="*/ 62 h 6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3" h="62">
                  <a:moveTo>
                    <a:pt x="1" y="0"/>
                  </a:moveTo>
                  <a:cubicBezTo>
                    <a:pt x="0" y="15"/>
                    <a:pt x="18" y="32"/>
                    <a:pt x="30" y="37"/>
                  </a:cubicBezTo>
                  <a:cubicBezTo>
                    <a:pt x="35" y="40"/>
                    <a:pt x="44" y="43"/>
                    <a:pt x="49" y="42"/>
                  </a:cubicBezTo>
                  <a:cubicBezTo>
                    <a:pt x="54" y="40"/>
                    <a:pt x="56" y="36"/>
                    <a:pt x="59" y="32"/>
                  </a:cubicBezTo>
                  <a:cubicBezTo>
                    <a:pt x="61" y="36"/>
                    <a:pt x="63" y="57"/>
                    <a:pt x="59" y="61"/>
                  </a:cubicBezTo>
                  <a:cubicBezTo>
                    <a:pt x="58" y="62"/>
                    <a:pt x="51" y="62"/>
                    <a:pt x="49" y="62"/>
                  </a:cubicBezTo>
                  <a:cubicBezTo>
                    <a:pt x="44" y="62"/>
                    <a:pt x="41" y="60"/>
                    <a:pt x="37" y="58"/>
                  </a:cubicBezTo>
                  <a:cubicBezTo>
                    <a:pt x="23" y="49"/>
                    <a:pt x="9" y="38"/>
                    <a:pt x="0" y="2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67" name="Freeform 506"/>
            <p:cNvSpPr>
              <a:spLocks/>
            </p:cNvSpPr>
            <p:nvPr/>
          </p:nvSpPr>
          <p:spPr bwMode="auto">
            <a:xfrm>
              <a:off x="454" y="1791"/>
              <a:ext cx="65" cy="185"/>
            </a:xfrm>
            <a:custGeom>
              <a:avLst/>
              <a:gdLst>
                <a:gd name="T0" fmla="*/ 0 w 52"/>
                <a:gd name="T1" fmla="*/ 0 h 139"/>
                <a:gd name="T2" fmla="*/ 95 w 52"/>
                <a:gd name="T3" fmla="*/ 504 h 139"/>
                <a:gd name="T4" fmla="*/ 211 w 52"/>
                <a:gd name="T5" fmla="*/ 869 h 139"/>
                <a:gd name="T6" fmla="*/ 380 w 52"/>
                <a:gd name="T7" fmla="*/ 1362 h 139"/>
                <a:gd name="T8" fmla="*/ 359 w 52"/>
                <a:gd name="T9" fmla="*/ 1818 h 139"/>
                <a:gd name="T10" fmla="*/ 291 w 52"/>
                <a:gd name="T11" fmla="*/ 1676 h 139"/>
                <a:gd name="T12" fmla="*/ 288 w 52"/>
                <a:gd name="T13" fmla="*/ 1424 h 139"/>
                <a:gd name="T14" fmla="*/ 211 w 52"/>
                <a:gd name="T15" fmla="*/ 1123 h 139"/>
                <a:gd name="T16" fmla="*/ 90 w 52"/>
                <a:gd name="T17" fmla="*/ 804 h 139"/>
                <a:gd name="T18" fmla="*/ 39 w 52"/>
                <a:gd name="T19" fmla="*/ 627 h 139"/>
                <a:gd name="T20" fmla="*/ 0 w 52"/>
                <a:gd name="T21" fmla="*/ 273 h 1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2"/>
                <a:gd name="T34" fmla="*/ 0 h 139"/>
                <a:gd name="T35" fmla="*/ 52 w 52"/>
                <a:gd name="T36" fmla="*/ 139 h 1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2" h="139">
                  <a:moveTo>
                    <a:pt x="0" y="0"/>
                  </a:moveTo>
                  <a:cubicBezTo>
                    <a:pt x="0" y="14"/>
                    <a:pt x="7" y="26"/>
                    <a:pt x="13" y="38"/>
                  </a:cubicBezTo>
                  <a:cubicBezTo>
                    <a:pt x="17" y="48"/>
                    <a:pt x="20" y="58"/>
                    <a:pt x="28" y="66"/>
                  </a:cubicBezTo>
                  <a:cubicBezTo>
                    <a:pt x="39" y="77"/>
                    <a:pt x="47" y="89"/>
                    <a:pt x="50" y="104"/>
                  </a:cubicBezTo>
                  <a:cubicBezTo>
                    <a:pt x="52" y="113"/>
                    <a:pt x="52" y="132"/>
                    <a:pt x="48" y="139"/>
                  </a:cubicBezTo>
                  <a:cubicBezTo>
                    <a:pt x="42" y="137"/>
                    <a:pt x="40" y="135"/>
                    <a:pt x="39" y="128"/>
                  </a:cubicBezTo>
                  <a:cubicBezTo>
                    <a:pt x="37" y="122"/>
                    <a:pt x="39" y="115"/>
                    <a:pt x="38" y="108"/>
                  </a:cubicBezTo>
                  <a:cubicBezTo>
                    <a:pt x="37" y="98"/>
                    <a:pt x="34" y="93"/>
                    <a:pt x="28" y="86"/>
                  </a:cubicBezTo>
                  <a:cubicBezTo>
                    <a:pt x="21" y="78"/>
                    <a:pt x="17" y="69"/>
                    <a:pt x="12" y="61"/>
                  </a:cubicBezTo>
                  <a:cubicBezTo>
                    <a:pt x="9" y="57"/>
                    <a:pt x="6" y="53"/>
                    <a:pt x="5" y="48"/>
                  </a:cubicBezTo>
                  <a:cubicBezTo>
                    <a:pt x="2" y="39"/>
                    <a:pt x="4" y="30"/>
                    <a:pt x="0" y="2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68" name="Freeform 507"/>
            <p:cNvSpPr>
              <a:spLocks/>
            </p:cNvSpPr>
            <p:nvPr/>
          </p:nvSpPr>
          <p:spPr bwMode="auto">
            <a:xfrm>
              <a:off x="798" y="1727"/>
              <a:ext cx="72" cy="33"/>
            </a:xfrm>
            <a:custGeom>
              <a:avLst/>
              <a:gdLst>
                <a:gd name="T0" fmla="*/ 110 w 58"/>
                <a:gd name="T1" fmla="*/ 310 h 25"/>
                <a:gd name="T2" fmla="*/ 295 w 58"/>
                <a:gd name="T3" fmla="*/ 180 h 25"/>
                <a:gd name="T4" fmla="*/ 322 w 58"/>
                <a:gd name="T5" fmla="*/ 37 h 25"/>
                <a:gd name="T6" fmla="*/ 0 w 58"/>
                <a:gd name="T7" fmla="*/ 261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25"/>
                <a:gd name="T14" fmla="*/ 58 w 58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25">
                  <a:moveTo>
                    <a:pt x="16" y="25"/>
                  </a:moveTo>
                  <a:cubicBezTo>
                    <a:pt x="22" y="25"/>
                    <a:pt x="34" y="17"/>
                    <a:pt x="42" y="15"/>
                  </a:cubicBezTo>
                  <a:cubicBezTo>
                    <a:pt x="49" y="13"/>
                    <a:pt x="58" y="7"/>
                    <a:pt x="46" y="3"/>
                  </a:cubicBezTo>
                  <a:cubicBezTo>
                    <a:pt x="35" y="0"/>
                    <a:pt x="5" y="12"/>
                    <a:pt x="0" y="2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69" name="Freeform 508"/>
            <p:cNvSpPr>
              <a:spLocks/>
            </p:cNvSpPr>
            <p:nvPr/>
          </p:nvSpPr>
          <p:spPr bwMode="auto">
            <a:xfrm>
              <a:off x="819" y="1747"/>
              <a:ext cx="23" cy="17"/>
            </a:xfrm>
            <a:custGeom>
              <a:avLst/>
              <a:gdLst>
                <a:gd name="T0" fmla="*/ 125 w 18"/>
                <a:gd name="T1" fmla="*/ 0 h 13"/>
                <a:gd name="T2" fmla="*/ 160 w 18"/>
                <a:gd name="T3" fmla="*/ 122 h 13"/>
                <a:gd name="T4" fmla="*/ 0 w 18"/>
                <a:gd name="T5" fmla="*/ 102 h 13"/>
                <a:gd name="T6" fmla="*/ 0 60000 65536"/>
                <a:gd name="T7" fmla="*/ 0 60000 65536"/>
                <a:gd name="T8" fmla="*/ 0 60000 65536"/>
                <a:gd name="T9" fmla="*/ 0 w 18"/>
                <a:gd name="T10" fmla="*/ 0 h 13"/>
                <a:gd name="T11" fmla="*/ 18 w 18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13">
                  <a:moveTo>
                    <a:pt x="14" y="0"/>
                  </a:moveTo>
                  <a:cubicBezTo>
                    <a:pt x="10" y="6"/>
                    <a:pt x="17" y="6"/>
                    <a:pt x="18" y="11"/>
                  </a:cubicBezTo>
                  <a:cubicBezTo>
                    <a:pt x="14" y="13"/>
                    <a:pt x="6" y="9"/>
                    <a:pt x="0" y="9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70" name="Freeform 509"/>
            <p:cNvSpPr>
              <a:spLocks/>
            </p:cNvSpPr>
            <p:nvPr/>
          </p:nvSpPr>
          <p:spPr bwMode="auto">
            <a:xfrm>
              <a:off x="947" y="1799"/>
              <a:ext cx="67" cy="45"/>
            </a:xfrm>
            <a:custGeom>
              <a:avLst/>
              <a:gdLst>
                <a:gd name="T0" fmla="*/ 0 w 54"/>
                <a:gd name="T1" fmla="*/ 163 h 34"/>
                <a:gd name="T2" fmla="*/ 88 w 54"/>
                <a:gd name="T3" fmla="*/ 228 h 34"/>
                <a:gd name="T4" fmla="*/ 208 w 54"/>
                <a:gd name="T5" fmla="*/ 228 h 34"/>
                <a:gd name="T6" fmla="*/ 351 w 54"/>
                <a:gd name="T7" fmla="*/ 0 h 34"/>
                <a:gd name="T8" fmla="*/ 155 w 54"/>
                <a:gd name="T9" fmla="*/ 428 h 34"/>
                <a:gd name="T10" fmla="*/ 77 w 54"/>
                <a:gd name="T11" fmla="*/ 244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34"/>
                <a:gd name="T20" fmla="*/ 54 w 54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34">
                  <a:moveTo>
                    <a:pt x="0" y="13"/>
                  </a:moveTo>
                  <a:cubicBezTo>
                    <a:pt x="6" y="12"/>
                    <a:pt x="8" y="16"/>
                    <a:pt x="12" y="18"/>
                  </a:cubicBezTo>
                  <a:cubicBezTo>
                    <a:pt x="19" y="21"/>
                    <a:pt x="23" y="19"/>
                    <a:pt x="30" y="18"/>
                  </a:cubicBezTo>
                  <a:cubicBezTo>
                    <a:pt x="42" y="14"/>
                    <a:pt x="45" y="12"/>
                    <a:pt x="50" y="0"/>
                  </a:cubicBezTo>
                  <a:cubicBezTo>
                    <a:pt x="54" y="19"/>
                    <a:pt x="34" y="23"/>
                    <a:pt x="22" y="34"/>
                  </a:cubicBezTo>
                  <a:cubicBezTo>
                    <a:pt x="18" y="31"/>
                    <a:pt x="14" y="24"/>
                    <a:pt x="11" y="2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71" name="Freeform 510"/>
            <p:cNvSpPr>
              <a:spLocks/>
            </p:cNvSpPr>
            <p:nvPr/>
          </p:nvSpPr>
          <p:spPr bwMode="auto">
            <a:xfrm>
              <a:off x="990" y="1864"/>
              <a:ext cx="52" cy="75"/>
            </a:xfrm>
            <a:custGeom>
              <a:avLst/>
              <a:gdLst>
                <a:gd name="T0" fmla="*/ 52 w 41"/>
                <a:gd name="T1" fmla="*/ 249 h 56"/>
                <a:gd name="T2" fmla="*/ 96 w 41"/>
                <a:gd name="T3" fmla="*/ 771 h 56"/>
                <a:gd name="T4" fmla="*/ 221 w 41"/>
                <a:gd name="T5" fmla="*/ 333 h 56"/>
                <a:gd name="T6" fmla="*/ 296 w 41"/>
                <a:gd name="T7" fmla="*/ 0 h 56"/>
                <a:gd name="T8" fmla="*/ 181 w 41"/>
                <a:gd name="T9" fmla="*/ 206 h 56"/>
                <a:gd name="T10" fmla="*/ 0 w 41"/>
                <a:gd name="T11" fmla="*/ 68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56"/>
                <a:gd name="T20" fmla="*/ 41 w 41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56">
                  <a:moveTo>
                    <a:pt x="6" y="18"/>
                  </a:moveTo>
                  <a:cubicBezTo>
                    <a:pt x="6" y="31"/>
                    <a:pt x="10" y="43"/>
                    <a:pt x="11" y="56"/>
                  </a:cubicBezTo>
                  <a:cubicBezTo>
                    <a:pt x="14" y="45"/>
                    <a:pt x="18" y="34"/>
                    <a:pt x="26" y="24"/>
                  </a:cubicBezTo>
                  <a:cubicBezTo>
                    <a:pt x="32" y="16"/>
                    <a:pt x="41" y="13"/>
                    <a:pt x="35" y="0"/>
                  </a:cubicBezTo>
                  <a:cubicBezTo>
                    <a:pt x="38" y="10"/>
                    <a:pt x="30" y="14"/>
                    <a:pt x="21" y="15"/>
                  </a:cubicBezTo>
                  <a:cubicBezTo>
                    <a:pt x="10" y="16"/>
                    <a:pt x="9" y="7"/>
                    <a:pt x="0" y="5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72" name="Freeform 511"/>
            <p:cNvSpPr>
              <a:spLocks/>
            </p:cNvSpPr>
            <p:nvPr/>
          </p:nvSpPr>
          <p:spPr bwMode="auto">
            <a:xfrm>
              <a:off x="628" y="1523"/>
              <a:ext cx="222" cy="94"/>
            </a:xfrm>
            <a:custGeom>
              <a:avLst/>
              <a:gdLst>
                <a:gd name="T0" fmla="*/ 233 w 178"/>
                <a:gd name="T1" fmla="*/ 703 h 71"/>
                <a:gd name="T2" fmla="*/ 379 w 178"/>
                <a:gd name="T3" fmla="*/ 808 h 71"/>
                <a:gd name="T4" fmla="*/ 587 w 178"/>
                <a:gd name="T5" fmla="*/ 817 h 71"/>
                <a:gd name="T6" fmla="*/ 1009 w 178"/>
                <a:gd name="T7" fmla="*/ 816 h 71"/>
                <a:gd name="T8" fmla="*/ 1212 w 178"/>
                <a:gd name="T9" fmla="*/ 816 h 71"/>
                <a:gd name="T10" fmla="*/ 1258 w 178"/>
                <a:gd name="T11" fmla="*/ 610 h 71"/>
                <a:gd name="T12" fmla="*/ 1038 w 178"/>
                <a:gd name="T13" fmla="*/ 0 h 71"/>
                <a:gd name="T14" fmla="*/ 1050 w 178"/>
                <a:gd name="T15" fmla="*/ 579 h 71"/>
                <a:gd name="T16" fmla="*/ 659 w 178"/>
                <a:gd name="T17" fmla="*/ 567 h 71"/>
                <a:gd name="T18" fmla="*/ 244 w 178"/>
                <a:gd name="T19" fmla="*/ 530 h 71"/>
                <a:gd name="T20" fmla="*/ 0 w 178"/>
                <a:gd name="T21" fmla="*/ 882 h 7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8"/>
                <a:gd name="T34" fmla="*/ 0 h 71"/>
                <a:gd name="T35" fmla="*/ 178 w 178"/>
                <a:gd name="T36" fmla="*/ 71 h 7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8" h="71">
                  <a:moveTo>
                    <a:pt x="32" y="57"/>
                  </a:moveTo>
                  <a:cubicBezTo>
                    <a:pt x="44" y="58"/>
                    <a:pt x="43" y="59"/>
                    <a:pt x="52" y="64"/>
                  </a:cubicBezTo>
                  <a:cubicBezTo>
                    <a:pt x="61" y="68"/>
                    <a:pt x="71" y="66"/>
                    <a:pt x="80" y="66"/>
                  </a:cubicBezTo>
                  <a:cubicBezTo>
                    <a:pt x="99" y="65"/>
                    <a:pt x="118" y="65"/>
                    <a:pt x="138" y="65"/>
                  </a:cubicBezTo>
                  <a:cubicBezTo>
                    <a:pt x="147" y="65"/>
                    <a:pt x="157" y="65"/>
                    <a:pt x="166" y="65"/>
                  </a:cubicBezTo>
                  <a:cubicBezTo>
                    <a:pt x="178" y="64"/>
                    <a:pt x="176" y="58"/>
                    <a:pt x="172" y="48"/>
                  </a:cubicBezTo>
                  <a:cubicBezTo>
                    <a:pt x="166" y="33"/>
                    <a:pt x="154" y="10"/>
                    <a:pt x="142" y="0"/>
                  </a:cubicBezTo>
                  <a:cubicBezTo>
                    <a:pt x="143" y="16"/>
                    <a:pt x="166" y="33"/>
                    <a:pt x="144" y="46"/>
                  </a:cubicBezTo>
                  <a:cubicBezTo>
                    <a:pt x="127" y="55"/>
                    <a:pt x="107" y="49"/>
                    <a:pt x="90" y="45"/>
                  </a:cubicBezTo>
                  <a:cubicBezTo>
                    <a:pt x="72" y="41"/>
                    <a:pt x="52" y="36"/>
                    <a:pt x="34" y="42"/>
                  </a:cubicBezTo>
                  <a:cubicBezTo>
                    <a:pt x="22" y="47"/>
                    <a:pt x="1" y="57"/>
                    <a:pt x="0" y="71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73" name="Freeform 512"/>
            <p:cNvSpPr>
              <a:spLocks/>
            </p:cNvSpPr>
            <p:nvPr/>
          </p:nvSpPr>
          <p:spPr bwMode="auto">
            <a:xfrm>
              <a:off x="698" y="1412"/>
              <a:ext cx="44" cy="48"/>
            </a:xfrm>
            <a:custGeom>
              <a:avLst/>
              <a:gdLst>
                <a:gd name="T0" fmla="*/ 204 w 35"/>
                <a:gd name="T1" fmla="*/ 1 h 36"/>
                <a:gd name="T2" fmla="*/ 226 w 35"/>
                <a:gd name="T3" fmla="*/ 389 h 36"/>
                <a:gd name="T4" fmla="*/ 148 w 35"/>
                <a:gd name="T5" fmla="*/ 427 h 36"/>
                <a:gd name="T6" fmla="*/ 0 w 35"/>
                <a:gd name="T7" fmla="*/ 407 h 36"/>
                <a:gd name="T8" fmla="*/ 172 w 35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36"/>
                <a:gd name="T17" fmla="*/ 35 w 35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36">
                  <a:moveTo>
                    <a:pt x="26" y="1"/>
                  </a:moveTo>
                  <a:cubicBezTo>
                    <a:pt x="35" y="7"/>
                    <a:pt x="33" y="20"/>
                    <a:pt x="29" y="29"/>
                  </a:cubicBezTo>
                  <a:cubicBezTo>
                    <a:pt x="26" y="36"/>
                    <a:pt x="27" y="34"/>
                    <a:pt x="19" y="32"/>
                  </a:cubicBezTo>
                  <a:cubicBezTo>
                    <a:pt x="12" y="31"/>
                    <a:pt x="7" y="32"/>
                    <a:pt x="0" y="31"/>
                  </a:cubicBezTo>
                  <a:cubicBezTo>
                    <a:pt x="12" y="24"/>
                    <a:pt x="29" y="17"/>
                    <a:pt x="22" y="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74" name="Freeform 513"/>
            <p:cNvSpPr>
              <a:spLocks/>
            </p:cNvSpPr>
            <p:nvPr/>
          </p:nvSpPr>
          <p:spPr bwMode="auto">
            <a:xfrm>
              <a:off x="664" y="1399"/>
              <a:ext cx="25" cy="50"/>
            </a:xfrm>
            <a:custGeom>
              <a:avLst/>
              <a:gdLst>
                <a:gd name="T0" fmla="*/ 0 w 20"/>
                <a:gd name="T1" fmla="*/ 28 h 38"/>
                <a:gd name="T2" fmla="*/ 0 w 20"/>
                <a:gd name="T3" fmla="*/ 449 h 38"/>
                <a:gd name="T4" fmla="*/ 1 w 20"/>
                <a:gd name="T5" fmla="*/ 0 h 38"/>
                <a:gd name="T6" fmla="*/ 0 60000 65536"/>
                <a:gd name="T7" fmla="*/ 0 60000 65536"/>
                <a:gd name="T8" fmla="*/ 0 60000 65536"/>
                <a:gd name="T9" fmla="*/ 0 w 20"/>
                <a:gd name="T10" fmla="*/ 0 h 38"/>
                <a:gd name="T11" fmla="*/ 20 w 20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38">
                  <a:moveTo>
                    <a:pt x="0" y="2"/>
                  </a:moveTo>
                  <a:cubicBezTo>
                    <a:pt x="20" y="0"/>
                    <a:pt x="19" y="35"/>
                    <a:pt x="0" y="38"/>
                  </a:cubicBezTo>
                  <a:cubicBezTo>
                    <a:pt x="10" y="23"/>
                    <a:pt x="4" y="16"/>
                    <a:pt x="1" y="0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75" name="Freeform 514"/>
            <p:cNvSpPr>
              <a:spLocks/>
            </p:cNvSpPr>
            <p:nvPr/>
          </p:nvSpPr>
          <p:spPr bwMode="auto">
            <a:xfrm>
              <a:off x="571" y="1416"/>
              <a:ext cx="34" cy="44"/>
            </a:xfrm>
            <a:custGeom>
              <a:avLst/>
              <a:gdLst>
                <a:gd name="T0" fmla="*/ 39 w 27"/>
                <a:gd name="T1" fmla="*/ 65 h 33"/>
                <a:gd name="T2" fmla="*/ 215 w 27"/>
                <a:gd name="T3" fmla="*/ 427 h 33"/>
                <a:gd name="T4" fmla="*/ 93 w 27"/>
                <a:gd name="T5" fmla="*/ 400 h 33"/>
                <a:gd name="T6" fmla="*/ 0 w 27"/>
                <a:gd name="T7" fmla="*/ 49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33"/>
                <a:gd name="T14" fmla="*/ 27 w 27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33">
                  <a:moveTo>
                    <a:pt x="5" y="5"/>
                  </a:moveTo>
                  <a:cubicBezTo>
                    <a:pt x="18" y="0"/>
                    <a:pt x="15" y="27"/>
                    <a:pt x="27" y="32"/>
                  </a:cubicBezTo>
                  <a:cubicBezTo>
                    <a:pt x="23" y="33"/>
                    <a:pt x="16" y="31"/>
                    <a:pt x="11" y="30"/>
                  </a:cubicBezTo>
                  <a:cubicBezTo>
                    <a:pt x="9" y="18"/>
                    <a:pt x="12" y="12"/>
                    <a:pt x="0" y="4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76" name="Freeform 515"/>
            <p:cNvSpPr>
              <a:spLocks/>
            </p:cNvSpPr>
            <p:nvPr/>
          </p:nvSpPr>
          <p:spPr bwMode="auto">
            <a:xfrm>
              <a:off x="740" y="1687"/>
              <a:ext cx="219" cy="157"/>
            </a:xfrm>
            <a:custGeom>
              <a:avLst/>
              <a:gdLst>
                <a:gd name="T0" fmla="*/ 0 w 175"/>
                <a:gd name="T1" fmla="*/ 1542 h 118"/>
                <a:gd name="T2" fmla="*/ 1317 w 175"/>
                <a:gd name="T3" fmla="*/ 476 h 118"/>
                <a:gd name="T4" fmla="*/ 0 60000 65536"/>
                <a:gd name="T5" fmla="*/ 0 60000 65536"/>
                <a:gd name="T6" fmla="*/ 0 w 175"/>
                <a:gd name="T7" fmla="*/ 0 h 118"/>
                <a:gd name="T8" fmla="*/ 175 w 175"/>
                <a:gd name="T9" fmla="*/ 118 h 11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5" h="118">
                  <a:moveTo>
                    <a:pt x="0" y="118"/>
                  </a:moveTo>
                  <a:cubicBezTo>
                    <a:pt x="30" y="0"/>
                    <a:pt x="112" y="36"/>
                    <a:pt x="175" y="37"/>
                  </a:cubicBezTo>
                </a:path>
              </a:pathLst>
            </a:custGeom>
            <a:noFill/>
            <a:ln w="7938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77" name="Freeform 516"/>
            <p:cNvSpPr>
              <a:spLocks/>
            </p:cNvSpPr>
            <p:nvPr/>
          </p:nvSpPr>
          <p:spPr bwMode="auto">
            <a:xfrm>
              <a:off x="720" y="1715"/>
              <a:ext cx="243" cy="193"/>
            </a:xfrm>
            <a:custGeom>
              <a:avLst/>
              <a:gdLst>
                <a:gd name="T0" fmla="*/ 118 w 194"/>
                <a:gd name="T1" fmla="*/ 1246 h 145"/>
                <a:gd name="T2" fmla="*/ 94 w 194"/>
                <a:gd name="T3" fmla="*/ 1363 h 145"/>
                <a:gd name="T4" fmla="*/ 0 w 194"/>
                <a:gd name="T5" fmla="*/ 1895 h 145"/>
                <a:gd name="T6" fmla="*/ 31 w 194"/>
                <a:gd name="T7" fmla="*/ 1903 h 145"/>
                <a:gd name="T8" fmla="*/ 119 w 194"/>
                <a:gd name="T9" fmla="*/ 1376 h 145"/>
                <a:gd name="T10" fmla="*/ 148 w 194"/>
                <a:gd name="T11" fmla="*/ 1259 h 145"/>
                <a:gd name="T12" fmla="*/ 1206 w 194"/>
                <a:gd name="T13" fmla="*/ 172 h 145"/>
                <a:gd name="T14" fmla="*/ 1471 w 194"/>
                <a:gd name="T15" fmla="*/ 186 h 145"/>
                <a:gd name="T16" fmla="*/ 1471 w 194"/>
                <a:gd name="T17" fmla="*/ 186 h 145"/>
                <a:gd name="T18" fmla="*/ 1206 w 194"/>
                <a:gd name="T19" fmla="*/ 129 h 145"/>
                <a:gd name="T20" fmla="*/ 118 w 194"/>
                <a:gd name="T21" fmla="*/ 1246 h 1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145"/>
                <a:gd name="T35" fmla="*/ 194 w 194"/>
                <a:gd name="T36" fmla="*/ 145 h 14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145">
                  <a:moveTo>
                    <a:pt x="15" y="95"/>
                  </a:moveTo>
                  <a:cubicBezTo>
                    <a:pt x="12" y="104"/>
                    <a:pt x="12" y="104"/>
                    <a:pt x="12" y="104"/>
                  </a:cubicBezTo>
                  <a:cubicBezTo>
                    <a:pt x="7" y="117"/>
                    <a:pt x="3" y="128"/>
                    <a:pt x="0" y="144"/>
                  </a:cubicBezTo>
                  <a:cubicBezTo>
                    <a:pt x="4" y="145"/>
                    <a:pt x="4" y="145"/>
                    <a:pt x="4" y="145"/>
                  </a:cubicBezTo>
                  <a:cubicBezTo>
                    <a:pt x="7" y="129"/>
                    <a:pt x="11" y="118"/>
                    <a:pt x="16" y="105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50" y="4"/>
                    <a:pt x="110" y="8"/>
                    <a:pt x="159" y="13"/>
                  </a:cubicBezTo>
                  <a:cubicBezTo>
                    <a:pt x="171" y="14"/>
                    <a:pt x="183" y="15"/>
                    <a:pt x="194" y="14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83" y="14"/>
                    <a:pt x="172" y="12"/>
                    <a:pt x="159" y="10"/>
                  </a:cubicBezTo>
                  <a:cubicBezTo>
                    <a:pt x="109" y="6"/>
                    <a:pt x="48" y="0"/>
                    <a:pt x="15" y="95"/>
                  </a:cubicBezTo>
                  <a:close/>
                </a:path>
              </a:pathLst>
            </a:custGeom>
            <a:solidFill>
              <a:srgbClr val="4793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78" name="Freeform 517"/>
            <p:cNvSpPr>
              <a:spLocks/>
            </p:cNvSpPr>
            <p:nvPr/>
          </p:nvSpPr>
          <p:spPr bwMode="auto">
            <a:xfrm>
              <a:off x="331" y="2091"/>
              <a:ext cx="49" cy="69"/>
            </a:xfrm>
            <a:custGeom>
              <a:avLst/>
              <a:gdLst>
                <a:gd name="T0" fmla="*/ 148 w 39"/>
                <a:gd name="T1" fmla="*/ 86 h 52"/>
                <a:gd name="T2" fmla="*/ 1 w 39"/>
                <a:gd name="T3" fmla="*/ 0 h 52"/>
                <a:gd name="T4" fmla="*/ 25 w 39"/>
                <a:gd name="T5" fmla="*/ 127 h 52"/>
                <a:gd name="T6" fmla="*/ 148 w 39"/>
                <a:gd name="T7" fmla="*/ 419 h 52"/>
                <a:gd name="T8" fmla="*/ 245 w 39"/>
                <a:gd name="T9" fmla="*/ 580 h 52"/>
                <a:gd name="T10" fmla="*/ 308 w 39"/>
                <a:gd name="T11" fmla="*/ 666 h 52"/>
                <a:gd name="T12" fmla="*/ 289 w 39"/>
                <a:gd name="T13" fmla="*/ 405 h 52"/>
                <a:gd name="T14" fmla="*/ 148 w 39"/>
                <a:gd name="T15" fmla="*/ 86 h 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52"/>
                <a:gd name="T26" fmla="*/ 39 w 39"/>
                <a:gd name="T27" fmla="*/ 52 h 5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52">
                  <a:moveTo>
                    <a:pt x="19" y="7"/>
                  </a:moveTo>
                  <a:cubicBezTo>
                    <a:pt x="15" y="5"/>
                    <a:pt x="7" y="0"/>
                    <a:pt x="1" y="0"/>
                  </a:cubicBezTo>
                  <a:cubicBezTo>
                    <a:pt x="2" y="5"/>
                    <a:pt x="0" y="4"/>
                    <a:pt x="3" y="10"/>
                  </a:cubicBezTo>
                  <a:cubicBezTo>
                    <a:pt x="8" y="17"/>
                    <a:pt x="13" y="25"/>
                    <a:pt x="19" y="33"/>
                  </a:cubicBezTo>
                  <a:cubicBezTo>
                    <a:pt x="25" y="41"/>
                    <a:pt x="26" y="43"/>
                    <a:pt x="31" y="45"/>
                  </a:cubicBezTo>
                  <a:cubicBezTo>
                    <a:pt x="35" y="46"/>
                    <a:pt x="36" y="50"/>
                    <a:pt x="39" y="52"/>
                  </a:cubicBezTo>
                  <a:cubicBezTo>
                    <a:pt x="39" y="45"/>
                    <a:pt x="38" y="36"/>
                    <a:pt x="37" y="32"/>
                  </a:cubicBezTo>
                  <a:cubicBezTo>
                    <a:pt x="33" y="21"/>
                    <a:pt x="29" y="11"/>
                    <a:pt x="19" y="7"/>
                  </a:cubicBezTo>
                  <a:close/>
                </a:path>
              </a:pathLst>
            </a:custGeom>
            <a:solidFill>
              <a:srgbClr val="AA39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79" name="Freeform 518"/>
            <p:cNvSpPr>
              <a:spLocks/>
            </p:cNvSpPr>
            <p:nvPr/>
          </p:nvSpPr>
          <p:spPr bwMode="auto">
            <a:xfrm>
              <a:off x="762" y="1791"/>
              <a:ext cx="235" cy="225"/>
            </a:xfrm>
            <a:custGeom>
              <a:avLst/>
              <a:gdLst>
                <a:gd name="T0" fmla="*/ 1270 w 188"/>
                <a:gd name="T1" fmla="*/ 1970 h 169"/>
                <a:gd name="T2" fmla="*/ 1270 w 188"/>
                <a:gd name="T3" fmla="*/ 1994 h 169"/>
                <a:gd name="T4" fmla="*/ 1309 w 188"/>
                <a:gd name="T5" fmla="*/ 2221 h 169"/>
                <a:gd name="T6" fmla="*/ 1340 w 188"/>
                <a:gd name="T7" fmla="*/ 2221 h 169"/>
                <a:gd name="T8" fmla="*/ 1309 w 188"/>
                <a:gd name="T9" fmla="*/ 2017 h 169"/>
                <a:gd name="T10" fmla="*/ 1309 w 188"/>
                <a:gd name="T11" fmla="*/ 1985 h 169"/>
                <a:gd name="T12" fmla="*/ 806 w 188"/>
                <a:gd name="T13" fmla="*/ 266 h 169"/>
                <a:gd name="T14" fmla="*/ 0 w 188"/>
                <a:gd name="T15" fmla="*/ 37 h 169"/>
                <a:gd name="T16" fmla="*/ 1 w 188"/>
                <a:gd name="T17" fmla="*/ 113 h 169"/>
                <a:gd name="T18" fmla="*/ 783 w 188"/>
                <a:gd name="T19" fmla="*/ 330 h 169"/>
                <a:gd name="T20" fmla="*/ 1270 w 188"/>
                <a:gd name="T21" fmla="*/ 1970 h 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8"/>
                <a:gd name="T34" fmla="*/ 0 h 169"/>
                <a:gd name="T35" fmla="*/ 188 w 188"/>
                <a:gd name="T36" fmla="*/ 169 h 1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8" h="169">
                  <a:moveTo>
                    <a:pt x="170" y="150"/>
                  </a:moveTo>
                  <a:cubicBezTo>
                    <a:pt x="170" y="152"/>
                    <a:pt x="170" y="152"/>
                    <a:pt x="170" y="152"/>
                  </a:cubicBezTo>
                  <a:cubicBezTo>
                    <a:pt x="169" y="155"/>
                    <a:pt x="171" y="161"/>
                    <a:pt x="175" y="169"/>
                  </a:cubicBezTo>
                  <a:cubicBezTo>
                    <a:pt x="176" y="169"/>
                    <a:pt x="178" y="169"/>
                    <a:pt x="180" y="169"/>
                  </a:cubicBezTo>
                  <a:cubicBezTo>
                    <a:pt x="176" y="161"/>
                    <a:pt x="174" y="155"/>
                    <a:pt x="175" y="153"/>
                  </a:cubicBezTo>
                  <a:cubicBezTo>
                    <a:pt x="175" y="151"/>
                    <a:pt x="175" y="151"/>
                    <a:pt x="175" y="151"/>
                  </a:cubicBezTo>
                  <a:cubicBezTo>
                    <a:pt x="188" y="90"/>
                    <a:pt x="165" y="46"/>
                    <a:pt x="108" y="20"/>
                  </a:cubicBezTo>
                  <a:cubicBezTo>
                    <a:pt x="75" y="6"/>
                    <a:pt x="39" y="0"/>
                    <a:pt x="0" y="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38" y="5"/>
                    <a:pt x="73" y="10"/>
                    <a:pt x="106" y="25"/>
                  </a:cubicBezTo>
                  <a:cubicBezTo>
                    <a:pt x="161" y="49"/>
                    <a:pt x="183" y="91"/>
                    <a:pt x="170" y="150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80" name="Freeform 519"/>
            <p:cNvSpPr>
              <a:spLocks/>
            </p:cNvSpPr>
            <p:nvPr/>
          </p:nvSpPr>
          <p:spPr bwMode="auto">
            <a:xfrm>
              <a:off x="401" y="2207"/>
              <a:ext cx="115" cy="117"/>
            </a:xfrm>
            <a:custGeom>
              <a:avLst/>
              <a:gdLst>
                <a:gd name="T0" fmla="*/ 0 w 92"/>
                <a:gd name="T1" fmla="*/ 0 h 88"/>
                <a:gd name="T2" fmla="*/ 399 w 92"/>
                <a:gd name="T3" fmla="*/ 827 h 88"/>
                <a:gd name="T4" fmla="*/ 686 w 92"/>
                <a:gd name="T5" fmla="*/ 1143 h 88"/>
                <a:gd name="T6" fmla="*/ 363 w 92"/>
                <a:gd name="T7" fmla="*/ 671 h 88"/>
                <a:gd name="T8" fmla="*/ 0 w 92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88"/>
                <a:gd name="T17" fmla="*/ 92 w 92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88">
                  <a:moveTo>
                    <a:pt x="0" y="0"/>
                  </a:moveTo>
                  <a:cubicBezTo>
                    <a:pt x="21" y="9"/>
                    <a:pt x="32" y="52"/>
                    <a:pt x="53" y="64"/>
                  </a:cubicBezTo>
                  <a:cubicBezTo>
                    <a:pt x="75" y="76"/>
                    <a:pt x="92" y="88"/>
                    <a:pt x="92" y="88"/>
                  </a:cubicBezTo>
                  <a:cubicBezTo>
                    <a:pt x="79" y="76"/>
                    <a:pt x="56" y="57"/>
                    <a:pt x="49" y="52"/>
                  </a:cubicBezTo>
                  <a:cubicBezTo>
                    <a:pt x="43" y="46"/>
                    <a:pt x="20" y="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81" name="Freeform 520"/>
            <p:cNvSpPr>
              <a:spLocks/>
            </p:cNvSpPr>
            <p:nvPr/>
          </p:nvSpPr>
          <p:spPr bwMode="auto">
            <a:xfrm>
              <a:off x="291" y="1991"/>
              <a:ext cx="663" cy="529"/>
            </a:xfrm>
            <a:custGeom>
              <a:avLst/>
              <a:gdLst>
                <a:gd name="T0" fmla="*/ 20 w 530"/>
                <a:gd name="T1" fmla="*/ 0 h 397"/>
                <a:gd name="T2" fmla="*/ 20 w 530"/>
                <a:gd name="T3" fmla="*/ 28 h 397"/>
                <a:gd name="T4" fmla="*/ 517 w 530"/>
                <a:gd name="T5" fmla="*/ 2057 h 397"/>
                <a:gd name="T6" fmla="*/ 891 w 530"/>
                <a:gd name="T7" fmla="*/ 2741 h 397"/>
                <a:gd name="T8" fmla="*/ 2007 w 530"/>
                <a:gd name="T9" fmla="*/ 4028 h 397"/>
                <a:gd name="T10" fmla="*/ 3269 w 530"/>
                <a:gd name="T11" fmla="*/ 5071 h 397"/>
                <a:gd name="T12" fmla="*/ 3972 w 530"/>
                <a:gd name="T13" fmla="*/ 5089 h 3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0"/>
                <a:gd name="T22" fmla="*/ 0 h 397"/>
                <a:gd name="T23" fmla="*/ 530 w 530"/>
                <a:gd name="T24" fmla="*/ 397 h 3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0" h="397">
                  <a:moveTo>
                    <a:pt x="2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0" y="42"/>
                    <a:pt x="32" y="133"/>
                    <a:pt x="69" y="155"/>
                  </a:cubicBezTo>
                  <a:cubicBezTo>
                    <a:pt x="102" y="175"/>
                    <a:pt x="105" y="179"/>
                    <a:pt x="119" y="207"/>
                  </a:cubicBezTo>
                  <a:cubicBezTo>
                    <a:pt x="132" y="231"/>
                    <a:pt x="198" y="258"/>
                    <a:pt x="268" y="304"/>
                  </a:cubicBezTo>
                  <a:cubicBezTo>
                    <a:pt x="305" y="324"/>
                    <a:pt x="395" y="373"/>
                    <a:pt x="436" y="383"/>
                  </a:cubicBezTo>
                  <a:cubicBezTo>
                    <a:pt x="479" y="393"/>
                    <a:pt x="508" y="397"/>
                    <a:pt x="530" y="384"/>
                  </a:cubicBezTo>
                </a:path>
              </a:pathLst>
            </a:custGeom>
            <a:noFill/>
            <a:ln w="7938">
              <a:solidFill>
                <a:srgbClr val="F3AEB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82" name="Freeform 521"/>
            <p:cNvSpPr>
              <a:spLocks/>
            </p:cNvSpPr>
            <p:nvPr/>
          </p:nvSpPr>
          <p:spPr bwMode="auto">
            <a:xfrm>
              <a:off x="955" y="2005"/>
              <a:ext cx="32" cy="495"/>
            </a:xfrm>
            <a:custGeom>
              <a:avLst/>
              <a:gdLst>
                <a:gd name="T0" fmla="*/ 99 w 25"/>
                <a:gd name="T1" fmla="*/ 3376 h 371"/>
                <a:gd name="T2" fmla="*/ 0 w 25"/>
                <a:gd name="T3" fmla="*/ 4969 h 371"/>
                <a:gd name="T4" fmla="*/ 0 w 25"/>
                <a:gd name="T5" fmla="*/ 4959 h 371"/>
                <a:gd name="T6" fmla="*/ 159 w 25"/>
                <a:gd name="T7" fmla="*/ 3376 h 371"/>
                <a:gd name="T8" fmla="*/ 186 w 25"/>
                <a:gd name="T9" fmla="*/ 0 h 371"/>
                <a:gd name="T10" fmla="*/ 127 w 25"/>
                <a:gd name="T11" fmla="*/ 0 h 371"/>
                <a:gd name="T12" fmla="*/ 99 w 25"/>
                <a:gd name="T13" fmla="*/ 3376 h 3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371"/>
                <a:gd name="T23" fmla="*/ 25 w 25"/>
                <a:gd name="T24" fmla="*/ 371 h 3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371">
                  <a:moveTo>
                    <a:pt x="11" y="252"/>
                  </a:moveTo>
                  <a:cubicBezTo>
                    <a:pt x="20" y="330"/>
                    <a:pt x="11" y="362"/>
                    <a:pt x="0" y="371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19" y="356"/>
                    <a:pt x="25" y="316"/>
                    <a:pt x="17" y="252"/>
                  </a:cubicBezTo>
                  <a:cubicBezTo>
                    <a:pt x="15" y="229"/>
                    <a:pt x="16" y="50"/>
                    <a:pt x="2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52"/>
                    <a:pt x="8" y="229"/>
                    <a:pt x="11" y="252"/>
                  </a:cubicBezTo>
                  <a:close/>
                </a:path>
              </a:pathLst>
            </a:custGeom>
            <a:solidFill>
              <a:srgbClr val="F3A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83" name="Freeform 522"/>
            <p:cNvSpPr>
              <a:spLocks/>
            </p:cNvSpPr>
            <p:nvPr/>
          </p:nvSpPr>
          <p:spPr bwMode="auto">
            <a:xfrm>
              <a:off x="733" y="2568"/>
              <a:ext cx="145" cy="75"/>
            </a:xfrm>
            <a:custGeom>
              <a:avLst/>
              <a:gdLst>
                <a:gd name="T0" fmla="*/ 0 w 116"/>
                <a:gd name="T1" fmla="*/ 0 h 56"/>
                <a:gd name="T2" fmla="*/ 91 w 116"/>
                <a:gd name="T3" fmla="*/ 86 h 56"/>
                <a:gd name="T4" fmla="*/ 243 w 116"/>
                <a:gd name="T5" fmla="*/ 206 h 56"/>
                <a:gd name="T6" fmla="*/ 479 w 116"/>
                <a:gd name="T7" fmla="*/ 363 h 56"/>
                <a:gd name="T8" fmla="*/ 575 w 116"/>
                <a:gd name="T9" fmla="*/ 609 h 56"/>
                <a:gd name="T10" fmla="*/ 450 w 116"/>
                <a:gd name="T11" fmla="*/ 766 h 56"/>
                <a:gd name="T12" fmla="*/ 794 w 116"/>
                <a:gd name="T13" fmla="*/ 682 h 56"/>
                <a:gd name="T14" fmla="*/ 841 w 116"/>
                <a:gd name="T15" fmla="*/ 370 h 56"/>
                <a:gd name="T16" fmla="*/ 686 w 116"/>
                <a:gd name="T17" fmla="*/ 340 h 56"/>
                <a:gd name="T18" fmla="*/ 450 w 116"/>
                <a:gd name="T19" fmla="*/ 254 h 56"/>
                <a:gd name="T20" fmla="*/ 243 w 116"/>
                <a:gd name="T21" fmla="*/ 163 h 56"/>
                <a:gd name="T22" fmla="*/ 56 w 116"/>
                <a:gd name="T23" fmla="*/ 38 h 5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6"/>
                <a:gd name="T37" fmla="*/ 0 h 56"/>
                <a:gd name="T38" fmla="*/ 116 w 116"/>
                <a:gd name="T39" fmla="*/ 56 h 5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6" h="56">
                  <a:moveTo>
                    <a:pt x="0" y="0"/>
                  </a:moveTo>
                  <a:cubicBezTo>
                    <a:pt x="3" y="3"/>
                    <a:pt x="8" y="4"/>
                    <a:pt x="12" y="6"/>
                  </a:cubicBezTo>
                  <a:cubicBezTo>
                    <a:pt x="19" y="9"/>
                    <a:pt x="25" y="12"/>
                    <a:pt x="32" y="15"/>
                  </a:cubicBezTo>
                  <a:cubicBezTo>
                    <a:pt x="43" y="20"/>
                    <a:pt x="55" y="22"/>
                    <a:pt x="65" y="26"/>
                  </a:cubicBezTo>
                  <a:cubicBezTo>
                    <a:pt x="74" y="29"/>
                    <a:pt x="83" y="34"/>
                    <a:pt x="77" y="44"/>
                  </a:cubicBezTo>
                  <a:cubicBezTo>
                    <a:pt x="73" y="51"/>
                    <a:pt x="66" y="50"/>
                    <a:pt x="60" y="55"/>
                  </a:cubicBezTo>
                  <a:cubicBezTo>
                    <a:pt x="75" y="56"/>
                    <a:pt x="93" y="55"/>
                    <a:pt x="106" y="49"/>
                  </a:cubicBezTo>
                  <a:cubicBezTo>
                    <a:pt x="114" y="45"/>
                    <a:pt x="116" y="35"/>
                    <a:pt x="113" y="27"/>
                  </a:cubicBezTo>
                  <a:cubicBezTo>
                    <a:pt x="107" y="29"/>
                    <a:pt x="99" y="26"/>
                    <a:pt x="92" y="25"/>
                  </a:cubicBezTo>
                  <a:cubicBezTo>
                    <a:pt x="81" y="24"/>
                    <a:pt x="71" y="21"/>
                    <a:pt x="60" y="19"/>
                  </a:cubicBezTo>
                  <a:cubicBezTo>
                    <a:pt x="51" y="17"/>
                    <a:pt x="41" y="15"/>
                    <a:pt x="32" y="12"/>
                  </a:cubicBezTo>
                  <a:cubicBezTo>
                    <a:pt x="23" y="10"/>
                    <a:pt x="16" y="5"/>
                    <a:pt x="7" y="3"/>
                  </a:cubicBezTo>
                </a:path>
              </a:pathLst>
            </a:custGeom>
            <a:solidFill>
              <a:srgbClr val="EE6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84" name="Freeform 523"/>
            <p:cNvSpPr>
              <a:spLocks/>
            </p:cNvSpPr>
            <p:nvPr/>
          </p:nvSpPr>
          <p:spPr bwMode="auto">
            <a:xfrm>
              <a:off x="335" y="1985"/>
              <a:ext cx="174" cy="136"/>
            </a:xfrm>
            <a:custGeom>
              <a:avLst/>
              <a:gdLst>
                <a:gd name="T0" fmla="*/ 701 w 139"/>
                <a:gd name="T1" fmla="*/ 28 h 102"/>
                <a:gd name="T2" fmla="*/ 749 w 139"/>
                <a:gd name="T3" fmla="*/ 85 h 102"/>
                <a:gd name="T4" fmla="*/ 914 w 139"/>
                <a:gd name="T5" fmla="*/ 569 h 102"/>
                <a:gd name="T6" fmla="*/ 1026 w 139"/>
                <a:gd name="T7" fmla="*/ 960 h 102"/>
                <a:gd name="T8" fmla="*/ 841 w 139"/>
                <a:gd name="T9" fmla="*/ 1147 h 102"/>
                <a:gd name="T10" fmla="*/ 509 w 139"/>
                <a:gd name="T11" fmla="*/ 1353 h 102"/>
                <a:gd name="T12" fmla="*/ 367 w 139"/>
                <a:gd name="T13" fmla="*/ 1040 h 102"/>
                <a:gd name="T14" fmla="*/ 260 w 139"/>
                <a:gd name="T15" fmla="*/ 809 h 102"/>
                <a:gd name="T16" fmla="*/ 95 w 139"/>
                <a:gd name="T17" fmla="*/ 628 h 102"/>
                <a:gd name="T18" fmla="*/ 598 w 139"/>
                <a:gd name="T19" fmla="*/ 65 h 102"/>
                <a:gd name="T20" fmla="*/ 701 w 139"/>
                <a:gd name="T21" fmla="*/ 28 h 1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9"/>
                <a:gd name="T34" fmla="*/ 0 h 102"/>
                <a:gd name="T35" fmla="*/ 139 w 139"/>
                <a:gd name="T36" fmla="*/ 102 h 10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9" h="102">
                  <a:moveTo>
                    <a:pt x="93" y="2"/>
                  </a:moveTo>
                  <a:cubicBezTo>
                    <a:pt x="96" y="3"/>
                    <a:pt x="98" y="4"/>
                    <a:pt x="100" y="6"/>
                  </a:cubicBezTo>
                  <a:cubicBezTo>
                    <a:pt x="109" y="16"/>
                    <a:pt x="112" y="32"/>
                    <a:pt x="121" y="43"/>
                  </a:cubicBezTo>
                  <a:cubicBezTo>
                    <a:pt x="130" y="55"/>
                    <a:pt x="139" y="65"/>
                    <a:pt x="136" y="72"/>
                  </a:cubicBezTo>
                  <a:cubicBezTo>
                    <a:pt x="133" y="78"/>
                    <a:pt x="119" y="81"/>
                    <a:pt x="112" y="86"/>
                  </a:cubicBezTo>
                  <a:cubicBezTo>
                    <a:pt x="101" y="92"/>
                    <a:pt x="82" y="102"/>
                    <a:pt x="68" y="102"/>
                  </a:cubicBezTo>
                  <a:cubicBezTo>
                    <a:pt x="53" y="102"/>
                    <a:pt x="54" y="88"/>
                    <a:pt x="49" y="78"/>
                  </a:cubicBezTo>
                  <a:cubicBezTo>
                    <a:pt x="45" y="71"/>
                    <a:pt x="41" y="65"/>
                    <a:pt x="34" y="61"/>
                  </a:cubicBezTo>
                  <a:cubicBezTo>
                    <a:pt x="26" y="55"/>
                    <a:pt x="17" y="59"/>
                    <a:pt x="13" y="47"/>
                  </a:cubicBezTo>
                  <a:cubicBezTo>
                    <a:pt x="0" y="14"/>
                    <a:pt x="64" y="27"/>
                    <a:pt x="80" y="5"/>
                  </a:cubicBezTo>
                  <a:cubicBezTo>
                    <a:pt x="81" y="3"/>
                    <a:pt x="89" y="0"/>
                    <a:pt x="93" y="2"/>
                  </a:cubicBezTo>
                  <a:close/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85" name="Freeform 524"/>
            <p:cNvSpPr>
              <a:spLocks noEditPoints="1"/>
            </p:cNvSpPr>
            <p:nvPr/>
          </p:nvSpPr>
          <p:spPr bwMode="auto">
            <a:xfrm>
              <a:off x="453" y="1893"/>
              <a:ext cx="270" cy="426"/>
            </a:xfrm>
            <a:custGeom>
              <a:avLst/>
              <a:gdLst>
                <a:gd name="T0" fmla="*/ 889 w 216"/>
                <a:gd name="T1" fmla="*/ 1235 h 319"/>
                <a:gd name="T2" fmla="*/ 889 w 216"/>
                <a:gd name="T3" fmla="*/ 1235 h 319"/>
                <a:gd name="T4" fmla="*/ 899 w 216"/>
                <a:gd name="T5" fmla="*/ 1214 h 319"/>
                <a:gd name="T6" fmla="*/ 889 w 216"/>
                <a:gd name="T7" fmla="*/ 1235 h 319"/>
                <a:gd name="T8" fmla="*/ 1588 w 216"/>
                <a:gd name="T9" fmla="*/ 3367 h 319"/>
                <a:gd name="T10" fmla="*/ 1540 w 216"/>
                <a:gd name="T11" fmla="*/ 2569 h 319"/>
                <a:gd name="T12" fmla="*/ 1465 w 216"/>
                <a:gd name="T13" fmla="*/ 2079 h 319"/>
                <a:gd name="T14" fmla="*/ 1463 w 216"/>
                <a:gd name="T15" fmla="*/ 1198 h 319"/>
                <a:gd name="T16" fmla="*/ 1358 w 216"/>
                <a:gd name="T17" fmla="*/ 783 h 319"/>
                <a:gd name="T18" fmla="*/ 1453 w 216"/>
                <a:gd name="T19" fmla="*/ 1022 h 319"/>
                <a:gd name="T20" fmla="*/ 1481 w 216"/>
                <a:gd name="T21" fmla="*/ 929 h 319"/>
                <a:gd name="T22" fmla="*/ 1481 w 216"/>
                <a:gd name="T23" fmla="*/ 738 h 319"/>
                <a:gd name="T24" fmla="*/ 1481 w 216"/>
                <a:gd name="T25" fmla="*/ 573 h 319"/>
                <a:gd name="T26" fmla="*/ 1490 w 216"/>
                <a:gd name="T27" fmla="*/ 250 h 319"/>
                <a:gd name="T28" fmla="*/ 1270 w 216"/>
                <a:gd name="T29" fmla="*/ 37 h 319"/>
                <a:gd name="T30" fmla="*/ 1005 w 216"/>
                <a:gd name="T31" fmla="*/ 87 h 319"/>
                <a:gd name="T32" fmla="*/ 954 w 216"/>
                <a:gd name="T33" fmla="*/ 553 h 319"/>
                <a:gd name="T34" fmla="*/ 975 w 216"/>
                <a:gd name="T35" fmla="*/ 696 h 319"/>
                <a:gd name="T36" fmla="*/ 954 w 216"/>
                <a:gd name="T37" fmla="*/ 815 h 319"/>
                <a:gd name="T38" fmla="*/ 949 w 216"/>
                <a:gd name="T39" fmla="*/ 925 h 319"/>
                <a:gd name="T40" fmla="*/ 1064 w 216"/>
                <a:gd name="T41" fmla="*/ 724 h 319"/>
                <a:gd name="T42" fmla="*/ 889 w 216"/>
                <a:gd name="T43" fmla="*/ 1235 h 319"/>
                <a:gd name="T44" fmla="*/ 841 w 216"/>
                <a:gd name="T45" fmla="*/ 1517 h 319"/>
                <a:gd name="T46" fmla="*/ 763 w 216"/>
                <a:gd name="T47" fmla="*/ 1605 h 319"/>
                <a:gd name="T48" fmla="*/ 744 w 216"/>
                <a:gd name="T49" fmla="*/ 1781 h 319"/>
                <a:gd name="T50" fmla="*/ 561 w 216"/>
                <a:gd name="T51" fmla="*/ 2137 h 319"/>
                <a:gd name="T52" fmla="*/ 319 w 216"/>
                <a:gd name="T53" fmla="*/ 2378 h 319"/>
                <a:gd name="T54" fmla="*/ 208 w 216"/>
                <a:gd name="T55" fmla="*/ 2388 h 319"/>
                <a:gd name="T56" fmla="*/ 90 w 216"/>
                <a:gd name="T57" fmla="*/ 2535 h 319"/>
                <a:gd name="T58" fmla="*/ 25 w 216"/>
                <a:gd name="T59" fmla="*/ 2711 h 319"/>
                <a:gd name="T60" fmla="*/ 125 w 216"/>
                <a:gd name="T61" fmla="*/ 2989 h 319"/>
                <a:gd name="T62" fmla="*/ 381 w 216"/>
                <a:gd name="T63" fmla="*/ 3256 h 319"/>
                <a:gd name="T64" fmla="*/ 743 w 216"/>
                <a:gd name="T65" fmla="*/ 3614 h 319"/>
                <a:gd name="T66" fmla="*/ 804 w 216"/>
                <a:gd name="T67" fmla="*/ 3734 h 319"/>
                <a:gd name="T68" fmla="*/ 841 w 216"/>
                <a:gd name="T69" fmla="*/ 3913 h 319"/>
                <a:gd name="T70" fmla="*/ 1095 w 216"/>
                <a:gd name="T71" fmla="*/ 4074 h 319"/>
                <a:gd name="T72" fmla="*/ 1280 w 216"/>
                <a:gd name="T73" fmla="*/ 4308 h 319"/>
                <a:gd name="T74" fmla="*/ 1336 w 216"/>
                <a:gd name="T75" fmla="*/ 3870 h 319"/>
                <a:gd name="T76" fmla="*/ 1614 w 216"/>
                <a:gd name="T77" fmla="*/ 3460 h 319"/>
                <a:gd name="T78" fmla="*/ 1588 w 216"/>
                <a:gd name="T79" fmla="*/ 3367 h 3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6"/>
                <a:gd name="T121" fmla="*/ 0 h 319"/>
                <a:gd name="T122" fmla="*/ 216 w 216"/>
                <a:gd name="T123" fmla="*/ 319 h 3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6" h="319">
                  <a:moveTo>
                    <a:pt x="119" y="91"/>
                  </a:moveTo>
                  <a:cubicBezTo>
                    <a:pt x="119" y="91"/>
                    <a:pt x="119" y="91"/>
                    <a:pt x="119" y="91"/>
                  </a:cubicBezTo>
                  <a:cubicBezTo>
                    <a:pt x="120" y="91"/>
                    <a:pt x="120" y="90"/>
                    <a:pt x="120" y="90"/>
                  </a:cubicBezTo>
                  <a:lnTo>
                    <a:pt x="119" y="91"/>
                  </a:lnTo>
                  <a:close/>
                  <a:moveTo>
                    <a:pt x="213" y="249"/>
                  </a:moveTo>
                  <a:cubicBezTo>
                    <a:pt x="206" y="234"/>
                    <a:pt x="210" y="202"/>
                    <a:pt x="206" y="190"/>
                  </a:cubicBezTo>
                  <a:cubicBezTo>
                    <a:pt x="203" y="178"/>
                    <a:pt x="203" y="169"/>
                    <a:pt x="197" y="154"/>
                  </a:cubicBezTo>
                  <a:cubicBezTo>
                    <a:pt x="191" y="140"/>
                    <a:pt x="197" y="104"/>
                    <a:pt x="196" y="88"/>
                  </a:cubicBezTo>
                  <a:cubicBezTo>
                    <a:pt x="179" y="84"/>
                    <a:pt x="180" y="72"/>
                    <a:pt x="182" y="58"/>
                  </a:cubicBezTo>
                  <a:cubicBezTo>
                    <a:pt x="186" y="72"/>
                    <a:pt x="185" y="76"/>
                    <a:pt x="195" y="76"/>
                  </a:cubicBezTo>
                  <a:cubicBezTo>
                    <a:pt x="200" y="77"/>
                    <a:pt x="197" y="78"/>
                    <a:pt x="198" y="69"/>
                  </a:cubicBezTo>
                  <a:cubicBezTo>
                    <a:pt x="199" y="60"/>
                    <a:pt x="196" y="60"/>
                    <a:pt x="198" y="55"/>
                  </a:cubicBezTo>
                  <a:cubicBezTo>
                    <a:pt x="200" y="50"/>
                    <a:pt x="196" y="45"/>
                    <a:pt x="198" y="43"/>
                  </a:cubicBezTo>
                  <a:cubicBezTo>
                    <a:pt x="199" y="33"/>
                    <a:pt x="199" y="25"/>
                    <a:pt x="200" y="19"/>
                  </a:cubicBezTo>
                  <a:cubicBezTo>
                    <a:pt x="194" y="11"/>
                    <a:pt x="183" y="5"/>
                    <a:pt x="170" y="3"/>
                  </a:cubicBezTo>
                  <a:cubicBezTo>
                    <a:pt x="157" y="0"/>
                    <a:pt x="143" y="2"/>
                    <a:pt x="134" y="7"/>
                  </a:cubicBezTo>
                  <a:cubicBezTo>
                    <a:pt x="132" y="13"/>
                    <a:pt x="130" y="28"/>
                    <a:pt x="128" y="41"/>
                  </a:cubicBezTo>
                  <a:cubicBezTo>
                    <a:pt x="129" y="46"/>
                    <a:pt x="129" y="50"/>
                    <a:pt x="130" y="52"/>
                  </a:cubicBezTo>
                  <a:cubicBezTo>
                    <a:pt x="131" y="55"/>
                    <a:pt x="125" y="58"/>
                    <a:pt x="128" y="61"/>
                  </a:cubicBezTo>
                  <a:cubicBezTo>
                    <a:pt x="128" y="61"/>
                    <a:pt x="123" y="67"/>
                    <a:pt x="127" y="68"/>
                  </a:cubicBezTo>
                  <a:cubicBezTo>
                    <a:pt x="132" y="73"/>
                    <a:pt x="134" y="69"/>
                    <a:pt x="142" y="54"/>
                  </a:cubicBezTo>
                  <a:cubicBezTo>
                    <a:pt x="142" y="64"/>
                    <a:pt x="132" y="85"/>
                    <a:pt x="119" y="91"/>
                  </a:cubicBezTo>
                  <a:cubicBezTo>
                    <a:pt x="113" y="97"/>
                    <a:pt x="118" y="105"/>
                    <a:pt x="113" y="112"/>
                  </a:cubicBezTo>
                  <a:cubicBezTo>
                    <a:pt x="110" y="116"/>
                    <a:pt x="105" y="115"/>
                    <a:pt x="102" y="119"/>
                  </a:cubicBezTo>
                  <a:cubicBezTo>
                    <a:pt x="100" y="122"/>
                    <a:pt x="100" y="129"/>
                    <a:pt x="100" y="132"/>
                  </a:cubicBezTo>
                  <a:cubicBezTo>
                    <a:pt x="100" y="132"/>
                    <a:pt x="97" y="146"/>
                    <a:pt x="75" y="158"/>
                  </a:cubicBezTo>
                  <a:cubicBezTo>
                    <a:pt x="63" y="165"/>
                    <a:pt x="51" y="165"/>
                    <a:pt x="42" y="176"/>
                  </a:cubicBezTo>
                  <a:cubicBezTo>
                    <a:pt x="36" y="175"/>
                    <a:pt x="31" y="175"/>
                    <a:pt x="27" y="177"/>
                  </a:cubicBezTo>
                  <a:cubicBezTo>
                    <a:pt x="21" y="180"/>
                    <a:pt x="16" y="184"/>
                    <a:pt x="12" y="188"/>
                  </a:cubicBezTo>
                  <a:cubicBezTo>
                    <a:pt x="7" y="193"/>
                    <a:pt x="5" y="199"/>
                    <a:pt x="3" y="201"/>
                  </a:cubicBezTo>
                  <a:cubicBezTo>
                    <a:pt x="0" y="207"/>
                    <a:pt x="15" y="217"/>
                    <a:pt x="17" y="222"/>
                  </a:cubicBezTo>
                  <a:cubicBezTo>
                    <a:pt x="19" y="227"/>
                    <a:pt x="41" y="236"/>
                    <a:pt x="51" y="241"/>
                  </a:cubicBezTo>
                  <a:cubicBezTo>
                    <a:pt x="61" y="246"/>
                    <a:pt x="96" y="265"/>
                    <a:pt x="99" y="267"/>
                  </a:cubicBezTo>
                  <a:cubicBezTo>
                    <a:pt x="102" y="269"/>
                    <a:pt x="105" y="271"/>
                    <a:pt x="107" y="276"/>
                  </a:cubicBezTo>
                  <a:cubicBezTo>
                    <a:pt x="109" y="281"/>
                    <a:pt x="109" y="287"/>
                    <a:pt x="113" y="290"/>
                  </a:cubicBezTo>
                  <a:cubicBezTo>
                    <a:pt x="117" y="293"/>
                    <a:pt x="138" y="298"/>
                    <a:pt x="147" y="302"/>
                  </a:cubicBezTo>
                  <a:cubicBezTo>
                    <a:pt x="155" y="306"/>
                    <a:pt x="159" y="316"/>
                    <a:pt x="171" y="319"/>
                  </a:cubicBezTo>
                  <a:cubicBezTo>
                    <a:pt x="176" y="311"/>
                    <a:pt x="174" y="298"/>
                    <a:pt x="179" y="287"/>
                  </a:cubicBezTo>
                  <a:cubicBezTo>
                    <a:pt x="188" y="272"/>
                    <a:pt x="209" y="273"/>
                    <a:pt x="216" y="256"/>
                  </a:cubicBezTo>
                  <a:cubicBezTo>
                    <a:pt x="215" y="254"/>
                    <a:pt x="214" y="252"/>
                    <a:pt x="213" y="249"/>
                  </a:cubicBezTo>
                  <a:close/>
                </a:path>
              </a:pathLst>
            </a:custGeom>
            <a:solidFill>
              <a:srgbClr val="63A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86" name="Freeform 525"/>
            <p:cNvSpPr>
              <a:spLocks noEditPoints="1"/>
            </p:cNvSpPr>
            <p:nvPr/>
          </p:nvSpPr>
          <p:spPr bwMode="auto">
            <a:xfrm>
              <a:off x="453" y="1893"/>
              <a:ext cx="270" cy="426"/>
            </a:xfrm>
            <a:custGeom>
              <a:avLst/>
              <a:gdLst>
                <a:gd name="T0" fmla="*/ 889 w 216"/>
                <a:gd name="T1" fmla="*/ 1235 h 319"/>
                <a:gd name="T2" fmla="*/ 889 w 216"/>
                <a:gd name="T3" fmla="*/ 1235 h 319"/>
                <a:gd name="T4" fmla="*/ 899 w 216"/>
                <a:gd name="T5" fmla="*/ 1214 h 319"/>
                <a:gd name="T6" fmla="*/ 889 w 216"/>
                <a:gd name="T7" fmla="*/ 1235 h 319"/>
                <a:gd name="T8" fmla="*/ 1588 w 216"/>
                <a:gd name="T9" fmla="*/ 3367 h 319"/>
                <a:gd name="T10" fmla="*/ 1540 w 216"/>
                <a:gd name="T11" fmla="*/ 2569 h 319"/>
                <a:gd name="T12" fmla="*/ 1465 w 216"/>
                <a:gd name="T13" fmla="*/ 2079 h 319"/>
                <a:gd name="T14" fmla="*/ 1463 w 216"/>
                <a:gd name="T15" fmla="*/ 1198 h 319"/>
                <a:gd name="T16" fmla="*/ 1358 w 216"/>
                <a:gd name="T17" fmla="*/ 783 h 319"/>
                <a:gd name="T18" fmla="*/ 1453 w 216"/>
                <a:gd name="T19" fmla="*/ 1022 h 319"/>
                <a:gd name="T20" fmla="*/ 1481 w 216"/>
                <a:gd name="T21" fmla="*/ 929 h 319"/>
                <a:gd name="T22" fmla="*/ 1481 w 216"/>
                <a:gd name="T23" fmla="*/ 738 h 319"/>
                <a:gd name="T24" fmla="*/ 1481 w 216"/>
                <a:gd name="T25" fmla="*/ 573 h 319"/>
                <a:gd name="T26" fmla="*/ 1490 w 216"/>
                <a:gd name="T27" fmla="*/ 250 h 319"/>
                <a:gd name="T28" fmla="*/ 1270 w 216"/>
                <a:gd name="T29" fmla="*/ 37 h 319"/>
                <a:gd name="T30" fmla="*/ 1005 w 216"/>
                <a:gd name="T31" fmla="*/ 87 h 319"/>
                <a:gd name="T32" fmla="*/ 954 w 216"/>
                <a:gd name="T33" fmla="*/ 553 h 319"/>
                <a:gd name="T34" fmla="*/ 975 w 216"/>
                <a:gd name="T35" fmla="*/ 696 h 319"/>
                <a:gd name="T36" fmla="*/ 954 w 216"/>
                <a:gd name="T37" fmla="*/ 815 h 319"/>
                <a:gd name="T38" fmla="*/ 949 w 216"/>
                <a:gd name="T39" fmla="*/ 925 h 319"/>
                <a:gd name="T40" fmla="*/ 1064 w 216"/>
                <a:gd name="T41" fmla="*/ 724 h 319"/>
                <a:gd name="T42" fmla="*/ 889 w 216"/>
                <a:gd name="T43" fmla="*/ 1235 h 319"/>
                <a:gd name="T44" fmla="*/ 841 w 216"/>
                <a:gd name="T45" fmla="*/ 1517 h 319"/>
                <a:gd name="T46" fmla="*/ 763 w 216"/>
                <a:gd name="T47" fmla="*/ 1605 h 319"/>
                <a:gd name="T48" fmla="*/ 744 w 216"/>
                <a:gd name="T49" fmla="*/ 1781 h 319"/>
                <a:gd name="T50" fmla="*/ 561 w 216"/>
                <a:gd name="T51" fmla="*/ 2137 h 319"/>
                <a:gd name="T52" fmla="*/ 319 w 216"/>
                <a:gd name="T53" fmla="*/ 2378 h 319"/>
                <a:gd name="T54" fmla="*/ 208 w 216"/>
                <a:gd name="T55" fmla="*/ 2388 h 319"/>
                <a:gd name="T56" fmla="*/ 90 w 216"/>
                <a:gd name="T57" fmla="*/ 2535 h 319"/>
                <a:gd name="T58" fmla="*/ 25 w 216"/>
                <a:gd name="T59" fmla="*/ 2711 h 319"/>
                <a:gd name="T60" fmla="*/ 125 w 216"/>
                <a:gd name="T61" fmla="*/ 2989 h 319"/>
                <a:gd name="T62" fmla="*/ 381 w 216"/>
                <a:gd name="T63" fmla="*/ 3256 h 319"/>
                <a:gd name="T64" fmla="*/ 743 w 216"/>
                <a:gd name="T65" fmla="*/ 3614 h 319"/>
                <a:gd name="T66" fmla="*/ 804 w 216"/>
                <a:gd name="T67" fmla="*/ 3734 h 319"/>
                <a:gd name="T68" fmla="*/ 841 w 216"/>
                <a:gd name="T69" fmla="*/ 3913 h 319"/>
                <a:gd name="T70" fmla="*/ 1095 w 216"/>
                <a:gd name="T71" fmla="*/ 4074 h 319"/>
                <a:gd name="T72" fmla="*/ 1280 w 216"/>
                <a:gd name="T73" fmla="*/ 4308 h 319"/>
                <a:gd name="T74" fmla="*/ 1336 w 216"/>
                <a:gd name="T75" fmla="*/ 3870 h 319"/>
                <a:gd name="T76" fmla="*/ 1614 w 216"/>
                <a:gd name="T77" fmla="*/ 3460 h 319"/>
                <a:gd name="T78" fmla="*/ 1588 w 216"/>
                <a:gd name="T79" fmla="*/ 3367 h 3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16"/>
                <a:gd name="T121" fmla="*/ 0 h 319"/>
                <a:gd name="T122" fmla="*/ 216 w 216"/>
                <a:gd name="T123" fmla="*/ 319 h 3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16" h="319">
                  <a:moveTo>
                    <a:pt x="119" y="91"/>
                  </a:moveTo>
                  <a:cubicBezTo>
                    <a:pt x="119" y="91"/>
                    <a:pt x="119" y="91"/>
                    <a:pt x="119" y="91"/>
                  </a:cubicBezTo>
                  <a:cubicBezTo>
                    <a:pt x="120" y="91"/>
                    <a:pt x="120" y="90"/>
                    <a:pt x="120" y="90"/>
                  </a:cubicBezTo>
                  <a:lnTo>
                    <a:pt x="119" y="91"/>
                  </a:lnTo>
                  <a:close/>
                  <a:moveTo>
                    <a:pt x="213" y="249"/>
                  </a:moveTo>
                  <a:cubicBezTo>
                    <a:pt x="206" y="234"/>
                    <a:pt x="210" y="202"/>
                    <a:pt x="206" y="190"/>
                  </a:cubicBezTo>
                  <a:cubicBezTo>
                    <a:pt x="203" y="178"/>
                    <a:pt x="203" y="169"/>
                    <a:pt x="197" y="154"/>
                  </a:cubicBezTo>
                  <a:cubicBezTo>
                    <a:pt x="191" y="140"/>
                    <a:pt x="197" y="104"/>
                    <a:pt x="196" y="88"/>
                  </a:cubicBezTo>
                  <a:cubicBezTo>
                    <a:pt x="179" y="84"/>
                    <a:pt x="180" y="72"/>
                    <a:pt x="182" y="58"/>
                  </a:cubicBezTo>
                  <a:cubicBezTo>
                    <a:pt x="186" y="72"/>
                    <a:pt x="185" y="76"/>
                    <a:pt x="195" y="76"/>
                  </a:cubicBezTo>
                  <a:cubicBezTo>
                    <a:pt x="200" y="77"/>
                    <a:pt x="197" y="78"/>
                    <a:pt x="198" y="69"/>
                  </a:cubicBezTo>
                  <a:cubicBezTo>
                    <a:pt x="199" y="60"/>
                    <a:pt x="196" y="60"/>
                    <a:pt x="198" y="55"/>
                  </a:cubicBezTo>
                  <a:cubicBezTo>
                    <a:pt x="200" y="50"/>
                    <a:pt x="196" y="45"/>
                    <a:pt x="198" y="43"/>
                  </a:cubicBezTo>
                  <a:cubicBezTo>
                    <a:pt x="199" y="33"/>
                    <a:pt x="199" y="25"/>
                    <a:pt x="200" y="19"/>
                  </a:cubicBezTo>
                  <a:cubicBezTo>
                    <a:pt x="194" y="11"/>
                    <a:pt x="183" y="5"/>
                    <a:pt x="170" y="3"/>
                  </a:cubicBezTo>
                  <a:cubicBezTo>
                    <a:pt x="157" y="0"/>
                    <a:pt x="143" y="2"/>
                    <a:pt x="134" y="7"/>
                  </a:cubicBezTo>
                  <a:cubicBezTo>
                    <a:pt x="132" y="13"/>
                    <a:pt x="130" y="28"/>
                    <a:pt x="128" y="41"/>
                  </a:cubicBezTo>
                  <a:cubicBezTo>
                    <a:pt x="129" y="46"/>
                    <a:pt x="129" y="50"/>
                    <a:pt x="130" y="52"/>
                  </a:cubicBezTo>
                  <a:cubicBezTo>
                    <a:pt x="131" y="55"/>
                    <a:pt x="125" y="58"/>
                    <a:pt x="128" y="61"/>
                  </a:cubicBezTo>
                  <a:cubicBezTo>
                    <a:pt x="128" y="61"/>
                    <a:pt x="123" y="67"/>
                    <a:pt x="127" y="68"/>
                  </a:cubicBezTo>
                  <a:cubicBezTo>
                    <a:pt x="132" y="73"/>
                    <a:pt x="134" y="69"/>
                    <a:pt x="142" y="54"/>
                  </a:cubicBezTo>
                  <a:cubicBezTo>
                    <a:pt x="142" y="64"/>
                    <a:pt x="132" y="85"/>
                    <a:pt x="119" y="91"/>
                  </a:cubicBezTo>
                  <a:cubicBezTo>
                    <a:pt x="113" y="97"/>
                    <a:pt x="118" y="105"/>
                    <a:pt x="113" y="112"/>
                  </a:cubicBezTo>
                  <a:cubicBezTo>
                    <a:pt x="110" y="116"/>
                    <a:pt x="105" y="115"/>
                    <a:pt x="102" y="119"/>
                  </a:cubicBezTo>
                  <a:cubicBezTo>
                    <a:pt x="100" y="122"/>
                    <a:pt x="100" y="129"/>
                    <a:pt x="100" y="132"/>
                  </a:cubicBezTo>
                  <a:cubicBezTo>
                    <a:pt x="100" y="132"/>
                    <a:pt x="97" y="146"/>
                    <a:pt x="75" y="158"/>
                  </a:cubicBezTo>
                  <a:cubicBezTo>
                    <a:pt x="63" y="165"/>
                    <a:pt x="51" y="165"/>
                    <a:pt x="42" y="176"/>
                  </a:cubicBezTo>
                  <a:cubicBezTo>
                    <a:pt x="36" y="175"/>
                    <a:pt x="31" y="175"/>
                    <a:pt x="27" y="177"/>
                  </a:cubicBezTo>
                  <a:cubicBezTo>
                    <a:pt x="21" y="180"/>
                    <a:pt x="16" y="184"/>
                    <a:pt x="12" y="188"/>
                  </a:cubicBezTo>
                  <a:cubicBezTo>
                    <a:pt x="7" y="193"/>
                    <a:pt x="5" y="199"/>
                    <a:pt x="3" y="201"/>
                  </a:cubicBezTo>
                  <a:cubicBezTo>
                    <a:pt x="0" y="207"/>
                    <a:pt x="15" y="217"/>
                    <a:pt x="17" y="222"/>
                  </a:cubicBezTo>
                  <a:cubicBezTo>
                    <a:pt x="19" y="227"/>
                    <a:pt x="41" y="236"/>
                    <a:pt x="51" y="241"/>
                  </a:cubicBezTo>
                  <a:cubicBezTo>
                    <a:pt x="61" y="246"/>
                    <a:pt x="96" y="265"/>
                    <a:pt x="99" y="267"/>
                  </a:cubicBezTo>
                  <a:cubicBezTo>
                    <a:pt x="102" y="269"/>
                    <a:pt x="105" y="271"/>
                    <a:pt x="107" y="276"/>
                  </a:cubicBezTo>
                  <a:cubicBezTo>
                    <a:pt x="109" y="281"/>
                    <a:pt x="109" y="287"/>
                    <a:pt x="113" y="290"/>
                  </a:cubicBezTo>
                  <a:cubicBezTo>
                    <a:pt x="117" y="293"/>
                    <a:pt x="138" y="298"/>
                    <a:pt x="147" y="302"/>
                  </a:cubicBezTo>
                  <a:cubicBezTo>
                    <a:pt x="155" y="306"/>
                    <a:pt x="159" y="316"/>
                    <a:pt x="171" y="319"/>
                  </a:cubicBezTo>
                  <a:cubicBezTo>
                    <a:pt x="176" y="311"/>
                    <a:pt x="174" y="298"/>
                    <a:pt x="179" y="287"/>
                  </a:cubicBezTo>
                  <a:cubicBezTo>
                    <a:pt x="188" y="272"/>
                    <a:pt x="209" y="273"/>
                    <a:pt x="216" y="256"/>
                  </a:cubicBezTo>
                  <a:cubicBezTo>
                    <a:pt x="215" y="254"/>
                    <a:pt x="214" y="252"/>
                    <a:pt x="213" y="249"/>
                  </a:cubicBezTo>
                  <a:close/>
                </a:path>
              </a:pathLst>
            </a:custGeom>
            <a:solidFill>
              <a:srgbClr val="63A1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87" name="Freeform 526"/>
            <p:cNvSpPr>
              <a:spLocks/>
            </p:cNvSpPr>
            <p:nvPr/>
          </p:nvSpPr>
          <p:spPr bwMode="auto">
            <a:xfrm>
              <a:off x="666" y="2235"/>
              <a:ext cx="57" cy="84"/>
            </a:xfrm>
            <a:custGeom>
              <a:avLst/>
              <a:gdLst>
                <a:gd name="T0" fmla="*/ 0 w 45"/>
                <a:gd name="T1" fmla="*/ 837 h 63"/>
                <a:gd name="T2" fmla="*/ 66 w 45"/>
                <a:gd name="T3" fmla="*/ 407 h 63"/>
                <a:gd name="T4" fmla="*/ 375 w 45"/>
                <a:gd name="T5" fmla="*/ 0 h 63"/>
                <a:gd name="T6" fmla="*/ 0 60000 65536"/>
                <a:gd name="T7" fmla="*/ 0 60000 65536"/>
                <a:gd name="T8" fmla="*/ 0 60000 65536"/>
                <a:gd name="T9" fmla="*/ 0 w 45"/>
                <a:gd name="T10" fmla="*/ 0 h 63"/>
                <a:gd name="T11" fmla="*/ 45 w 45"/>
                <a:gd name="T12" fmla="*/ 63 h 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" h="63">
                  <a:moveTo>
                    <a:pt x="0" y="63"/>
                  </a:moveTo>
                  <a:cubicBezTo>
                    <a:pt x="5" y="55"/>
                    <a:pt x="3" y="42"/>
                    <a:pt x="8" y="31"/>
                  </a:cubicBezTo>
                  <a:cubicBezTo>
                    <a:pt x="17" y="16"/>
                    <a:pt x="38" y="17"/>
                    <a:pt x="45" y="0"/>
                  </a:cubicBezTo>
                </a:path>
              </a:pathLst>
            </a:cu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88" name="Freeform 527"/>
            <p:cNvSpPr>
              <a:spLocks/>
            </p:cNvSpPr>
            <p:nvPr/>
          </p:nvSpPr>
          <p:spPr bwMode="auto">
            <a:xfrm>
              <a:off x="813" y="2209"/>
              <a:ext cx="104" cy="34"/>
            </a:xfrm>
            <a:custGeom>
              <a:avLst/>
              <a:gdLst>
                <a:gd name="T0" fmla="*/ 0 w 83"/>
                <a:gd name="T1" fmla="*/ 400 h 25"/>
                <a:gd name="T2" fmla="*/ 56 w 83"/>
                <a:gd name="T3" fmla="*/ 222 h 25"/>
                <a:gd name="T4" fmla="*/ 304 w 83"/>
                <a:gd name="T5" fmla="*/ 0 h 25"/>
                <a:gd name="T6" fmla="*/ 520 w 83"/>
                <a:gd name="T7" fmla="*/ 125 h 25"/>
                <a:gd name="T8" fmla="*/ 632 w 83"/>
                <a:gd name="T9" fmla="*/ 33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"/>
                <a:gd name="T16" fmla="*/ 0 h 25"/>
                <a:gd name="T17" fmla="*/ 83 w 8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" h="25">
                  <a:moveTo>
                    <a:pt x="0" y="25"/>
                  </a:moveTo>
                  <a:cubicBezTo>
                    <a:pt x="2" y="22"/>
                    <a:pt x="4" y="18"/>
                    <a:pt x="7" y="14"/>
                  </a:cubicBezTo>
                  <a:cubicBezTo>
                    <a:pt x="15" y="3"/>
                    <a:pt x="26" y="0"/>
                    <a:pt x="40" y="0"/>
                  </a:cubicBezTo>
                  <a:cubicBezTo>
                    <a:pt x="50" y="0"/>
                    <a:pt x="60" y="3"/>
                    <a:pt x="68" y="8"/>
                  </a:cubicBezTo>
                  <a:cubicBezTo>
                    <a:pt x="73" y="11"/>
                    <a:pt x="78" y="19"/>
                    <a:pt x="83" y="21"/>
                  </a:cubicBezTo>
                </a:path>
              </a:pathLst>
            </a:custGeom>
            <a:noFill/>
            <a:ln w="317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89" name="Freeform 528"/>
            <p:cNvSpPr>
              <a:spLocks/>
            </p:cNvSpPr>
            <p:nvPr/>
          </p:nvSpPr>
          <p:spPr bwMode="auto">
            <a:xfrm>
              <a:off x="723" y="2363"/>
              <a:ext cx="305" cy="256"/>
            </a:xfrm>
            <a:custGeom>
              <a:avLst/>
              <a:gdLst>
                <a:gd name="T0" fmla="*/ 1786 w 244"/>
                <a:gd name="T1" fmla="*/ 0 h 192"/>
                <a:gd name="T2" fmla="*/ 1399 w 244"/>
                <a:gd name="T3" fmla="*/ 2276 h 192"/>
                <a:gd name="T4" fmla="*/ 0 w 244"/>
                <a:gd name="T5" fmla="*/ 1868 h 192"/>
                <a:gd name="T6" fmla="*/ 1375 w 244"/>
                <a:gd name="T7" fmla="*/ 2069 h 192"/>
                <a:gd name="T8" fmla="*/ 1786 w 244"/>
                <a:gd name="T9" fmla="*/ 0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4"/>
                <a:gd name="T16" fmla="*/ 0 h 192"/>
                <a:gd name="T17" fmla="*/ 244 w 244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4" h="192">
                  <a:moveTo>
                    <a:pt x="239" y="0"/>
                  </a:moveTo>
                  <a:cubicBezTo>
                    <a:pt x="242" y="45"/>
                    <a:pt x="244" y="145"/>
                    <a:pt x="187" y="171"/>
                  </a:cubicBezTo>
                  <a:cubicBezTo>
                    <a:pt x="139" y="192"/>
                    <a:pt x="18" y="151"/>
                    <a:pt x="0" y="140"/>
                  </a:cubicBezTo>
                  <a:cubicBezTo>
                    <a:pt x="34" y="148"/>
                    <a:pt x="148" y="179"/>
                    <a:pt x="184" y="155"/>
                  </a:cubicBezTo>
                  <a:cubicBezTo>
                    <a:pt x="220" y="131"/>
                    <a:pt x="238" y="71"/>
                    <a:pt x="239" y="0"/>
                  </a:cubicBezTo>
                  <a:close/>
                </a:path>
              </a:pathLst>
            </a:custGeom>
            <a:solidFill>
              <a:srgbClr val="F7C8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0" name="Freeform 529"/>
            <p:cNvSpPr>
              <a:spLocks/>
            </p:cNvSpPr>
            <p:nvPr/>
          </p:nvSpPr>
          <p:spPr bwMode="auto">
            <a:xfrm>
              <a:off x="548" y="2368"/>
              <a:ext cx="270" cy="140"/>
            </a:xfrm>
            <a:custGeom>
              <a:avLst/>
              <a:gdLst>
                <a:gd name="T0" fmla="*/ 0 w 216"/>
                <a:gd name="T1" fmla="*/ 0 h 105"/>
                <a:gd name="T2" fmla="*/ 1614 w 216"/>
                <a:gd name="T3" fmla="*/ 1401 h 105"/>
                <a:gd name="T4" fmla="*/ 0 w 216"/>
                <a:gd name="T5" fmla="*/ 0 h 105"/>
                <a:gd name="T6" fmla="*/ 0 60000 65536"/>
                <a:gd name="T7" fmla="*/ 0 60000 65536"/>
                <a:gd name="T8" fmla="*/ 0 60000 65536"/>
                <a:gd name="T9" fmla="*/ 0 w 216"/>
                <a:gd name="T10" fmla="*/ 0 h 105"/>
                <a:gd name="T11" fmla="*/ 216 w 216"/>
                <a:gd name="T12" fmla="*/ 105 h 1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" h="105">
                  <a:moveTo>
                    <a:pt x="0" y="0"/>
                  </a:moveTo>
                  <a:cubicBezTo>
                    <a:pt x="39" y="17"/>
                    <a:pt x="132" y="79"/>
                    <a:pt x="216" y="105"/>
                  </a:cubicBezTo>
                  <a:cubicBezTo>
                    <a:pt x="182" y="104"/>
                    <a:pt x="82" y="63"/>
                    <a:pt x="0" y="0"/>
                  </a:cubicBezTo>
                  <a:close/>
                </a:path>
              </a:pathLst>
            </a:custGeom>
            <a:solidFill>
              <a:srgbClr val="FE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1" name="Freeform 530"/>
            <p:cNvSpPr>
              <a:spLocks/>
            </p:cNvSpPr>
            <p:nvPr/>
          </p:nvSpPr>
          <p:spPr bwMode="auto">
            <a:xfrm>
              <a:off x="982" y="1989"/>
              <a:ext cx="25" cy="78"/>
            </a:xfrm>
            <a:custGeom>
              <a:avLst/>
              <a:gdLst>
                <a:gd name="T0" fmla="*/ 149 w 20"/>
                <a:gd name="T1" fmla="*/ 40 h 58"/>
                <a:gd name="T2" fmla="*/ 26 w 20"/>
                <a:gd name="T3" fmla="*/ 256 h 58"/>
                <a:gd name="T4" fmla="*/ 63 w 20"/>
                <a:gd name="T5" fmla="*/ 838 h 58"/>
                <a:gd name="T6" fmla="*/ 139 w 20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58"/>
                <a:gd name="T14" fmla="*/ 20 w 20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58">
                  <a:moveTo>
                    <a:pt x="20" y="3"/>
                  </a:moveTo>
                  <a:cubicBezTo>
                    <a:pt x="15" y="8"/>
                    <a:pt x="7" y="11"/>
                    <a:pt x="4" y="18"/>
                  </a:cubicBezTo>
                  <a:cubicBezTo>
                    <a:pt x="0" y="30"/>
                    <a:pt x="12" y="47"/>
                    <a:pt x="9" y="58"/>
                  </a:cubicBezTo>
                  <a:cubicBezTo>
                    <a:pt x="10" y="39"/>
                    <a:pt x="12" y="18"/>
                    <a:pt x="19" y="0"/>
                  </a:cubicBezTo>
                </a:path>
              </a:pathLst>
            </a:custGeom>
            <a:solidFill>
              <a:srgbClr val="F5BD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2" name="Freeform 531"/>
            <p:cNvSpPr>
              <a:spLocks/>
            </p:cNvSpPr>
            <p:nvPr/>
          </p:nvSpPr>
          <p:spPr bwMode="auto">
            <a:xfrm>
              <a:off x="464" y="2141"/>
              <a:ext cx="47" cy="62"/>
            </a:xfrm>
            <a:custGeom>
              <a:avLst/>
              <a:gdLst>
                <a:gd name="T0" fmla="*/ 147 w 38"/>
                <a:gd name="T1" fmla="*/ 0 h 46"/>
                <a:gd name="T2" fmla="*/ 257 w 38"/>
                <a:gd name="T3" fmla="*/ 675 h 46"/>
                <a:gd name="T4" fmla="*/ 147 w 38"/>
                <a:gd name="T5" fmla="*/ 0 h 46"/>
                <a:gd name="T6" fmla="*/ 0 60000 65536"/>
                <a:gd name="T7" fmla="*/ 0 60000 65536"/>
                <a:gd name="T8" fmla="*/ 0 60000 65536"/>
                <a:gd name="T9" fmla="*/ 0 w 38"/>
                <a:gd name="T10" fmla="*/ 0 h 46"/>
                <a:gd name="T11" fmla="*/ 38 w 38"/>
                <a:gd name="T12" fmla="*/ 46 h 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" h="46">
                  <a:moveTo>
                    <a:pt x="22" y="0"/>
                  </a:moveTo>
                  <a:cubicBezTo>
                    <a:pt x="0" y="10"/>
                    <a:pt x="4" y="30"/>
                    <a:pt x="38" y="46"/>
                  </a:cubicBezTo>
                  <a:cubicBezTo>
                    <a:pt x="20" y="34"/>
                    <a:pt x="3" y="13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3" name="Freeform 532"/>
            <p:cNvSpPr>
              <a:spLocks/>
            </p:cNvSpPr>
            <p:nvPr/>
          </p:nvSpPr>
          <p:spPr bwMode="auto">
            <a:xfrm>
              <a:off x="772" y="2105"/>
              <a:ext cx="42" cy="112"/>
            </a:xfrm>
            <a:custGeom>
              <a:avLst/>
              <a:gdLst>
                <a:gd name="T0" fmla="*/ 110 w 34"/>
                <a:gd name="T1" fmla="*/ 476 h 84"/>
                <a:gd name="T2" fmla="*/ 162 w 34"/>
                <a:gd name="T3" fmla="*/ 832 h 84"/>
                <a:gd name="T4" fmla="*/ 227 w 34"/>
                <a:gd name="T5" fmla="*/ 1116 h 84"/>
                <a:gd name="T6" fmla="*/ 175 w 34"/>
                <a:gd name="T7" fmla="*/ 692 h 84"/>
                <a:gd name="T8" fmla="*/ 89 w 34"/>
                <a:gd name="T9" fmla="*/ 292 h 84"/>
                <a:gd name="T10" fmla="*/ 0 w 34"/>
                <a:gd name="T11" fmla="*/ 0 h 84"/>
                <a:gd name="T12" fmla="*/ 110 w 34"/>
                <a:gd name="T13" fmla="*/ 476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84"/>
                <a:gd name="T23" fmla="*/ 34 w 34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84">
                  <a:moveTo>
                    <a:pt x="16" y="36"/>
                  </a:moveTo>
                  <a:cubicBezTo>
                    <a:pt x="22" y="49"/>
                    <a:pt x="22" y="53"/>
                    <a:pt x="24" y="62"/>
                  </a:cubicBezTo>
                  <a:cubicBezTo>
                    <a:pt x="26" y="71"/>
                    <a:pt x="32" y="81"/>
                    <a:pt x="34" y="84"/>
                  </a:cubicBezTo>
                  <a:cubicBezTo>
                    <a:pt x="31" y="71"/>
                    <a:pt x="27" y="58"/>
                    <a:pt x="26" y="52"/>
                  </a:cubicBezTo>
                  <a:cubicBezTo>
                    <a:pt x="25" y="46"/>
                    <a:pt x="17" y="27"/>
                    <a:pt x="13" y="22"/>
                  </a:cubicBezTo>
                  <a:cubicBezTo>
                    <a:pt x="9" y="17"/>
                    <a:pt x="0" y="4"/>
                    <a:pt x="0" y="0"/>
                  </a:cubicBezTo>
                  <a:cubicBezTo>
                    <a:pt x="2" y="8"/>
                    <a:pt x="7" y="24"/>
                    <a:pt x="16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4" name="Freeform 533"/>
            <p:cNvSpPr>
              <a:spLocks/>
            </p:cNvSpPr>
            <p:nvPr/>
          </p:nvSpPr>
          <p:spPr bwMode="auto">
            <a:xfrm>
              <a:off x="681" y="2047"/>
              <a:ext cx="28" cy="180"/>
            </a:xfrm>
            <a:custGeom>
              <a:avLst/>
              <a:gdLst>
                <a:gd name="T0" fmla="*/ 36 w 22"/>
                <a:gd name="T1" fmla="*/ 560 h 135"/>
                <a:gd name="T2" fmla="*/ 97 w 22"/>
                <a:gd name="T3" fmla="*/ 873 h 135"/>
                <a:gd name="T4" fmla="*/ 121 w 22"/>
                <a:gd name="T5" fmla="*/ 1025 h 135"/>
                <a:gd name="T6" fmla="*/ 131 w 22"/>
                <a:gd name="T7" fmla="*/ 1311 h 135"/>
                <a:gd name="T8" fmla="*/ 196 w 22"/>
                <a:gd name="T9" fmla="*/ 1799 h 135"/>
                <a:gd name="T10" fmla="*/ 196 w 22"/>
                <a:gd name="T11" fmla="*/ 1799 h 135"/>
                <a:gd name="T12" fmla="*/ 183 w 22"/>
                <a:gd name="T13" fmla="*/ 1311 h 135"/>
                <a:gd name="T14" fmla="*/ 167 w 22"/>
                <a:gd name="T15" fmla="*/ 996 h 135"/>
                <a:gd name="T16" fmla="*/ 154 w 22"/>
                <a:gd name="T17" fmla="*/ 847 h 135"/>
                <a:gd name="T18" fmla="*/ 76 w 22"/>
                <a:gd name="T19" fmla="*/ 519 h 135"/>
                <a:gd name="T20" fmla="*/ 46 w 22"/>
                <a:gd name="T21" fmla="*/ 0 h 135"/>
                <a:gd name="T22" fmla="*/ 46 w 22"/>
                <a:gd name="T23" fmla="*/ 0 h 135"/>
                <a:gd name="T24" fmla="*/ 36 w 22"/>
                <a:gd name="T25" fmla="*/ 560 h 1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2"/>
                <a:gd name="T40" fmla="*/ 0 h 135"/>
                <a:gd name="T41" fmla="*/ 22 w 22"/>
                <a:gd name="T42" fmla="*/ 135 h 1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2" h="135">
                  <a:moveTo>
                    <a:pt x="4" y="42"/>
                  </a:moveTo>
                  <a:cubicBezTo>
                    <a:pt x="8" y="51"/>
                    <a:pt x="9" y="58"/>
                    <a:pt x="11" y="65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4" y="81"/>
                    <a:pt x="15" y="90"/>
                    <a:pt x="15" y="98"/>
                  </a:cubicBezTo>
                  <a:cubicBezTo>
                    <a:pt x="15" y="112"/>
                    <a:pt x="18" y="126"/>
                    <a:pt x="22" y="135"/>
                  </a:cubicBezTo>
                  <a:cubicBezTo>
                    <a:pt x="22" y="135"/>
                    <a:pt x="22" y="135"/>
                    <a:pt x="22" y="135"/>
                  </a:cubicBezTo>
                  <a:cubicBezTo>
                    <a:pt x="19" y="127"/>
                    <a:pt x="21" y="111"/>
                    <a:pt x="21" y="98"/>
                  </a:cubicBezTo>
                  <a:cubicBezTo>
                    <a:pt x="21" y="89"/>
                    <a:pt x="20" y="80"/>
                    <a:pt x="19" y="75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5" y="57"/>
                    <a:pt x="14" y="49"/>
                    <a:pt x="9" y="39"/>
                  </a:cubicBezTo>
                  <a:cubicBezTo>
                    <a:pt x="6" y="31"/>
                    <a:pt x="4" y="15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7"/>
                    <a:pt x="0" y="32"/>
                    <a:pt x="4" y="42"/>
                  </a:cubicBezTo>
                  <a:close/>
                </a:path>
              </a:pathLst>
            </a:custGeom>
            <a:solidFill>
              <a:srgbClr val="238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5" name="Freeform 534"/>
            <p:cNvSpPr>
              <a:spLocks/>
            </p:cNvSpPr>
            <p:nvPr/>
          </p:nvSpPr>
          <p:spPr bwMode="auto">
            <a:xfrm>
              <a:off x="680" y="2287"/>
              <a:ext cx="83" cy="85"/>
            </a:xfrm>
            <a:custGeom>
              <a:avLst/>
              <a:gdLst>
                <a:gd name="T0" fmla="*/ 210 w 66"/>
                <a:gd name="T1" fmla="*/ 0 h 64"/>
                <a:gd name="T2" fmla="*/ 479 w 66"/>
                <a:gd name="T3" fmla="*/ 822 h 64"/>
                <a:gd name="T4" fmla="*/ 309 w 66"/>
                <a:gd name="T5" fmla="*/ 386 h 64"/>
                <a:gd name="T6" fmla="*/ 195 w 66"/>
                <a:gd name="T7" fmla="*/ 1 h 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"/>
                <a:gd name="T13" fmla="*/ 0 h 64"/>
                <a:gd name="T14" fmla="*/ 66 w 66"/>
                <a:gd name="T15" fmla="*/ 64 h 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" h="64">
                  <a:moveTo>
                    <a:pt x="26" y="0"/>
                  </a:moveTo>
                  <a:cubicBezTo>
                    <a:pt x="0" y="18"/>
                    <a:pt x="43" y="57"/>
                    <a:pt x="61" y="64"/>
                  </a:cubicBezTo>
                  <a:cubicBezTo>
                    <a:pt x="66" y="55"/>
                    <a:pt x="44" y="38"/>
                    <a:pt x="40" y="30"/>
                  </a:cubicBezTo>
                  <a:cubicBezTo>
                    <a:pt x="35" y="21"/>
                    <a:pt x="36" y="2"/>
                    <a:pt x="25" y="1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6" name="Freeform 535"/>
            <p:cNvSpPr>
              <a:spLocks/>
            </p:cNvSpPr>
            <p:nvPr/>
          </p:nvSpPr>
          <p:spPr bwMode="auto">
            <a:xfrm>
              <a:off x="838" y="2241"/>
              <a:ext cx="64" cy="114"/>
            </a:xfrm>
            <a:custGeom>
              <a:avLst/>
              <a:gdLst>
                <a:gd name="T0" fmla="*/ 265 w 51"/>
                <a:gd name="T1" fmla="*/ 28 h 85"/>
                <a:gd name="T2" fmla="*/ 94 w 51"/>
                <a:gd name="T3" fmla="*/ 68 h 85"/>
                <a:gd name="T4" fmla="*/ 31 w 51"/>
                <a:gd name="T5" fmla="*/ 154 h 85"/>
                <a:gd name="T6" fmla="*/ 56 w 51"/>
                <a:gd name="T7" fmla="*/ 326 h 85"/>
                <a:gd name="T8" fmla="*/ 216 w 51"/>
                <a:gd name="T9" fmla="*/ 955 h 85"/>
                <a:gd name="T10" fmla="*/ 247 w 51"/>
                <a:gd name="T11" fmla="*/ 455 h 85"/>
                <a:gd name="T12" fmla="*/ 271 w 51"/>
                <a:gd name="T13" fmla="*/ 28 h 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85"/>
                <a:gd name="T23" fmla="*/ 51 w 51"/>
                <a:gd name="T24" fmla="*/ 85 h 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85">
                  <a:moveTo>
                    <a:pt x="34" y="2"/>
                  </a:moveTo>
                  <a:cubicBezTo>
                    <a:pt x="26" y="0"/>
                    <a:pt x="19" y="1"/>
                    <a:pt x="12" y="5"/>
                  </a:cubicBezTo>
                  <a:cubicBezTo>
                    <a:pt x="11" y="6"/>
                    <a:pt x="5" y="9"/>
                    <a:pt x="4" y="11"/>
                  </a:cubicBezTo>
                  <a:cubicBezTo>
                    <a:pt x="0" y="20"/>
                    <a:pt x="4" y="16"/>
                    <a:pt x="7" y="23"/>
                  </a:cubicBezTo>
                  <a:cubicBezTo>
                    <a:pt x="10" y="33"/>
                    <a:pt x="21" y="60"/>
                    <a:pt x="28" y="68"/>
                  </a:cubicBezTo>
                  <a:cubicBezTo>
                    <a:pt x="43" y="85"/>
                    <a:pt x="32" y="39"/>
                    <a:pt x="33" y="32"/>
                  </a:cubicBezTo>
                  <a:cubicBezTo>
                    <a:pt x="34" y="25"/>
                    <a:pt x="51" y="2"/>
                    <a:pt x="35" y="2"/>
                  </a:cubicBezTo>
                </a:path>
              </a:pathLst>
            </a:custGeom>
            <a:solidFill>
              <a:srgbClr val="E29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7" name="Freeform 536"/>
            <p:cNvSpPr>
              <a:spLocks/>
            </p:cNvSpPr>
            <p:nvPr/>
          </p:nvSpPr>
          <p:spPr bwMode="auto">
            <a:xfrm>
              <a:off x="346" y="1967"/>
              <a:ext cx="75" cy="42"/>
            </a:xfrm>
            <a:custGeom>
              <a:avLst/>
              <a:gdLst>
                <a:gd name="T0" fmla="*/ 0 w 60"/>
                <a:gd name="T1" fmla="*/ 160 h 32"/>
                <a:gd name="T2" fmla="*/ 451 w 60"/>
                <a:gd name="T3" fmla="*/ 0 h 32"/>
                <a:gd name="T4" fmla="*/ 0 w 60"/>
                <a:gd name="T5" fmla="*/ 160 h 32"/>
                <a:gd name="T6" fmla="*/ 0 60000 65536"/>
                <a:gd name="T7" fmla="*/ 0 60000 65536"/>
                <a:gd name="T8" fmla="*/ 0 60000 65536"/>
                <a:gd name="T9" fmla="*/ 0 w 60"/>
                <a:gd name="T10" fmla="*/ 0 h 32"/>
                <a:gd name="T11" fmla="*/ 60 w 60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" h="32">
                  <a:moveTo>
                    <a:pt x="0" y="14"/>
                  </a:moveTo>
                  <a:cubicBezTo>
                    <a:pt x="8" y="20"/>
                    <a:pt x="42" y="20"/>
                    <a:pt x="60" y="0"/>
                  </a:cubicBezTo>
                  <a:cubicBezTo>
                    <a:pt x="53" y="9"/>
                    <a:pt x="27" y="32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8" name="Freeform 537"/>
            <p:cNvSpPr>
              <a:spLocks/>
            </p:cNvSpPr>
            <p:nvPr/>
          </p:nvSpPr>
          <p:spPr bwMode="auto">
            <a:xfrm>
              <a:off x="345" y="2096"/>
              <a:ext cx="36" cy="53"/>
            </a:xfrm>
            <a:custGeom>
              <a:avLst/>
              <a:gdLst>
                <a:gd name="T0" fmla="*/ 0 w 29"/>
                <a:gd name="T1" fmla="*/ 0 h 40"/>
                <a:gd name="T2" fmla="*/ 192 w 29"/>
                <a:gd name="T3" fmla="*/ 502 h 40"/>
                <a:gd name="T4" fmla="*/ 0 w 29"/>
                <a:gd name="T5" fmla="*/ 0 h 40"/>
                <a:gd name="T6" fmla="*/ 0 60000 65536"/>
                <a:gd name="T7" fmla="*/ 0 60000 65536"/>
                <a:gd name="T8" fmla="*/ 0 60000 65536"/>
                <a:gd name="T9" fmla="*/ 0 w 29"/>
                <a:gd name="T10" fmla="*/ 0 h 40"/>
                <a:gd name="T11" fmla="*/ 29 w 29"/>
                <a:gd name="T12" fmla="*/ 40 h 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" h="40">
                  <a:moveTo>
                    <a:pt x="0" y="0"/>
                  </a:moveTo>
                  <a:cubicBezTo>
                    <a:pt x="15" y="4"/>
                    <a:pt x="26" y="20"/>
                    <a:pt x="27" y="40"/>
                  </a:cubicBezTo>
                  <a:cubicBezTo>
                    <a:pt x="29" y="27"/>
                    <a:pt x="28" y="1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699" name="Line 538"/>
            <p:cNvSpPr>
              <a:spLocks noChangeShapeType="1"/>
            </p:cNvSpPr>
            <p:nvPr/>
          </p:nvSpPr>
          <p:spPr bwMode="auto">
            <a:xfrm>
              <a:off x="291" y="1992"/>
              <a:ext cx="18" cy="5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0" name="Line 539"/>
            <p:cNvSpPr>
              <a:spLocks noChangeShapeType="1"/>
            </p:cNvSpPr>
            <p:nvPr/>
          </p:nvSpPr>
          <p:spPr bwMode="auto">
            <a:xfrm flipV="1">
              <a:off x="465" y="1947"/>
              <a:ext cx="10" cy="14"/>
            </a:xfrm>
            <a:prstGeom prst="lin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1" name="Freeform 540"/>
            <p:cNvSpPr>
              <a:spLocks/>
            </p:cNvSpPr>
            <p:nvPr/>
          </p:nvSpPr>
          <p:spPr bwMode="auto">
            <a:xfrm>
              <a:off x="724" y="1896"/>
              <a:ext cx="125" cy="116"/>
            </a:xfrm>
            <a:custGeom>
              <a:avLst/>
              <a:gdLst>
                <a:gd name="T0" fmla="*/ 744 w 100"/>
                <a:gd name="T1" fmla="*/ 1164 h 87"/>
                <a:gd name="T2" fmla="*/ 319 w 100"/>
                <a:gd name="T3" fmla="*/ 389 h 87"/>
                <a:gd name="T4" fmla="*/ 25 w 100"/>
                <a:gd name="T5" fmla="*/ 0 h 87"/>
                <a:gd name="T6" fmla="*/ 0 w 100"/>
                <a:gd name="T7" fmla="*/ 151 h 87"/>
                <a:gd name="T8" fmla="*/ 383 w 100"/>
                <a:gd name="T9" fmla="*/ 635 h 87"/>
                <a:gd name="T10" fmla="*/ 211 w 100"/>
                <a:gd name="T11" fmla="*/ 604 h 87"/>
                <a:gd name="T12" fmla="*/ 413 w 100"/>
                <a:gd name="T13" fmla="*/ 788 h 87"/>
                <a:gd name="T14" fmla="*/ 744 w 100"/>
                <a:gd name="T15" fmla="*/ 1164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87"/>
                <a:gd name="T26" fmla="*/ 100 w 100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87">
                  <a:moveTo>
                    <a:pt x="100" y="87"/>
                  </a:moveTo>
                  <a:cubicBezTo>
                    <a:pt x="99" y="55"/>
                    <a:pt x="54" y="36"/>
                    <a:pt x="42" y="29"/>
                  </a:cubicBezTo>
                  <a:cubicBezTo>
                    <a:pt x="30" y="21"/>
                    <a:pt x="18" y="17"/>
                    <a:pt x="3" y="0"/>
                  </a:cubicBezTo>
                  <a:cubicBezTo>
                    <a:pt x="2" y="3"/>
                    <a:pt x="1" y="7"/>
                    <a:pt x="0" y="11"/>
                  </a:cubicBezTo>
                  <a:cubicBezTo>
                    <a:pt x="13" y="25"/>
                    <a:pt x="57" y="40"/>
                    <a:pt x="52" y="48"/>
                  </a:cubicBezTo>
                  <a:cubicBezTo>
                    <a:pt x="46" y="58"/>
                    <a:pt x="32" y="51"/>
                    <a:pt x="28" y="45"/>
                  </a:cubicBezTo>
                  <a:cubicBezTo>
                    <a:pt x="36" y="58"/>
                    <a:pt x="38" y="60"/>
                    <a:pt x="55" y="59"/>
                  </a:cubicBezTo>
                  <a:cubicBezTo>
                    <a:pt x="73" y="57"/>
                    <a:pt x="77" y="51"/>
                    <a:pt x="100" y="87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2" name="Freeform 541"/>
            <p:cNvSpPr>
              <a:spLocks/>
            </p:cNvSpPr>
            <p:nvPr/>
          </p:nvSpPr>
          <p:spPr bwMode="auto">
            <a:xfrm>
              <a:off x="175" y="1904"/>
              <a:ext cx="86" cy="60"/>
            </a:xfrm>
            <a:custGeom>
              <a:avLst/>
              <a:gdLst>
                <a:gd name="T0" fmla="*/ 430 w 69"/>
                <a:gd name="T1" fmla="*/ 604 h 45"/>
                <a:gd name="T2" fmla="*/ 500 w 69"/>
                <a:gd name="T3" fmla="*/ 1 h 45"/>
                <a:gd name="T4" fmla="*/ 96 w 69"/>
                <a:gd name="T5" fmla="*/ 28 h 45"/>
                <a:gd name="T6" fmla="*/ 126 w 69"/>
                <a:gd name="T7" fmla="*/ 560 h 45"/>
                <a:gd name="T8" fmla="*/ 430 w 69"/>
                <a:gd name="T9" fmla="*/ 604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45"/>
                <a:gd name="T17" fmla="*/ 69 w 69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45">
                  <a:moveTo>
                    <a:pt x="59" y="45"/>
                  </a:moveTo>
                  <a:cubicBezTo>
                    <a:pt x="62" y="26"/>
                    <a:pt x="65" y="12"/>
                    <a:pt x="69" y="1"/>
                  </a:cubicBezTo>
                  <a:cubicBezTo>
                    <a:pt x="49" y="0"/>
                    <a:pt x="22" y="1"/>
                    <a:pt x="14" y="2"/>
                  </a:cubicBezTo>
                  <a:cubicBezTo>
                    <a:pt x="6" y="3"/>
                    <a:pt x="0" y="39"/>
                    <a:pt x="18" y="42"/>
                  </a:cubicBezTo>
                  <a:cubicBezTo>
                    <a:pt x="28" y="45"/>
                    <a:pt x="44" y="45"/>
                    <a:pt x="59" y="45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3" name="Freeform 542"/>
            <p:cNvSpPr>
              <a:spLocks/>
            </p:cNvSpPr>
            <p:nvPr/>
          </p:nvSpPr>
          <p:spPr bwMode="auto">
            <a:xfrm>
              <a:off x="206" y="1584"/>
              <a:ext cx="91" cy="116"/>
            </a:xfrm>
            <a:custGeom>
              <a:avLst/>
              <a:gdLst>
                <a:gd name="T0" fmla="*/ 529 w 73"/>
                <a:gd name="T1" fmla="*/ 151 h 87"/>
                <a:gd name="T2" fmla="*/ 207 w 73"/>
                <a:gd name="T3" fmla="*/ 0 h 87"/>
                <a:gd name="T4" fmla="*/ 118 w 73"/>
                <a:gd name="T5" fmla="*/ 476 h 87"/>
                <a:gd name="T6" fmla="*/ 383 w 73"/>
                <a:gd name="T7" fmla="*/ 604 h 87"/>
                <a:gd name="T8" fmla="*/ 96 w 73"/>
                <a:gd name="T9" fmla="*/ 607 h 87"/>
                <a:gd name="T10" fmla="*/ 120 w 73"/>
                <a:gd name="T11" fmla="*/ 1129 h 87"/>
                <a:gd name="T12" fmla="*/ 529 w 73"/>
                <a:gd name="T13" fmla="*/ 1164 h 87"/>
                <a:gd name="T14" fmla="*/ 529 w 73"/>
                <a:gd name="T15" fmla="*/ 151 h 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87"/>
                <a:gd name="T26" fmla="*/ 73 w 73"/>
                <a:gd name="T27" fmla="*/ 87 h 8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87">
                  <a:moveTo>
                    <a:pt x="73" y="11"/>
                  </a:moveTo>
                  <a:cubicBezTo>
                    <a:pt x="52" y="7"/>
                    <a:pt x="34" y="2"/>
                    <a:pt x="28" y="0"/>
                  </a:cubicBezTo>
                  <a:cubicBezTo>
                    <a:pt x="13" y="1"/>
                    <a:pt x="6" y="25"/>
                    <a:pt x="16" y="36"/>
                  </a:cubicBezTo>
                  <a:cubicBezTo>
                    <a:pt x="27" y="39"/>
                    <a:pt x="53" y="45"/>
                    <a:pt x="53" y="45"/>
                  </a:cubicBezTo>
                  <a:cubicBezTo>
                    <a:pt x="38" y="45"/>
                    <a:pt x="21" y="46"/>
                    <a:pt x="14" y="46"/>
                  </a:cubicBezTo>
                  <a:cubicBezTo>
                    <a:pt x="2" y="50"/>
                    <a:pt x="0" y="82"/>
                    <a:pt x="17" y="85"/>
                  </a:cubicBezTo>
                  <a:cubicBezTo>
                    <a:pt x="34" y="86"/>
                    <a:pt x="56" y="86"/>
                    <a:pt x="73" y="87"/>
                  </a:cubicBezTo>
                  <a:cubicBezTo>
                    <a:pt x="72" y="61"/>
                    <a:pt x="72" y="34"/>
                    <a:pt x="73" y="11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4" name="Oval 543"/>
            <p:cNvSpPr>
              <a:spLocks noChangeArrowheads="1"/>
            </p:cNvSpPr>
            <p:nvPr/>
          </p:nvSpPr>
          <p:spPr bwMode="auto">
            <a:xfrm>
              <a:off x="300" y="1523"/>
              <a:ext cx="144" cy="36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7705" name="Freeform 544"/>
            <p:cNvSpPr>
              <a:spLocks/>
            </p:cNvSpPr>
            <p:nvPr/>
          </p:nvSpPr>
          <p:spPr bwMode="auto">
            <a:xfrm>
              <a:off x="678" y="1440"/>
              <a:ext cx="11" cy="8"/>
            </a:xfrm>
            <a:custGeom>
              <a:avLst/>
              <a:gdLst>
                <a:gd name="T0" fmla="*/ 0 w 9"/>
                <a:gd name="T1" fmla="*/ 85 h 6"/>
                <a:gd name="T2" fmla="*/ 53 w 9"/>
                <a:gd name="T3" fmla="*/ 0 h 6"/>
                <a:gd name="T4" fmla="*/ 0 60000 65536"/>
                <a:gd name="T5" fmla="*/ 0 60000 65536"/>
                <a:gd name="T6" fmla="*/ 0 w 9"/>
                <a:gd name="T7" fmla="*/ 0 h 6"/>
                <a:gd name="T8" fmla="*/ 9 w 9"/>
                <a:gd name="T9" fmla="*/ 6 h 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9" h="6">
                  <a:moveTo>
                    <a:pt x="0" y="6"/>
                  </a:moveTo>
                  <a:cubicBezTo>
                    <a:pt x="2" y="6"/>
                    <a:pt x="5" y="3"/>
                    <a:pt x="9" y="0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6" name="Freeform 545"/>
            <p:cNvSpPr>
              <a:spLocks/>
            </p:cNvSpPr>
            <p:nvPr/>
          </p:nvSpPr>
          <p:spPr bwMode="auto">
            <a:xfrm>
              <a:off x="578" y="1607"/>
              <a:ext cx="407" cy="380"/>
            </a:xfrm>
            <a:custGeom>
              <a:avLst/>
              <a:gdLst>
                <a:gd name="T0" fmla="*/ 2 w 326"/>
                <a:gd name="T1" fmla="*/ 3796 h 285"/>
                <a:gd name="T2" fmla="*/ 186 w 326"/>
                <a:gd name="T3" fmla="*/ 2127 h 285"/>
                <a:gd name="T4" fmla="*/ 290 w 326"/>
                <a:gd name="T5" fmla="*/ 1641 h 285"/>
                <a:gd name="T6" fmla="*/ 290 w 326"/>
                <a:gd name="T7" fmla="*/ 1641 h 285"/>
                <a:gd name="T8" fmla="*/ 290 w 326"/>
                <a:gd name="T9" fmla="*/ 1621 h 285"/>
                <a:gd name="T10" fmla="*/ 245 w 326"/>
                <a:gd name="T11" fmla="*/ 1317 h 285"/>
                <a:gd name="T12" fmla="*/ 243 w 326"/>
                <a:gd name="T13" fmla="*/ 1317 h 285"/>
                <a:gd name="T14" fmla="*/ 424 w 326"/>
                <a:gd name="T15" fmla="*/ 0 h 285"/>
                <a:gd name="T16" fmla="*/ 438 w 326"/>
                <a:gd name="T17" fmla="*/ 1 h 285"/>
                <a:gd name="T18" fmla="*/ 683 w 326"/>
                <a:gd name="T19" fmla="*/ 65 h 285"/>
                <a:gd name="T20" fmla="*/ 684 w 326"/>
                <a:gd name="T21" fmla="*/ 65 h 285"/>
                <a:gd name="T22" fmla="*/ 1005 w 326"/>
                <a:gd name="T23" fmla="*/ 49 h 285"/>
                <a:gd name="T24" fmla="*/ 2305 w 326"/>
                <a:gd name="T25" fmla="*/ 65 h 285"/>
                <a:gd name="T26" fmla="*/ 2303 w 326"/>
                <a:gd name="T27" fmla="*/ 628 h 285"/>
                <a:gd name="T28" fmla="*/ 1919 w 326"/>
                <a:gd name="T29" fmla="*/ 711 h 285"/>
                <a:gd name="T30" fmla="*/ 2303 w 326"/>
                <a:gd name="T31" fmla="*/ 759 h 285"/>
                <a:gd name="T32" fmla="*/ 2275 w 326"/>
                <a:gd name="T33" fmla="*/ 1264 h 285"/>
                <a:gd name="T34" fmla="*/ 974 w 326"/>
                <a:gd name="T35" fmla="*/ 2405 h 285"/>
                <a:gd name="T36" fmla="*/ 854 w 326"/>
                <a:gd name="T37" fmla="*/ 3108 h 2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6"/>
                <a:gd name="T58" fmla="*/ 0 h 285"/>
                <a:gd name="T59" fmla="*/ 326 w 326"/>
                <a:gd name="T60" fmla="*/ 285 h 2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6" h="285">
                  <a:moveTo>
                    <a:pt x="2" y="285"/>
                  </a:moveTo>
                  <a:cubicBezTo>
                    <a:pt x="0" y="248"/>
                    <a:pt x="7" y="202"/>
                    <a:pt x="25" y="160"/>
                  </a:cubicBezTo>
                  <a:cubicBezTo>
                    <a:pt x="32" y="144"/>
                    <a:pt x="37" y="132"/>
                    <a:pt x="39" y="123"/>
                  </a:cubicBezTo>
                  <a:cubicBezTo>
                    <a:pt x="39" y="123"/>
                    <a:pt x="39" y="123"/>
                    <a:pt x="39" y="123"/>
                  </a:cubicBezTo>
                  <a:cubicBezTo>
                    <a:pt x="39" y="123"/>
                    <a:pt x="39" y="123"/>
                    <a:pt x="39" y="122"/>
                  </a:cubicBezTo>
                  <a:cubicBezTo>
                    <a:pt x="42" y="109"/>
                    <a:pt x="40" y="103"/>
                    <a:pt x="34" y="99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19" y="38"/>
                    <a:pt x="38" y="9"/>
                    <a:pt x="58" y="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7" y="4"/>
                    <a:pt x="77" y="5"/>
                    <a:pt x="92" y="5"/>
                  </a:cubicBezTo>
                  <a:cubicBezTo>
                    <a:pt x="92" y="6"/>
                    <a:pt x="93" y="5"/>
                    <a:pt x="93" y="5"/>
                  </a:cubicBezTo>
                  <a:cubicBezTo>
                    <a:pt x="105" y="6"/>
                    <a:pt x="119" y="5"/>
                    <a:pt x="137" y="4"/>
                  </a:cubicBezTo>
                  <a:cubicBezTo>
                    <a:pt x="189" y="0"/>
                    <a:pt x="263" y="5"/>
                    <a:pt x="313" y="5"/>
                  </a:cubicBezTo>
                  <a:cubicBezTo>
                    <a:pt x="326" y="9"/>
                    <a:pt x="325" y="45"/>
                    <a:pt x="312" y="47"/>
                  </a:cubicBezTo>
                  <a:cubicBezTo>
                    <a:pt x="288" y="49"/>
                    <a:pt x="260" y="53"/>
                    <a:pt x="260" y="53"/>
                  </a:cubicBezTo>
                  <a:cubicBezTo>
                    <a:pt x="301" y="54"/>
                    <a:pt x="312" y="57"/>
                    <a:pt x="312" y="57"/>
                  </a:cubicBezTo>
                  <a:cubicBezTo>
                    <a:pt x="322" y="60"/>
                    <a:pt x="320" y="92"/>
                    <a:pt x="308" y="95"/>
                  </a:cubicBezTo>
                  <a:cubicBezTo>
                    <a:pt x="256" y="98"/>
                    <a:pt x="171" y="62"/>
                    <a:pt x="132" y="181"/>
                  </a:cubicBezTo>
                  <a:cubicBezTo>
                    <a:pt x="126" y="199"/>
                    <a:pt x="120" y="214"/>
                    <a:pt x="116" y="233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7" name="Freeform 546"/>
            <p:cNvSpPr>
              <a:spLocks/>
            </p:cNvSpPr>
            <p:nvPr/>
          </p:nvSpPr>
          <p:spPr bwMode="auto">
            <a:xfrm>
              <a:off x="650" y="1599"/>
              <a:ext cx="43" cy="16"/>
            </a:xfrm>
            <a:custGeom>
              <a:avLst/>
              <a:gdLst>
                <a:gd name="T0" fmla="*/ 1 w 34"/>
                <a:gd name="T1" fmla="*/ 87 h 12"/>
                <a:gd name="T2" fmla="*/ 280 w 34"/>
                <a:gd name="T3" fmla="*/ 151 h 12"/>
                <a:gd name="T4" fmla="*/ 253 w 34"/>
                <a:gd name="T5" fmla="*/ 113 h 12"/>
                <a:gd name="T6" fmla="*/ 0 w 34"/>
                <a:gd name="T7" fmla="*/ 85 h 12"/>
                <a:gd name="T8" fmla="*/ 1 w 34"/>
                <a:gd name="T9" fmla="*/ 87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12"/>
                <a:gd name="T17" fmla="*/ 34 w 34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12">
                  <a:moveTo>
                    <a:pt x="1" y="7"/>
                  </a:moveTo>
                  <a:cubicBezTo>
                    <a:pt x="9" y="10"/>
                    <a:pt x="19" y="11"/>
                    <a:pt x="34" y="11"/>
                  </a:cubicBezTo>
                  <a:cubicBezTo>
                    <a:pt x="34" y="12"/>
                    <a:pt x="34" y="10"/>
                    <a:pt x="31" y="8"/>
                  </a:cubicBezTo>
                  <a:cubicBezTo>
                    <a:pt x="26" y="2"/>
                    <a:pt x="13" y="0"/>
                    <a:pt x="0" y="6"/>
                  </a:cubicBezTo>
                  <a:lnTo>
                    <a:pt x="1" y="7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8" name="Freeform 547"/>
            <p:cNvSpPr>
              <a:spLocks/>
            </p:cNvSpPr>
            <p:nvPr/>
          </p:nvSpPr>
          <p:spPr bwMode="auto">
            <a:xfrm>
              <a:off x="792" y="1731"/>
              <a:ext cx="72" cy="40"/>
            </a:xfrm>
            <a:custGeom>
              <a:avLst/>
              <a:gdLst>
                <a:gd name="T0" fmla="*/ 32 w 58"/>
                <a:gd name="T1" fmla="*/ 292 h 30"/>
                <a:gd name="T2" fmla="*/ 381 w 58"/>
                <a:gd name="T3" fmla="*/ 400 h 30"/>
                <a:gd name="T4" fmla="*/ 403 w 58"/>
                <a:gd name="T5" fmla="*/ 0 h 30"/>
                <a:gd name="T6" fmla="*/ 0 w 58"/>
                <a:gd name="T7" fmla="*/ 305 h 30"/>
                <a:gd name="T8" fmla="*/ 32 w 58"/>
                <a:gd name="T9" fmla="*/ 292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0"/>
                <a:gd name="T17" fmla="*/ 58 w 5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0">
                  <a:moveTo>
                    <a:pt x="5" y="22"/>
                  </a:moveTo>
                  <a:cubicBezTo>
                    <a:pt x="20" y="24"/>
                    <a:pt x="38" y="26"/>
                    <a:pt x="55" y="30"/>
                  </a:cubicBezTo>
                  <a:cubicBezTo>
                    <a:pt x="57" y="20"/>
                    <a:pt x="58" y="10"/>
                    <a:pt x="58" y="0"/>
                  </a:cubicBezTo>
                  <a:cubicBezTo>
                    <a:pt x="38" y="1"/>
                    <a:pt x="18" y="7"/>
                    <a:pt x="0" y="23"/>
                  </a:cubicBezTo>
                  <a:lnTo>
                    <a:pt x="5" y="22"/>
                  </a:ln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09" name="Freeform 548"/>
            <p:cNvSpPr>
              <a:spLocks/>
            </p:cNvSpPr>
            <p:nvPr/>
          </p:nvSpPr>
          <p:spPr bwMode="auto">
            <a:xfrm>
              <a:off x="231" y="1811"/>
              <a:ext cx="273" cy="628"/>
            </a:xfrm>
            <a:custGeom>
              <a:avLst/>
              <a:gdLst>
                <a:gd name="T0" fmla="*/ 1074 w 218"/>
                <a:gd name="T1" fmla="*/ 5364 h 471"/>
                <a:gd name="T2" fmla="*/ 1230 w 218"/>
                <a:gd name="T3" fmla="*/ 4833 h 471"/>
                <a:gd name="T4" fmla="*/ 1230 w 218"/>
                <a:gd name="T5" fmla="*/ 4791 h 471"/>
                <a:gd name="T6" fmla="*/ 1207 w 218"/>
                <a:gd name="T7" fmla="*/ 4487 h 471"/>
                <a:gd name="T8" fmla="*/ 1207 w 218"/>
                <a:gd name="T9" fmla="*/ 4487 h 471"/>
                <a:gd name="T10" fmla="*/ 865 w 218"/>
                <a:gd name="T11" fmla="*/ 3905 h 471"/>
                <a:gd name="T12" fmla="*/ 364 w 218"/>
                <a:gd name="T13" fmla="*/ 1849 h 471"/>
                <a:gd name="T14" fmla="*/ 364 w 218"/>
                <a:gd name="T15" fmla="*/ 1836 h 471"/>
                <a:gd name="T16" fmla="*/ 828 w 218"/>
                <a:gd name="T17" fmla="*/ 1196 h 471"/>
                <a:gd name="T18" fmla="*/ 1528 w 218"/>
                <a:gd name="T19" fmla="*/ 1439 h 471"/>
                <a:gd name="T20" fmla="*/ 1530 w 218"/>
                <a:gd name="T21" fmla="*/ 1444 h 471"/>
                <a:gd name="T22" fmla="*/ 1624 w 218"/>
                <a:gd name="T23" fmla="*/ 1648 h 471"/>
                <a:gd name="T24" fmla="*/ 1589 w 218"/>
                <a:gd name="T25" fmla="*/ 1012 h 471"/>
                <a:gd name="T26" fmla="*/ 1207 w 218"/>
                <a:gd name="T27" fmla="*/ 129 h 471"/>
                <a:gd name="T28" fmla="*/ 991 w 218"/>
                <a:gd name="T29" fmla="*/ 28 h 471"/>
                <a:gd name="T30" fmla="*/ 694 w 218"/>
                <a:gd name="T31" fmla="*/ 49 h 471"/>
                <a:gd name="T32" fmla="*/ 427 w 218"/>
                <a:gd name="T33" fmla="*/ 292 h 471"/>
                <a:gd name="T34" fmla="*/ 110 w 218"/>
                <a:gd name="T35" fmla="*/ 1591 h 471"/>
                <a:gd name="T36" fmla="*/ 0 w 218"/>
                <a:gd name="T37" fmla="*/ 2945 h 471"/>
                <a:gd name="T38" fmla="*/ 364 w 218"/>
                <a:gd name="T39" fmla="*/ 5509 h 471"/>
                <a:gd name="T40" fmla="*/ 791 w 218"/>
                <a:gd name="T41" fmla="*/ 6199 h 471"/>
                <a:gd name="T42" fmla="*/ 1057 w 218"/>
                <a:gd name="T43" fmla="*/ 5839 h 471"/>
                <a:gd name="T44" fmla="*/ 1074 w 218"/>
                <a:gd name="T45" fmla="*/ 5761 h 471"/>
                <a:gd name="T46" fmla="*/ 964 w 218"/>
                <a:gd name="T47" fmla="*/ 5185 h 4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8"/>
                <a:gd name="T73" fmla="*/ 0 h 471"/>
                <a:gd name="T74" fmla="*/ 218 w 218"/>
                <a:gd name="T75" fmla="*/ 471 h 4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8" h="471">
                  <a:moveTo>
                    <a:pt x="142" y="403"/>
                  </a:moveTo>
                  <a:cubicBezTo>
                    <a:pt x="148" y="402"/>
                    <a:pt x="160" y="386"/>
                    <a:pt x="163" y="363"/>
                  </a:cubicBezTo>
                  <a:cubicBezTo>
                    <a:pt x="163" y="360"/>
                    <a:pt x="163" y="360"/>
                    <a:pt x="163" y="360"/>
                  </a:cubicBezTo>
                  <a:cubicBezTo>
                    <a:pt x="163" y="350"/>
                    <a:pt x="162" y="342"/>
                    <a:pt x="160" y="337"/>
                  </a:cubicBezTo>
                  <a:cubicBezTo>
                    <a:pt x="160" y="337"/>
                    <a:pt x="160" y="337"/>
                    <a:pt x="160" y="337"/>
                  </a:cubicBezTo>
                  <a:cubicBezTo>
                    <a:pt x="149" y="316"/>
                    <a:pt x="144" y="311"/>
                    <a:pt x="114" y="293"/>
                  </a:cubicBezTo>
                  <a:cubicBezTo>
                    <a:pt x="78" y="270"/>
                    <a:pt x="46" y="179"/>
                    <a:pt x="48" y="139"/>
                  </a:cubicBezTo>
                  <a:cubicBezTo>
                    <a:pt x="48" y="139"/>
                    <a:pt x="48" y="138"/>
                    <a:pt x="48" y="138"/>
                  </a:cubicBezTo>
                  <a:cubicBezTo>
                    <a:pt x="53" y="117"/>
                    <a:pt x="77" y="98"/>
                    <a:pt x="109" y="90"/>
                  </a:cubicBezTo>
                  <a:cubicBezTo>
                    <a:pt x="138" y="82"/>
                    <a:pt x="177" y="83"/>
                    <a:pt x="201" y="108"/>
                  </a:cubicBezTo>
                  <a:cubicBezTo>
                    <a:pt x="202" y="108"/>
                    <a:pt x="202" y="108"/>
                    <a:pt x="202" y="109"/>
                  </a:cubicBezTo>
                  <a:cubicBezTo>
                    <a:pt x="206" y="114"/>
                    <a:pt x="210" y="119"/>
                    <a:pt x="214" y="124"/>
                  </a:cubicBezTo>
                  <a:cubicBezTo>
                    <a:pt x="218" y="103"/>
                    <a:pt x="218" y="85"/>
                    <a:pt x="210" y="76"/>
                  </a:cubicBezTo>
                  <a:cubicBezTo>
                    <a:pt x="189" y="51"/>
                    <a:pt x="184" y="26"/>
                    <a:pt x="160" y="10"/>
                  </a:cubicBezTo>
                  <a:cubicBezTo>
                    <a:pt x="153" y="5"/>
                    <a:pt x="139" y="4"/>
                    <a:pt x="131" y="2"/>
                  </a:cubicBezTo>
                  <a:cubicBezTo>
                    <a:pt x="123" y="0"/>
                    <a:pt x="105" y="3"/>
                    <a:pt x="92" y="4"/>
                  </a:cubicBezTo>
                  <a:cubicBezTo>
                    <a:pt x="79" y="4"/>
                    <a:pt x="66" y="12"/>
                    <a:pt x="56" y="22"/>
                  </a:cubicBezTo>
                  <a:cubicBezTo>
                    <a:pt x="43" y="36"/>
                    <a:pt x="22" y="49"/>
                    <a:pt x="14" y="119"/>
                  </a:cubicBezTo>
                  <a:cubicBezTo>
                    <a:pt x="11" y="144"/>
                    <a:pt x="0" y="180"/>
                    <a:pt x="0" y="221"/>
                  </a:cubicBezTo>
                  <a:cubicBezTo>
                    <a:pt x="0" y="339"/>
                    <a:pt x="26" y="362"/>
                    <a:pt x="48" y="413"/>
                  </a:cubicBezTo>
                  <a:cubicBezTo>
                    <a:pt x="63" y="449"/>
                    <a:pt x="83" y="471"/>
                    <a:pt x="105" y="465"/>
                  </a:cubicBezTo>
                  <a:cubicBezTo>
                    <a:pt x="119" y="462"/>
                    <a:pt x="131" y="451"/>
                    <a:pt x="140" y="438"/>
                  </a:cubicBezTo>
                  <a:cubicBezTo>
                    <a:pt x="142" y="433"/>
                    <a:pt x="142" y="433"/>
                    <a:pt x="142" y="433"/>
                  </a:cubicBezTo>
                  <a:cubicBezTo>
                    <a:pt x="155" y="414"/>
                    <a:pt x="138" y="397"/>
                    <a:pt x="128" y="389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0" name="Freeform 549"/>
            <p:cNvSpPr>
              <a:spLocks/>
            </p:cNvSpPr>
            <p:nvPr/>
          </p:nvSpPr>
          <p:spPr bwMode="auto">
            <a:xfrm>
              <a:off x="444" y="1389"/>
              <a:ext cx="409" cy="647"/>
            </a:xfrm>
            <a:custGeom>
              <a:avLst/>
              <a:gdLst>
                <a:gd name="T0" fmla="*/ 1921 w 327"/>
                <a:gd name="T1" fmla="*/ 928 h 485"/>
                <a:gd name="T2" fmla="*/ 1792 w 327"/>
                <a:gd name="T3" fmla="*/ 747 h 485"/>
                <a:gd name="T4" fmla="*/ 1816 w 327"/>
                <a:gd name="T5" fmla="*/ 472 h 485"/>
                <a:gd name="T6" fmla="*/ 1561 w 327"/>
                <a:gd name="T7" fmla="*/ 268 h 485"/>
                <a:gd name="T8" fmla="*/ 1466 w 327"/>
                <a:gd name="T9" fmla="*/ 511 h 485"/>
                <a:gd name="T10" fmla="*/ 1453 w 327"/>
                <a:gd name="T11" fmla="*/ 151 h 485"/>
                <a:gd name="T12" fmla="*/ 1203 w 327"/>
                <a:gd name="T13" fmla="*/ 129 h 485"/>
                <a:gd name="T14" fmla="*/ 1007 w 327"/>
                <a:gd name="T15" fmla="*/ 655 h 485"/>
                <a:gd name="T16" fmla="*/ 929 w 327"/>
                <a:gd name="T17" fmla="*/ 332 h 485"/>
                <a:gd name="T18" fmla="*/ 662 w 327"/>
                <a:gd name="T19" fmla="*/ 454 h 485"/>
                <a:gd name="T20" fmla="*/ 615 w 327"/>
                <a:gd name="T21" fmla="*/ 879 h 485"/>
                <a:gd name="T22" fmla="*/ 569 w 327"/>
                <a:gd name="T23" fmla="*/ 1014 h 485"/>
                <a:gd name="T24" fmla="*/ 25 w 327"/>
                <a:gd name="T25" fmla="*/ 3022 h 485"/>
                <a:gd name="T26" fmla="*/ 94 w 327"/>
                <a:gd name="T27" fmla="*/ 4656 h 485"/>
                <a:gd name="T28" fmla="*/ 94 w 327"/>
                <a:gd name="T29" fmla="*/ 4677 h 485"/>
                <a:gd name="T30" fmla="*/ 304 w 327"/>
                <a:gd name="T31" fmla="*/ 5247 h 485"/>
                <a:gd name="T32" fmla="*/ 330 w 327"/>
                <a:gd name="T33" fmla="*/ 5891 h 485"/>
                <a:gd name="T34" fmla="*/ 305 w 327"/>
                <a:gd name="T35" fmla="*/ 5834 h 485"/>
                <a:gd name="T36" fmla="*/ 805 w 327"/>
                <a:gd name="T37" fmla="*/ 6410 h 485"/>
                <a:gd name="T38" fmla="*/ 817 w 327"/>
                <a:gd name="T39" fmla="*/ 6398 h 485"/>
                <a:gd name="T40" fmla="*/ 809 w 327"/>
                <a:gd name="T41" fmla="*/ 5802 h 485"/>
                <a:gd name="T42" fmla="*/ 988 w 327"/>
                <a:gd name="T43" fmla="*/ 4322 h 485"/>
                <a:gd name="T44" fmla="*/ 1096 w 327"/>
                <a:gd name="T45" fmla="*/ 3831 h 485"/>
                <a:gd name="T46" fmla="*/ 1096 w 327"/>
                <a:gd name="T47" fmla="*/ 3831 h 485"/>
                <a:gd name="T48" fmla="*/ 1096 w 327"/>
                <a:gd name="T49" fmla="*/ 3810 h 485"/>
                <a:gd name="T50" fmla="*/ 1053 w 327"/>
                <a:gd name="T51" fmla="*/ 3511 h 485"/>
                <a:gd name="T52" fmla="*/ 1052 w 327"/>
                <a:gd name="T53" fmla="*/ 3511 h 485"/>
                <a:gd name="T54" fmla="*/ 1236 w 327"/>
                <a:gd name="T55" fmla="*/ 2174 h 485"/>
                <a:gd name="T56" fmla="*/ 1242 w 327"/>
                <a:gd name="T57" fmla="*/ 2198 h 485"/>
                <a:gd name="T58" fmla="*/ 1491 w 327"/>
                <a:gd name="T59" fmla="*/ 2248 h 485"/>
                <a:gd name="T60" fmla="*/ 1497 w 327"/>
                <a:gd name="T61" fmla="*/ 2248 h 485"/>
                <a:gd name="T62" fmla="*/ 1827 w 327"/>
                <a:gd name="T63" fmla="*/ 2230 h 485"/>
                <a:gd name="T64" fmla="*/ 2450 w 327"/>
                <a:gd name="T65" fmla="*/ 2222 h 485"/>
                <a:gd name="T66" fmla="*/ 1921 w 327"/>
                <a:gd name="T67" fmla="*/ 928 h 48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27"/>
                <a:gd name="T103" fmla="*/ 0 h 485"/>
                <a:gd name="T104" fmla="*/ 327 w 327"/>
                <a:gd name="T105" fmla="*/ 485 h 48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27" h="485">
                  <a:moveTo>
                    <a:pt x="257" y="70"/>
                  </a:moveTo>
                  <a:cubicBezTo>
                    <a:pt x="254" y="68"/>
                    <a:pt x="241" y="59"/>
                    <a:pt x="239" y="56"/>
                  </a:cubicBezTo>
                  <a:cubicBezTo>
                    <a:pt x="238" y="54"/>
                    <a:pt x="237" y="48"/>
                    <a:pt x="242" y="35"/>
                  </a:cubicBezTo>
                  <a:cubicBezTo>
                    <a:pt x="247" y="18"/>
                    <a:pt x="220" y="3"/>
                    <a:pt x="209" y="20"/>
                  </a:cubicBezTo>
                  <a:cubicBezTo>
                    <a:pt x="206" y="25"/>
                    <a:pt x="204" y="27"/>
                    <a:pt x="196" y="38"/>
                  </a:cubicBezTo>
                  <a:cubicBezTo>
                    <a:pt x="196" y="38"/>
                    <a:pt x="197" y="15"/>
                    <a:pt x="194" y="11"/>
                  </a:cubicBezTo>
                  <a:cubicBezTo>
                    <a:pt x="184" y="0"/>
                    <a:pt x="166" y="3"/>
                    <a:pt x="161" y="10"/>
                  </a:cubicBezTo>
                  <a:cubicBezTo>
                    <a:pt x="155" y="16"/>
                    <a:pt x="159" y="47"/>
                    <a:pt x="134" y="49"/>
                  </a:cubicBezTo>
                  <a:cubicBezTo>
                    <a:pt x="122" y="48"/>
                    <a:pt x="124" y="34"/>
                    <a:pt x="124" y="25"/>
                  </a:cubicBezTo>
                  <a:cubicBezTo>
                    <a:pt x="125" y="17"/>
                    <a:pt x="91" y="15"/>
                    <a:pt x="88" y="34"/>
                  </a:cubicBezTo>
                  <a:cubicBezTo>
                    <a:pt x="87" y="45"/>
                    <a:pt x="85" y="56"/>
                    <a:pt x="82" y="66"/>
                  </a:cubicBezTo>
                  <a:cubicBezTo>
                    <a:pt x="81" y="69"/>
                    <a:pt x="77" y="75"/>
                    <a:pt x="76" y="76"/>
                  </a:cubicBezTo>
                  <a:cubicBezTo>
                    <a:pt x="9" y="128"/>
                    <a:pt x="3" y="165"/>
                    <a:pt x="3" y="226"/>
                  </a:cubicBezTo>
                  <a:cubicBezTo>
                    <a:pt x="3" y="251"/>
                    <a:pt x="0" y="301"/>
                    <a:pt x="12" y="348"/>
                  </a:cubicBezTo>
                  <a:cubicBezTo>
                    <a:pt x="12" y="349"/>
                    <a:pt x="12" y="349"/>
                    <a:pt x="12" y="349"/>
                  </a:cubicBezTo>
                  <a:cubicBezTo>
                    <a:pt x="21" y="362"/>
                    <a:pt x="28" y="377"/>
                    <a:pt x="40" y="392"/>
                  </a:cubicBezTo>
                  <a:cubicBezTo>
                    <a:pt x="48" y="401"/>
                    <a:pt x="48" y="419"/>
                    <a:pt x="44" y="440"/>
                  </a:cubicBezTo>
                  <a:cubicBezTo>
                    <a:pt x="43" y="439"/>
                    <a:pt x="42" y="438"/>
                    <a:pt x="41" y="436"/>
                  </a:cubicBezTo>
                  <a:cubicBezTo>
                    <a:pt x="62" y="462"/>
                    <a:pt x="95" y="485"/>
                    <a:pt x="107" y="479"/>
                  </a:cubicBezTo>
                  <a:cubicBezTo>
                    <a:pt x="107" y="479"/>
                    <a:pt x="108" y="478"/>
                    <a:pt x="109" y="478"/>
                  </a:cubicBezTo>
                  <a:cubicBezTo>
                    <a:pt x="108" y="433"/>
                    <a:pt x="108" y="433"/>
                    <a:pt x="108" y="433"/>
                  </a:cubicBezTo>
                  <a:cubicBezTo>
                    <a:pt x="109" y="398"/>
                    <a:pt x="116" y="359"/>
                    <a:pt x="132" y="323"/>
                  </a:cubicBezTo>
                  <a:cubicBezTo>
                    <a:pt x="139" y="307"/>
                    <a:pt x="144" y="295"/>
                    <a:pt x="146" y="286"/>
                  </a:cubicBezTo>
                  <a:cubicBezTo>
                    <a:pt x="146" y="286"/>
                    <a:pt x="146" y="286"/>
                    <a:pt x="146" y="286"/>
                  </a:cubicBezTo>
                  <a:cubicBezTo>
                    <a:pt x="146" y="286"/>
                    <a:pt x="146" y="286"/>
                    <a:pt x="146" y="285"/>
                  </a:cubicBezTo>
                  <a:cubicBezTo>
                    <a:pt x="149" y="272"/>
                    <a:pt x="147" y="266"/>
                    <a:pt x="141" y="262"/>
                  </a:cubicBezTo>
                  <a:cubicBezTo>
                    <a:pt x="140" y="262"/>
                    <a:pt x="140" y="262"/>
                    <a:pt x="140" y="262"/>
                  </a:cubicBezTo>
                  <a:cubicBezTo>
                    <a:pt x="126" y="201"/>
                    <a:pt x="145" y="172"/>
                    <a:pt x="165" y="163"/>
                  </a:cubicBezTo>
                  <a:cubicBezTo>
                    <a:pt x="166" y="164"/>
                    <a:pt x="166" y="164"/>
                    <a:pt x="166" y="164"/>
                  </a:cubicBezTo>
                  <a:cubicBezTo>
                    <a:pt x="174" y="167"/>
                    <a:pt x="184" y="168"/>
                    <a:pt x="199" y="168"/>
                  </a:cubicBezTo>
                  <a:cubicBezTo>
                    <a:pt x="200" y="168"/>
                    <a:pt x="200" y="168"/>
                    <a:pt x="200" y="168"/>
                  </a:cubicBezTo>
                  <a:cubicBezTo>
                    <a:pt x="212" y="169"/>
                    <a:pt x="226" y="168"/>
                    <a:pt x="244" y="167"/>
                  </a:cubicBezTo>
                  <a:cubicBezTo>
                    <a:pt x="268" y="165"/>
                    <a:pt x="297" y="165"/>
                    <a:pt x="327" y="166"/>
                  </a:cubicBezTo>
                  <a:cubicBezTo>
                    <a:pt x="315" y="126"/>
                    <a:pt x="293" y="92"/>
                    <a:pt x="257" y="7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1" name="Freeform 550"/>
            <p:cNvSpPr>
              <a:spLocks/>
            </p:cNvSpPr>
            <p:nvPr/>
          </p:nvSpPr>
          <p:spPr bwMode="auto">
            <a:xfrm>
              <a:off x="267" y="1540"/>
              <a:ext cx="189" cy="347"/>
            </a:xfrm>
            <a:custGeom>
              <a:avLst/>
              <a:gdLst>
                <a:gd name="T0" fmla="*/ 0 w 151"/>
                <a:gd name="T1" fmla="*/ 3493 h 260"/>
                <a:gd name="T2" fmla="*/ 208 w 151"/>
                <a:gd name="T3" fmla="*/ 3022 h 260"/>
                <a:gd name="T4" fmla="*/ 477 w 151"/>
                <a:gd name="T5" fmla="*/ 2772 h 260"/>
                <a:gd name="T6" fmla="*/ 770 w 151"/>
                <a:gd name="T7" fmla="*/ 2757 h 260"/>
                <a:gd name="T8" fmla="*/ 989 w 151"/>
                <a:gd name="T9" fmla="*/ 2857 h 260"/>
                <a:gd name="T10" fmla="*/ 1026 w 151"/>
                <a:gd name="T11" fmla="*/ 2892 h 260"/>
                <a:gd name="T12" fmla="*/ 1028 w 151"/>
                <a:gd name="T13" fmla="*/ 2927 h 260"/>
                <a:gd name="T14" fmla="*/ 1053 w 151"/>
                <a:gd name="T15" fmla="*/ 2956 h 260"/>
                <a:gd name="T16" fmla="*/ 1073 w 151"/>
                <a:gd name="T17" fmla="*/ 2976 h 260"/>
                <a:gd name="T18" fmla="*/ 1090 w 151"/>
                <a:gd name="T19" fmla="*/ 3012 h 260"/>
                <a:gd name="T20" fmla="*/ 1101 w 151"/>
                <a:gd name="T21" fmla="*/ 3040 h 260"/>
                <a:gd name="T22" fmla="*/ 1121 w 151"/>
                <a:gd name="T23" fmla="*/ 3091 h 260"/>
                <a:gd name="T24" fmla="*/ 1144 w 151"/>
                <a:gd name="T25" fmla="*/ 3040 h 260"/>
                <a:gd name="T26" fmla="*/ 1058 w 151"/>
                <a:gd name="T27" fmla="*/ 454 h 260"/>
                <a:gd name="T28" fmla="*/ 1058 w 151"/>
                <a:gd name="T29" fmla="*/ 28 h 260"/>
                <a:gd name="T30" fmla="*/ 631 w 151"/>
                <a:gd name="T31" fmla="*/ 187 h 260"/>
                <a:gd name="T32" fmla="*/ 195 w 151"/>
                <a:gd name="T33" fmla="*/ 0 h 260"/>
                <a:gd name="T34" fmla="*/ 195 w 151"/>
                <a:gd name="T35" fmla="*/ 37 h 260"/>
                <a:gd name="T36" fmla="*/ 185 w 151"/>
                <a:gd name="T37" fmla="*/ 410 h 260"/>
                <a:gd name="T38" fmla="*/ 186 w 151"/>
                <a:gd name="T39" fmla="*/ 2097 h 260"/>
                <a:gd name="T40" fmla="*/ 0 w 151"/>
                <a:gd name="T41" fmla="*/ 3493 h 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1"/>
                <a:gd name="T64" fmla="*/ 0 h 260"/>
                <a:gd name="T65" fmla="*/ 151 w 151"/>
                <a:gd name="T66" fmla="*/ 260 h 26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1" h="260">
                  <a:moveTo>
                    <a:pt x="0" y="260"/>
                  </a:moveTo>
                  <a:cubicBezTo>
                    <a:pt x="9" y="241"/>
                    <a:pt x="20" y="233"/>
                    <a:pt x="27" y="225"/>
                  </a:cubicBezTo>
                  <a:cubicBezTo>
                    <a:pt x="37" y="215"/>
                    <a:pt x="50" y="207"/>
                    <a:pt x="63" y="207"/>
                  </a:cubicBezTo>
                  <a:cubicBezTo>
                    <a:pt x="76" y="206"/>
                    <a:pt x="94" y="203"/>
                    <a:pt x="102" y="205"/>
                  </a:cubicBezTo>
                  <a:cubicBezTo>
                    <a:pt x="110" y="207"/>
                    <a:pt x="124" y="208"/>
                    <a:pt x="131" y="213"/>
                  </a:cubicBezTo>
                  <a:cubicBezTo>
                    <a:pt x="133" y="214"/>
                    <a:pt x="135" y="215"/>
                    <a:pt x="136" y="216"/>
                  </a:cubicBezTo>
                  <a:cubicBezTo>
                    <a:pt x="137" y="217"/>
                    <a:pt x="137" y="217"/>
                    <a:pt x="137" y="218"/>
                  </a:cubicBezTo>
                  <a:cubicBezTo>
                    <a:pt x="139" y="218"/>
                    <a:pt x="140" y="219"/>
                    <a:pt x="140" y="220"/>
                  </a:cubicBezTo>
                  <a:cubicBezTo>
                    <a:pt x="141" y="221"/>
                    <a:pt x="141" y="221"/>
                    <a:pt x="142" y="222"/>
                  </a:cubicBezTo>
                  <a:cubicBezTo>
                    <a:pt x="143" y="223"/>
                    <a:pt x="144" y="224"/>
                    <a:pt x="145" y="224"/>
                  </a:cubicBezTo>
                  <a:cubicBezTo>
                    <a:pt x="145" y="225"/>
                    <a:pt x="145" y="225"/>
                    <a:pt x="146" y="226"/>
                  </a:cubicBezTo>
                  <a:cubicBezTo>
                    <a:pt x="147" y="227"/>
                    <a:pt x="148" y="229"/>
                    <a:pt x="149" y="230"/>
                  </a:cubicBezTo>
                  <a:cubicBezTo>
                    <a:pt x="151" y="226"/>
                    <a:pt x="151" y="226"/>
                    <a:pt x="151" y="226"/>
                  </a:cubicBezTo>
                  <a:cubicBezTo>
                    <a:pt x="146" y="210"/>
                    <a:pt x="143" y="100"/>
                    <a:pt x="141" y="34"/>
                  </a:cubicBezTo>
                  <a:cubicBezTo>
                    <a:pt x="141" y="14"/>
                    <a:pt x="141" y="10"/>
                    <a:pt x="141" y="2"/>
                  </a:cubicBezTo>
                  <a:cubicBezTo>
                    <a:pt x="136" y="9"/>
                    <a:pt x="113" y="14"/>
                    <a:pt x="84" y="14"/>
                  </a:cubicBezTo>
                  <a:cubicBezTo>
                    <a:pt x="52" y="14"/>
                    <a:pt x="26" y="8"/>
                    <a:pt x="26" y="0"/>
                  </a:cubicBezTo>
                  <a:cubicBezTo>
                    <a:pt x="26" y="0"/>
                    <a:pt x="26" y="2"/>
                    <a:pt x="26" y="3"/>
                  </a:cubicBezTo>
                  <a:cubicBezTo>
                    <a:pt x="25" y="13"/>
                    <a:pt x="24" y="14"/>
                    <a:pt x="24" y="31"/>
                  </a:cubicBezTo>
                  <a:cubicBezTo>
                    <a:pt x="23" y="68"/>
                    <a:pt x="23" y="116"/>
                    <a:pt x="25" y="156"/>
                  </a:cubicBezTo>
                  <a:cubicBezTo>
                    <a:pt x="25" y="186"/>
                    <a:pt x="18" y="222"/>
                    <a:pt x="0" y="26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2" name="Freeform 551"/>
            <p:cNvSpPr>
              <a:spLocks/>
            </p:cNvSpPr>
            <p:nvPr/>
          </p:nvSpPr>
          <p:spPr bwMode="auto">
            <a:xfrm>
              <a:off x="265" y="189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3" name="Freeform 552"/>
            <p:cNvSpPr>
              <a:spLocks/>
            </p:cNvSpPr>
            <p:nvPr/>
          </p:nvSpPr>
          <p:spPr bwMode="auto">
            <a:xfrm>
              <a:off x="618" y="1733"/>
              <a:ext cx="12" cy="38"/>
            </a:xfrm>
            <a:custGeom>
              <a:avLst/>
              <a:gdLst>
                <a:gd name="T0" fmla="*/ 35 w 10"/>
                <a:gd name="T1" fmla="*/ 440 h 28"/>
                <a:gd name="T2" fmla="*/ 35 w 10"/>
                <a:gd name="T3" fmla="*/ 425 h 28"/>
                <a:gd name="T4" fmla="*/ 2 w 10"/>
                <a:gd name="T5" fmla="*/ 65 h 28"/>
                <a:gd name="T6" fmla="*/ 1 w 10"/>
                <a:gd name="T7" fmla="*/ 65 h 28"/>
                <a:gd name="T8" fmla="*/ 35 w 10"/>
                <a:gd name="T9" fmla="*/ 44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8"/>
                <a:gd name="T17" fmla="*/ 10 w 10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8">
                  <a:moveTo>
                    <a:pt x="7" y="28"/>
                  </a:moveTo>
                  <a:cubicBezTo>
                    <a:pt x="7" y="28"/>
                    <a:pt x="7" y="28"/>
                    <a:pt x="7" y="27"/>
                  </a:cubicBezTo>
                  <a:cubicBezTo>
                    <a:pt x="10" y="14"/>
                    <a:pt x="8" y="8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0"/>
                    <a:pt x="3" y="15"/>
                    <a:pt x="7" y="28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4" name="Freeform 553"/>
            <p:cNvSpPr>
              <a:spLocks/>
            </p:cNvSpPr>
            <p:nvPr/>
          </p:nvSpPr>
          <p:spPr bwMode="auto">
            <a:xfrm>
              <a:off x="625" y="1728"/>
              <a:ext cx="5" cy="39"/>
            </a:xfrm>
            <a:custGeom>
              <a:avLst/>
              <a:gdLst>
                <a:gd name="T0" fmla="*/ 0 w 4"/>
                <a:gd name="T1" fmla="*/ 0 h 29"/>
                <a:gd name="T2" fmla="*/ 1 w 4"/>
                <a:gd name="T3" fmla="*/ 410 h 29"/>
                <a:gd name="T4" fmla="*/ 0 60000 65536"/>
                <a:gd name="T5" fmla="*/ 0 60000 65536"/>
                <a:gd name="T6" fmla="*/ 0 w 4"/>
                <a:gd name="T7" fmla="*/ 0 h 29"/>
                <a:gd name="T8" fmla="*/ 4 w 4"/>
                <a:gd name="T9" fmla="*/ 29 h 2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29">
                  <a:moveTo>
                    <a:pt x="0" y="0"/>
                  </a:moveTo>
                  <a:cubicBezTo>
                    <a:pt x="4" y="4"/>
                    <a:pt x="4" y="19"/>
                    <a:pt x="1" y="29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5" name="Freeform 554"/>
            <p:cNvSpPr>
              <a:spLocks/>
            </p:cNvSpPr>
            <p:nvPr/>
          </p:nvSpPr>
          <p:spPr bwMode="auto">
            <a:xfrm>
              <a:off x="907" y="1912"/>
              <a:ext cx="26" cy="32"/>
            </a:xfrm>
            <a:custGeom>
              <a:avLst/>
              <a:gdLst>
                <a:gd name="T0" fmla="*/ 0 w 21"/>
                <a:gd name="T1" fmla="*/ 28 h 24"/>
                <a:gd name="T2" fmla="*/ 0 w 21"/>
                <a:gd name="T3" fmla="*/ 28 h 24"/>
                <a:gd name="T4" fmla="*/ 135 w 21"/>
                <a:gd name="T5" fmla="*/ 229 h 24"/>
                <a:gd name="T6" fmla="*/ 136 w 21"/>
                <a:gd name="T7" fmla="*/ 320 h 24"/>
                <a:gd name="T8" fmla="*/ 136 w 21"/>
                <a:gd name="T9" fmla="*/ 320 h 24"/>
                <a:gd name="T10" fmla="*/ 135 w 21"/>
                <a:gd name="T11" fmla="*/ 187 h 24"/>
                <a:gd name="T12" fmla="*/ 0 w 21"/>
                <a:gd name="T13" fmla="*/ 28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"/>
                <a:gd name="T22" fmla="*/ 0 h 24"/>
                <a:gd name="T23" fmla="*/ 21 w 21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" h="24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7" y="0"/>
                    <a:pt x="15" y="7"/>
                    <a:pt x="19" y="17"/>
                  </a:cubicBezTo>
                  <a:cubicBezTo>
                    <a:pt x="20" y="19"/>
                    <a:pt x="20" y="22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1"/>
                    <a:pt x="21" y="19"/>
                    <a:pt x="19" y="14"/>
                  </a:cubicBezTo>
                  <a:cubicBezTo>
                    <a:pt x="15" y="3"/>
                    <a:pt x="8" y="0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6" name="Freeform 555"/>
            <p:cNvSpPr>
              <a:spLocks/>
            </p:cNvSpPr>
            <p:nvPr/>
          </p:nvSpPr>
          <p:spPr bwMode="auto">
            <a:xfrm>
              <a:off x="878" y="1861"/>
              <a:ext cx="22" cy="30"/>
            </a:xfrm>
            <a:custGeom>
              <a:avLst/>
              <a:gdLst>
                <a:gd name="T0" fmla="*/ 0 w 18"/>
                <a:gd name="T1" fmla="*/ 0 h 22"/>
                <a:gd name="T2" fmla="*/ 60 w 18"/>
                <a:gd name="T3" fmla="*/ 121 h 22"/>
                <a:gd name="T4" fmla="*/ 109 w 18"/>
                <a:gd name="T5" fmla="*/ 361 h 22"/>
                <a:gd name="T6" fmla="*/ 109 w 18"/>
                <a:gd name="T7" fmla="*/ 361 h 22"/>
                <a:gd name="T8" fmla="*/ 73 w 18"/>
                <a:gd name="T9" fmla="*/ 89 h 22"/>
                <a:gd name="T10" fmla="*/ 0 w 18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22"/>
                <a:gd name="T20" fmla="*/ 18 w 1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22">
                  <a:moveTo>
                    <a:pt x="0" y="0"/>
                  </a:moveTo>
                  <a:cubicBezTo>
                    <a:pt x="4" y="1"/>
                    <a:pt x="7" y="4"/>
                    <a:pt x="10" y="7"/>
                  </a:cubicBezTo>
                  <a:cubicBezTo>
                    <a:pt x="15" y="12"/>
                    <a:pt x="18" y="17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17"/>
                    <a:pt x="17" y="10"/>
                    <a:pt x="12" y="5"/>
                  </a:cubicBezTo>
                  <a:cubicBezTo>
                    <a:pt x="9" y="2"/>
                    <a:pt x="4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7" name="Freeform 556"/>
            <p:cNvSpPr>
              <a:spLocks/>
            </p:cNvSpPr>
            <p:nvPr/>
          </p:nvSpPr>
          <p:spPr bwMode="auto">
            <a:xfrm>
              <a:off x="192" y="1840"/>
              <a:ext cx="93" cy="55"/>
            </a:xfrm>
            <a:custGeom>
              <a:avLst/>
              <a:gdLst>
                <a:gd name="T0" fmla="*/ 94 w 74"/>
                <a:gd name="T1" fmla="*/ 0 h 41"/>
                <a:gd name="T2" fmla="*/ 118 w 74"/>
                <a:gd name="T3" fmla="*/ 549 h 41"/>
                <a:gd name="T4" fmla="*/ 456 w 74"/>
                <a:gd name="T5" fmla="*/ 578 h 41"/>
                <a:gd name="T6" fmla="*/ 464 w 74"/>
                <a:gd name="T7" fmla="*/ 495 h 41"/>
                <a:gd name="T8" fmla="*/ 464 w 74"/>
                <a:gd name="T9" fmla="*/ 495 h 41"/>
                <a:gd name="T10" fmla="*/ 579 w 74"/>
                <a:gd name="T11" fmla="*/ 0 h 41"/>
                <a:gd name="T12" fmla="*/ 94 w 74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"/>
                <a:gd name="T22" fmla="*/ 0 h 41"/>
                <a:gd name="T23" fmla="*/ 74 w 74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" h="41">
                  <a:moveTo>
                    <a:pt x="12" y="0"/>
                  </a:moveTo>
                  <a:cubicBezTo>
                    <a:pt x="1" y="6"/>
                    <a:pt x="0" y="36"/>
                    <a:pt x="15" y="39"/>
                  </a:cubicBezTo>
                  <a:cubicBezTo>
                    <a:pt x="23" y="41"/>
                    <a:pt x="42" y="41"/>
                    <a:pt x="58" y="41"/>
                  </a:cubicBezTo>
                  <a:cubicBezTo>
                    <a:pt x="59" y="39"/>
                    <a:pt x="60" y="37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6" y="23"/>
                    <a:pt x="70" y="11"/>
                    <a:pt x="74" y="0"/>
                  </a:cubicBezTo>
                  <a:cubicBezTo>
                    <a:pt x="51" y="0"/>
                    <a:pt x="23" y="0"/>
                    <a:pt x="12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8" name="Freeform 557"/>
            <p:cNvSpPr>
              <a:spLocks noEditPoints="1"/>
            </p:cNvSpPr>
            <p:nvPr/>
          </p:nvSpPr>
          <p:spPr bwMode="auto">
            <a:xfrm>
              <a:off x="933" y="1784"/>
              <a:ext cx="119" cy="176"/>
            </a:xfrm>
            <a:custGeom>
              <a:avLst/>
              <a:gdLst>
                <a:gd name="T0" fmla="*/ 552 w 95"/>
                <a:gd name="T1" fmla="*/ 635 h 132"/>
                <a:gd name="T2" fmla="*/ 293 w 95"/>
                <a:gd name="T3" fmla="*/ 747 h 132"/>
                <a:gd name="T4" fmla="*/ 381 w 95"/>
                <a:gd name="T5" fmla="*/ 1083 h 132"/>
                <a:gd name="T6" fmla="*/ 476 w 95"/>
                <a:gd name="T7" fmla="*/ 1756 h 132"/>
                <a:gd name="T8" fmla="*/ 476 w 95"/>
                <a:gd name="T9" fmla="*/ 1756 h 132"/>
                <a:gd name="T10" fmla="*/ 631 w 95"/>
                <a:gd name="T11" fmla="*/ 1083 h 132"/>
                <a:gd name="T12" fmla="*/ 552 w 95"/>
                <a:gd name="T13" fmla="*/ 635 h 132"/>
                <a:gd name="T14" fmla="*/ 427 w 95"/>
                <a:gd name="T15" fmla="*/ 0 h 132"/>
                <a:gd name="T16" fmla="*/ 0 w 95"/>
                <a:gd name="T17" fmla="*/ 187 h 132"/>
                <a:gd name="T18" fmla="*/ 266 w 95"/>
                <a:gd name="T19" fmla="*/ 671 h 132"/>
                <a:gd name="T20" fmla="*/ 485 w 95"/>
                <a:gd name="T21" fmla="*/ 427 h 132"/>
                <a:gd name="T22" fmla="*/ 427 w 95"/>
                <a:gd name="T23" fmla="*/ 0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5"/>
                <a:gd name="T37" fmla="*/ 0 h 132"/>
                <a:gd name="T38" fmla="*/ 95 w 95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5" h="132">
                  <a:moveTo>
                    <a:pt x="73" y="48"/>
                  </a:moveTo>
                  <a:cubicBezTo>
                    <a:pt x="65" y="47"/>
                    <a:pt x="59" y="48"/>
                    <a:pt x="39" y="56"/>
                  </a:cubicBezTo>
                  <a:cubicBezTo>
                    <a:pt x="43" y="64"/>
                    <a:pt x="47" y="73"/>
                    <a:pt x="50" y="82"/>
                  </a:cubicBezTo>
                  <a:cubicBezTo>
                    <a:pt x="56" y="107"/>
                    <a:pt x="55" y="113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57" y="111"/>
                    <a:pt x="71" y="89"/>
                    <a:pt x="83" y="82"/>
                  </a:cubicBezTo>
                  <a:cubicBezTo>
                    <a:pt x="95" y="75"/>
                    <a:pt x="84" y="48"/>
                    <a:pt x="73" y="48"/>
                  </a:cubicBezTo>
                  <a:close/>
                  <a:moveTo>
                    <a:pt x="56" y="0"/>
                  </a:moveTo>
                  <a:cubicBezTo>
                    <a:pt x="56" y="0"/>
                    <a:pt x="20" y="1"/>
                    <a:pt x="0" y="14"/>
                  </a:cubicBezTo>
                  <a:cubicBezTo>
                    <a:pt x="9" y="21"/>
                    <a:pt x="24" y="33"/>
                    <a:pt x="35" y="50"/>
                  </a:cubicBezTo>
                  <a:cubicBezTo>
                    <a:pt x="39" y="45"/>
                    <a:pt x="49" y="39"/>
                    <a:pt x="64" y="32"/>
                  </a:cubicBezTo>
                  <a:cubicBezTo>
                    <a:pt x="70" y="26"/>
                    <a:pt x="70" y="6"/>
                    <a:pt x="56" y="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19" name="Freeform 558"/>
            <p:cNvSpPr>
              <a:spLocks/>
            </p:cNvSpPr>
            <p:nvPr/>
          </p:nvSpPr>
          <p:spPr bwMode="auto">
            <a:xfrm>
              <a:off x="764" y="1760"/>
              <a:ext cx="249" cy="240"/>
            </a:xfrm>
            <a:custGeom>
              <a:avLst/>
              <a:gdLst>
                <a:gd name="T0" fmla="*/ 1479 w 199"/>
                <a:gd name="T1" fmla="*/ 2000 h 180"/>
                <a:gd name="T2" fmla="*/ 1479 w 199"/>
                <a:gd name="T3" fmla="*/ 2000 h 180"/>
                <a:gd name="T4" fmla="*/ 1389 w 199"/>
                <a:gd name="T5" fmla="*/ 1328 h 180"/>
                <a:gd name="T6" fmla="*/ 1315 w 199"/>
                <a:gd name="T7" fmla="*/ 988 h 180"/>
                <a:gd name="T8" fmla="*/ 1281 w 199"/>
                <a:gd name="T9" fmla="*/ 908 h 180"/>
                <a:gd name="T10" fmla="*/ 1014 w 199"/>
                <a:gd name="T11" fmla="*/ 427 h 180"/>
                <a:gd name="T12" fmla="*/ 208 w 199"/>
                <a:gd name="T13" fmla="*/ 0 h 180"/>
                <a:gd name="T14" fmla="*/ 156 w 199"/>
                <a:gd name="T15" fmla="*/ 28 h 180"/>
                <a:gd name="T16" fmla="*/ 0 w 199"/>
                <a:gd name="T17" fmla="*/ 368 h 180"/>
                <a:gd name="T18" fmla="*/ 25 w 199"/>
                <a:gd name="T19" fmla="*/ 368 h 180"/>
                <a:gd name="T20" fmla="*/ 828 w 199"/>
                <a:gd name="T21" fmla="*/ 591 h 180"/>
                <a:gd name="T22" fmla="*/ 1319 w 199"/>
                <a:gd name="T23" fmla="*/ 2288 h 180"/>
                <a:gd name="T24" fmla="*/ 1319 w 199"/>
                <a:gd name="T25" fmla="*/ 2313 h 180"/>
                <a:gd name="T26" fmla="*/ 1331 w 199"/>
                <a:gd name="T27" fmla="*/ 2399 h 180"/>
                <a:gd name="T28" fmla="*/ 1479 w 199"/>
                <a:gd name="T29" fmla="*/ 2000 h 1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9"/>
                <a:gd name="T46" fmla="*/ 0 h 180"/>
                <a:gd name="T47" fmla="*/ 199 w 199"/>
                <a:gd name="T48" fmla="*/ 180 h 18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9" h="180">
                  <a:moveTo>
                    <a:pt x="197" y="150"/>
                  </a:moveTo>
                  <a:cubicBezTo>
                    <a:pt x="197" y="150"/>
                    <a:pt x="197" y="150"/>
                    <a:pt x="197" y="150"/>
                  </a:cubicBezTo>
                  <a:cubicBezTo>
                    <a:pt x="190" y="131"/>
                    <a:pt x="191" y="125"/>
                    <a:pt x="185" y="100"/>
                  </a:cubicBezTo>
                  <a:cubicBezTo>
                    <a:pt x="182" y="91"/>
                    <a:pt x="178" y="82"/>
                    <a:pt x="174" y="74"/>
                  </a:cubicBezTo>
                  <a:cubicBezTo>
                    <a:pt x="172" y="71"/>
                    <a:pt x="171" y="69"/>
                    <a:pt x="170" y="68"/>
                  </a:cubicBezTo>
                  <a:cubicBezTo>
                    <a:pt x="159" y="51"/>
                    <a:pt x="144" y="39"/>
                    <a:pt x="135" y="32"/>
                  </a:cubicBezTo>
                  <a:cubicBezTo>
                    <a:pt x="103" y="8"/>
                    <a:pt x="60" y="3"/>
                    <a:pt x="27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13" y="9"/>
                    <a:pt x="7" y="1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3" y="25"/>
                    <a:pt x="71" y="27"/>
                    <a:pt x="110" y="44"/>
                  </a:cubicBezTo>
                  <a:cubicBezTo>
                    <a:pt x="167" y="69"/>
                    <a:pt x="189" y="112"/>
                    <a:pt x="176" y="172"/>
                  </a:cubicBezTo>
                  <a:cubicBezTo>
                    <a:pt x="176" y="174"/>
                    <a:pt x="176" y="174"/>
                    <a:pt x="176" y="174"/>
                  </a:cubicBezTo>
                  <a:cubicBezTo>
                    <a:pt x="176" y="175"/>
                    <a:pt x="176" y="178"/>
                    <a:pt x="177" y="180"/>
                  </a:cubicBezTo>
                  <a:cubicBezTo>
                    <a:pt x="188" y="177"/>
                    <a:pt x="199" y="161"/>
                    <a:pt x="197" y="150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0" name="Oval 559"/>
            <p:cNvSpPr>
              <a:spLocks noChangeArrowheads="1"/>
            </p:cNvSpPr>
            <p:nvPr/>
          </p:nvSpPr>
          <p:spPr bwMode="auto">
            <a:xfrm>
              <a:off x="326" y="1532"/>
              <a:ext cx="93" cy="17"/>
            </a:xfrm>
            <a:prstGeom prst="ellipse">
              <a:avLst/>
            </a:pr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sp>
          <p:nvSpPr>
            <p:cNvPr id="67721" name="Freeform 560"/>
            <p:cNvSpPr>
              <a:spLocks/>
            </p:cNvSpPr>
            <p:nvPr/>
          </p:nvSpPr>
          <p:spPr bwMode="auto">
            <a:xfrm>
              <a:off x="309" y="1893"/>
              <a:ext cx="490" cy="520"/>
            </a:xfrm>
            <a:custGeom>
              <a:avLst/>
              <a:gdLst>
                <a:gd name="T0" fmla="*/ 1601 w 392"/>
                <a:gd name="T1" fmla="*/ 1756 h 390"/>
                <a:gd name="T2" fmla="*/ 1619 w 392"/>
                <a:gd name="T3" fmla="*/ 1591 h 390"/>
                <a:gd name="T4" fmla="*/ 1698 w 392"/>
                <a:gd name="T5" fmla="*/ 1488 h 390"/>
                <a:gd name="T6" fmla="*/ 1756 w 392"/>
                <a:gd name="T7" fmla="*/ 1196 h 390"/>
                <a:gd name="T8" fmla="*/ 1741 w 392"/>
                <a:gd name="T9" fmla="*/ 1211 h 390"/>
                <a:gd name="T10" fmla="*/ 1913 w 392"/>
                <a:gd name="T11" fmla="*/ 720 h 390"/>
                <a:gd name="T12" fmla="*/ 1805 w 392"/>
                <a:gd name="T13" fmla="*/ 908 h 390"/>
                <a:gd name="T14" fmla="*/ 1814 w 392"/>
                <a:gd name="T15" fmla="*/ 809 h 390"/>
                <a:gd name="T16" fmla="*/ 1829 w 392"/>
                <a:gd name="T17" fmla="*/ 692 h 390"/>
                <a:gd name="T18" fmla="*/ 1814 w 392"/>
                <a:gd name="T19" fmla="*/ 543 h 390"/>
                <a:gd name="T20" fmla="*/ 1854 w 392"/>
                <a:gd name="T21" fmla="*/ 87 h 390"/>
                <a:gd name="T22" fmla="*/ 2123 w 392"/>
                <a:gd name="T23" fmla="*/ 37 h 390"/>
                <a:gd name="T24" fmla="*/ 2345 w 392"/>
                <a:gd name="T25" fmla="*/ 249 h 390"/>
                <a:gd name="T26" fmla="*/ 2333 w 392"/>
                <a:gd name="T27" fmla="*/ 569 h 390"/>
                <a:gd name="T28" fmla="*/ 2333 w 392"/>
                <a:gd name="T29" fmla="*/ 724 h 390"/>
                <a:gd name="T30" fmla="*/ 2333 w 392"/>
                <a:gd name="T31" fmla="*/ 923 h 390"/>
                <a:gd name="T32" fmla="*/ 2314 w 392"/>
                <a:gd name="T33" fmla="*/ 1012 h 390"/>
                <a:gd name="T34" fmla="*/ 2211 w 392"/>
                <a:gd name="T35" fmla="*/ 769 h 390"/>
                <a:gd name="T36" fmla="*/ 2318 w 392"/>
                <a:gd name="T37" fmla="*/ 1167 h 390"/>
                <a:gd name="T38" fmla="*/ 2329 w 392"/>
                <a:gd name="T39" fmla="*/ 2047 h 390"/>
                <a:gd name="T40" fmla="*/ 2391 w 392"/>
                <a:gd name="T41" fmla="*/ 2524 h 390"/>
                <a:gd name="T42" fmla="*/ 2443 w 392"/>
                <a:gd name="T43" fmla="*/ 3321 h 390"/>
                <a:gd name="T44" fmla="*/ 2531 w 392"/>
                <a:gd name="T45" fmla="*/ 3713 h 390"/>
                <a:gd name="T46" fmla="*/ 2703 w 392"/>
                <a:gd name="T47" fmla="*/ 4383 h 390"/>
                <a:gd name="T48" fmla="*/ 2838 w 392"/>
                <a:gd name="T49" fmla="*/ 4767 h 390"/>
                <a:gd name="T50" fmla="*/ 2911 w 392"/>
                <a:gd name="T51" fmla="*/ 5035 h 390"/>
                <a:gd name="T52" fmla="*/ 2849 w 392"/>
                <a:gd name="T53" fmla="*/ 5185 h 390"/>
                <a:gd name="T54" fmla="*/ 2720 w 392"/>
                <a:gd name="T55" fmla="*/ 5084 h 390"/>
                <a:gd name="T56" fmla="*/ 2625 w 392"/>
                <a:gd name="T57" fmla="*/ 4969 h 390"/>
                <a:gd name="T58" fmla="*/ 2520 w 392"/>
                <a:gd name="T59" fmla="*/ 4857 h 390"/>
                <a:gd name="T60" fmla="*/ 2345 w 392"/>
                <a:gd name="T61" fmla="*/ 4636 h 390"/>
                <a:gd name="T62" fmla="*/ 2150 w 392"/>
                <a:gd name="T63" fmla="*/ 4247 h 390"/>
                <a:gd name="T64" fmla="*/ 1954 w 392"/>
                <a:gd name="T65" fmla="*/ 4023 h 390"/>
                <a:gd name="T66" fmla="*/ 1698 w 392"/>
                <a:gd name="T67" fmla="*/ 3867 h 390"/>
                <a:gd name="T68" fmla="*/ 1650 w 392"/>
                <a:gd name="T69" fmla="*/ 3679 h 390"/>
                <a:gd name="T70" fmla="*/ 1594 w 392"/>
                <a:gd name="T71" fmla="*/ 3556 h 390"/>
                <a:gd name="T72" fmla="*/ 1239 w 392"/>
                <a:gd name="T73" fmla="*/ 3207 h 390"/>
                <a:gd name="T74" fmla="*/ 979 w 392"/>
                <a:gd name="T75" fmla="*/ 2960 h 390"/>
                <a:gd name="T76" fmla="*/ 876 w 392"/>
                <a:gd name="T77" fmla="*/ 2676 h 390"/>
                <a:gd name="T78" fmla="*/ 1170 w 392"/>
                <a:gd name="T79" fmla="*/ 2341 h 390"/>
                <a:gd name="T80" fmla="*/ 561 w 392"/>
                <a:gd name="T81" fmla="*/ 2719 h 390"/>
                <a:gd name="T82" fmla="*/ 455 w 392"/>
                <a:gd name="T83" fmla="*/ 2693 h 390"/>
                <a:gd name="T84" fmla="*/ 364 w 392"/>
                <a:gd name="T85" fmla="*/ 2567 h 390"/>
                <a:gd name="T86" fmla="*/ 275 w 392"/>
                <a:gd name="T87" fmla="*/ 2405 h 390"/>
                <a:gd name="T88" fmla="*/ 150 w 392"/>
                <a:gd name="T89" fmla="*/ 2107 h 390"/>
                <a:gd name="T90" fmla="*/ 138 w 392"/>
                <a:gd name="T91" fmla="*/ 1956 h 390"/>
                <a:gd name="T92" fmla="*/ 95 w 392"/>
                <a:gd name="T93" fmla="*/ 1804 h 390"/>
                <a:gd name="T94" fmla="*/ 50 w 392"/>
                <a:gd name="T95" fmla="*/ 1621 h 390"/>
                <a:gd name="T96" fmla="*/ 39 w 392"/>
                <a:gd name="T97" fmla="*/ 1467 h 390"/>
                <a:gd name="T98" fmla="*/ 25 w 392"/>
                <a:gd name="T99" fmla="*/ 1236 h 390"/>
                <a:gd name="T100" fmla="*/ 1 w 392"/>
                <a:gd name="T101" fmla="*/ 1025 h 390"/>
                <a:gd name="T102" fmla="*/ 171 w 392"/>
                <a:gd name="T103" fmla="*/ 692 h 390"/>
                <a:gd name="T104" fmla="*/ 400 w 392"/>
                <a:gd name="T105" fmla="*/ 591 h 390"/>
                <a:gd name="T106" fmla="*/ 594 w 392"/>
                <a:gd name="T107" fmla="*/ 511 h 390"/>
                <a:gd name="T108" fmla="*/ 711 w 392"/>
                <a:gd name="T109" fmla="*/ 560 h 390"/>
                <a:gd name="T110" fmla="*/ 861 w 392"/>
                <a:gd name="T111" fmla="*/ 604 h 390"/>
                <a:gd name="T112" fmla="*/ 1124 w 392"/>
                <a:gd name="T113" fmla="*/ 1196 h 390"/>
                <a:gd name="T114" fmla="*/ 1200 w 392"/>
                <a:gd name="T115" fmla="*/ 1328 h 390"/>
                <a:gd name="T116" fmla="*/ 1244 w 392"/>
                <a:gd name="T117" fmla="*/ 1505 h 390"/>
                <a:gd name="T118" fmla="*/ 1415 w 392"/>
                <a:gd name="T119" fmla="*/ 1716 h 390"/>
                <a:gd name="T120" fmla="*/ 1170 w 392"/>
                <a:gd name="T121" fmla="*/ 2341 h 390"/>
                <a:gd name="T122" fmla="*/ 1415 w 392"/>
                <a:gd name="T123" fmla="*/ 2107 h 390"/>
                <a:gd name="T124" fmla="*/ 1601 w 392"/>
                <a:gd name="T125" fmla="*/ 1756 h 39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2"/>
                <a:gd name="T190" fmla="*/ 0 h 390"/>
                <a:gd name="T191" fmla="*/ 392 w 392"/>
                <a:gd name="T192" fmla="*/ 390 h 39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2" h="390">
                  <a:moveTo>
                    <a:pt x="215" y="132"/>
                  </a:moveTo>
                  <a:cubicBezTo>
                    <a:pt x="215" y="129"/>
                    <a:pt x="215" y="122"/>
                    <a:pt x="217" y="119"/>
                  </a:cubicBezTo>
                  <a:cubicBezTo>
                    <a:pt x="220" y="115"/>
                    <a:pt x="225" y="116"/>
                    <a:pt x="228" y="112"/>
                  </a:cubicBezTo>
                  <a:cubicBezTo>
                    <a:pt x="233" y="104"/>
                    <a:pt x="228" y="97"/>
                    <a:pt x="235" y="90"/>
                  </a:cubicBezTo>
                  <a:cubicBezTo>
                    <a:pt x="234" y="91"/>
                    <a:pt x="234" y="91"/>
                    <a:pt x="234" y="91"/>
                  </a:cubicBezTo>
                  <a:cubicBezTo>
                    <a:pt x="247" y="85"/>
                    <a:pt x="257" y="64"/>
                    <a:pt x="257" y="54"/>
                  </a:cubicBezTo>
                  <a:cubicBezTo>
                    <a:pt x="249" y="69"/>
                    <a:pt x="247" y="73"/>
                    <a:pt x="242" y="68"/>
                  </a:cubicBezTo>
                  <a:cubicBezTo>
                    <a:pt x="238" y="67"/>
                    <a:pt x="243" y="61"/>
                    <a:pt x="243" y="61"/>
                  </a:cubicBezTo>
                  <a:cubicBezTo>
                    <a:pt x="240" y="58"/>
                    <a:pt x="246" y="55"/>
                    <a:pt x="245" y="52"/>
                  </a:cubicBezTo>
                  <a:cubicBezTo>
                    <a:pt x="244" y="50"/>
                    <a:pt x="244" y="46"/>
                    <a:pt x="243" y="41"/>
                  </a:cubicBezTo>
                  <a:cubicBezTo>
                    <a:pt x="245" y="28"/>
                    <a:pt x="247" y="13"/>
                    <a:pt x="249" y="7"/>
                  </a:cubicBezTo>
                  <a:cubicBezTo>
                    <a:pt x="258" y="2"/>
                    <a:pt x="272" y="0"/>
                    <a:pt x="285" y="3"/>
                  </a:cubicBezTo>
                  <a:cubicBezTo>
                    <a:pt x="298" y="5"/>
                    <a:pt x="309" y="11"/>
                    <a:pt x="315" y="19"/>
                  </a:cubicBezTo>
                  <a:cubicBezTo>
                    <a:pt x="314" y="25"/>
                    <a:pt x="314" y="33"/>
                    <a:pt x="313" y="43"/>
                  </a:cubicBezTo>
                  <a:cubicBezTo>
                    <a:pt x="311" y="45"/>
                    <a:pt x="315" y="50"/>
                    <a:pt x="313" y="55"/>
                  </a:cubicBezTo>
                  <a:cubicBezTo>
                    <a:pt x="311" y="60"/>
                    <a:pt x="314" y="60"/>
                    <a:pt x="313" y="69"/>
                  </a:cubicBezTo>
                  <a:cubicBezTo>
                    <a:pt x="312" y="78"/>
                    <a:pt x="315" y="77"/>
                    <a:pt x="310" y="76"/>
                  </a:cubicBezTo>
                  <a:cubicBezTo>
                    <a:pt x="300" y="76"/>
                    <a:pt x="301" y="72"/>
                    <a:pt x="297" y="58"/>
                  </a:cubicBezTo>
                  <a:cubicBezTo>
                    <a:pt x="295" y="72"/>
                    <a:pt x="294" y="84"/>
                    <a:pt x="311" y="88"/>
                  </a:cubicBezTo>
                  <a:cubicBezTo>
                    <a:pt x="312" y="104"/>
                    <a:pt x="306" y="140"/>
                    <a:pt x="312" y="154"/>
                  </a:cubicBezTo>
                  <a:cubicBezTo>
                    <a:pt x="318" y="169"/>
                    <a:pt x="318" y="178"/>
                    <a:pt x="321" y="190"/>
                  </a:cubicBezTo>
                  <a:cubicBezTo>
                    <a:pt x="325" y="202"/>
                    <a:pt x="321" y="234"/>
                    <a:pt x="328" y="249"/>
                  </a:cubicBezTo>
                  <a:cubicBezTo>
                    <a:pt x="334" y="263"/>
                    <a:pt x="336" y="271"/>
                    <a:pt x="340" y="279"/>
                  </a:cubicBezTo>
                  <a:cubicBezTo>
                    <a:pt x="344" y="287"/>
                    <a:pt x="353" y="317"/>
                    <a:pt x="363" y="329"/>
                  </a:cubicBezTo>
                  <a:cubicBezTo>
                    <a:pt x="373" y="342"/>
                    <a:pt x="373" y="352"/>
                    <a:pt x="381" y="358"/>
                  </a:cubicBezTo>
                  <a:cubicBezTo>
                    <a:pt x="388" y="365"/>
                    <a:pt x="385" y="372"/>
                    <a:pt x="390" y="378"/>
                  </a:cubicBezTo>
                  <a:cubicBezTo>
                    <a:pt x="392" y="385"/>
                    <a:pt x="387" y="388"/>
                    <a:pt x="382" y="389"/>
                  </a:cubicBezTo>
                  <a:cubicBezTo>
                    <a:pt x="377" y="390"/>
                    <a:pt x="370" y="386"/>
                    <a:pt x="365" y="382"/>
                  </a:cubicBezTo>
                  <a:cubicBezTo>
                    <a:pt x="360" y="378"/>
                    <a:pt x="357" y="374"/>
                    <a:pt x="352" y="373"/>
                  </a:cubicBezTo>
                  <a:cubicBezTo>
                    <a:pt x="347" y="372"/>
                    <a:pt x="348" y="367"/>
                    <a:pt x="338" y="365"/>
                  </a:cubicBezTo>
                  <a:cubicBezTo>
                    <a:pt x="328" y="363"/>
                    <a:pt x="322" y="351"/>
                    <a:pt x="315" y="348"/>
                  </a:cubicBezTo>
                  <a:cubicBezTo>
                    <a:pt x="308" y="345"/>
                    <a:pt x="303" y="321"/>
                    <a:pt x="289" y="319"/>
                  </a:cubicBezTo>
                  <a:cubicBezTo>
                    <a:pt x="275" y="317"/>
                    <a:pt x="271" y="306"/>
                    <a:pt x="262" y="302"/>
                  </a:cubicBezTo>
                  <a:cubicBezTo>
                    <a:pt x="253" y="298"/>
                    <a:pt x="232" y="293"/>
                    <a:pt x="228" y="290"/>
                  </a:cubicBezTo>
                  <a:cubicBezTo>
                    <a:pt x="224" y="287"/>
                    <a:pt x="224" y="281"/>
                    <a:pt x="222" y="276"/>
                  </a:cubicBezTo>
                  <a:cubicBezTo>
                    <a:pt x="220" y="271"/>
                    <a:pt x="217" y="269"/>
                    <a:pt x="214" y="267"/>
                  </a:cubicBezTo>
                  <a:cubicBezTo>
                    <a:pt x="211" y="265"/>
                    <a:pt x="176" y="246"/>
                    <a:pt x="166" y="241"/>
                  </a:cubicBezTo>
                  <a:cubicBezTo>
                    <a:pt x="156" y="236"/>
                    <a:pt x="134" y="227"/>
                    <a:pt x="132" y="222"/>
                  </a:cubicBezTo>
                  <a:cubicBezTo>
                    <a:pt x="130" y="217"/>
                    <a:pt x="115" y="207"/>
                    <a:pt x="118" y="201"/>
                  </a:cubicBezTo>
                  <a:cubicBezTo>
                    <a:pt x="122" y="195"/>
                    <a:pt x="134" y="170"/>
                    <a:pt x="157" y="176"/>
                  </a:cubicBezTo>
                  <a:cubicBezTo>
                    <a:pt x="125" y="166"/>
                    <a:pt x="83" y="206"/>
                    <a:pt x="75" y="204"/>
                  </a:cubicBezTo>
                  <a:cubicBezTo>
                    <a:pt x="68" y="206"/>
                    <a:pt x="67" y="203"/>
                    <a:pt x="61" y="202"/>
                  </a:cubicBezTo>
                  <a:cubicBezTo>
                    <a:pt x="55" y="202"/>
                    <a:pt x="55" y="195"/>
                    <a:pt x="49" y="193"/>
                  </a:cubicBezTo>
                  <a:cubicBezTo>
                    <a:pt x="44" y="191"/>
                    <a:pt x="43" y="189"/>
                    <a:pt x="37" y="181"/>
                  </a:cubicBezTo>
                  <a:cubicBezTo>
                    <a:pt x="31" y="173"/>
                    <a:pt x="26" y="165"/>
                    <a:pt x="21" y="158"/>
                  </a:cubicBezTo>
                  <a:cubicBezTo>
                    <a:pt x="17" y="151"/>
                    <a:pt x="20" y="153"/>
                    <a:pt x="18" y="147"/>
                  </a:cubicBezTo>
                  <a:cubicBezTo>
                    <a:pt x="16" y="141"/>
                    <a:pt x="17" y="141"/>
                    <a:pt x="13" y="136"/>
                  </a:cubicBezTo>
                  <a:cubicBezTo>
                    <a:pt x="9" y="130"/>
                    <a:pt x="7" y="130"/>
                    <a:pt x="7" y="122"/>
                  </a:cubicBezTo>
                  <a:cubicBezTo>
                    <a:pt x="7" y="114"/>
                    <a:pt x="10" y="116"/>
                    <a:pt x="5" y="110"/>
                  </a:cubicBezTo>
                  <a:cubicBezTo>
                    <a:pt x="0" y="103"/>
                    <a:pt x="3" y="99"/>
                    <a:pt x="3" y="93"/>
                  </a:cubicBezTo>
                  <a:cubicBezTo>
                    <a:pt x="3" y="87"/>
                    <a:pt x="1" y="84"/>
                    <a:pt x="1" y="77"/>
                  </a:cubicBezTo>
                  <a:cubicBezTo>
                    <a:pt x="4" y="67"/>
                    <a:pt x="13" y="58"/>
                    <a:pt x="23" y="52"/>
                  </a:cubicBezTo>
                  <a:cubicBezTo>
                    <a:pt x="29" y="49"/>
                    <a:pt x="45" y="45"/>
                    <a:pt x="54" y="44"/>
                  </a:cubicBezTo>
                  <a:cubicBezTo>
                    <a:pt x="63" y="42"/>
                    <a:pt x="69" y="38"/>
                    <a:pt x="79" y="38"/>
                  </a:cubicBezTo>
                  <a:cubicBezTo>
                    <a:pt x="83" y="38"/>
                    <a:pt x="88" y="40"/>
                    <a:pt x="95" y="42"/>
                  </a:cubicBezTo>
                  <a:cubicBezTo>
                    <a:pt x="102" y="43"/>
                    <a:pt x="112" y="43"/>
                    <a:pt x="116" y="45"/>
                  </a:cubicBezTo>
                  <a:cubicBezTo>
                    <a:pt x="136" y="52"/>
                    <a:pt x="137" y="77"/>
                    <a:pt x="150" y="90"/>
                  </a:cubicBezTo>
                  <a:cubicBezTo>
                    <a:pt x="154" y="94"/>
                    <a:pt x="158" y="95"/>
                    <a:pt x="161" y="100"/>
                  </a:cubicBezTo>
                  <a:cubicBezTo>
                    <a:pt x="164" y="104"/>
                    <a:pt x="164" y="109"/>
                    <a:pt x="167" y="113"/>
                  </a:cubicBezTo>
                  <a:cubicBezTo>
                    <a:pt x="173" y="119"/>
                    <a:pt x="192" y="119"/>
                    <a:pt x="190" y="129"/>
                  </a:cubicBezTo>
                  <a:cubicBezTo>
                    <a:pt x="188" y="155"/>
                    <a:pt x="159" y="156"/>
                    <a:pt x="157" y="176"/>
                  </a:cubicBezTo>
                  <a:cubicBezTo>
                    <a:pt x="166" y="165"/>
                    <a:pt x="178" y="165"/>
                    <a:pt x="190" y="158"/>
                  </a:cubicBezTo>
                  <a:cubicBezTo>
                    <a:pt x="212" y="146"/>
                    <a:pt x="215" y="132"/>
                    <a:pt x="215" y="132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2" name="Freeform 561"/>
            <p:cNvSpPr>
              <a:spLocks/>
            </p:cNvSpPr>
            <p:nvPr/>
          </p:nvSpPr>
          <p:spPr bwMode="auto">
            <a:xfrm>
              <a:off x="578" y="1873"/>
              <a:ext cx="144" cy="155"/>
            </a:xfrm>
            <a:custGeom>
              <a:avLst/>
              <a:gdLst>
                <a:gd name="T0" fmla="*/ 867 w 115"/>
                <a:gd name="T1" fmla="*/ 370 h 116"/>
                <a:gd name="T2" fmla="*/ 551 w 115"/>
                <a:gd name="T3" fmla="*/ 49 h 116"/>
                <a:gd name="T4" fmla="*/ 173 w 115"/>
                <a:gd name="T5" fmla="*/ 154 h 116"/>
                <a:gd name="T6" fmla="*/ 157 w 115"/>
                <a:gd name="T7" fmla="*/ 175 h 116"/>
                <a:gd name="T8" fmla="*/ 118 w 115"/>
                <a:gd name="T9" fmla="*/ 795 h 116"/>
                <a:gd name="T10" fmla="*/ 0 w 115"/>
                <a:gd name="T11" fmla="*/ 1575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"/>
                <a:gd name="T19" fmla="*/ 0 h 116"/>
                <a:gd name="T20" fmla="*/ 115 w 115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" h="116">
                  <a:moveTo>
                    <a:pt x="115" y="28"/>
                  </a:moveTo>
                  <a:cubicBezTo>
                    <a:pt x="107" y="16"/>
                    <a:pt x="92" y="7"/>
                    <a:pt x="73" y="4"/>
                  </a:cubicBezTo>
                  <a:cubicBezTo>
                    <a:pt x="55" y="0"/>
                    <a:pt x="36" y="3"/>
                    <a:pt x="23" y="11"/>
                  </a:cubicBezTo>
                  <a:cubicBezTo>
                    <a:pt x="22" y="12"/>
                    <a:pt x="21" y="12"/>
                    <a:pt x="21" y="13"/>
                  </a:cubicBezTo>
                  <a:cubicBezTo>
                    <a:pt x="17" y="19"/>
                    <a:pt x="18" y="34"/>
                    <a:pt x="15" y="58"/>
                  </a:cubicBezTo>
                  <a:cubicBezTo>
                    <a:pt x="13" y="77"/>
                    <a:pt x="14" y="108"/>
                    <a:pt x="0" y="116"/>
                  </a:cubicBezTo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3" name="Freeform 562"/>
            <p:cNvSpPr>
              <a:spLocks/>
            </p:cNvSpPr>
            <p:nvPr/>
          </p:nvSpPr>
          <p:spPr bwMode="auto">
            <a:xfrm>
              <a:off x="362" y="1760"/>
              <a:ext cx="693" cy="853"/>
            </a:xfrm>
            <a:custGeom>
              <a:avLst/>
              <a:gdLst>
                <a:gd name="T0" fmla="*/ 3728 w 554"/>
                <a:gd name="T1" fmla="*/ 6465 h 640"/>
                <a:gd name="T2" fmla="*/ 3709 w 554"/>
                <a:gd name="T3" fmla="*/ 5337 h 640"/>
                <a:gd name="T4" fmla="*/ 3728 w 554"/>
                <a:gd name="T5" fmla="*/ 2311 h 640"/>
                <a:gd name="T6" fmla="*/ 3728 w 554"/>
                <a:gd name="T7" fmla="*/ 2278 h 640"/>
                <a:gd name="T8" fmla="*/ 3231 w 554"/>
                <a:gd name="T9" fmla="*/ 589 h 640"/>
                <a:gd name="T10" fmla="*/ 3175 w 554"/>
                <a:gd name="T11" fmla="*/ 542 h 640"/>
                <a:gd name="T12" fmla="*/ 3160 w 554"/>
                <a:gd name="T13" fmla="*/ 533 h 640"/>
                <a:gd name="T14" fmla="*/ 3130 w 554"/>
                <a:gd name="T15" fmla="*/ 510 h 640"/>
                <a:gd name="T16" fmla="*/ 3100 w 554"/>
                <a:gd name="T17" fmla="*/ 490 h 640"/>
                <a:gd name="T18" fmla="*/ 3067 w 554"/>
                <a:gd name="T19" fmla="*/ 476 h 640"/>
                <a:gd name="T20" fmla="*/ 3042 w 554"/>
                <a:gd name="T21" fmla="*/ 470 h 640"/>
                <a:gd name="T22" fmla="*/ 3013 w 554"/>
                <a:gd name="T23" fmla="*/ 453 h 640"/>
                <a:gd name="T24" fmla="*/ 2982 w 554"/>
                <a:gd name="T25" fmla="*/ 442 h 640"/>
                <a:gd name="T26" fmla="*/ 2963 w 554"/>
                <a:gd name="T27" fmla="*/ 427 h 640"/>
                <a:gd name="T28" fmla="*/ 2933 w 554"/>
                <a:gd name="T29" fmla="*/ 407 h 640"/>
                <a:gd name="T30" fmla="*/ 2907 w 554"/>
                <a:gd name="T31" fmla="*/ 407 h 640"/>
                <a:gd name="T32" fmla="*/ 2877 w 554"/>
                <a:gd name="T33" fmla="*/ 400 h 640"/>
                <a:gd name="T34" fmla="*/ 2861 w 554"/>
                <a:gd name="T35" fmla="*/ 389 h 640"/>
                <a:gd name="T36" fmla="*/ 2830 w 554"/>
                <a:gd name="T37" fmla="*/ 389 h 640"/>
                <a:gd name="T38" fmla="*/ 2807 w 554"/>
                <a:gd name="T39" fmla="*/ 368 h 640"/>
                <a:gd name="T40" fmla="*/ 2775 w 554"/>
                <a:gd name="T41" fmla="*/ 368 h 640"/>
                <a:gd name="T42" fmla="*/ 2751 w 554"/>
                <a:gd name="T43" fmla="*/ 368 h 640"/>
                <a:gd name="T44" fmla="*/ 2723 w 554"/>
                <a:gd name="T45" fmla="*/ 357 h 640"/>
                <a:gd name="T46" fmla="*/ 2698 w 554"/>
                <a:gd name="T47" fmla="*/ 357 h 640"/>
                <a:gd name="T48" fmla="*/ 2676 w 554"/>
                <a:gd name="T49" fmla="*/ 357 h 640"/>
                <a:gd name="T50" fmla="*/ 2656 w 554"/>
                <a:gd name="T51" fmla="*/ 357 h 640"/>
                <a:gd name="T52" fmla="*/ 2624 w 554"/>
                <a:gd name="T53" fmla="*/ 357 h 640"/>
                <a:gd name="T54" fmla="*/ 2599 w 554"/>
                <a:gd name="T55" fmla="*/ 357 h 640"/>
                <a:gd name="T56" fmla="*/ 2577 w 554"/>
                <a:gd name="T57" fmla="*/ 357 h 640"/>
                <a:gd name="T58" fmla="*/ 2559 w 554"/>
                <a:gd name="T59" fmla="*/ 357 h 640"/>
                <a:gd name="T60" fmla="*/ 2528 w 554"/>
                <a:gd name="T61" fmla="*/ 357 h 640"/>
                <a:gd name="T62" fmla="*/ 2507 w 554"/>
                <a:gd name="T63" fmla="*/ 357 h 640"/>
                <a:gd name="T64" fmla="*/ 2482 w 554"/>
                <a:gd name="T65" fmla="*/ 357 h 640"/>
                <a:gd name="T66" fmla="*/ 2468 w 554"/>
                <a:gd name="T67" fmla="*/ 357 h 640"/>
                <a:gd name="T68" fmla="*/ 2441 w 554"/>
                <a:gd name="T69" fmla="*/ 357 h 640"/>
                <a:gd name="T70" fmla="*/ 2428 w 554"/>
                <a:gd name="T71" fmla="*/ 368 h 640"/>
                <a:gd name="T72" fmla="*/ 2409 w 554"/>
                <a:gd name="T73" fmla="*/ 368 h 640"/>
                <a:gd name="T74" fmla="*/ 2564 w 554"/>
                <a:gd name="T75" fmla="*/ 28 h 640"/>
                <a:gd name="T76" fmla="*/ 2607 w 554"/>
                <a:gd name="T77" fmla="*/ 0 h 640"/>
                <a:gd name="T78" fmla="*/ 3417 w 554"/>
                <a:gd name="T79" fmla="*/ 427 h 640"/>
                <a:gd name="T80" fmla="*/ 3681 w 554"/>
                <a:gd name="T81" fmla="*/ 906 h 640"/>
                <a:gd name="T82" fmla="*/ 3709 w 554"/>
                <a:gd name="T83" fmla="*/ 988 h 640"/>
                <a:gd name="T84" fmla="*/ 3798 w 554"/>
                <a:gd name="T85" fmla="*/ 1325 h 640"/>
                <a:gd name="T86" fmla="*/ 3884 w 554"/>
                <a:gd name="T87" fmla="*/ 1993 h 640"/>
                <a:gd name="T88" fmla="*/ 3884 w 554"/>
                <a:gd name="T89" fmla="*/ 1993 h 640"/>
                <a:gd name="T90" fmla="*/ 3894 w 554"/>
                <a:gd name="T91" fmla="*/ 2103 h 640"/>
                <a:gd name="T92" fmla="*/ 3970 w 554"/>
                <a:gd name="T93" fmla="*/ 5205 h 640"/>
                <a:gd name="T94" fmla="*/ 3360 w 554"/>
                <a:gd name="T95" fmla="*/ 8402 h 640"/>
                <a:gd name="T96" fmla="*/ 1340 w 554"/>
                <a:gd name="T97" fmla="*/ 7215 h 640"/>
                <a:gd name="T98" fmla="*/ 0 w 554"/>
                <a:gd name="T99" fmla="*/ 6672 h 640"/>
                <a:gd name="T100" fmla="*/ 264 w 554"/>
                <a:gd name="T101" fmla="*/ 6315 h 640"/>
                <a:gd name="T102" fmla="*/ 280 w 554"/>
                <a:gd name="T103" fmla="*/ 6255 h 640"/>
                <a:gd name="T104" fmla="*/ 270 w 554"/>
                <a:gd name="T105" fmla="*/ 5860 h 640"/>
                <a:gd name="T106" fmla="*/ 280 w 554"/>
                <a:gd name="T107" fmla="*/ 5860 h 640"/>
                <a:gd name="T108" fmla="*/ 438 w 554"/>
                <a:gd name="T109" fmla="*/ 5321 h 640"/>
                <a:gd name="T110" fmla="*/ 438 w 554"/>
                <a:gd name="T111" fmla="*/ 5273 h 640"/>
                <a:gd name="T112" fmla="*/ 413 w 554"/>
                <a:gd name="T113" fmla="*/ 4979 h 640"/>
                <a:gd name="T114" fmla="*/ 413 w 554"/>
                <a:gd name="T115" fmla="*/ 4979 h 640"/>
                <a:gd name="T116" fmla="*/ 453 w 554"/>
                <a:gd name="T117" fmla="*/ 5081 h 640"/>
                <a:gd name="T118" fmla="*/ 1561 w 554"/>
                <a:gd name="T119" fmla="*/ 6352 h 640"/>
                <a:gd name="T120" fmla="*/ 2830 w 554"/>
                <a:gd name="T121" fmla="*/ 7408 h 640"/>
                <a:gd name="T122" fmla="*/ 3579 w 554"/>
                <a:gd name="T123" fmla="*/ 7365 h 640"/>
                <a:gd name="T124" fmla="*/ 3728 w 554"/>
                <a:gd name="T125" fmla="*/ 6465 h 6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4"/>
                <a:gd name="T190" fmla="*/ 0 h 640"/>
                <a:gd name="T191" fmla="*/ 554 w 554"/>
                <a:gd name="T192" fmla="*/ 640 h 6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4" h="640">
                  <a:moveTo>
                    <a:pt x="497" y="487"/>
                  </a:moveTo>
                  <a:cubicBezTo>
                    <a:pt x="496" y="462"/>
                    <a:pt x="495" y="432"/>
                    <a:pt x="495" y="402"/>
                  </a:cubicBezTo>
                  <a:cubicBezTo>
                    <a:pt x="494" y="294"/>
                    <a:pt x="496" y="177"/>
                    <a:pt x="497" y="174"/>
                  </a:cubicBezTo>
                  <a:cubicBezTo>
                    <a:pt x="497" y="172"/>
                    <a:pt x="497" y="172"/>
                    <a:pt x="497" y="172"/>
                  </a:cubicBezTo>
                  <a:cubicBezTo>
                    <a:pt x="510" y="112"/>
                    <a:pt x="488" y="69"/>
                    <a:pt x="431" y="44"/>
                  </a:cubicBezTo>
                  <a:cubicBezTo>
                    <a:pt x="429" y="43"/>
                    <a:pt x="426" y="42"/>
                    <a:pt x="424" y="41"/>
                  </a:cubicBezTo>
                  <a:cubicBezTo>
                    <a:pt x="423" y="41"/>
                    <a:pt x="422" y="40"/>
                    <a:pt x="421" y="40"/>
                  </a:cubicBezTo>
                  <a:cubicBezTo>
                    <a:pt x="420" y="39"/>
                    <a:pt x="418" y="39"/>
                    <a:pt x="417" y="38"/>
                  </a:cubicBezTo>
                  <a:cubicBezTo>
                    <a:pt x="415" y="38"/>
                    <a:pt x="414" y="38"/>
                    <a:pt x="413" y="37"/>
                  </a:cubicBezTo>
                  <a:cubicBezTo>
                    <a:pt x="412" y="37"/>
                    <a:pt x="411" y="36"/>
                    <a:pt x="409" y="36"/>
                  </a:cubicBezTo>
                  <a:cubicBezTo>
                    <a:pt x="408" y="36"/>
                    <a:pt x="407" y="35"/>
                    <a:pt x="406" y="35"/>
                  </a:cubicBezTo>
                  <a:cubicBezTo>
                    <a:pt x="404" y="35"/>
                    <a:pt x="403" y="34"/>
                    <a:pt x="402" y="34"/>
                  </a:cubicBezTo>
                  <a:cubicBezTo>
                    <a:pt x="401" y="34"/>
                    <a:pt x="400" y="33"/>
                    <a:pt x="398" y="33"/>
                  </a:cubicBezTo>
                  <a:cubicBezTo>
                    <a:pt x="397" y="33"/>
                    <a:pt x="396" y="32"/>
                    <a:pt x="395" y="32"/>
                  </a:cubicBezTo>
                  <a:cubicBezTo>
                    <a:pt x="394" y="32"/>
                    <a:pt x="392" y="31"/>
                    <a:pt x="391" y="31"/>
                  </a:cubicBezTo>
                  <a:cubicBezTo>
                    <a:pt x="390" y="31"/>
                    <a:pt x="389" y="31"/>
                    <a:pt x="388" y="31"/>
                  </a:cubicBezTo>
                  <a:cubicBezTo>
                    <a:pt x="386" y="30"/>
                    <a:pt x="385" y="30"/>
                    <a:pt x="384" y="30"/>
                  </a:cubicBezTo>
                  <a:cubicBezTo>
                    <a:pt x="383" y="30"/>
                    <a:pt x="382" y="29"/>
                    <a:pt x="381" y="29"/>
                  </a:cubicBezTo>
                  <a:cubicBezTo>
                    <a:pt x="379" y="29"/>
                    <a:pt x="378" y="29"/>
                    <a:pt x="377" y="29"/>
                  </a:cubicBezTo>
                  <a:cubicBezTo>
                    <a:pt x="376" y="29"/>
                    <a:pt x="375" y="28"/>
                    <a:pt x="374" y="28"/>
                  </a:cubicBezTo>
                  <a:cubicBezTo>
                    <a:pt x="372" y="28"/>
                    <a:pt x="371" y="28"/>
                    <a:pt x="370" y="28"/>
                  </a:cubicBezTo>
                  <a:cubicBezTo>
                    <a:pt x="369" y="28"/>
                    <a:pt x="368" y="28"/>
                    <a:pt x="367" y="28"/>
                  </a:cubicBezTo>
                  <a:cubicBezTo>
                    <a:pt x="366" y="27"/>
                    <a:pt x="364" y="27"/>
                    <a:pt x="363" y="27"/>
                  </a:cubicBezTo>
                  <a:cubicBezTo>
                    <a:pt x="362" y="27"/>
                    <a:pt x="361" y="27"/>
                    <a:pt x="360" y="27"/>
                  </a:cubicBezTo>
                  <a:cubicBezTo>
                    <a:pt x="359" y="27"/>
                    <a:pt x="358" y="27"/>
                    <a:pt x="357" y="27"/>
                  </a:cubicBezTo>
                  <a:cubicBezTo>
                    <a:pt x="356" y="27"/>
                    <a:pt x="355" y="27"/>
                    <a:pt x="354" y="27"/>
                  </a:cubicBezTo>
                  <a:cubicBezTo>
                    <a:pt x="352" y="27"/>
                    <a:pt x="351" y="27"/>
                    <a:pt x="350" y="27"/>
                  </a:cubicBezTo>
                  <a:cubicBezTo>
                    <a:pt x="349" y="27"/>
                    <a:pt x="348" y="27"/>
                    <a:pt x="347" y="27"/>
                  </a:cubicBezTo>
                  <a:cubicBezTo>
                    <a:pt x="346" y="27"/>
                    <a:pt x="345" y="27"/>
                    <a:pt x="344" y="27"/>
                  </a:cubicBezTo>
                  <a:cubicBezTo>
                    <a:pt x="343" y="27"/>
                    <a:pt x="342" y="27"/>
                    <a:pt x="341" y="27"/>
                  </a:cubicBezTo>
                  <a:cubicBezTo>
                    <a:pt x="340" y="27"/>
                    <a:pt x="338" y="27"/>
                    <a:pt x="337" y="27"/>
                  </a:cubicBezTo>
                  <a:cubicBezTo>
                    <a:pt x="336" y="27"/>
                    <a:pt x="335" y="27"/>
                    <a:pt x="335" y="27"/>
                  </a:cubicBezTo>
                  <a:cubicBezTo>
                    <a:pt x="333" y="27"/>
                    <a:pt x="332" y="27"/>
                    <a:pt x="331" y="27"/>
                  </a:cubicBezTo>
                  <a:cubicBezTo>
                    <a:pt x="330" y="27"/>
                    <a:pt x="329" y="27"/>
                    <a:pt x="329" y="27"/>
                  </a:cubicBezTo>
                  <a:cubicBezTo>
                    <a:pt x="327" y="27"/>
                    <a:pt x="326" y="27"/>
                    <a:pt x="325" y="27"/>
                  </a:cubicBezTo>
                  <a:cubicBezTo>
                    <a:pt x="325" y="27"/>
                    <a:pt x="324" y="27"/>
                    <a:pt x="324" y="28"/>
                  </a:cubicBezTo>
                  <a:cubicBezTo>
                    <a:pt x="321" y="28"/>
                    <a:pt x="321" y="28"/>
                    <a:pt x="321" y="28"/>
                  </a:cubicBezTo>
                  <a:cubicBezTo>
                    <a:pt x="328" y="17"/>
                    <a:pt x="334" y="9"/>
                    <a:pt x="342" y="2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81" y="3"/>
                    <a:pt x="424" y="8"/>
                    <a:pt x="456" y="32"/>
                  </a:cubicBezTo>
                  <a:cubicBezTo>
                    <a:pt x="465" y="39"/>
                    <a:pt x="480" y="51"/>
                    <a:pt x="491" y="68"/>
                  </a:cubicBezTo>
                  <a:cubicBezTo>
                    <a:pt x="492" y="69"/>
                    <a:pt x="493" y="71"/>
                    <a:pt x="495" y="74"/>
                  </a:cubicBezTo>
                  <a:cubicBezTo>
                    <a:pt x="499" y="82"/>
                    <a:pt x="503" y="91"/>
                    <a:pt x="506" y="100"/>
                  </a:cubicBezTo>
                  <a:cubicBezTo>
                    <a:pt x="512" y="125"/>
                    <a:pt x="511" y="131"/>
                    <a:pt x="518" y="150"/>
                  </a:cubicBezTo>
                  <a:cubicBezTo>
                    <a:pt x="518" y="150"/>
                    <a:pt x="518" y="150"/>
                    <a:pt x="518" y="150"/>
                  </a:cubicBezTo>
                  <a:cubicBezTo>
                    <a:pt x="518" y="153"/>
                    <a:pt x="519" y="155"/>
                    <a:pt x="520" y="158"/>
                  </a:cubicBezTo>
                  <a:cubicBezTo>
                    <a:pt x="520" y="158"/>
                    <a:pt x="520" y="271"/>
                    <a:pt x="529" y="392"/>
                  </a:cubicBezTo>
                  <a:cubicBezTo>
                    <a:pt x="536" y="492"/>
                    <a:pt x="554" y="629"/>
                    <a:pt x="448" y="633"/>
                  </a:cubicBezTo>
                  <a:cubicBezTo>
                    <a:pt x="329" y="640"/>
                    <a:pt x="245" y="575"/>
                    <a:pt x="178" y="544"/>
                  </a:cubicBezTo>
                  <a:cubicBezTo>
                    <a:pt x="70" y="500"/>
                    <a:pt x="21" y="525"/>
                    <a:pt x="0" y="503"/>
                  </a:cubicBezTo>
                  <a:cubicBezTo>
                    <a:pt x="14" y="500"/>
                    <a:pt x="26" y="489"/>
                    <a:pt x="35" y="476"/>
                  </a:cubicBezTo>
                  <a:cubicBezTo>
                    <a:pt x="37" y="471"/>
                    <a:pt x="37" y="471"/>
                    <a:pt x="37" y="471"/>
                  </a:cubicBezTo>
                  <a:cubicBezTo>
                    <a:pt x="45" y="460"/>
                    <a:pt x="42" y="449"/>
                    <a:pt x="36" y="441"/>
                  </a:cubicBezTo>
                  <a:cubicBezTo>
                    <a:pt x="37" y="441"/>
                    <a:pt x="37" y="441"/>
                    <a:pt x="37" y="441"/>
                  </a:cubicBezTo>
                  <a:cubicBezTo>
                    <a:pt x="43" y="440"/>
                    <a:pt x="55" y="424"/>
                    <a:pt x="58" y="401"/>
                  </a:cubicBezTo>
                  <a:cubicBezTo>
                    <a:pt x="58" y="398"/>
                    <a:pt x="58" y="398"/>
                    <a:pt x="58" y="398"/>
                  </a:cubicBezTo>
                  <a:cubicBezTo>
                    <a:pt x="58" y="388"/>
                    <a:pt x="57" y="380"/>
                    <a:pt x="55" y="375"/>
                  </a:cubicBezTo>
                  <a:cubicBezTo>
                    <a:pt x="55" y="375"/>
                    <a:pt x="55" y="375"/>
                    <a:pt x="55" y="375"/>
                  </a:cubicBezTo>
                  <a:cubicBezTo>
                    <a:pt x="57" y="377"/>
                    <a:pt x="58" y="380"/>
                    <a:pt x="60" y="383"/>
                  </a:cubicBezTo>
                  <a:cubicBezTo>
                    <a:pt x="72" y="407"/>
                    <a:pt x="138" y="434"/>
                    <a:pt x="209" y="479"/>
                  </a:cubicBezTo>
                  <a:cubicBezTo>
                    <a:pt x="246" y="499"/>
                    <a:pt x="335" y="549"/>
                    <a:pt x="377" y="558"/>
                  </a:cubicBezTo>
                  <a:cubicBezTo>
                    <a:pt x="424" y="569"/>
                    <a:pt x="455" y="573"/>
                    <a:pt x="477" y="555"/>
                  </a:cubicBezTo>
                  <a:cubicBezTo>
                    <a:pt x="499" y="537"/>
                    <a:pt x="497" y="506"/>
                    <a:pt x="497" y="487"/>
                  </a:cubicBezTo>
                  <a:close/>
                </a:path>
              </a:pathLst>
            </a:custGeom>
            <a:noFill/>
            <a:ln w="3175" cap="rnd">
              <a:solidFill>
                <a:srgbClr val="3333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4" name="Freeform 563"/>
            <p:cNvSpPr>
              <a:spLocks/>
            </p:cNvSpPr>
            <p:nvPr/>
          </p:nvSpPr>
          <p:spPr bwMode="auto">
            <a:xfrm>
              <a:off x="289" y="1796"/>
              <a:ext cx="711" cy="728"/>
            </a:xfrm>
            <a:custGeom>
              <a:avLst/>
              <a:gdLst>
                <a:gd name="T0" fmla="*/ 3837 w 569"/>
                <a:gd name="T1" fmla="*/ 2929 h 546"/>
                <a:gd name="T2" fmla="*/ 3837 w 569"/>
                <a:gd name="T3" fmla="*/ 3568 h 546"/>
                <a:gd name="T4" fmla="*/ 3715 w 569"/>
                <a:gd name="T5" fmla="*/ 4112 h 546"/>
                <a:gd name="T6" fmla="*/ 3797 w 569"/>
                <a:gd name="T7" fmla="*/ 4607 h 546"/>
                <a:gd name="T8" fmla="*/ 3675 w 569"/>
                <a:gd name="T9" fmla="*/ 4857 h 546"/>
                <a:gd name="T10" fmla="*/ 3567 w 569"/>
                <a:gd name="T11" fmla="*/ 5727 h 546"/>
                <a:gd name="T12" fmla="*/ 3218 w 569"/>
                <a:gd name="T13" fmla="*/ 4876 h 546"/>
                <a:gd name="T14" fmla="*/ 3048 w 569"/>
                <a:gd name="T15" fmla="*/ 4183 h 546"/>
                <a:gd name="T16" fmla="*/ 2805 w 569"/>
                <a:gd name="T17" fmla="*/ 3185 h 546"/>
                <a:gd name="T18" fmla="*/ 2565 w 569"/>
                <a:gd name="T19" fmla="*/ 2127 h 546"/>
                <a:gd name="T20" fmla="*/ 2565 w 569"/>
                <a:gd name="T21" fmla="*/ 1972 h 546"/>
                <a:gd name="T22" fmla="*/ 2578 w 569"/>
                <a:gd name="T23" fmla="*/ 1211 h 546"/>
                <a:gd name="T24" fmla="*/ 2259 w 569"/>
                <a:gd name="T25" fmla="*/ 832 h 546"/>
                <a:gd name="T26" fmla="*/ 1873 w 569"/>
                <a:gd name="T27" fmla="*/ 948 h 546"/>
                <a:gd name="T28" fmla="*/ 1719 w 569"/>
                <a:gd name="T29" fmla="*/ 2313 h 546"/>
                <a:gd name="T30" fmla="*/ 1150 w 569"/>
                <a:gd name="T31" fmla="*/ 1591 h 546"/>
                <a:gd name="T32" fmla="*/ 2 w 569"/>
                <a:gd name="T33" fmla="*/ 1984 h 546"/>
                <a:gd name="T34" fmla="*/ 501 w 569"/>
                <a:gd name="T35" fmla="*/ 4047 h 546"/>
                <a:gd name="T36" fmla="*/ 1994 w 569"/>
                <a:gd name="T37" fmla="*/ 6021 h 546"/>
                <a:gd name="T38" fmla="*/ 3981 w 569"/>
                <a:gd name="T39" fmla="*/ 7033 h 546"/>
                <a:gd name="T40" fmla="*/ 4115 w 569"/>
                <a:gd name="T41" fmla="*/ 4993 h 546"/>
                <a:gd name="T42" fmla="*/ 4115 w 569"/>
                <a:gd name="T43" fmla="*/ 4951 h 546"/>
                <a:gd name="T44" fmla="*/ 4130 w 569"/>
                <a:gd name="T45" fmla="*/ 1925 h 546"/>
                <a:gd name="T46" fmla="*/ 3587 w 569"/>
                <a:gd name="T47" fmla="*/ 187 h 546"/>
                <a:gd name="T48" fmla="*/ 3534 w 569"/>
                <a:gd name="T49" fmla="*/ 151 h 546"/>
                <a:gd name="T50" fmla="*/ 3478 w 569"/>
                <a:gd name="T51" fmla="*/ 116 h 546"/>
                <a:gd name="T52" fmla="*/ 3439 w 569"/>
                <a:gd name="T53" fmla="*/ 87 h 546"/>
                <a:gd name="T54" fmla="*/ 3391 w 569"/>
                <a:gd name="T55" fmla="*/ 85 h 546"/>
                <a:gd name="T56" fmla="*/ 3340 w 569"/>
                <a:gd name="T57" fmla="*/ 49 h 546"/>
                <a:gd name="T58" fmla="*/ 3323 w 569"/>
                <a:gd name="T59" fmla="*/ 49 h 546"/>
                <a:gd name="T60" fmla="*/ 3280 w 569"/>
                <a:gd name="T61" fmla="*/ 37 h 546"/>
                <a:gd name="T62" fmla="*/ 3236 w 569"/>
                <a:gd name="T63" fmla="*/ 28 h 546"/>
                <a:gd name="T64" fmla="*/ 3218 w 569"/>
                <a:gd name="T65" fmla="*/ 1 h 546"/>
                <a:gd name="T66" fmla="*/ 3164 w 569"/>
                <a:gd name="T67" fmla="*/ 1 h 546"/>
                <a:gd name="T68" fmla="*/ 3114 w 569"/>
                <a:gd name="T69" fmla="*/ 0 h 546"/>
                <a:gd name="T70" fmla="*/ 3071 w 569"/>
                <a:gd name="T71" fmla="*/ 0 h 546"/>
                <a:gd name="T72" fmla="*/ 3039 w 569"/>
                <a:gd name="T73" fmla="*/ 0 h 546"/>
                <a:gd name="T74" fmla="*/ 3016 w 569"/>
                <a:gd name="T75" fmla="*/ 0 h 546"/>
                <a:gd name="T76" fmla="*/ 2973 w 569"/>
                <a:gd name="T77" fmla="*/ 0 h 546"/>
                <a:gd name="T78" fmla="*/ 2933 w 569"/>
                <a:gd name="T79" fmla="*/ 0 h 546"/>
                <a:gd name="T80" fmla="*/ 2895 w 569"/>
                <a:gd name="T81" fmla="*/ 0 h 546"/>
                <a:gd name="T82" fmla="*/ 2883 w 569"/>
                <a:gd name="T83" fmla="*/ 0 h 546"/>
                <a:gd name="T84" fmla="*/ 2823 w 569"/>
                <a:gd name="T85" fmla="*/ 1 h 546"/>
                <a:gd name="T86" fmla="*/ 2712 w 569"/>
                <a:gd name="T87" fmla="*/ 443 h 546"/>
                <a:gd name="T88" fmla="*/ 3008 w 569"/>
                <a:gd name="T89" fmla="*/ 357 h 546"/>
                <a:gd name="T90" fmla="*/ 3235 w 569"/>
                <a:gd name="T91" fmla="*/ 407 h 546"/>
                <a:gd name="T92" fmla="*/ 3478 w 569"/>
                <a:gd name="T93" fmla="*/ 491 h 546"/>
                <a:gd name="T94" fmla="*/ 3711 w 569"/>
                <a:gd name="T95" fmla="*/ 681 h 546"/>
                <a:gd name="T96" fmla="*/ 3906 w 569"/>
                <a:gd name="T97" fmla="*/ 1317 h 546"/>
                <a:gd name="T98" fmla="*/ 3769 w 569"/>
                <a:gd name="T99" fmla="*/ 1919 h 546"/>
                <a:gd name="T100" fmla="*/ 3691 w 569"/>
                <a:gd name="T101" fmla="*/ 2209 h 5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9"/>
                <a:gd name="T154" fmla="*/ 0 h 546"/>
                <a:gd name="T155" fmla="*/ 569 w 569"/>
                <a:gd name="T156" fmla="*/ 546 h 54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9" h="546">
                  <a:moveTo>
                    <a:pt x="497" y="166"/>
                  </a:moveTo>
                  <a:cubicBezTo>
                    <a:pt x="519" y="176"/>
                    <a:pt x="519" y="211"/>
                    <a:pt x="517" y="220"/>
                  </a:cubicBezTo>
                  <a:cubicBezTo>
                    <a:pt x="515" y="229"/>
                    <a:pt x="518" y="235"/>
                    <a:pt x="520" y="243"/>
                  </a:cubicBezTo>
                  <a:cubicBezTo>
                    <a:pt x="522" y="251"/>
                    <a:pt x="513" y="257"/>
                    <a:pt x="517" y="268"/>
                  </a:cubicBezTo>
                  <a:cubicBezTo>
                    <a:pt x="521" y="279"/>
                    <a:pt x="518" y="301"/>
                    <a:pt x="514" y="305"/>
                  </a:cubicBezTo>
                  <a:cubicBezTo>
                    <a:pt x="510" y="309"/>
                    <a:pt x="506" y="307"/>
                    <a:pt x="500" y="309"/>
                  </a:cubicBezTo>
                  <a:cubicBezTo>
                    <a:pt x="494" y="311"/>
                    <a:pt x="502" y="326"/>
                    <a:pt x="504" y="335"/>
                  </a:cubicBezTo>
                  <a:cubicBezTo>
                    <a:pt x="506" y="344"/>
                    <a:pt x="509" y="334"/>
                    <a:pt x="511" y="346"/>
                  </a:cubicBezTo>
                  <a:cubicBezTo>
                    <a:pt x="513" y="358"/>
                    <a:pt x="508" y="362"/>
                    <a:pt x="503" y="358"/>
                  </a:cubicBezTo>
                  <a:cubicBezTo>
                    <a:pt x="498" y="354"/>
                    <a:pt x="499" y="360"/>
                    <a:pt x="495" y="365"/>
                  </a:cubicBezTo>
                  <a:cubicBezTo>
                    <a:pt x="491" y="370"/>
                    <a:pt x="486" y="387"/>
                    <a:pt x="490" y="394"/>
                  </a:cubicBezTo>
                  <a:cubicBezTo>
                    <a:pt x="494" y="401"/>
                    <a:pt x="487" y="420"/>
                    <a:pt x="481" y="430"/>
                  </a:cubicBezTo>
                  <a:cubicBezTo>
                    <a:pt x="475" y="440"/>
                    <a:pt x="453" y="416"/>
                    <a:pt x="449" y="403"/>
                  </a:cubicBezTo>
                  <a:cubicBezTo>
                    <a:pt x="444" y="391"/>
                    <a:pt x="441" y="376"/>
                    <a:pt x="433" y="366"/>
                  </a:cubicBezTo>
                  <a:cubicBezTo>
                    <a:pt x="425" y="355"/>
                    <a:pt x="426" y="354"/>
                    <a:pt x="423" y="344"/>
                  </a:cubicBezTo>
                  <a:cubicBezTo>
                    <a:pt x="420" y="335"/>
                    <a:pt x="418" y="330"/>
                    <a:pt x="410" y="314"/>
                  </a:cubicBezTo>
                  <a:cubicBezTo>
                    <a:pt x="402" y="299"/>
                    <a:pt x="405" y="300"/>
                    <a:pt x="402" y="287"/>
                  </a:cubicBezTo>
                  <a:cubicBezTo>
                    <a:pt x="399" y="275"/>
                    <a:pt x="379" y="252"/>
                    <a:pt x="378" y="239"/>
                  </a:cubicBezTo>
                  <a:cubicBezTo>
                    <a:pt x="377" y="225"/>
                    <a:pt x="371" y="230"/>
                    <a:pt x="367" y="212"/>
                  </a:cubicBezTo>
                  <a:cubicBezTo>
                    <a:pt x="362" y="193"/>
                    <a:pt x="343" y="182"/>
                    <a:pt x="345" y="160"/>
                  </a:cubicBezTo>
                  <a:cubicBezTo>
                    <a:pt x="357" y="149"/>
                    <a:pt x="356" y="140"/>
                    <a:pt x="354" y="130"/>
                  </a:cubicBezTo>
                  <a:cubicBezTo>
                    <a:pt x="354" y="136"/>
                    <a:pt x="349" y="152"/>
                    <a:pt x="345" y="148"/>
                  </a:cubicBezTo>
                  <a:cubicBezTo>
                    <a:pt x="345" y="147"/>
                    <a:pt x="345" y="147"/>
                    <a:pt x="345" y="147"/>
                  </a:cubicBezTo>
                  <a:cubicBezTo>
                    <a:pt x="343" y="126"/>
                    <a:pt x="345" y="101"/>
                    <a:pt x="347" y="91"/>
                  </a:cubicBezTo>
                  <a:cubicBezTo>
                    <a:pt x="348" y="89"/>
                    <a:pt x="347" y="87"/>
                    <a:pt x="346" y="86"/>
                  </a:cubicBezTo>
                  <a:cubicBezTo>
                    <a:pt x="338" y="74"/>
                    <a:pt x="323" y="65"/>
                    <a:pt x="304" y="62"/>
                  </a:cubicBezTo>
                  <a:cubicBezTo>
                    <a:pt x="286" y="58"/>
                    <a:pt x="267" y="61"/>
                    <a:pt x="254" y="69"/>
                  </a:cubicBezTo>
                  <a:cubicBezTo>
                    <a:pt x="253" y="70"/>
                    <a:pt x="252" y="70"/>
                    <a:pt x="252" y="71"/>
                  </a:cubicBezTo>
                  <a:cubicBezTo>
                    <a:pt x="248" y="77"/>
                    <a:pt x="249" y="92"/>
                    <a:pt x="246" y="116"/>
                  </a:cubicBezTo>
                  <a:cubicBezTo>
                    <a:pt x="244" y="135"/>
                    <a:pt x="245" y="166"/>
                    <a:pt x="231" y="174"/>
                  </a:cubicBezTo>
                  <a:cubicBezTo>
                    <a:pt x="217" y="181"/>
                    <a:pt x="176" y="149"/>
                    <a:pt x="156" y="120"/>
                  </a:cubicBezTo>
                  <a:cubicBezTo>
                    <a:pt x="156" y="119"/>
                    <a:pt x="156" y="119"/>
                    <a:pt x="155" y="119"/>
                  </a:cubicBezTo>
                  <a:cubicBezTo>
                    <a:pt x="131" y="94"/>
                    <a:pt x="92" y="93"/>
                    <a:pt x="63" y="101"/>
                  </a:cubicBezTo>
                  <a:cubicBezTo>
                    <a:pt x="31" y="109"/>
                    <a:pt x="7" y="128"/>
                    <a:pt x="2" y="149"/>
                  </a:cubicBezTo>
                  <a:cubicBezTo>
                    <a:pt x="2" y="149"/>
                    <a:pt x="2" y="150"/>
                    <a:pt x="2" y="150"/>
                  </a:cubicBezTo>
                  <a:cubicBezTo>
                    <a:pt x="0" y="190"/>
                    <a:pt x="32" y="281"/>
                    <a:pt x="68" y="304"/>
                  </a:cubicBezTo>
                  <a:cubicBezTo>
                    <a:pt x="101" y="324"/>
                    <a:pt x="104" y="328"/>
                    <a:pt x="119" y="356"/>
                  </a:cubicBezTo>
                  <a:cubicBezTo>
                    <a:pt x="131" y="380"/>
                    <a:pt x="197" y="407"/>
                    <a:pt x="268" y="452"/>
                  </a:cubicBezTo>
                  <a:cubicBezTo>
                    <a:pt x="305" y="472"/>
                    <a:pt x="394" y="522"/>
                    <a:pt x="436" y="531"/>
                  </a:cubicBezTo>
                  <a:cubicBezTo>
                    <a:pt x="483" y="542"/>
                    <a:pt x="514" y="546"/>
                    <a:pt x="536" y="528"/>
                  </a:cubicBezTo>
                  <a:cubicBezTo>
                    <a:pt x="558" y="510"/>
                    <a:pt x="556" y="479"/>
                    <a:pt x="556" y="460"/>
                  </a:cubicBezTo>
                  <a:cubicBezTo>
                    <a:pt x="555" y="435"/>
                    <a:pt x="554" y="405"/>
                    <a:pt x="554" y="375"/>
                  </a:cubicBezTo>
                  <a:cubicBezTo>
                    <a:pt x="554" y="374"/>
                    <a:pt x="554" y="374"/>
                    <a:pt x="554" y="373"/>
                  </a:cubicBezTo>
                  <a:cubicBezTo>
                    <a:pt x="554" y="373"/>
                    <a:pt x="554" y="373"/>
                    <a:pt x="554" y="372"/>
                  </a:cubicBezTo>
                  <a:cubicBezTo>
                    <a:pt x="553" y="265"/>
                    <a:pt x="555" y="150"/>
                    <a:pt x="556" y="147"/>
                  </a:cubicBezTo>
                  <a:cubicBezTo>
                    <a:pt x="556" y="145"/>
                    <a:pt x="556" y="145"/>
                    <a:pt x="556" y="145"/>
                  </a:cubicBezTo>
                  <a:cubicBezTo>
                    <a:pt x="569" y="85"/>
                    <a:pt x="547" y="42"/>
                    <a:pt x="490" y="17"/>
                  </a:cubicBezTo>
                  <a:cubicBezTo>
                    <a:pt x="488" y="16"/>
                    <a:pt x="485" y="15"/>
                    <a:pt x="483" y="14"/>
                  </a:cubicBezTo>
                  <a:cubicBezTo>
                    <a:pt x="482" y="14"/>
                    <a:pt x="481" y="13"/>
                    <a:pt x="480" y="13"/>
                  </a:cubicBezTo>
                  <a:cubicBezTo>
                    <a:pt x="479" y="12"/>
                    <a:pt x="477" y="12"/>
                    <a:pt x="476" y="11"/>
                  </a:cubicBezTo>
                  <a:cubicBezTo>
                    <a:pt x="474" y="11"/>
                    <a:pt x="473" y="11"/>
                    <a:pt x="472" y="10"/>
                  </a:cubicBezTo>
                  <a:cubicBezTo>
                    <a:pt x="471" y="10"/>
                    <a:pt x="470" y="9"/>
                    <a:pt x="468" y="9"/>
                  </a:cubicBezTo>
                  <a:cubicBezTo>
                    <a:pt x="467" y="9"/>
                    <a:pt x="466" y="8"/>
                    <a:pt x="465" y="8"/>
                  </a:cubicBezTo>
                  <a:cubicBezTo>
                    <a:pt x="464" y="8"/>
                    <a:pt x="463" y="7"/>
                    <a:pt x="463" y="7"/>
                  </a:cubicBezTo>
                  <a:cubicBezTo>
                    <a:pt x="462" y="7"/>
                    <a:pt x="462" y="7"/>
                    <a:pt x="461" y="7"/>
                  </a:cubicBezTo>
                  <a:cubicBezTo>
                    <a:pt x="460" y="7"/>
                    <a:pt x="459" y="6"/>
                    <a:pt x="457" y="6"/>
                  </a:cubicBezTo>
                  <a:cubicBezTo>
                    <a:pt x="456" y="6"/>
                    <a:pt x="455" y="5"/>
                    <a:pt x="454" y="5"/>
                  </a:cubicBezTo>
                  <a:cubicBezTo>
                    <a:pt x="453" y="5"/>
                    <a:pt x="451" y="4"/>
                    <a:pt x="450" y="4"/>
                  </a:cubicBezTo>
                  <a:cubicBezTo>
                    <a:pt x="450" y="4"/>
                    <a:pt x="449" y="4"/>
                    <a:pt x="449" y="4"/>
                  </a:cubicBezTo>
                  <a:cubicBezTo>
                    <a:pt x="448" y="4"/>
                    <a:pt x="447" y="4"/>
                    <a:pt x="447" y="4"/>
                  </a:cubicBezTo>
                  <a:cubicBezTo>
                    <a:pt x="445" y="3"/>
                    <a:pt x="444" y="3"/>
                    <a:pt x="443" y="3"/>
                  </a:cubicBezTo>
                  <a:cubicBezTo>
                    <a:pt x="442" y="3"/>
                    <a:pt x="442" y="3"/>
                    <a:pt x="441" y="3"/>
                  </a:cubicBezTo>
                  <a:cubicBezTo>
                    <a:pt x="441" y="2"/>
                    <a:pt x="440" y="2"/>
                    <a:pt x="440" y="2"/>
                  </a:cubicBezTo>
                  <a:cubicBezTo>
                    <a:pt x="438" y="2"/>
                    <a:pt x="437" y="2"/>
                    <a:pt x="436" y="2"/>
                  </a:cubicBezTo>
                  <a:cubicBezTo>
                    <a:pt x="436" y="2"/>
                    <a:pt x="435" y="2"/>
                    <a:pt x="435" y="2"/>
                  </a:cubicBezTo>
                  <a:cubicBezTo>
                    <a:pt x="434" y="1"/>
                    <a:pt x="433" y="1"/>
                    <a:pt x="433" y="1"/>
                  </a:cubicBezTo>
                  <a:cubicBezTo>
                    <a:pt x="432" y="1"/>
                    <a:pt x="430" y="1"/>
                    <a:pt x="429" y="1"/>
                  </a:cubicBezTo>
                  <a:cubicBezTo>
                    <a:pt x="428" y="1"/>
                    <a:pt x="427" y="1"/>
                    <a:pt x="426" y="1"/>
                  </a:cubicBezTo>
                  <a:cubicBezTo>
                    <a:pt x="425" y="0"/>
                    <a:pt x="423" y="0"/>
                    <a:pt x="422" y="0"/>
                  </a:cubicBezTo>
                  <a:cubicBezTo>
                    <a:pt x="421" y="0"/>
                    <a:pt x="420" y="0"/>
                    <a:pt x="419" y="0"/>
                  </a:cubicBezTo>
                  <a:cubicBezTo>
                    <a:pt x="418" y="0"/>
                    <a:pt x="417" y="0"/>
                    <a:pt x="416" y="0"/>
                  </a:cubicBezTo>
                  <a:cubicBezTo>
                    <a:pt x="415" y="0"/>
                    <a:pt x="414" y="0"/>
                    <a:pt x="414" y="0"/>
                  </a:cubicBezTo>
                  <a:cubicBezTo>
                    <a:pt x="413" y="0"/>
                    <a:pt x="413" y="0"/>
                    <a:pt x="412" y="0"/>
                  </a:cubicBezTo>
                  <a:cubicBezTo>
                    <a:pt x="411" y="0"/>
                    <a:pt x="410" y="0"/>
                    <a:pt x="409" y="0"/>
                  </a:cubicBezTo>
                  <a:cubicBezTo>
                    <a:pt x="409" y="0"/>
                    <a:pt x="408" y="0"/>
                    <a:pt x="408" y="0"/>
                  </a:cubicBezTo>
                  <a:cubicBezTo>
                    <a:pt x="407" y="0"/>
                    <a:pt x="407" y="0"/>
                    <a:pt x="406" y="0"/>
                  </a:cubicBezTo>
                  <a:cubicBezTo>
                    <a:pt x="405" y="0"/>
                    <a:pt x="404" y="0"/>
                    <a:pt x="403" y="0"/>
                  </a:cubicBezTo>
                  <a:cubicBezTo>
                    <a:pt x="402" y="0"/>
                    <a:pt x="401" y="0"/>
                    <a:pt x="400" y="0"/>
                  </a:cubicBezTo>
                  <a:cubicBezTo>
                    <a:pt x="399" y="0"/>
                    <a:pt x="397" y="0"/>
                    <a:pt x="396" y="0"/>
                  </a:cubicBezTo>
                  <a:cubicBezTo>
                    <a:pt x="396" y="0"/>
                    <a:pt x="395" y="0"/>
                    <a:pt x="395" y="0"/>
                  </a:cubicBezTo>
                  <a:cubicBezTo>
                    <a:pt x="394" y="0"/>
                    <a:pt x="394" y="0"/>
                    <a:pt x="394" y="0"/>
                  </a:cubicBezTo>
                  <a:cubicBezTo>
                    <a:pt x="392" y="0"/>
                    <a:pt x="391" y="0"/>
                    <a:pt x="390" y="0"/>
                  </a:cubicBezTo>
                  <a:cubicBezTo>
                    <a:pt x="390" y="0"/>
                    <a:pt x="389" y="0"/>
                    <a:pt x="388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386" y="0"/>
                    <a:pt x="385" y="0"/>
                    <a:pt x="384" y="0"/>
                  </a:cubicBezTo>
                  <a:cubicBezTo>
                    <a:pt x="383" y="1"/>
                    <a:pt x="382" y="1"/>
                    <a:pt x="380" y="1"/>
                  </a:cubicBezTo>
                  <a:cubicBezTo>
                    <a:pt x="380" y="1"/>
                    <a:pt x="380" y="1"/>
                    <a:pt x="380" y="1"/>
                  </a:cubicBezTo>
                  <a:cubicBezTo>
                    <a:pt x="375" y="10"/>
                    <a:pt x="370" y="21"/>
                    <a:pt x="365" y="33"/>
                  </a:cubicBezTo>
                  <a:cubicBezTo>
                    <a:pt x="373" y="31"/>
                    <a:pt x="381" y="30"/>
                    <a:pt x="384" y="30"/>
                  </a:cubicBezTo>
                  <a:cubicBezTo>
                    <a:pt x="389" y="30"/>
                    <a:pt x="400" y="28"/>
                    <a:pt x="405" y="27"/>
                  </a:cubicBezTo>
                  <a:cubicBezTo>
                    <a:pt x="410" y="26"/>
                    <a:pt x="417" y="28"/>
                    <a:pt x="424" y="28"/>
                  </a:cubicBezTo>
                  <a:cubicBezTo>
                    <a:pt x="430" y="28"/>
                    <a:pt x="432" y="31"/>
                    <a:pt x="435" y="31"/>
                  </a:cubicBezTo>
                  <a:cubicBezTo>
                    <a:pt x="438" y="31"/>
                    <a:pt x="444" y="33"/>
                    <a:pt x="448" y="34"/>
                  </a:cubicBezTo>
                  <a:cubicBezTo>
                    <a:pt x="451" y="35"/>
                    <a:pt x="462" y="35"/>
                    <a:pt x="468" y="37"/>
                  </a:cubicBezTo>
                  <a:cubicBezTo>
                    <a:pt x="475" y="39"/>
                    <a:pt x="479" y="42"/>
                    <a:pt x="485" y="42"/>
                  </a:cubicBezTo>
                  <a:cubicBezTo>
                    <a:pt x="491" y="42"/>
                    <a:pt x="492" y="47"/>
                    <a:pt x="499" y="51"/>
                  </a:cubicBezTo>
                  <a:cubicBezTo>
                    <a:pt x="507" y="55"/>
                    <a:pt x="507" y="61"/>
                    <a:pt x="511" y="63"/>
                  </a:cubicBezTo>
                  <a:cubicBezTo>
                    <a:pt x="515" y="66"/>
                    <a:pt x="526" y="92"/>
                    <a:pt x="526" y="99"/>
                  </a:cubicBezTo>
                  <a:cubicBezTo>
                    <a:pt x="526" y="107"/>
                    <a:pt x="530" y="108"/>
                    <a:pt x="529" y="115"/>
                  </a:cubicBezTo>
                  <a:cubicBezTo>
                    <a:pt x="527" y="122"/>
                    <a:pt x="530" y="126"/>
                    <a:pt x="507" y="144"/>
                  </a:cubicBezTo>
                  <a:cubicBezTo>
                    <a:pt x="487" y="154"/>
                    <a:pt x="453" y="146"/>
                    <a:pt x="448" y="162"/>
                  </a:cubicBezTo>
                  <a:cubicBezTo>
                    <a:pt x="463" y="153"/>
                    <a:pt x="476" y="157"/>
                    <a:pt x="497" y="166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5" name="Freeform 564"/>
            <p:cNvSpPr>
              <a:spLocks/>
            </p:cNvSpPr>
            <p:nvPr/>
          </p:nvSpPr>
          <p:spPr bwMode="auto">
            <a:xfrm>
              <a:off x="393" y="2325"/>
              <a:ext cx="13" cy="23"/>
            </a:xfrm>
            <a:custGeom>
              <a:avLst/>
              <a:gdLst>
                <a:gd name="T0" fmla="*/ 0 w 11"/>
                <a:gd name="T1" fmla="*/ 135 h 17"/>
                <a:gd name="T2" fmla="*/ 48 w 11"/>
                <a:gd name="T3" fmla="*/ 1 h 17"/>
                <a:gd name="T4" fmla="*/ 21 w 11"/>
                <a:gd name="T5" fmla="*/ 258 h 17"/>
                <a:gd name="T6" fmla="*/ 0 60000 65536"/>
                <a:gd name="T7" fmla="*/ 0 60000 65536"/>
                <a:gd name="T8" fmla="*/ 0 60000 65536"/>
                <a:gd name="T9" fmla="*/ 0 w 11"/>
                <a:gd name="T10" fmla="*/ 0 h 17"/>
                <a:gd name="T11" fmla="*/ 11 w 11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7">
                  <a:moveTo>
                    <a:pt x="0" y="9"/>
                  </a:moveTo>
                  <a:cubicBezTo>
                    <a:pt x="2" y="5"/>
                    <a:pt x="6" y="0"/>
                    <a:pt x="11" y="1"/>
                  </a:cubicBezTo>
                  <a:cubicBezTo>
                    <a:pt x="11" y="7"/>
                    <a:pt x="6" y="13"/>
                    <a:pt x="5" y="17"/>
                  </a:cubicBezTo>
                </a:path>
              </a:pathLst>
            </a:custGeom>
            <a:noFill/>
            <a:ln w="7938">
              <a:solidFill>
                <a:srgbClr val="F5BAC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6" name="Freeform 565"/>
            <p:cNvSpPr>
              <a:spLocks/>
            </p:cNvSpPr>
            <p:nvPr/>
          </p:nvSpPr>
          <p:spPr bwMode="auto">
            <a:xfrm>
              <a:off x="523" y="1393"/>
              <a:ext cx="272" cy="531"/>
            </a:xfrm>
            <a:custGeom>
              <a:avLst/>
              <a:gdLst>
                <a:gd name="T0" fmla="*/ 614 w 218"/>
                <a:gd name="T1" fmla="*/ 5137 h 398"/>
                <a:gd name="T2" fmla="*/ 172 w 218"/>
                <a:gd name="T3" fmla="*/ 4052 h 398"/>
                <a:gd name="T4" fmla="*/ 472 w 218"/>
                <a:gd name="T5" fmla="*/ 1842 h 398"/>
                <a:gd name="T6" fmla="*/ 1222 w 218"/>
                <a:gd name="T7" fmla="*/ 1754 h 398"/>
                <a:gd name="T8" fmla="*/ 1382 w 218"/>
                <a:gd name="T9" fmla="*/ 1961 h 398"/>
                <a:gd name="T10" fmla="*/ 1296 w 218"/>
                <a:gd name="T11" fmla="*/ 2097 h 398"/>
                <a:gd name="T12" fmla="*/ 1597 w 218"/>
                <a:gd name="T13" fmla="*/ 2244 h 398"/>
                <a:gd name="T14" fmla="*/ 1558 w 218"/>
                <a:gd name="T15" fmla="*/ 1690 h 398"/>
                <a:gd name="T16" fmla="*/ 1466 w 218"/>
                <a:gd name="T17" fmla="*/ 1838 h 398"/>
                <a:gd name="T18" fmla="*/ 1278 w 218"/>
                <a:gd name="T19" fmla="*/ 1572 h 398"/>
                <a:gd name="T20" fmla="*/ 1270 w 218"/>
                <a:gd name="T21" fmla="*/ 1572 h 398"/>
                <a:gd name="T22" fmla="*/ 1270 w 218"/>
                <a:gd name="T23" fmla="*/ 1572 h 398"/>
                <a:gd name="T24" fmla="*/ 1011 w 218"/>
                <a:gd name="T25" fmla="*/ 1440 h 398"/>
                <a:gd name="T26" fmla="*/ 1296 w 218"/>
                <a:gd name="T27" fmla="*/ 249 h 398"/>
                <a:gd name="T28" fmla="*/ 1205 w 218"/>
                <a:gd name="T29" fmla="*/ 129 h 398"/>
                <a:gd name="T30" fmla="*/ 1213 w 218"/>
                <a:gd name="T31" fmla="*/ 113 h 398"/>
                <a:gd name="T32" fmla="*/ 857 w 218"/>
                <a:gd name="T33" fmla="*/ 1394 h 398"/>
                <a:gd name="T34" fmla="*/ 716 w 218"/>
                <a:gd name="T35" fmla="*/ 1416 h 398"/>
                <a:gd name="T36" fmla="*/ 911 w 218"/>
                <a:gd name="T37" fmla="*/ 37 h 398"/>
                <a:gd name="T38" fmla="*/ 802 w 218"/>
                <a:gd name="T39" fmla="*/ 1 h 398"/>
                <a:gd name="T40" fmla="*/ 802 w 218"/>
                <a:gd name="T41" fmla="*/ 1 h 398"/>
                <a:gd name="T42" fmla="*/ 549 w 218"/>
                <a:gd name="T43" fmla="*/ 1514 h 398"/>
                <a:gd name="T44" fmla="*/ 549 w 218"/>
                <a:gd name="T45" fmla="*/ 1514 h 398"/>
                <a:gd name="T46" fmla="*/ 394 w 218"/>
                <a:gd name="T47" fmla="*/ 1690 h 398"/>
                <a:gd name="T48" fmla="*/ 346 w 218"/>
                <a:gd name="T49" fmla="*/ 1805 h 398"/>
                <a:gd name="T50" fmla="*/ 404 w 218"/>
                <a:gd name="T51" fmla="*/ 201 h 398"/>
                <a:gd name="T52" fmla="*/ 303 w 218"/>
                <a:gd name="T53" fmla="*/ 240 h 398"/>
                <a:gd name="T54" fmla="*/ 303 w 218"/>
                <a:gd name="T55" fmla="*/ 240 h 398"/>
                <a:gd name="T56" fmla="*/ 172 w 218"/>
                <a:gd name="T57" fmla="*/ 2255 h 398"/>
                <a:gd name="T58" fmla="*/ 172 w 218"/>
                <a:gd name="T59" fmla="*/ 2276 h 398"/>
                <a:gd name="T60" fmla="*/ 71 w 218"/>
                <a:gd name="T61" fmla="*/ 4116 h 398"/>
                <a:gd name="T62" fmla="*/ 585 w 218"/>
                <a:gd name="T63" fmla="*/ 5330 h 3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18"/>
                <a:gd name="T97" fmla="*/ 0 h 398"/>
                <a:gd name="T98" fmla="*/ 218 w 218"/>
                <a:gd name="T99" fmla="*/ 398 h 39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18" h="398">
                  <a:moveTo>
                    <a:pt x="84" y="384"/>
                  </a:moveTo>
                  <a:cubicBezTo>
                    <a:pt x="55" y="370"/>
                    <a:pt x="36" y="345"/>
                    <a:pt x="24" y="303"/>
                  </a:cubicBezTo>
                  <a:cubicBezTo>
                    <a:pt x="12" y="262"/>
                    <a:pt x="22" y="176"/>
                    <a:pt x="64" y="138"/>
                  </a:cubicBezTo>
                  <a:cubicBezTo>
                    <a:pt x="90" y="115"/>
                    <a:pt x="125" y="113"/>
                    <a:pt x="167" y="131"/>
                  </a:cubicBezTo>
                  <a:cubicBezTo>
                    <a:pt x="175" y="135"/>
                    <a:pt x="182" y="140"/>
                    <a:pt x="189" y="147"/>
                  </a:cubicBezTo>
                  <a:cubicBezTo>
                    <a:pt x="177" y="157"/>
                    <a:pt x="177" y="157"/>
                    <a:pt x="177" y="157"/>
                  </a:cubicBezTo>
                  <a:cubicBezTo>
                    <a:pt x="218" y="167"/>
                    <a:pt x="218" y="167"/>
                    <a:pt x="218" y="167"/>
                  </a:cubicBezTo>
                  <a:cubicBezTo>
                    <a:pt x="212" y="127"/>
                    <a:pt x="212" y="127"/>
                    <a:pt x="212" y="127"/>
                  </a:cubicBezTo>
                  <a:cubicBezTo>
                    <a:pt x="200" y="137"/>
                    <a:pt x="200" y="137"/>
                    <a:pt x="200" y="137"/>
                  </a:cubicBezTo>
                  <a:cubicBezTo>
                    <a:pt x="192" y="129"/>
                    <a:pt x="183" y="123"/>
                    <a:pt x="174" y="118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61" y="112"/>
                    <a:pt x="149" y="109"/>
                    <a:pt x="138" y="107"/>
                  </a:cubicBezTo>
                  <a:cubicBezTo>
                    <a:pt x="153" y="89"/>
                    <a:pt x="177" y="17"/>
                    <a:pt x="177" y="19"/>
                  </a:cubicBezTo>
                  <a:cubicBezTo>
                    <a:pt x="174" y="15"/>
                    <a:pt x="169" y="12"/>
                    <a:pt x="164" y="10"/>
                  </a:cubicBezTo>
                  <a:cubicBezTo>
                    <a:pt x="164" y="9"/>
                    <a:pt x="165" y="9"/>
                    <a:pt x="165" y="8"/>
                  </a:cubicBezTo>
                  <a:cubicBezTo>
                    <a:pt x="154" y="40"/>
                    <a:pt x="134" y="100"/>
                    <a:pt x="118" y="104"/>
                  </a:cubicBezTo>
                  <a:cubicBezTo>
                    <a:pt x="111" y="104"/>
                    <a:pt x="105" y="105"/>
                    <a:pt x="98" y="106"/>
                  </a:cubicBezTo>
                  <a:cubicBezTo>
                    <a:pt x="113" y="79"/>
                    <a:pt x="120" y="35"/>
                    <a:pt x="124" y="3"/>
                  </a:cubicBezTo>
                  <a:cubicBezTo>
                    <a:pt x="119" y="1"/>
                    <a:pt x="114" y="0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5" y="43"/>
                    <a:pt x="94" y="96"/>
                    <a:pt x="75" y="113"/>
                  </a:cubicBezTo>
                  <a:cubicBezTo>
                    <a:pt x="75" y="113"/>
                    <a:pt x="75" y="113"/>
                    <a:pt x="75" y="113"/>
                  </a:cubicBezTo>
                  <a:cubicBezTo>
                    <a:pt x="67" y="117"/>
                    <a:pt x="60" y="122"/>
                    <a:pt x="54" y="127"/>
                  </a:cubicBezTo>
                  <a:cubicBezTo>
                    <a:pt x="52" y="130"/>
                    <a:pt x="49" y="132"/>
                    <a:pt x="47" y="135"/>
                  </a:cubicBezTo>
                  <a:cubicBezTo>
                    <a:pt x="53" y="98"/>
                    <a:pt x="55" y="52"/>
                    <a:pt x="55" y="15"/>
                  </a:cubicBezTo>
                  <a:cubicBezTo>
                    <a:pt x="50" y="14"/>
                    <a:pt x="45" y="15"/>
                    <a:pt x="41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69"/>
                    <a:pt x="36" y="138"/>
                    <a:pt x="24" y="169"/>
                  </a:cubicBezTo>
                  <a:cubicBezTo>
                    <a:pt x="24" y="170"/>
                    <a:pt x="24" y="170"/>
                    <a:pt x="24" y="170"/>
                  </a:cubicBezTo>
                  <a:cubicBezTo>
                    <a:pt x="3" y="215"/>
                    <a:pt x="0" y="274"/>
                    <a:pt x="10" y="307"/>
                  </a:cubicBezTo>
                  <a:cubicBezTo>
                    <a:pt x="24" y="353"/>
                    <a:pt x="45" y="383"/>
                    <a:pt x="79" y="398"/>
                  </a:cubicBezTo>
                </a:path>
              </a:pathLst>
            </a:custGeom>
            <a:noFill/>
            <a:ln w="3175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27" name="Freeform 566"/>
            <p:cNvSpPr>
              <a:spLocks/>
            </p:cNvSpPr>
            <p:nvPr/>
          </p:nvSpPr>
          <p:spPr bwMode="auto">
            <a:xfrm>
              <a:off x="758" y="1999"/>
              <a:ext cx="70" cy="149"/>
            </a:xfrm>
            <a:custGeom>
              <a:avLst/>
              <a:gdLst>
                <a:gd name="T0" fmla="*/ 319 w 56"/>
                <a:gd name="T1" fmla="*/ 1461 h 112"/>
                <a:gd name="T2" fmla="*/ 423 w 56"/>
                <a:gd name="T3" fmla="*/ 1413 h 112"/>
                <a:gd name="T4" fmla="*/ 195 w 56"/>
                <a:gd name="T5" fmla="*/ 406 h 112"/>
                <a:gd name="T6" fmla="*/ 304 w 56"/>
                <a:gd name="T7" fmla="*/ 287 h 112"/>
                <a:gd name="T8" fmla="*/ 0 w 56"/>
                <a:gd name="T9" fmla="*/ 0 h 112"/>
                <a:gd name="T10" fmla="*/ 0 w 56"/>
                <a:gd name="T11" fmla="*/ 600 h 112"/>
                <a:gd name="T12" fmla="*/ 110 w 56"/>
                <a:gd name="T13" fmla="*/ 500 h 112"/>
                <a:gd name="T14" fmla="*/ 319 w 56"/>
                <a:gd name="T15" fmla="*/ 1461 h 1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"/>
                <a:gd name="T25" fmla="*/ 0 h 112"/>
                <a:gd name="T26" fmla="*/ 56 w 56"/>
                <a:gd name="T27" fmla="*/ 112 h 1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" h="112">
                  <a:moveTo>
                    <a:pt x="42" y="112"/>
                  </a:moveTo>
                  <a:cubicBezTo>
                    <a:pt x="56" y="108"/>
                    <a:pt x="56" y="108"/>
                    <a:pt x="56" y="108"/>
                  </a:cubicBezTo>
                  <a:cubicBezTo>
                    <a:pt x="50" y="89"/>
                    <a:pt x="42" y="59"/>
                    <a:pt x="26" y="31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29" y="65"/>
                    <a:pt x="37" y="94"/>
                    <a:pt x="42" y="112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728" name="Freeform 567"/>
            <p:cNvSpPr>
              <a:spLocks/>
            </p:cNvSpPr>
            <p:nvPr/>
          </p:nvSpPr>
          <p:spPr bwMode="auto">
            <a:xfrm>
              <a:off x="620" y="1957"/>
              <a:ext cx="59" cy="174"/>
            </a:xfrm>
            <a:custGeom>
              <a:avLst/>
              <a:gdLst>
                <a:gd name="T0" fmla="*/ 186 w 47"/>
                <a:gd name="T1" fmla="*/ 1794 h 130"/>
                <a:gd name="T2" fmla="*/ 304 w 47"/>
                <a:gd name="T3" fmla="*/ 1788 h 130"/>
                <a:gd name="T4" fmla="*/ 242 w 47"/>
                <a:gd name="T5" fmla="*/ 550 h 130"/>
                <a:gd name="T6" fmla="*/ 365 w 47"/>
                <a:gd name="T7" fmla="*/ 550 h 130"/>
                <a:gd name="T8" fmla="*/ 186 w 47"/>
                <a:gd name="T9" fmla="*/ 0 h 130"/>
                <a:gd name="T10" fmla="*/ 0 w 47"/>
                <a:gd name="T11" fmla="*/ 550 h 130"/>
                <a:gd name="T12" fmla="*/ 123 w 47"/>
                <a:gd name="T13" fmla="*/ 550 h 130"/>
                <a:gd name="T14" fmla="*/ 186 w 47"/>
                <a:gd name="T15" fmla="*/ 1794 h 1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130"/>
                <a:gd name="T26" fmla="*/ 47 w 47"/>
                <a:gd name="T27" fmla="*/ 130 h 1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130">
                  <a:moveTo>
                    <a:pt x="24" y="130"/>
                  </a:moveTo>
                  <a:cubicBezTo>
                    <a:pt x="39" y="129"/>
                    <a:pt x="39" y="129"/>
                    <a:pt x="39" y="129"/>
                  </a:cubicBezTo>
                  <a:cubicBezTo>
                    <a:pt x="34" y="99"/>
                    <a:pt x="31" y="69"/>
                    <a:pt x="31" y="40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69"/>
                    <a:pt x="19" y="100"/>
                    <a:pt x="24" y="130"/>
                  </a:cubicBez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729" name="Freeform 568"/>
            <p:cNvSpPr>
              <a:spLocks/>
            </p:cNvSpPr>
            <p:nvPr/>
          </p:nvSpPr>
          <p:spPr bwMode="auto">
            <a:xfrm>
              <a:off x="643" y="1296"/>
              <a:ext cx="58" cy="101"/>
            </a:xfrm>
            <a:custGeom>
              <a:avLst/>
              <a:gdLst>
                <a:gd name="T0" fmla="*/ 89 w 47"/>
                <a:gd name="T1" fmla="*/ 956 h 76"/>
                <a:gd name="T2" fmla="*/ 186 w 47"/>
                <a:gd name="T3" fmla="*/ 983 h 76"/>
                <a:gd name="T4" fmla="*/ 207 w 47"/>
                <a:gd name="T5" fmla="*/ 514 h 76"/>
                <a:gd name="T6" fmla="*/ 315 w 47"/>
                <a:gd name="T7" fmla="*/ 530 h 76"/>
                <a:gd name="T8" fmla="*/ 168 w 47"/>
                <a:gd name="T9" fmla="*/ 0 h 76"/>
                <a:gd name="T10" fmla="*/ 0 w 47"/>
                <a:gd name="T11" fmla="*/ 505 h 76"/>
                <a:gd name="T12" fmla="*/ 110 w 47"/>
                <a:gd name="T13" fmla="*/ 514 h 76"/>
                <a:gd name="T14" fmla="*/ 89 w 47"/>
                <a:gd name="T15" fmla="*/ 956 h 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76"/>
                <a:gd name="T26" fmla="*/ 47 w 47"/>
                <a:gd name="T27" fmla="*/ 76 h 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76">
                  <a:moveTo>
                    <a:pt x="13" y="74"/>
                  </a:moveTo>
                  <a:cubicBezTo>
                    <a:pt x="18" y="73"/>
                    <a:pt x="23" y="74"/>
                    <a:pt x="28" y="76"/>
                  </a:cubicBezTo>
                  <a:cubicBezTo>
                    <a:pt x="30" y="61"/>
                    <a:pt x="30" y="48"/>
                    <a:pt x="31" y="40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49"/>
                    <a:pt x="15" y="61"/>
                    <a:pt x="13" y="74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730" name="Freeform 569"/>
            <p:cNvSpPr>
              <a:spLocks/>
            </p:cNvSpPr>
            <p:nvPr/>
          </p:nvSpPr>
          <p:spPr bwMode="auto">
            <a:xfrm>
              <a:off x="728" y="1311"/>
              <a:ext cx="51" cy="108"/>
            </a:xfrm>
            <a:custGeom>
              <a:avLst/>
              <a:gdLst>
                <a:gd name="T0" fmla="*/ 1 w 41"/>
                <a:gd name="T1" fmla="*/ 927 h 81"/>
                <a:gd name="T2" fmla="*/ 0 w 41"/>
                <a:gd name="T3" fmla="*/ 960 h 81"/>
                <a:gd name="T4" fmla="*/ 95 w 41"/>
                <a:gd name="T5" fmla="*/ 1079 h 81"/>
                <a:gd name="T6" fmla="*/ 109 w 41"/>
                <a:gd name="T7" fmla="*/ 988 h 81"/>
                <a:gd name="T8" fmla="*/ 195 w 41"/>
                <a:gd name="T9" fmla="*/ 519 h 81"/>
                <a:gd name="T10" fmla="*/ 291 w 41"/>
                <a:gd name="T11" fmla="*/ 628 h 81"/>
                <a:gd name="T12" fmla="*/ 291 w 41"/>
                <a:gd name="T13" fmla="*/ 0 h 81"/>
                <a:gd name="T14" fmla="*/ 0 w 41"/>
                <a:gd name="T15" fmla="*/ 305 h 81"/>
                <a:gd name="T16" fmla="*/ 96 w 41"/>
                <a:gd name="T17" fmla="*/ 427 h 81"/>
                <a:gd name="T18" fmla="*/ 1 w 41"/>
                <a:gd name="T19" fmla="*/ 927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1"/>
                <a:gd name="T31" fmla="*/ 0 h 81"/>
                <a:gd name="T32" fmla="*/ 41 w 41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1" h="81">
                  <a:moveTo>
                    <a:pt x="1" y="70"/>
                  </a:moveTo>
                  <a:cubicBezTo>
                    <a:pt x="1" y="71"/>
                    <a:pt x="0" y="71"/>
                    <a:pt x="0" y="72"/>
                  </a:cubicBezTo>
                  <a:cubicBezTo>
                    <a:pt x="5" y="74"/>
                    <a:pt x="10" y="77"/>
                    <a:pt x="13" y="81"/>
                  </a:cubicBezTo>
                  <a:cubicBezTo>
                    <a:pt x="13" y="79"/>
                    <a:pt x="14" y="77"/>
                    <a:pt x="15" y="74"/>
                  </a:cubicBezTo>
                  <a:cubicBezTo>
                    <a:pt x="19" y="61"/>
                    <a:pt x="24" y="47"/>
                    <a:pt x="27" y="39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1" y="40"/>
                    <a:pt x="6" y="54"/>
                    <a:pt x="1" y="70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731" name="Freeform 570"/>
            <p:cNvSpPr>
              <a:spLocks/>
            </p:cNvSpPr>
            <p:nvPr/>
          </p:nvSpPr>
          <p:spPr bwMode="auto">
            <a:xfrm>
              <a:off x="554" y="1301"/>
              <a:ext cx="57" cy="115"/>
            </a:xfrm>
            <a:custGeom>
              <a:avLst/>
              <a:gdLst>
                <a:gd name="T0" fmla="*/ 110 w 46"/>
                <a:gd name="T1" fmla="*/ 1177 h 86"/>
                <a:gd name="T2" fmla="*/ 207 w 46"/>
                <a:gd name="T3" fmla="*/ 1177 h 86"/>
                <a:gd name="T4" fmla="*/ 207 w 46"/>
                <a:gd name="T5" fmla="*/ 544 h 86"/>
                <a:gd name="T6" fmla="*/ 317 w 46"/>
                <a:gd name="T7" fmla="*/ 522 h 86"/>
                <a:gd name="T8" fmla="*/ 135 w 46"/>
                <a:gd name="T9" fmla="*/ 0 h 86"/>
                <a:gd name="T10" fmla="*/ 0 w 46"/>
                <a:gd name="T11" fmla="*/ 595 h 86"/>
                <a:gd name="T12" fmla="*/ 109 w 46"/>
                <a:gd name="T13" fmla="*/ 567 h 86"/>
                <a:gd name="T14" fmla="*/ 110 w 46"/>
                <a:gd name="T15" fmla="*/ 1177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"/>
                <a:gd name="T25" fmla="*/ 0 h 86"/>
                <a:gd name="T26" fmla="*/ 46 w 46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" h="86">
                  <a:moveTo>
                    <a:pt x="16" y="86"/>
                  </a:moveTo>
                  <a:cubicBezTo>
                    <a:pt x="21" y="85"/>
                    <a:pt x="25" y="85"/>
                    <a:pt x="30" y="86"/>
                  </a:cubicBezTo>
                  <a:cubicBezTo>
                    <a:pt x="31" y="67"/>
                    <a:pt x="30" y="50"/>
                    <a:pt x="30" y="40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6" y="52"/>
                    <a:pt x="16" y="66"/>
                    <a:pt x="16" y="86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732" name="Freeform 571"/>
            <p:cNvSpPr>
              <a:spLocks/>
            </p:cNvSpPr>
            <p:nvPr/>
          </p:nvSpPr>
          <p:spPr bwMode="auto">
            <a:xfrm>
              <a:off x="211" y="1599"/>
              <a:ext cx="768" cy="305"/>
            </a:xfrm>
            <a:custGeom>
              <a:avLst/>
              <a:gdLst>
                <a:gd name="T0" fmla="*/ 2788 w 614"/>
                <a:gd name="T1" fmla="*/ 3021 h 229"/>
                <a:gd name="T2" fmla="*/ 3081 w 614"/>
                <a:gd name="T3" fmla="*/ 1501 h 229"/>
                <a:gd name="T4" fmla="*/ 4567 w 614"/>
                <a:gd name="T5" fmla="*/ 1196 h 229"/>
                <a:gd name="T6" fmla="*/ 4579 w 614"/>
                <a:gd name="T7" fmla="*/ 1006 h 229"/>
                <a:gd name="T8" fmla="*/ 3223 w 614"/>
                <a:gd name="T9" fmla="*/ 1145 h 229"/>
                <a:gd name="T10" fmla="*/ 3729 w 614"/>
                <a:gd name="T11" fmla="*/ 674 h 229"/>
                <a:gd name="T12" fmla="*/ 4565 w 614"/>
                <a:gd name="T13" fmla="*/ 557 h 229"/>
                <a:gd name="T14" fmla="*/ 4595 w 614"/>
                <a:gd name="T15" fmla="*/ 557 h 229"/>
                <a:gd name="T16" fmla="*/ 4603 w 614"/>
                <a:gd name="T17" fmla="*/ 364 h 229"/>
                <a:gd name="T18" fmla="*/ 4565 w 614"/>
                <a:gd name="T19" fmla="*/ 364 h 229"/>
                <a:gd name="T20" fmla="*/ 3720 w 614"/>
                <a:gd name="T21" fmla="*/ 475 h 229"/>
                <a:gd name="T22" fmla="*/ 3087 w 614"/>
                <a:gd name="T23" fmla="*/ 1139 h 229"/>
                <a:gd name="T24" fmla="*/ 3027 w 614"/>
                <a:gd name="T25" fmla="*/ 947 h 229"/>
                <a:gd name="T26" fmla="*/ 2458 w 614"/>
                <a:gd name="T27" fmla="*/ 625 h 229"/>
                <a:gd name="T28" fmla="*/ 1415 w 614"/>
                <a:gd name="T29" fmla="*/ 625 h 229"/>
                <a:gd name="T30" fmla="*/ 70 w 614"/>
                <a:gd name="T31" fmla="*/ 0 h 229"/>
                <a:gd name="T32" fmla="*/ 56 w 614"/>
                <a:gd name="T33" fmla="*/ 186 h 229"/>
                <a:gd name="T34" fmla="*/ 977 w 614"/>
                <a:gd name="T35" fmla="*/ 625 h 229"/>
                <a:gd name="T36" fmla="*/ 20 w 614"/>
                <a:gd name="T37" fmla="*/ 586 h 229"/>
                <a:gd name="T38" fmla="*/ 0 w 614"/>
                <a:gd name="T39" fmla="*/ 761 h 229"/>
                <a:gd name="T40" fmla="*/ 2458 w 614"/>
                <a:gd name="T41" fmla="*/ 806 h 229"/>
                <a:gd name="T42" fmla="*/ 2944 w 614"/>
                <a:gd name="T43" fmla="*/ 1073 h 229"/>
                <a:gd name="T44" fmla="*/ 2989 w 614"/>
                <a:gd name="T45" fmla="*/ 1396 h 229"/>
                <a:gd name="T46" fmla="*/ 2675 w 614"/>
                <a:gd name="T47" fmla="*/ 2978 h 2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14"/>
                <a:gd name="T73" fmla="*/ 0 h 229"/>
                <a:gd name="T74" fmla="*/ 614 w 614"/>
                <a:gd name="T75" fmla="*/ 229 h 22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14" h="229">
                  <a:moveTo>
                    <a:pt x="372" y="229"/>
                  </a:moveTo>
                  <a:cubicBezTo>
                    <a:pt x="380" y="186"/>
                    <a:pt x="394" y="143"/>
                    <a:pt x="411" y="114"/>
                  </a:cubicBezTo>
                  <a:cubicBezTo>
                    <a:pt x="422" y="96"/>
                    <a:pt x="540" y="91"/>
                    <a:pt x="610" y="91"/>
                  </a:cubicBezTo>
                  <a:cubicBezTo>
                    <a:pt x="611" y="86"/>
                    <a:pt x="611" y="81"/>
                    <a:pt x="611" y="76"/>
                  </a:cubicBezTo>
                  <a:cubicBezTo>
                    <a:pt x="552" y="75"/>
                    <a:pt x="455" y="77"/>
                    <a:pt x="430" y="87"/>
                  </a:cubicBezTo>
                  <a:cubicBezTo>
                    <a:pt x="451" y="61"/>
                    <a:pt x="473" y="55"/>
                    <a:pt x="498" y="51"/>
                  </a:cubicBezTo>
                  <a:cubicBezTo>
                    <a:pt x="536" y="44"/>
                    <a:pt x="608" y="42"/>
                    <a:pt x="609" y="42"/>
                  </a:cubicBezTo>
                  <a:cubicBezTo>
                    <a:pt x="613" y="42"/>
                    <a:pt x="613" y="42"/>
                    <a:pt x="613" y="42"/>
                  </a:cubicBezTo>
                  <a:cubicBezTo>
                    <a:pt x="614" y="38"/>
                    <a:pt x="614" y="32"/>
                    <a:pt x="614" y="28"/>
                  </a:cubicBezTo>
                  <a:cubicBezTo>
                    <a:pt x="609" y="28"/>
                    <a:pt x="609" y="28"/>
                    <a:pt x="609" y="28"/>
                  </a:cubicBezTo>
                  <a:cubicBezTo>
                    <a:pt x="607" y="28"/>
                    <a:pt x="535" y="29"/>
                    <a:pt x="496" y="36"/>
                  </a:cubicBezTo>
                  <a:cubicBezTo>
                    <a:pt x="464" y="42"/>
                    <a:pt x="436" y="53"/>
                    <a:pt x="412" y="86"/>
                  </a:cubicBezTo>
                  <a:cubicBezTo>
                    <a:pt x="410" y="81"/>
                    <a:pt x="408" y="76"/>
                    <a:pt x="404" y="72"/>
                  </a:cubicBezTo>
                  <a:cubicBezTo>
                    <a:pt x="386" y="49"/>
                    <a:pt x="348" y="47"/>
                    <a:pt x="328" y="47"/>
                  </a:cubicBezTo>
                  <a:cubicBezTo>
                    <a:pt x="189" y="47"/>
                    <a:pt x="189" y="47"/>
                    <a:pt x="189" y="47"/>
                  </a:cubicBezTo>
                  <a:cubicBezTo>
                    <a:pt x="175" y="44"/>
                    <a:pt x="35" y="8"/>
                    <a:pt x="9" y="0"/>
                  </a:cubicBezTo>
                  <a:cubicBezTo>
                    <a:pt x="7" y="4"/>
                    <a:pt x="6" y="9"/>
                    <a:pt x="7" y="14"/>
                  </a:cubicBezTo>
                  <a:cubicBezTo>
                    <a:pt x="7" y="14"/>
                    <a:pt x="116" y="43"/>
                    <a:pt x="130" y="47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0" y="48"/>
                    <a:pt x="0" y="53"/>
                    <a:pt x="0" y="58"/>
                  </a:cubicBezTo>
                  <a:cubicBezTo>
                    <a:pt x="328" y="61"/>
                    <a:pt x="328" y="61"/>
                    <a:pt x="328" y="61"/>
                  </a:cubicBezTo>
                  <a:cubicBezTo>
                    <a:pt x="345" y="61"/>
                    <a:pt x="378" y="62"/>
                    <a:pt x="393" y="81"/>
                  </a:cubicBezTo>
                  <a:cubicBezTo>
                    <a:pt x="399" y="89"/>
                    <a:pt x="401" y="97"/>
                    <a:pt x="399" y="106"/>
                  </a:cubicBezTo>
                  <a:cubicBezTo>
                    <a:pt x="381" y="136"/>
                    <a:pt x="366" y="181"/>
                    <a:pt x="357" y="226"/>
                  </a:cubicBezTo>
                </a:path>
              </a:pathLst>
            </a:custGeom>
            <a:noFill/>
            <a:ln w="3175">
              <a:solidFill>
                <a:srgbClr val="0B4D9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33" name="Freeform 572"/>
            <p:cNvSpPr>
              <a:spLocks/>
            </p:cNvSpPr>
            <p:nvPr/>
          </p:nvSpPr>
          <p:spPr bwMode="auto">
            <a:xfrm>
              <a:off x="978" y="1615"/>
              <a:ext cx="118" cy="62"/>
            </a:xfrm>
            <a:custGeom>
              <a:avLst/>
              <a:gdLst>
                <a:gd name="T0" fmla="*/ 0 w 94"/>
                <a:gd name="T1" fmla="*/ 376 h 47"/>
                <a:gd name="T2" fmla="*/ 412 w 94"/>
                <a:gd name="T3" fmla="*/ 376 h 47"/>
                <a:gd name="T4" fmla="*/ 412 w 94"/>
                <a:gd name="T5" fmla="*/ 567 h 47"/>
                <a:gd name="T6" fmla="*/ 727 w 94"/>
                <a:gd name="T7" fmla="*/ 278 h 47"/>
                <a:gd name="T8" fmla="*/ 412 w 94"/>
                <a:gd name="T9" fmla="*/ 0 h 47"/>
                <a:gd name="T10" fmla="*/ 412 w 94"/>
                <a:gd name="T11" fmla="*/ 197 h 47"/>
                <a:gd name="T12" fmla="*/ 1 w 94"/>
                <a:gd name="T13" fmla="*/ 197 h 47"/>
                <a:gd name="T14" fmla="*/ 0 w 94"/>
                <a:gd name="T15" fmla="*/ 376 h 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4"/>
                <a:gd name="T25" fmla="*/ 0 h 47"/>
                <a:gd name="T26" fmla="*/ 94 w 94"/>
                <a:gd name="T27" fmla="*/ 47 h 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" h="47">
                  <a:moveTo>
                    <a:pt x="0" y="31"/>
                  </a:moveTo>
                  <a:cubicBezTo>
                    <a:pt x="53" y="31"/>
                    <a:pt x="53" y="31"/>
                    <a:pt x="53" y="31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94" y="23"/>
                    <a:pt x="94" y="23"/>
                    <a:pt x="94" y="23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16"/>
                    <a:pt x="53" y="16"/>
                    <a:pt x="53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21"/>
                    <a:pt x="1" y="26"/>
                    <a:pt x="0" y="31"/>
                  </a:cubicBez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734" name="Freeform 573"/>
            <p:cNvSpPr>
              <a:spLocks/>
            </p:cNvSpPr>
            <p:nvPr/>
          </p:nvSpPr>
          <p:spPr bwMode="auto">
            <a:xfrm>
              <a:off x="974" y="1681"/>
              <a:ext cx="113" cy="62"/>
            </a:xfrm>
            <a:custGeom>
              <a:avLst/>
              <a:gdLst>
                <a:gd name="T0" fmla="*/ 697 w 90"/>
                <a:gd name="T1" fmla="*/ 344 h 46"/>
                <a:gd name="T2" fmla="*/ 382 w 90"/>
                <a:gd name="T3" fmla="*/ 0 h 46"/>
                <a:gd name="T4" fmla="*/ 382 w 90"/>
                <a:gd name="T5" fmla="*/ 240 h 46"/>
                <a:gd name="T6" fmla="*/ 1 w 90"/>
                <a:gd name="T7" fmla="*/ 209 h 46"/>
                <a:gd name="T8" fmla="*/ 0 w 90"/>
                <a:gd name="T9" fmla="*/ 427 h 46"/>
                <a:gd name="T10" fmla="*/ 382 w 90"/>
                <a:gd name="T11" fmla="*/ 435 h 46"/>
                <a:gd name="T12" fmla="*/ 382 w 90"/>
                <a:gd name="T13" fmla="*/ 675 h 46"/>
                <a:gd name="T14" fmla="*/ 697 w 90"/>
                <a:gd name="T15" fmla="*/ 344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0"/>
                <a:gd name="T25" fmla="*/ 0 h 46"/>
                <a:gd name="T26" fmla="*/ 90 w 90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0" h="46">
                  <a:moveTo>
                    <a:pt x="90" y="23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6"/>
                    <a:pt x="36" y="14"/>
                    <a:pt x="1" y="14"/>
                  </a:cubicBezTo>
                  <a:cubicBezTo>
                    <a:pt x="2" y="19"/>
                    <a:pt x="1" y="24"/>
                    <a:pt x="0" y="29"/>
                  </a:cubicBezTo>
                  <a:cubicBezTo>
                    <a:pt x="35" y="29"/>
                    <a:pt x="49" y="30"/>
                    <a:pt x="49" y="30"/>
                  </a:cubicBezTo>
                  <a:cubicBezTo>
                    <a:pt x="49" y="46"/>
                    <a:pt x="49" y="46"/>
                    <a:pt x="49" y="46"/>
                  </a:cubicBezTo>
                  <a:lnTo>
                    <a:pt x="90" y="23"/>
                  </a:ln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735" name="Freeform 574"/>
            <p:cNvSpPr>
              <a:spLocks/>
            </p:cNvSpPr>
            <p:nvPr/>
          </p:nvSpPr>
          <p:spPr bwMode="auto">
            <a:xfrm>
              <a:off x="99" y="1636"/>
              <a:ext cx="115" cy="61"/>
            </a:xfrm>
            <a:custGeom>
              <a:avLst/>
              <a:gdLst>
                <a:gd name="T0" fmla="*/ 686 w 92"/>
                <a:gd name="T1" fmla="*/ 200 h 46"/>
                <a:gd name="T2" fmla="*/ 294 w 92"/>
                <a:gd name="T3" fmla="*/ 200 h 46"/>
                <a:gd name="T4" fmla="*/ 294 w 92"/>
                <a:gd name="T5" fmla="*/ 0 h 46"/>
                <a:gd name="T6" fmla="*/ 0 w 92"/>
                <a:gd name="T7" fmla="*/ 293 h 46"/>
                <a:gd name="T8" fmla="*/ 294 w 92"/>
                <a:gd name="T9" fmla="*/ 581 h 46"/>
                <a:gd name="T10" fmla="*/ 294 w 92"/>
                <a:gd name="T11" fmla="*/ 379 h 46"/>
                <a:gd name="T12" fmla="*/ 671 w 92"/>
                <a:gd name="T13" fmla="*/ 379 h 46"/>
                <a:gd name="T14" fmla="*/ 686 w 92"/>
                <a:gd name="T15" fmla="*/ 200 h 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2"/>
                <a:gd name="T25" fmla="*/ 0 h 46"/>
                <a:gd name="T26" fmla="*/ 92 w 92"/>
                <a:gd name="T27" fmla="*/ 46 h 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2" h="46">
                  <a:moveTo>
                    <a:pt x="92" y="16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90" y="30"/>
                    <a:pt x="90" y="30"/>
                    <a:pt x="90" y="30"/>
                  </a:cubicBezTo>
                  <a:cubicBezTo>
                    <a:pt x="90" y="25"/>
                    <a:pt x="90" y="20"/>
                    <a:pt x="92" y="16"/>
                  </a:cubicBez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736" name="Freeform 575"/>
            <p:cNvSpPr>
              <a:spLocks/>
            </p:cNvSpPr>
            <p:nvPr/>
          </p:nvSpPr>
          <p:spPr bwMode="auto">
            <a:xfrm>
              <a:off x="131" y="1564"/>
              <a:ext cx="91" cy="60"/>
            </a:xfrm>
            <a:custGeom>
              <a:avLst/>
              <a:gdLst>
                <a:gd name="T0" fmla="*/ 261 w 73"/>
                <a:gd name="T1" fmla="*/ 400 h 45"/>
                <a:gd name="T2" fmla="*/ 517 w 73"/>
                <a:gd name="T3" fmla="*/ 533 h 45"/>
                <a:gd name="T4" fmla="*/ 529 w 73"/>
                <a:gd name="T5" fmla="*/ 353 h 45"/>
                <a:gd name="T6" fmla="*/ 290 w 73"/>
                <a:gd name="T7" fmla="*/ 207 h 45"/>
                <a:gd name="T8" fmla="*/ 325 w 73"/>
                <a:gd name="T9" fmla="*/ 0 h 45"/>
                <a:gd name="T10" fmla="*/ 0 w 73"/>
                <a:gd name="T11" fmla="*/ 151 h 45"/>
                <a:gd name="T12" fmla="*/ 228 w 73"/>
                <a:gd name="T13" fmla="*/ 604 h 45"/>
                <a:gd name="T14" fmla="*/ 261 w 73"/>
                <a:gd name="T15" fmla="*/ 400 h 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3"/>
                <a:gd name="T25" fmla="*/ 0 h 45"/>
                <a:gd name="T26" fmla="*/ 73 w 73"/>
                <a:gd name="T27" fmla="*/ 45 h 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3" h="45">
                  <a:moveTo>
                    <a:pt x="36" y="30"/>
                  </a:moveTo>
                  <a:cubicBezTo>
                    <a:pt x="71" y="40"/>
                    <a:pt x="71" y="40"/>
                    <a:pt x="71" y="40"/>
                  </a:cubicBezTo>
                  <a:cubicBezTo>
                    <a:pt x="70" y="35"/>
                    <a:pt x="71" y="30"/>
                    <a:pt x="73" y="26"/>
                  </a:cubicBezTo>
                  <a:cubicBezTo>
                    <a:pt x="60" y="22"/>
                    <a:pt x="48" y="18"/>
                    <a:pt x="40" y="16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1" y="45"/>
                    <a:pt x="31" y="45"/>
                    <a:pt x="31" y="45"/>
                  </a:cubicBezTo>
                  <a:lnTo>
                    <a:pt x="36" y="30"/>
                  </a:lnTo>
                  <a:close/>
                </a:path>
              </a:pathLst>
            </a:custGeom>
            <a:solidFill>
              <a:srgbClr val="0B4D9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7737" name="Freeform 576"/>
            <p:cNvSpPr>
              <a:spLocks/>
            </p:cNvSpPr>
            <p:nvPr/>
          </p:nvSpPr>
          <p:spPr bwMode="auto">
            <a:xfrm>
              <a:off x="616" y="1903"/>
              <a:ext cx="85" cy="53"/>
            </a:xfrm>
            <a:custGeom>
              <a:avLst/>
              <a:gdLst>
                <a:gd name="T0" fmla="*/ 500 w 68"/>
                <a:gd name="T1" fmla="*/ 502 h 40"/>
                <a:gd name="T2" fmla="*/ 500 w 68"/>
                <a:gd name="T3" fmla="*/ 464 h 40"/>
                <a:gd name="T4" fmla="*/ 501 w 68"/>
                <a:gd name="T5" fmla="*/ 302 h 40"/>
                <a:gd name="T6" fmla="*/ 233 w 68"/>
                <a:gd name="T7" fmla="*/ 114 h 40"/>
                <a:gd name="T8" fmla="*/ 21 w 68"/>
                <a:gd name="T9" fmla="*/ 0 h 40"/>
                <a:gd name="T10" fmla="*/ 18 w 68"/>
                <a:gd name="T11" fmla="*/ 0 h 40"/>
                <a:gd name="T12" fmla="*/ 0 w 68"/>
                <a:gd name="T13" fmla="*/ 199 h 40"/>
                <a:gd name="T14" fmla="*/ 210 w 68"/>
                <a:gd name="T15" fmla="*/ 302 h 40"/>
                <a:gd name="T16" fmla="*/ 500 w 68"/>
                <a:gd name="T17" fmla="*/ 502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"/>
                <a:gd name="T28" fmla="*/ 0 h 40"/>
                <a:gd name="T29" fmla="*/ 68 w 6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" h="40">
                  <a:moveTo>
                    <a:pt x="67" y="40"/>
                  </a:moveTo>
                  <a:cubicBezTo>
                    <a:pt x="66" y="38"/>
                    <a:pt x="66" y="37"/>
                    <a:pt x="67" y="36"/>
                  </a:cubicBezTo>
                  <a:cubicBezTo>
                    <a:pt x="67" y="32"/>
                    <a:pt x="67" y="28"/>
                    <a:pt x="68" y="24"/>
                  </a:cubicBezTo>
                  <a:cubicBezTo>
                    <a:pt x="58" y="19"/>
                    <a:pt x="43" y="12"/>
                    <a:pt x="31" y="9"/>
                  </a:cubicBezTo>
                  <a:cubicBezTo>
                    <a:pt x="21" y="7"/>
                    <a:pt x="11" y="4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3"/>
                    <a:pt x="0" y="8"/>
                    <a:pt x="0" y="15"/>
                  </a:cubicBezTo>
                  <a:cubicBezTo>
                    <a:pt x="8" y="18"/>
                    <a:pt x="18" y="22"/>
                    <a:pt x="28" y="24"/>
                  </a:cubicBezTo>
                  <a:cubicBezTo>
                    <a:pt x="42" y="27"/>
                    <a:pt x="55" y="32"/>
                    <a:pt x="67" y="40"/>
                  </a:cubicBezTo>
                  <a:close/>
                </a:path>
              </a:pathLst>
            </a:custGeom>
            <a:noFill/>
            <a:ln w="3175" cap="rnd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7738" name="Freeform 577"/>
            <p:cNvSpPr>
              <a:spLocks/>
            </p:cNvSpPr>
            <p:nvPr/>
          </p:nvSpPr>
          <p:spPr bwMode="auto">
            <a:xfrm>
              <a:off x="720" y="1941"/>
              <a:ext cx="23" cy="34"/>
            </a:xfrm>
            <a:custGeom>
              <a:avLst/>
              <a:gdLst>
                <a:gd name="T0" fmla="*/ 0 w 18"/>
                <a:gd name="T1" fmla="*/ 0 h 25"/>
                <a:gd name="T2" fmla="*/ 0 w 18"/>
                <a:gd name="T3" fmla="*/ 284 h 25"/>
                <a:gd name="T4" fmla="*/ 65 w 18"/>
                <a:gd name="T5" fmla="*/ 400 h 25"/>
                <a:gd name="T6" fmla="*/ 160 w 18"/>
                <a:gd name="T7" fmla="*/ 222 h 25"/>
                <a:gd name="T8" fmla="*/ 0 w 18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5"/>
                <a:gd name="T17" fmla="*/ 18 w 18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5">
                  <a:moveTo>
                    <a:pt x="0" y="0"/>
                  </a:moveTo>
                  <a:cubicBezTo>
                    <a:pt x="0" y="5"/>
                    <a:pt x="0" y="11"/>
                    <a:pt x="0" y="18"/>
                  </a:cubicBezTo>
                  <a:cubicBezTo>
                    <a:pt x="2" y="20"/>
                    <a:pt x="5" y="22"/>
                    <a:pt x="7" y="2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2" y="9"/>
                    <a:pt x="6" y="4"/>
                    <a:pt x="0" y="0"/>
                  </a:cubicBezTo>
                  <a:close/>
                </a:path>
              </a:pathLst>
            </a:custGeom>
            <a:solidFill>
              <a:srgbClr val="FF0000"/>
            </a:solidFill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pic>
        <p:nvPicPr>
          <p:cNvPr id="67592" name="Picture 579" descr="20_10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00450"/>
            <a:ext cx="4343400" cy="325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altLang="hu-HU" sz="2800" b="1" smtClean="0">
                <a:solidFill>
                  <a:schemeClr val="tx1"/>
                </a:solidFill>
              </a:rPr>
              <a:t>Billentyű hibák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675688" cy="5040313"/>
          </a:xfrm>
          <a:noFill/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hu-HU" altLang="hu-HU" sz="2000" b="1" smtClean="0"/>
              <a:t>Mitrális stenosis: </a:t>
            </a:r>
          </a:p>
          <a:p>
            <a:pPr marL="609600" indent="-609600" eaLnBrk="1" hangingPunct="1">
              <a:buFontTx/>
              <a:buNone/>
            </a:pPr>
            <a:r>
              <a:rPr lang="hu-HU" altLang="hu-HU" sz="2000" smtClean="0"/>
              <a:t>bal pitvar kitágul</a:t>
            </a:r>
          </a:p>
          <a:p>
            <a:pPr marL="609600" indent="-609600" eaLnBrk="1" hangingPunct="1">
              <a:buFontTx/>
              <a:buNone/>
            </a:pPr>
            <a:r>
              <a:rPr lang="hu-HU" altLang="hu-HU" sz="2000" smtClean="0"/>
              <a:t>bal kamra, aorta viszonylag kisebbé válik (kevesebb vért kap)</a:t>
            </a:r>
          </a:p>
          <a:p>
            <a:pPr marL="609600" indent="-609600" eaLnBrk="1" hangingPunct="1">
              <a:buFontTx/>
              <a:buNone/>
            </a:pPr>
            <a:r>
              <a:rPr lang="hu-HU" altLang="hu-HU" sz="2000" smtClean="0"/>
              <a:t>kisvérköri pangás</a:t>
            </a:r>
          </a:p>
          <a:p>
            <a:pPr marL="609600" indent="-609600" eaLnBrk="1" hangingPunct="1">
              <a:buFontTx/>
              <a:buNone/>
            </a:pPr>
            <a:endParaRPr lang="hu-HU" altLang="hu-HU" sz="2000" smtClean="0"/>
          </a:p>
          <a:p>
            <a:pPr marL="609600" indent="-609600" eaLnBrk="1" hangingPunct="1">
              <a:buFontTx/>
              <a:buNone/>
            </a:pPr>
            <a:endParaRPr lang="hu-HU" altLang="hu-HU" sz="2000" smtClean="0"/>
          </a:p>
          <a:p>
            <a:pPr marL="609600" indent="-609600" eaLnBrk="1" hangingPunct="1">
              <a:buFontTx/>
              <a:buNone/>
            </a:pPr>
            <a:endParaRPr lang="hu-HU" altLang="hu-HU" sz="2000" b="1" smtClean="0"/>
          </a:p>
          <a:p>
            <a:pPr marL="609600" indent="-609600" eaLnBrk="1" hangingPunct="1">
              <a:buFontTx/>
              <a:buNone/>
            </a:pPr>
            <a:r>
              <a:rPr lang="hu-HU" altLang="hu-HU" sz="2000" b="1" smtClean="0"/>
              <a:t>Insufficientia:</a:t>
            </a:r>
          </a:p>
          <a:p>
            <a:pPr marL="609600" indent="-609600" eaLnBrk="1" hangingPunct="1">
              <a:buFontTx/>
              <a:buNone/>
            </a:pPr>
            <a:r>
              <a:rPr lang="hu-HU" altLang="hu-HU" sz="2000" smtClean="0"/>
              <a:t>bicuspidalis billentyű nem zár, systole során a kamrából visszafolyik a vér 	a pitvarba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1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263" y="106363"/>
            <a:ext cx="7505700" cy="6623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1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7288" y="198438"/>
            <a:ext cx="7521575" cy="6473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274638"/>
            <a:ext cx="4392613" cy="706437"/>
          </a:xfrm>
          <a:noFill/>
        </p:spPr>
        <p:txBody>
          <a:bodyPr/>
          <a:lstStyle/>
          <a:p>
            <a:pPr eaLnBrk="1" hangingPunct="1"/>
            <a:r>
              <a:rPr lang="hu-HU" altLang="hu-HU" sz="3600" b="1" dirty="0" smtClean="0">
                <a:solidFill>
                  <a:schemeClr val="tx1"/>
                </a:solidFill>
              </a:rPr>
              <a:t>Szív anatómiája 1.</a:t>
            </a:r>
            <a:endParaRPr lang="en-US" altLang="hu-HU" sz="3600" b="1" dirty="0" smtClean="0">
              <a:solidFill>
                <a:schemeClr val="tx1"/>
              </a:solidFill>
            </a:endParaRP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98775" y="1987550"/>
            <a:ext cx="3128801" cy="3816091"/>
          </a:xfrm>
        </p:spPr>
        <p:txBody>
          <a:bodyPr/>
          <a:lstStyle/>
          <a:p>
            <a:pPr marL="609600" indent="-609600" eaLnBrk="1" hangingPunct="1">
              <a:buFontTx/>
              <a:buNone/>
              <a:defRPr/>
            </a:pPr>
            <a:r>
              <a:rPr lang="hu-HU" sz="2800" b="1" dirty="0" err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Myocardium</a:t>
            </a:r>
            <a:endParaRPr lang="hu-HU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5"/>
          <p:cNvGrpSpPr>
            <a:grpSpLocks noChangeAspect="1"/>
          </p:cNvGrpSpPr>
          <p:nvPr/>
        </p:nvGrpSpPr>
        <p:grpSpPr bwMode="auto">
          <a:xfrm>
            <a:off x="1693863" y="0"/>
            <a:ext cx="4191000" cy="6772275"/>
            <a:chOff x="385" y="1071"/>
            <a:chExt cx="1860" cy="3006"/>
          </a:xfrm>
        </p:grpSpPr>
        <p:pic>
          <p:nvPicPr>
            <p:cNvPr id="14339" name="Picture 3" descr="szívhátu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1480"/>
              <a:ext cx="1830" cy="2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0" name="Rectangle 5"/>
            <p:cNvSpPr>
              <a:spLocks noChangeAspect="1" noChangeArrowheads="1"/>
            </p:cNvSpPr>
            <p:nvPr/>
          </p:nvSpPr>
          <p:spPr bwMode="auto">
            <a:xfrm>
              <a:off x="1157" y="3385"/>
              <a:ext cx="22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VD</a:t>
              </a:r>
            </a:p>
          </p:txBody>
        </p:sp>
        <p:sp>
          <p:nvSpPr>
            <p:cNvPr id="14341" name="Rectangle 6"/>
            <p:cNvSpPr>
              <a:spLocks noChangeAspect="1" noChangeArrowheads="1"/>
            </p:cNvSpPr>
            <p:nvPr/>
          </p:nvSpPr>
          <p:spPr bwMode="auto">
            <a:xfrm>
              <a:off x="702" y="3022"/>
              <a:ext cx="217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VS</a:t>
              </a:r>
            </a:p>
          </p:txBody>
        </p:sp>
        <p:grpSp>
          <p:nvGrpSpPr>
            <p:cNvPr id="14342" name="Group 7"/>
            <p:cNvGrpSpPr>
              <a:grpSpLocks noChangeAspect="1"/>
            </p:cNvGrpSpPr>
            <p:nvPr/>
          </p:nvGrpSpPr>
          <p:grpSpPr bwMode="auto">
            <a:xfrm>
              <a:off x="703" y="2523"/>
              <a:ext cx="1088" cy="968"/>
              <a:chOff x="703" y="2507"/>
              <a:chExt cx="1088" cy="968"/>
            </a:xfrm>
          </p:grpSpPr>
          <p:sp>
            <p:nvSpPr>
              <p:cNvPr id="14354" name="Freeform 8"/>
              <p:cNvSpPr>
                <a:spLocks noChangeAspect="1"/>
              </p:cNvSpPr>
              <p:nvPr/>
            </p:nvSpPr>
            <p:spPr bwMode="auto">
              <a:xfrm>
                <a:off x="800" y="2507"/>
                <a:ext cx="991" cy="832"/>
              </a:xfrm>
              <a:custGeom>
                <a:avLst/>
                <a:gdLst>
                  <a:gd name="T0" fmla="*/ 1058 w 928"/>
                  <a:gd name="T1" fmla="*/ 865 h 800"/>
                  <a:gd name="T2" fmla="*/ 942 w 928"/>
                  <a:gd name="T3" fmla="*/ 807 h 800"/>
                  <a:gd name="T4" fmla="*/ 780 w 928"/>
                  <a:gd name="T5" fmla="*/ 719 h 800"/>
                  <a:gd name="T6" fmla="*/ 764 w 928"/>
                  <a:gd name="T7" fmla="*/ 697 h 800"/>
                  <a:gd name="T8" fmla="*/ 741 w 928"/>
                  <a:gd name="T9" fmla="*/ 688 h 800"/>
                  <a:gd name="T10" fmla="*/ 664 w 928"/>
                  <a:gd name="T11" fmla="*/ 579 h 800"/>
                  <a:gd name="T12" fmla="*/ 524 w 928"/>
                  <a:gd name="T13" fmla="*/ 506 h 800"/>
                  <a:gd name="T14" fmla="*/ 463 w 928"/>
                  <a:gd name="T15" fmla="*/ 454 h 800"/>
                  <a:gd name="T16" fmla="*/ 379 w 928"/>
                  <a:gd name="T17" fmla="*/ 330 h 800"/>
                  <a:gd name="T18" fmla="*/ 279 w 928"/>
                  <a:gd name="T19" fmla="*/ 242 h 800"/>
                  <a:gd name="T20" fmla="*/ 192 w 928"/>
                  <a:gd name="T21" fmla="*/ 190 h 800"/>
                  <a:gd name="T22" fmla="*/ 146 w 928"/>
                  <a:gd name="T23" fmla="*/ 161 h 800"/>
                  <a:gd name="T24" fmla="*/ 53 w 928"/>
                  <a:gd name="T25" fmla="*/ 36 h 800"/>
                  <a:gd name="T26" fmla="*/ 0 w 928"/>
                  <a:gd name="T27" fmla="*/ 0 h 8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28"/>
                  <a:gd name="T43" fmla="*/ 0 h 800"/>
                  <a:gd name="T44" fmla="*/ 928 w 928"/>
                  <a:gd name="T45" fmla="*/ 800 h 80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28" h="800">
                    <a:moveTo>
                      <a:pt x="928" y="800"/>
                    </a:moveTo>
                    <a:cubicBezTo>
                      <a:pt x="889" y="787"/>
                      <a:pt x="862" y="764"/>
                      <a:pt x="826" y="746"/>
                    </a:cubicBezTo>
                    <a:cubicBezTo>
                      <a:pt x="778" y="723"/>
                      <a:pt x="728" y="695"/>
                      <a:pt x="684" y="664"/>
                    </a:cubicBezTo>
                    <a:cubicBezTo>
                      <a:pt x="679" y="657"/>
                      <a:pt x="676" y="649"/>
                      <a:pt x="670" y="644"/>
                    </a:cubicBezTo>
                    <a:cubicBezTo>
                      <a:pt x="664" y="640"/>
                      <a:pt x="655" y="642"/>
                      <a:pt x="650" y="637"/>
                    </a:cubicBezTo>
                    <a:cubicBezTo>
                      <a:pt x="627" y="614"/>
                      <a:pt x="600" y="562"/>
                      <a:pt x="582" y="536"/>
                    </a:cubicBezTo>
                    <a:cubicBezTo>
                      <a:pt x="567" y="515"/>
                      <a:pt x="487" y="477"/>
                      <a:pt x="460" y="468"/>
                    </a:cubicBezTo>
                    <a:cubicBezTo>
                      <a:pt x="438" y="453"/>
                      <a:pt x="428" y="435"/>
                      <a:pt x="406" y="420"/>
                    </a:cubicBezTo>
                    <a:cubicBezTo>
                      <a:pt x="391" y="377"/>
                      <a:pt x="370" y="332"/>
                      <a:pt x="332" y="305"/>
                    </a:cubicBezTo>
                    <a:cubicBezTo>
                      <a:pt x="315" y="281"/>
                      <a:pt x="269" y="233"/>
                      <a:pt x="244" y="224"/>
                    </a:cubicBezTo>
                    <a:cubicBezTo>
                      <a:pt x="222" y="192"/>
                      <a:pt x="207" y="189"/>
                      <a:pt x="169" y="176"/>
                    </a:cubicBezTo>
                    <a:cubicBezTo>
                      <a:pt x="154" y="171"/>
                      <a:pt x="128" y="149"/>
                      <a:pt x="128" y="149"/>
                    </a:cubicBezTo>
                    <a:cubicBezTo>
                      <a:pt x="116" y="107"/>
                      <a:pt x="83" y="59"/>
                      <a:pt x="47" y="34"/>
                    </a:cubicBezTo>
                    <a:cubicBezTo>
                      <a:pt x="32" y="11"/>
                      <a:pt x="23" y="12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4355" name="Line 9"/>
              <p:cNvSpPr>
                <a:spLocks noChangeAspect="1" noChangeShapeType="1"/>
              </p:cNvSpPr>
              <p:nvPr/>
            </p:nvSpPr>
            <p:spPr bwMode="auto">
              <a:xfrm flipH="1">
                <a:off x="703" y="2568"/>
                <a:ext cx="136" cy="18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4356" name="Line 10"/>
              <p:cNvSpPr>
                <a:spLocks noChangeAspect="1" noChangeShapeType="1"/>
              </p:cNvSpPr>
              <p:nvPr/>
            </p:nvSpPr>
            <p:spPr bwMode="auto">
              <a:xfrm flipH="1">
                <a:off x="1565" y="3339"/>
                <a:ext cx="136" cy="1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4343" name="Line 11"/>
            <p:cNvSpPr>
              <a:spLocks noChangeAspect="1" noChangeShapeType="1"/>
            </p:cNvSpPr>
            <p:nvPr/>
          </p:nvSpPr>
          <p:spPr bwMode="auto">
            <a:xfrm flipV="1">
              <a:off x="930" y="2341"/>
              <a:ext cx="45" cy="227"/>
            </a:xfrm>
            <a:prstGeom prst="line">
              <a:avLst/>
            </a:prstGeom>
            <a:noFill/>
            <a:ln w="57150">
              <a:solidFill>
                <a:srgbClr val="E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44" name="Line 12"/>
            <p:cNvSpPr>
              <a:spLocks noChangeAspect="1" noChangeShapeType="1"/>
            </p:cNvSpPr>
            <p:nvPr/>
          </p:nvSpPr>
          <p:spPr bwMode="auto">
            <a:xfrm flipV="1">
              <a:off x="1610" y="3022"/>
              <a:ext cx="227" cy="181"/>
            </a:xfrm>
            <a:prstGeom prst="line">
              <a:avLst/>
            </a:prstGeom>
            <a:noFill/>
            <a:ln w="57150">
              <a:solidFill>
                <a:srgbClr val="E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45" name="Freeform 13"/>
            <p:cNvSpPr>
              <a:spLocks noChangeAspect="1"/>
            </p:cNvSpPr>
            <p:nvPr/>
          </p:nvSpPr>
          <p:spPr bwMode="auto">
            <a:xfrm>
              <a:off x="657" y="3067"/>
              <a:ext cx="681" cy="602"/>
            </a:xfrm>
            <a:custGeom>
              <a:avLst/>
              <a:gdLst>
                <a:gd name="T0" fmla="*/ 0 w 665"/>
                <a:gd name="T1" fmla="*/ 652 h 556"/>
                <a:gd name="T2" fmla="*/ 79 w 665"/>
                <a:gd name="T3" fmla="*/ 589 h 556"/>
                <a:gd name="T4" fmla="*/ 93 w 665"/>
                <a:gd name="T5" fmla="*/ 564 h 556"/>
                <a:gd name="T6" fmla="*/ 115 w 665"/>
                <a:gd name="T7" fmla="*/ 549 h 556"/>
                <a:gd name="T8" fmla="*/ 142 w 665"/>
                <a:gd name="T9" fmla="*/ 509 h 556"/>
                <a:gd name="T10" fmla="*/ 191 w 665"/>
                <a:gd name="T11" fmla="*/ 445 h 556"/>
                <a:gd name="T12" fmla="*/ 227 w 665"/>
                <a:gd name="T13" fmla="*/ 406 h 556"/>
                <a:gd name="T14" fmla="*/ 243 w 665"/>
                <a:gd name="T15" fmla="*/ 382 h 556"/>
                <a:gd name="T16" fmla="*/ 434 w 665"/>
                <a:gd name="T17" fmla="*/ 302 h 556"/>
                <a:gd name="T18" fmla="*/ 491 w 665"/>
                <a:gd name="T19" fmla="*/ 254 h 556"/>
                <a:gd name="T20" fmla="*/ 506 w 665"/>
                <a:gd name="T21" fmla="*/ 231 h 556"/>
                <a:gd name="T22" fmla="*/ 526 w 665"/>
                <a:gd name="T23" fmla="*/ 214 h 556"/>
                <a:gd name="T24" fmla="*/ 569 w 665"/>
                <a:gd name="T25" fmla="*/ 152 h 556"/>
                <a:gd name="T26" fmla="*/ 647 w 665"/>
                <a:gd name="T27" fmla="*/ 71 h 556"/>
                <a:gd name="T28" fmla="*/ 697 w 665"/>
                <a:gd name="T29" fmla="*/ 0 h 5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65"/>
                <a:gd name="T46" fmla="*/ 0 h 556"/>
                <a:gd name="T47" fmla="*/ 665 w 665"/>
                <a:gd name="T48" fmla="*/ 556 h 5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65" h="556">
                  <a:moveTo>
                    <a:pt x="0" y="556"/>
                  </a:moveTo>
                  <a:cubicBezTo>
                    <a:pt x="35" y="544"/>
                    <a:pt x="46" y="521"/>
                    <a:pt x="75" y="502"/>
                  </a:cubicBezTo>
                  <a:cubicBezTo>
                    <a:pt x="80" y="495"/>
                    <a:pt x="83" y="487"/>
                    <a:pt x="89" y="481"/>
                  </a:cubicBezTo>
                  <a:cubicBezTo>
                    <a:pt x="95" y="475"/>
                    <a:pt x="104" y="474"/>
                    <a:pt x="109" y="468"/>
                  </a:cubicBezTo>
                  <a:cubicBezTo>
                    <a:pt x="149" y="419"/>
                    <a:pt x="75" y="477"/>
                    <a:pt x="136" y="434"/>
                  </a:cubicBezTo>
                  <a:cubicBezTo>
                    <a:pt x="152" y="412"/>
                    <a:pt x="160" y="395"/>
                    <a:pt x="183" y="380"/>
                  </a:cubicBezTo>
                  <a:cubicBezTo>
                    <a:pt x="219" y="326"/>
                    <a:pt x="174" y="388"/>
                    <a:pt x="217" y="346"/>
                  </a:cubicBezTo>
                  <a:cubicBezTo>
                    <a:pt x="223" y="340"/>
                    <a:pt x="225" y="331"/>
                    <a:pt x="231" y="326"/>
                  </a:cubicBezTo>
                  <a:cubicBezTo>
                    <a:pt x="284" y="278"/>
                    <a:pt x="345" y="267"/>
                    <a:pt x="414" y="258"/>
                  </a:cubicBezTo>
                  <a:cubicBezTo>
                    <a:pt x="439" y="249"/>
                    <a:pt x="446" y="232"/>
                    <a:pt x="468" y="217"/>
                  </a:cubicBezTo>
                  <a:cubicBezTo>
                    <a:pt x="473" y="210"/>
                    <a:pt x="476" y="203"/>
                    <a:pt x="482" y="197"/>
                  </a:cubicBezTo>
                  <a:cubicBezTo>
                    <a:pt x="488" y="191"/>
                    <a:pt x="497" y="189"/>
                    <a:pt x="502" y="183"/>
                  </a:cubicBezTo>
                  <a:cubicBezTo>
                    <a:pt x="521" y="158"/>
                    <a:pt x="508" y="153"/>
                    <a:pt x="543" y="129"/>
                  </a:cubicBezTo>
                  <a:cubicBezTo>
                    <a:pt x="561" y="101"/>
                    <a:pt x="590" y="80"/>
                    <a:pt x="617" y="61"/>
                  </a:cubicBezTo>
                  <a:cubicBezTo>
                    <a:pt x="625" y="38"/>
                    <a:pt x="647" y="18"/>
                    <a:pt x="665" y="0"/>
                  </a:cubicBezTo>
                </a:path>
              </a:pathLst>
            </a:custGeom>
            <a:noFill/>
            <a:ln w="57150" cap="rnd">
              <a:solidFill>
                <a:srgbClr val="6600CC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46" name="Text Box 14"/>
            <p:cNvSpPr txBox="1">
              <a:spLocks noChangeAspect="1" noChangeArrowheads="1"/>
            </p:cNvSpPr>
            <p:nvPr/>
          </p:nvSpPr>
          <p:spPr bwMode="auto">
            <a:xfrm>
              <a:off x="454" y="3942"/>
              <a:ext cx="179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400"/>
                <a:t>-sulcus interventricularis posterior</a:t>
              </a:r>
            </a:p>
          </p:txBody>
        </p:sp>
        <p:sp>
          <p:nvSpPr>
            <p:cNvPr id="14347" name="Line 15"/>
            <p:cNvSpPr>
              <a:spLocks noChangeAspect="1" noChangeShapeType="1"/>
            </p:cNvSpPr>
            <p:nvPr/>
          </p:nvSpPr>
          <p:spPr bwMode="auto">
            <a:xfrm flipH="1" flipV="1">
              <a:off x="975" y="3475"/>
              <a:ext cx="91" cy="454"/>
            </a:xfrm>
            <a:prstGeom prst="line">
              <a:avLst/>
            </a:prstGeom>
            <a:noFill/>
            <a:ln w="38100">
              <a:solidFill>
                <a:srgbClr val="E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48" name="Text Box 16"/>
            <p:cNvSpPr txBox="1">
              <a:spLocks noChangeAspect="1" noChangeArrowheads="1"/>
            </p:cNvSpPr>
            <p:nvPr/>
          </p:nvSpPr>
          <p:spPr bwMode="auto">
            <a:xfrm>
              <a:off x="1090" y="2309"/>
              <a:ext cx="223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/>
                <a:t>AS</a:t>
              </a:r>
            </a:p>
          </p:txBody>
        </p:sp>
        <p:sp>
          <p:nvSpPr>
            <p:cNvPr id="14349" name="Text Box 17"/>
            <p:cNvSpPr txBox="1">
              <a:spLocks noChangeAspect="1" noChangeArrowheads="1"/>
            </p:cNvSpPr>
            <p:nvPr/>
          </p:nvSpPr>
          <p:spPr bwMode="auto">
            <a:xfrm>
              <a:off x="1791" y="2659"/>
              <a:ext cx="40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800"/>
                <a:t>AD</a:t>
              </a:r>
            </a:p>
          </p:txBody>
        </p:sp>
        <p:sp>
          <p:nvSpPr>
            <p:cNvPr id="14350" name="Oval 18"/>
            <p:cNvSpPr>
              <a:spLocks noChangeAspect="1" noChangeArrowheads="1"/>
            </p:cNvSpPr>
            <p:nvPr/>
          </p:nvSpPr>
          <p:spPr bwMode="auto">
            <a:xfrm>
              <a:off x="1202" y="2931"/>
              <a:ext cx="272" cy="272"/>
            </a:xfrm>
            <a:prstGeom prst="ellipse">
              <a:avLst/>
            </a:prstGeom>
            <a:noFill/>
            <a:ln w="38100" algn="ctr">
              <a:solidFill>
                <a:srgbClr val="E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2400"/>
            </a:p>
          </p:txBody>
        </p:sp>
        <p:sp>
          <p:nvSpPr>
            <p:cNvPr id="14351" name="Text Box 20"/>
            <p:cNvSpPr txBox="1">
              <a:spLocks noChangeAspect="1" noChangeArrowheads="1"/>
            </p:cNvSpPr>
            <p:nvPr/>
          </p:nvSpPr>
          <p:spPr bwMode="auto">
            <a:xfrm>
              <a:off x="567" y="1071"/>
              <a:ext cx="149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/>
                <a:t>-szív felső határ</a:t>
              </a:r>
            </a:p>
          </p:txBody>
        </p:sp>
        <p:sp>
          <p:nvSpPr>
            <p:cNvPr id="14352" name="Line 21"/>
            <p:cNvSpPr>
              <a:spLocks noChangeAspect="1" noChangeShapeType="1"/>
            </p:cNvSpPr>
            <p:nvPr/>
          </p:nvSpPr>
          <p:spPr bwMode="auto">
            <a:xfrm>
              <a:off x="1020" y="1253"/>
              <a:ext cx="91" cy="816"/>
            </a:xfrm>
            <a:prstGeom prst="line">
              <a:avLst/>
            </a:prstGeom>
            <a:noFill/>
            <a:ln w="38100">
              <a:solidFill>
                <a:srgbClr val="E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353" name="Line 22"/>
            <p:cNvSpPr>
              <a:spLocks noChangeAspect="1" noChangeShapeType="1"/>
            </p:cNvSpPr>
            <p:nvPr/>
          </p:nvSpPr>
          <p:spPr bwMode="auto">
            <a:xfrm>
              <a:off x="1655" y="1253"/>
              <a:ext cx="91" cy="771"/>
            </a:xfrm>
            <a:prstGeom prst="line">
              <a:avLst/>
            </a:prstGeom>
            <a:noFill/>
            <a:ln w="38100">
              <a:solidFill>
                <a:srgbClr val="E0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20_0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"/>
          <a:stretch>
            <a:fillRect/>
          </a:stretch>
        </p:blipFill>
        <p:spPr>
          <a:xfrm>
            <a:off x="1190625" y="1711325"/>
            <a:ext cx="6797675" cy="4965700"/>
          </a:xfrm>
        </p:spPr>
      </p:pic>
      <p:sp>
        <p:nvSpPr>
          <p:cNvPr id="757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0813"/>
            <a:ext cx="8229600" cy="457200"/>
          </a:xfrm>
        </p:spPr>
        <p:txBody>
          <a:bodyPr>
            <a:spAutoFit/>
          </a:bodyPr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Szív fala</a:t>
            </a:r>
            <a:endParaRPr lang="en-US" altLang="hu-HU" sz="2400" b="1" smtClean="0">
              <a:solidFill>
                <a:schemeClr val="tx1"/>
              </a:solidFill>
            </a:endParaRPr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93763" y="336550"/>
            <a:ext cx="7397750" cy="1276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hu-HU" sz="200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hu-HU" sz="2000" smtClean="0">
                <a:solidFill>
                  <a:srgbClr val="000000"/>
                </a:solidFill>
              </a:rPr>
              <a:t>Epicardium</a:t>
            </a:r>
            <a:r>
              <a:rPr lang="hu-HU" altLang="hu-HU" sz="2000" smtClean="0">
                <a:solidFill>
                  <a:srgbClr val="000000"/>
                </a:solidFill>
              </a:rPr>
              <a:t> (pericardium viscerale):</a:t>
            </a:r>
            <a:r>
              <a:rPr lang="en-US" altLang="hu-HU" sz="2000" smtClean="0">
                <a:solidFill>
                  <a:srgbClr val="000000"/>
                </a:solidFill>
              </a:rPr>
              <a:t> </a:t>
            </a:r>
            <a:r>
              <a:rPr lang="hu-HU" altLang="hu-HU" sz="2000" smtClean="0">
                <a:solidFill>
                  <a:srgbClr val="000000"/>
                </a:solidFill>
              </a:rPr>
              <a:t>külső savós hártya</a:t>
            </a:r>
            <a:endParaRPr lang="en-US" altLang="hu-HU" sz="200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hu-HU" sz="2000" smtClean="0">
                <a:solidFill>
                  <a:srgbClr val="000000"/>
                </a:solidFill>
              </a:rPr>
              <a:t>Myocardium: </a:t>
            </a:r>
            <a:r>
              <a:rPr lang="hu-HU" altLang="hu-HU" sz="2000" smtClean="0">
                <a:solidFill>
                  <a:srgbClr val="000000"/>
                </a:solidFill>
              </a:rPr>
              <a:t>középső izomréteg</a:t>
            </a:r>
            <a:endParaRPr lang="en-US" altLang="hu-HU" sz="200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hu-HU" sz="2000" smtClean="0">
                <a:solidFill>
                  <a:srgbClr val="000000"/>
                </a:solidFill>
              </a:rPr>
              <a:t>Endocardium: </a:t>
            </a:r>
            <a:r>
              <a:rPr lang="hu-HU" altLang="hu-HU" sz="2000" smtClean="0">
                <a:solidFill>
                  <a:srgbClr val="000000"/>
                </a:solidFill>
              </a:rPr>
              <a:t>belső</a:t>
            </a:r>
            <a:r>
              <a:rPr lang="en-US" altLang="hu-HU" sz="2000" smtClean="0">
                <a:solidFill>
                  <a:srgbClr val="000000"/>
                </a:solidFill>
              </a:rPr>
              <a:t> endothelium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0"/>
            <a:ext cx="7815262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3887788" cy="777875"/>
          </a:xfrm>
          <a:noFill/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MYOCARDIUM</a:t>
            </a:r>
            <a:br>
              <a:rPr lang="hu-HU" altLang="hu-HU" sz="2400" b="1" smtClean="0">
                <a:solidFill>
                  <a:schemeClr val="tx1"/>
                </a:solidFill>
              </a:rPr>
            </a:br>
            <a:endParaRPr lang="en-US" altLang="hu-HU" sz="2400" b="1" smtClean="0">
              <a:solidFill>
                <a:schemeClr val="tx1"/>
              </a:solidFill>
            </a:endParaRPr>
          </a:p>
        </p:txBody>
      </p:sp>
      <p:pic>
        <p:nvPicPr>
          <p:cNvPr id="79875" name="Picture 3" descr="myocard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2878138"/>
            <a:ext cx="2809875" cy="3155950"/>
          </a:xfrm>
          <a:noFill/>
        </p:spPr>
      </p:pic>
      <p:pic>
        <p:nvPicPr>
          <p:cNvPr id="79876" name="Picture 4" descr="myocard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3886200"/>
            <a:ext cx="2482850" cy="2711450"/>
          </a:xfrm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0" y="1341438"/>
            <a:ext cx="374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800" u="sng"/>
              <a:t>Pitvarok:</a:t>
            </a:r>
            <a:r>
              <a:rPr lang="hu-HU" altLang="hu-HU" sz="1800"/>
              <a:t> 2 réteg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-belső hosszanti, külső körkörös</a:t>
            </a:r>
            <a:endParaRPr lang="en-US" altLang="hu-HU" sz="1800"/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321175" y="404813"/>
            <a:ext cx="4643438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65000"/>
              </a:lnSpc>
              <a:spcBef>
                <a:spcPct val="50000"/>
              </a:spcBef>
              <a:buFontTx/>
              <a:buNone/>
            </a:pPr>
            <a:r>
              <a:rPr lang="hu-HU" altLang="hu-HU" sz="1800" u="sng"/>
              <a:t>Kamrák:</a:t>
            </a:r>
            <a:r>
              <a:rPr lang="hu-HU" altLang="hu-HU" sz="1800"/>
              <a:t> 3 réteg</a:t>
            </a:r>
          </a:p>
          <a:p>
            <a:pPr algn="just" eaLnBrk="1" hangingPunct="1">
              <a:lnSpc>
                <a:spcPct val="65000"/>
              </a:lnSpc>
              <a:spcBef>
                <a:spcPct val="50000"/>
              </a:spcBef>
              <a:buFontTx/>
              <a:buNone/>
            </a:pPr>
            <a:r>
              <a:rPr lang="hu-HU" altLang="hu-HU" sz="1800"/>
              <a:t>-külső hosszanti spirál: anulus fibrosusról ered, az apex felé fut, vortex cordis</a:t>
            </a:r>
          </a:p>
          <a:p>
            <a:pPr algn="just" eaLnBrk="1" hangingPunct="1">
              <a:lnSpc>
                <a:spcPct val="65000"/>
              </a:lnSpc>
              <a:spcBef>
                <a:spcPct val="50000"/>
              </a:spcBef>
              <a:buFontTx/>
              <a:buNone/>
            </a:pPr>
            <a:r>
              <a:rPr lang="hu-HU" altLang="hu-HU" sz="1800"/>
              <a:t>-belső hosszanti spirál: trabeculae carneae, musculi papillares </a:t>
            </a:r>
          </a:p>
          <a:p>
            <a:pPr algn="just" eaLnBrk="1" hangingPunct="1">
              <a:lnSpc>
                <a:spcPct val="65000"/>
              </a:lnSpc>
              <a:spcBef>
                <a:spcPct val="50000"/>
              </a:spcBef>
              <a:buFontTx/>
              <a:buNone/>
            </a:pPr>
            <a:r>
              <a:rPr lang="hu-HU" altLang="hu-HU" sz="1800"/>
              <a:t>-középső körkörös réteg: erős rostok</a:t>
            </a:r>
            <a:endParaRPr lang="en-US" altLang="hu-HU" sz="1800"/>
          </a:p>
        </p:txBody>
      </p:sp>
      <p:pic>
        <p:nvPicPr>
          <p:cNvPr id="79879" name="Picture 4" descr="20_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7" t="7472" r="21524"/>
          <a:stretch>
            <a:fillRect/>
          </a:stretch>
        </p:blipFill>
        <p:spPr bwMode="auto">
          <a:xfrm>
            <a:off x="165100" y="2271713"/>
            <a:ext cx="2420938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84438" y="260350"/>
            <a:ext cx="4464050" cy="576263"/>
          </a:xfrm>
          <a:noFill/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MYOCARDIUM</a:t>
            </a:r>
            <a:endParaRPr lang="en-US" altLang="hu-HU" sz="2400" b="1" smtClean="0">
              <a:solidFill>
                <a:schemeClr val="tx1"/>
              </a:solidFill>
            </a:endParaRPr>
          </a:p>
        </p:txBody>
      </p:sp>
      <p:pic>
        <p:nvPicPr>
          <p:cNvPr id="80899" name="Picture 3" descr="myocard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43163"/>
            <a:ext cx="5219700" cy="3016250"/>
          </a:xfrm>
          <a:noFill/>
        </p:spPr>
      </p:pic>
      <p:pic>
        <p:nvPicPr>
          <p:cNvPr id="80900" name="Picture 4" descr="myocard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7338" y="1628775"/>
            <a:ext cx="3605212" cy="4968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384300"/>
            <a:ext cx="337185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MYOCARDIUM</a:t>
            </a:r>
          </a:p>
        </p:txBody>
      </p:sp>
      <p:sp>
        <p:nvSpPr>
          <p:cNvPr id="82949" name="AutoShape 5"/>
          <p:cNvSpPr>
            <a:spLocks/>
          </p:cNvSpPr>
          <p:nvPr/>
        </p:nvSpPr>
        <p:spPr bwMode="auto">
          <a:xfrm>
            <a:off x="1930400" y="6219825"/>
            <a:ext cx="2749550" cy="609600"/>
          </a:xfrm>
          <a:prstGeom prst="callout1">
            <a:avLst>
              <a:gd name="adj1" fmla="val 18750"/>
              <a:gd name="adj2" fmla="val 102773"/>
              <a:gd name="adj3" fmla="val -39065"/>
              <a:gd name="adj4" fmla="val 12904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Vortex</a:t>
            </a:r>
          </a:p>
        </p:txBody>
      </p:sp>
      <p:sp>
        <p:nvSpPr>
          <p:cNvPr id="82950" name="AutoShape 6"/>
          <p:cNvSpPr>
            <a:spLocks noChangeArrowheads="1"/>
          </p:cNvSpPr>
          <p:nvPr/>
        </p:nvSpPr>
        <p:spPr bwMode="auto">
          <a:xfrm rot="-8949859">
            <a:off x="5048250" y="4152900"/>
            <a:ext cx="239713" cy="1049338"/>
          </a:xfrm>
          <a:prstGeom prst="downArrow">
            <a:avLst>
              <a:gd name="adj1" fmla="val 50000"/>
              <a:gd name="adj2" fmla="val 109437"/>
            </a:avLst>
          </a:prstGeom>
          <a:solidFill>
            <a:schemeClr val="accent1">
              <a:alpha val="34117"/>
            </a:schemeClr>
          </a:solidFill>
          <a:ln w="1270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2951" name="AutoShape 7"/>
          <p:cNvSpPr>
            <a:spLocks noChangeArrowheads="1"/>
          </p:cNvSpPr>
          <p:nvPr/>
        </p:nvSpPr>
        <p:spPr bwMode="auto">
          <a:xfrm rot="-2818826">
            <a:off x="4902994" y="3794919"/>
            <a:ext cx="333375" cy="1506537"/>
          </a:xfrm>
          <a:prstGeom prst="downArrow">
            <a:avLst>
              <a:gd name="adj1" fmla="val 50000"/>
              <a:gd name="adj2" fmla="val 11297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2952" name="AutoShape 8"/>
          <p:cNvSpPr>
            <a:spLocks noChangeArrowheads="1"/>
          </p:cNvSpPr>
          <p:nvPr/>
        </p:nvSpPr>
        <p:spPr bwMode="auto">
          <a:xfrm rot="-5530620">
            <a:off x="3913188" y="4273550"/>
            <a:ext cx="206375" cy="587375"/>
          </a:xfrm>
          <a:prstGeom prst="downArrow">
            <a:avLst>
              <a:gd name="adj1" fmla="val 50000"/>
              <a:gd name="adj2" fmla="val 71154"/>
            </a:avLst>
          </a:prstGeom>
          <a:solidFill>
            <a:schemeClr val="accent1">
              <a:alpha val="74901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2953" name="AutoShape 9"/>
          <p:cNvSpPr>
            <a:spLocks noChangeArrowheads="1"/>
          </p:cNvSpPr>
          <p:nvPr/>
        </p:nvSpPr>
        <p:spPr bwMode="auto">
          <a:xfrm rot="1526520">
            <a:off x="5895975" y="5654675"/>
            <a:ext cx="312738" cy="687388"/>
          </a:xfrm>
          <a:prstGeom prst="curvedLeftArrow">
            <a:avLst>
              <a:gd name="adj1" fmla="val 43959"/>
              <a:gd name="adj2" fmla="val 87919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  <p:sp>
        <p:nvSpPr>
          <p:cNvPr id="82955" name="Text Box 11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241425"/>
            <a:ext cx="3400425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MYOCARDIUM</a:t>
            </a: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83975" name="AutoShape 7"/>
          <p:cNvSpPr>
            <a:spLocks/>
          </p:cNvSpPr>
          <p:nvPr/>
        </p:nvSpPr>
        <p:spPr bwMode="auto">
          <a:xfrm>
            <a:off x="812800" y="6423025"/>
            <a:ext cx="2749550" cy="609600"/>
          </a:xfrm>
          <a:prstGeom prst="callout1">
            <a:avLst>
              <a:gd name="adj1" fmla="val 18750"/>
              <a:gd name="adj2" fmla="val 102773"/>
              <a:gd name="adj3" fmla="val -11718"/>
              <a:gd name="adj4" fmla="val 129042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Vortex</a:t>
            </a:r>
          </a:p>
        </p:txBody>
      </p:sp>
      <p:sp>
        <p:nvSpPr>
          <p:cNvPr id="83976" name="AutoShape 8"/>
          <p:cNvSpPr>
            <a:spLocks noChangeArrowheads="1"/>
          </p:cNvSpPr>
          <p:nvPr/>
        </p:nvSpPr>
        <p:spPr bwMode="auto">
          <a:xfrm rot="-8949859">
            <a:off x="4891088" y="4421188"/>
            <a:ext cx="239712" cy="1049337"/>
          </a:xfrm>
          <a:prstGeom prst="downArrow">
            <a:avLst>
              <a:gd name="adj1" fmla="val 50000"/>
              <a:gd name="adj2" fmla="val 109437"/>
            </a:avLst>
          </a:prstGeom>
          <a:solidFill>
            <a:schemeClr val="accent1">
              <a:alpha val="34117"/>
            </a:schemeClr>
          </a:solidFill>
          <a:ln w="1270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3977" name="AutoShape 9"/>
          <p:cNvSpPr>
            <a:spLocks noChangeArrowheads="1"/>
          </p:cNvSpPr>
          <p:nvPr/>
        </p:nvSpPr>
        <p:spPr bwMode="auto">
          <a:xfrm rot="-2361713">
            <a:off x="4543425" y="4079875"/>
            <a:ext cx="333375" cy="1506538"/>
          </a:xfrm>
          <a:prstGeom prst="downArrow">
            <a:avLst>
              <a:gd name="adj1" fmla="val 50000"/>
              <a:gd name="adj2" fmla="val 11297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3978" name="AutoShape 10"/>
          <p:cNvSpPr>
            <a:spLocks noChangeArrowheads="1"/>
          </p:cNvSpPr>
          <p:nvPr/>
        </p:nvSpPr>
        <p:spPr bwMode="auto">
          <a:xfrm rot="-4917290">
            <a:off x="3857625" y="4457700"/>
            <a:ext cx="206375" cy="587375"/>
          </a:xfrm>
          <a:prstGeom prst="downArrow">
            <a:avLst>
              <a:gd name="adj1" fmla="val 50000"/>
              <a:gd name="adj2" fmla="val 71154"/>
            </a:avLst>
          </a:prstGeom>
          <a:solidFill>
            <a:schemeClr val="accent1">
              <a:alpha val="74901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Left</a:t>
            </a: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38" y="2473325"/>
            <a:ext cx="4484687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MYOCARDIUM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84998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84999" name="AutoShape 7"/>
          <p:cNvSpPr>
            <a:spLocks/>
          </p:cNvSpPr>
          <p:nvPr/>
        </p:nvSpPr>
        <p:spPr bwMode="auto">
          <a:xfrm>
            <a:off x="6032500" y="5664200"/>
            <a:ext cx="2749550" cy="609600"/>
          </a:xfrm>
          <a:prstGeom prst="callout1">
            <a:avLst>
              <a:gd name="adj1" fmla="val 18750"/>
              <a:gd name="adj2" fmla="val -2773"/>
              <a:gd name="adj3" fmla="val -271875"/>
              <a:gd name="adj4" fmla="val -50056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Vortex</a:t>
            </a:r>
          </a:p>
        </p:txBody>
      </p:sp>
      <p:sp>
        <p:nvSpPr>
          <p:cNvPr id="85000" name="AutoShape 8"/>
          <p:cNvSpPr>
            <a:spLocks noChangeArrowheads="1"/>
          </p:cNvSpPr>
          <p:nvPr/>
        </p:nvSpPr>
        <p:spPr bwMode="auto">
          <a:xfrm rot="1469514">
            <a:off x="4291013" y="2408238"/>
            <a:ext cx="2016125" cy="530225"/>
          </a:xfrm>
          <a:prstGeom prst="curvedDownArrow">
            <a:avLst>
              <a:gd name="adj1" fmla="val 76048"/>
              <a:gd name="adj2" fmla="val 152096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5001" name="AutoShape 9"/>
          <p:cNvSpPr>
            <a:spLocks noChangeArrowheads="1"/>
          </p:cNvSpPr>
          <p:nvPr/>
        </p:nvSpPr>
        <p:spPr bwMode="auto">
          <a:xfrm rot="-9178522">
            <a:off x="3094038" y="5099050"/>
            <a:ext cx="2016125" cy="530225"/>
          </a:xfrm>
          <a:prstGeom prst="curvedDownArrow">
            <a:avLst>
              <a:gd name="adj1" fmla="val 76048"/>
              <a:gd name="adj2" fmla="val 152096"/>
              <a:gd name="adj3" fmla="val 33333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Right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Left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VENTRICULI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Left</a:t>
            </a:r>
          </a:p>
        </p:txBody>
      </p:sp>
      <p:sp>
        <p:nvSpPr>
          <p:cNvPr id="86023" name="Text Box 7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Right</a:t>
            </a:r>
          </a:p>
        </p:txBody>
      </p:sp>
      <p:pic>
        <p:nvPicPr>
          <p:cNvPr id="8602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136775"/>
            <a:ext cx="5146675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5" name="AutoShape 9"/>
          <p:cNvSpPr>
            <a:spLocks/>
          </p:cNvSpPr>
          <p:nvPr/>
        </p:nvSpPr>
        <p:spPr bwMode="auto">
          <a:xfrm>
            <a:off x="6319838" y="2357438"/>
            <a:ext cx="2132012" cy="609600"/>
          </a:xfrm>
          <a:prstGeom prst="callout1">
            <a:avLst>
              <a:gd name="adj1" fmla="val 18750"/>
              <a:gd name="adj2" fmla="val -3574"/>
              <a:gd name="adj3" fmla="val 101824"/>
              <a:gd name="adj4" fmla="val -38870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Ventriculus dexter</a:t>
            </a:r>
          </a:p>
        </p:txBody>
      </p:sp>
      <p:sp>
        <p:nvSpPr>
          <p:cNvPr id="86026" name="AutoShape 10"/>
          <p:cNvSpPr>
            <a:spLocks/>
          </p:cNvSpPr>
          <p:nvPr/>
        </p:nvSpPr>
        <p:spPr bwMode="auto">
          <a:xfrm>
            <a:off x="241300" y="2324100"/>
            <a:ext cx="2132013" cy="609600"/>
          </a:xfrm>
          <a:prstGeom prst="callout1">
            <a:avLst>
              <a:gd name="adj1" fmla="val 18750"/>
              <a:gd name="adj2" fmla="val 103574"/>
              <a:gd name="adj3" fmla="val 118491"/>
              <a:gd name="adj4" fmla="val 131125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hu-HU" altLang="hu-HU" sz="1800" b="0"/>
              <a:t>Ventriculus sinister</a:t>
            </a:r>
          </a:p>
        </p:txBody>
      </p:sp>
      <p:sp>
        <p:nvSpPr>
          <p:cNvPr id="86027" name="AutoShape 11"/>
          <p:cNvSpPr>
            <a:spLocks/>
          </p:cNvSpPr>
          <p:nvPr/>
        </p:nvSpPr>
        <p:spPr bwMode="auto">
          <a:xfrm>
            <a:off x="5259388" y="5813425"/>
            <a:ext cx="2398712" cy="609600"/>
          </a:xfrm>
          <a:prstGeom prst="callout1">
            <a:avLst>
              <a:gd name="adj1" fmla="val 18750"/>
              <a:gd name="adj2" fmla="val -3176"/>
              <a:gd name="adj3" fmla="val -249218"/>
              <a:gd name="adj4" fmla="val -27597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Septum interventriculare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533400" y="990600"/>
            <a:ext cx="8105775" cy="5803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023938"/>
            <a:ext cx="46863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85725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/>
              <a:t>SEPTUM INTERVENTRICULARE</a:t>
            </a:r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190500" y="746125"/>
            <a:ext cx="17589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0"/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b="0"/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474663" y="1485900"/>
            <a:ext cx="8081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hu-HU" altLang="hu-HU" sz="2400" b="0"/>
          </a:p>
        </p:txBody>
      </p:sp>
      <p:sp>
        <p:nvSpPr>
          <p:cNvPr id="87047" name="AutoShape 7"/>
          <p:cNvSpPr>
            <a:spLocks/>
          </p:cNvSpPr>
          <p:nvPr/>
        </p:nvSpPr>
        <p:spPr bwMode="auto">
          <a:xfrm>
            <a:off x="6900863" y="2884488"/>
            <a:ext cx="2132012" cy="609600"/>
          </a:xfrm>
          <a:prstGeom prst="callout1">
            <a:avLst>
              <a:gd name="adj1" fmla="val 18750"/>
              <a:gd name="adj2" fmla="val -3574"/>
              <a:gd name="adj3" fmla="val 196616"/>
              <a:gd name="adj4" fmla="val -117648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Pars muscularis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590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hu-HU" altLang="hu-HU" sz="1400" b="0"/>
              <a:t>jobb</a:t>
            </a: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7321550" y="6510338"/>
            <a:ext cx="12382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hu-HU" altLang="hu-HU" sz="1400" b="0"/>
              <a:t>bal</a:t>
            </a:r>
          </a:p>
        </p:txBody>
      </p:sp>
      <p:sp>
        <p:nvSpPr>
          <p:cNvPr id="87050" name="AutoShape 10"/>
          <p:cNvSpPr>
            <a:spLocks/>
          </p:cNvSpPr>
          <p:nvPr/>
        </p:nvSpPr>
        <p:spPr bwMode="auto">
          <a:xfrm>
            <a:off x="5719763" y="1566863"/>
            <a:ext cx="2132012" cy="609600"/>
          </a:xfrm>
          <a:prstGeom prst="callout1">
            <a:avLst>
              <a:gd name="adj1" fmla="val 18750"/>
              <a:gd name="adj2" fmla="val -3574"/>
              <a:gd name="adj3" fmla="val 275782"/>
              <a:gd name="adj4" fmla="val -93671"/>
            </a:avLst>
          </a:prstGeom>
          <a:noFill/>
          <a:ln w="158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b="0"/>
              <a:t>Pars membranaceus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zívelölnéz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052513"/>
            <a:ext cx="30480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szívelölnéz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909638"/>
            <a:ext cx="320833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45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hu-HU" altLang="hu-HU" sz="3200" b="1" smtClean="0">
                <a:solidFill>
                  <a:schemeClr val="tx1"/>
                </a:solidFill>
              </a:rPr>
              <a:t>Szív: felszínei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348038" y="5878513"/>
            <a:ext cx="1377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Apex cordis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211638" y="1844675"/>
            <a:ext cx="1416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Basis cordis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50825" y="5308600"/>
            <a:ext cx="1108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Facies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sternalis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121400" y="6230938"/>
            <a:ext cx="2482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Facies diaphragmatica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4067175" y="3644900"/>
            <a:ext cx="1568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Facies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 mediastinalis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 rot="-2998428">
            <a:off x="864394" y="3898107"/>
            <a:ext cx="1584325" cy="1366837"/>
          </a:xfrm>
          <a:prstGeom prst="notchedRightArrow">
            <a:avLst>
              <a:gd name="adj1" fmla="val 50000"/>
              <a:gd name="adj2" fmla="val 28978"/>
            </a:avLst>
          </a:prstGeom>
          <a:noFill/>
          <a:ln w="28575">
            <a:solidFill>
              <a:srgbClr val="4D4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 rot="2840931">
            <a:off x="5401469" y="2961482"/>
            <a:ext cx="1584325" cy="1366837"/>
          </a:xfrm>
          <a:prstGeom prst="notchedRightArrow">
            <a:avLst>
              <a:gd name="adj1" fmla="val 50000"/>
              <a:gd name="adj2" fmla="val 28978"/>
            </a:avLst>
          </a:prstGeom>
          <a:noFill/>
          <a:ln w="28575">
            <a:solidFill>
              <a:srgbClr val="4D4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 rot="-5400000">
            <a:off x="6912769" y="5122069"/>
            <a:ext cx="720725" cy="1366837"/>
          </a:xfrm>
          <a:prstGeom prst="notchedRightArrow">
            <a:avLst>
              <a:gd name="adj1" fmla="val 50000"/>
              <a:gd name="adj2" fmla="val 25000"/>
            </a:avLst>
          </a:prstGeom>
          <a:noFill/>
          <a:ln w="28575">
            <a:solidFill>
              <a:srgbClr val="4D4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3635375" y="5302250"/>
            <a:ext cx="431800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V="1">
            <a:off x="4643438" y="5373688"/>
            <a:ext cx="1081087" cy="6477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H="1">
            <a:off x="2700338" y="2205038"/>
            <a:ext cx="1584325" cy="6477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>
            <a:off x="5435600" y="2205038"/>
            <a:ext cx="1512888" cy="64770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72408"/>
            <a:ext cx="7734300" cy="5790859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8572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/>
              <a:t>INTERVENTRICULAR</a:t>
            </a:r>
            <a:r>
              <a:rPr lang="hu-HU" altLang="hu-HU" sz="2400" b="1" dirty="0"/>
              <a:t> </a:t>
            </a:r>
            <a:r>
              <a:rPr lang="hu-HU" altLang="hu-HU" sz="2400" b="1" dirty="0" err="1"/>
              <a:t>SEPTUM</a:t>
            </a:r>
            <a:endParaRPr lang="hu-HU" altLang="hu-HU" sz="2400" b="1" dirty="0"/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 err="1" smtClean="0"/>
              <a:t>pars</a:t>
            </a:r>
            <a:r>
              <a:rPr lang="hu-HU" altLang="hu-HU" sz="2400" b="1" dirty="0" smtClean="0"/>
              <a:t> </a:t>
            </a:r>
            <a:r>
              <a:rPr lang="hu-HU" altLang="hu-HU" sz="2400" b="1" dirty="0" err="1" smtClean="0"/>
              <a:t>membranacea</a:t>
            </a:r>
            <a:endParaRPr lang="hu-HU" alt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1336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627313" y="274638"/>
            <a:ext cx="4176712" cy="706437"/>
          </a:xfrm>
          <a:noFill/>
        </p:spPr>
        <p:txBody>
          <a:bodyPr/>
          <a:lstStyle/>
          <a:p>
            <a:pPr eaLnBrk="1" hangingPunct="1"/>
            <a:r>
              <a:rPr lang="hu-HU" altLang="hu-HU" sz="4000" b="1" smtClean="0">
                <a:solidFill>
                  <a:schemeClr val="tx1"/>
                </a:solidFill>
              </a:rPr>
              <a:t>References</a:t>
            </a:r>
          </a:p>
        </p:txBody>
      </p:sp>
      <p:pic>
        <p:nvPicPr>
          <p:cNvPr id="88067" name="Picture 4" descr="refStev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76475"/>
            <a:ext cx="141287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5" descr="refHolinsh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76475"/>
            <a:ext cx="12414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6" descr="refKah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349500"/>
            <a:ext cx="112077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7" descr="refMcmin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349500"/>
            <a:ext cx="144303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8" descr="refMoo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349500"/>
            <a:ext cx="13604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9" descr="refSobot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08500"/>
            <a:ext cx="1404937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0" descr="refSzentá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508500"/>
            <a:ext cx="128905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2" descr="gray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4603750"/>
            <a:ext cx="123507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[heart_shaped_forest.jpg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235" y="2397586"/>
            <a:ext cx="5760907" cy="432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463"/>
            <a:ext cx="8229600" cy="1143001"/>
          </a:xfrm>
          <a:noFill/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Szív: elülső felszín (facies sternalis)</a:t>
            </a:r>
          </a:p>
        </p:txBody>
      </p:sp>
      <p:pic>
        <p:nvPicPr>
          <p:cNvPr id="16387" name="Picture 3" descr="szívelölnéz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908050"/>
            <a:ext cx="3868737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845175" y="6399213"/>
            <a:ext cx="1377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Apex cordis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995988" y="987425"/>
            <a:ext cx="73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Aorta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921375" y="1624013"/>
            <a:ext cx="2165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Truncus pulmonalis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468313" y="1703388"/>
            <a:ext cx="215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Vena cava superior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630238" y="2738438"/>
            <a:ext cx="19256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Jobb fülcse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(auricula dextra)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350000" y="3136900"/>
            <a:ext cx="19240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Bal fülcse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(auricula sinistra)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323850" y="4156075"/>
            <a:ext cx="2232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Jobb pitvar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(atrium dextrum)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428625" y="5638800"/>
            <a:ext cx="212725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Jobb kamra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(ventriculus dexter)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6300788" y="4302125"/>
            <a:ext cx="24479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Bal kamra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(ventriculus sinister)</a:t>
            </a: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468313" y="4965700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Sulcus coronarius</a:t>
            </a:r>
          </a:p>
        </p:txBody>
      </p:sp>
      <p:sp>
        <p:nvSpPr>
          <p:cNvPr id="16398" name="Text Box 14"/>
          <p:cNvSpPr txBox="1">
            <a:spLocks noChangeArrowheads="1"/>
          </p:cNvSpPr>
          <p:nvPr/>
        </p:nvSpPr>
        <p:spPr bwMode="auto">
          <a:xfrm>
            <a:off x="6300788" y="5203825"/>
            <a:ext cx="26590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Sulcus interventricularis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anterior</a:t>
            </a:r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V="1">
            <a:off x="2462213" y="5300663"/>
            <a:ext cx="1677987" cy="625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 flipV="1">
            <a:off x="2484438" y="4941888"/>
            <a:ext cx="503237" cy="215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>
            <a:off x="2124075" y="4365625"/>
            <a:ext cx="503238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2339975" y="2997200"/>
            <a:ext cx="936625" cy="7191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2555875" y="1916113"/>
            <a:ext cx="647700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 flipH="1">
            <a:off x="4427538" y="1196975"/>
            <a:ext cx="1584325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 flipH="1">
            <a:off x="4427538" y="1844675"/>
            <a:ext cx="1584325" cy="1079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V="1">
            <a:off x="5364163" y="3357563"/>
            <a:ext cx="1223962" cy="142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 flipV="1">
            <a:off x="6011863" y="4508500"/>
            <a:ext cx="865187" cy="144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8" name="Line 24"/>
          <p:cNvSpPr>
            <a:spLocks noChangeShapeType="1"/>
          </p:cNvSpPr>
          <p:nvPr/>
        </p:nvSpPr>
        <p:spPr bwMode="auto">
          <a:xfrm flipH="1" flipV="1">
            <a:off x="5580063" y="5013325"/>
            <a:ext cx="792162" cy="5032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flipV="1">
            <a:off x="4416425" y="4279900"/>
            <a:ext cx="249238" cy="2376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3695700" y="6491288"/>
            <a:ext cx="191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Conus arteriosus</a:t>
            </a:r>
          </a:p>
        </p:txBody>
      </p:sp>
      <p:sp>
        <p:nvSpPr>
          <p:cNvPr id="16411" name="Line 27"/>
          <p:cNvSpPr>
            <a:spLocks noChangeShapeType="1"/>
          </p:cNvSpPr>
          <p:nvPr/>
        </p:nvSpPr>
        <p:spPr bwMode="auto">
          <a:xfrm flipH="1" flipV="1">
            <a:off x="5843588" y="6219825"/>
            <a:ext cx="568325" cy="27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flipH="1">
            <a:off x="4486275" y="1460500"/>
            <a:ext cx="1836738" cy="819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413" name="Text Box 29"/>
          <p:cNvSpPr txBox="1">
            <a:spLocks noChangeArrowheads="1"/>
          </p:cNvSpPr>
          <p:nvPr/>
        </p:nvSpPr>
        <p:spPr bwMode="auto">
          <a:xfrm>
            <a:off x="6238875" y="1308100"/>
            <a:ext cx="2905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0"/>
              <a:t>Ligamentum arteriosum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978</Words>
  <Application>Microsoft Office PowerPoint</Application>
  <PresentationFormat>Diavetítés a képernyőre (4:3 oldalarány)</PresentationFormat>
  <Paragraphs>527</Paragraphs>
  <Slides>82</Slides>
  <Notes>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82</vt:i4>
      </vt:variant>
    </vt:vector>
  </HeadingPairs>
  <TitlesOfParts>
    <vt:vector size="86" baseType="lpstr">
      <vt:lpstr>Arial</vt:lpstr>
      <vt:lpstr>Arial Narrow</vt:lpstr>
      <vt:lpstr>Garamond</vt:lpstr>
      <vt:lpstr>Alapértelmezett terv</vt:lpstr>
      <vt:lpstr>A szív anatómiája 1. A szív felszíne, falszerkezete, üregei, rostos váza, billentyűi.</vt:lpstr>
      <vt:lpstr>The circulatory system</vt:lpstr>
      <vt:lpstr>Szív anatómiája 1.</vt:lpstr>
      <vt:lpstr>PowerPoint bemutató</vt:lpstr>
      <vt:lpstr>PowerPoint bemutató</vt:lpstr>
      <vt:lpstr>PowerPoint bemutató</vt:lpstr>
      <vt:lpstr>PowerPoint bemutató</vt:lpstr>
      <vt:lpstr>Szív: felszínei</vt:lpstr>
      <vt:lpstr>Szív: elülső felszín (facies sternalis)</vt:lpstr>
      <vt:lpstr>Szív: hátulsó felszín (facies mediastinalis)</vt:lpstr>
      <vt:lpstr>PowerPoint bemutató</vt:lpstr>
      <vt:lpstr>Szív anatómiája 1.</vt:lpstr>
      <vt:lpstr>PowerPoint bemutató</vt:lpstr>
      <vt:lpstr>A szív üregei, a vér áramlási iránya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Szív anatómiája 1.</vt:lpstr>
      <vt:lpstr>A szív rostos váza: anulus fibrosus </vt:lpstr>
      <vt:lpstr>A szív rostos váza: anulus fibrosus: rostos gyűrű, amely körülveszi az atrioventricularis szájadékokat, valamint az aorta és a tr. pulmonalis nyílását </vt:lpstr>
      <vt:lpstr>PowerPoint bemutató</vt:lpstr>
      <vt:lpstr>PowerPoint bemutató</vt:lpstr>
      <vt:lpstr>Szív anatómiája</vt:lpstr>
      <vt:lpstr>PowerPoint bemutató</vt:lpstr>
      <vt:lpstr>PowerPoint bemutató</vt:lpstr>
      <vt:lpstr>PowerPoint bemutató</vt:lpstr>
      <vt:lpstr>PowerPoint bemutató</vt:lpstr>
      <vt:lpstr>PowerPoint bemutató</vt:lpstr>
      <vt:lpstr>Valva tricuspidalis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SZÍVCIKLUS</vt:lpstr>
      <vt:lpstr>Billentyű hibák</vt:lpstr>
      <vt:lpstr>PowerPoint bemutató</vt:lpstr>
      <vt:lpstr>PowerPoint bemutató</vt:lpstr>
      <vt:lpstr>Szív anatómiája 1.</vt:lpstr>
      <vt:lpstr>Szív fala</vt:lpstr>
      <vt:lpstr>PowerPoint bemutató</vt:lpstr>
      <vt:lpstr>PowerPoint bemutató</vt:lpstr>
      <vt:lpstr>MYOCARDIUM </vt:lpstr>
      <vt:lpstr>MYOCARDIUM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References</vt:lpstr>
      <vt:lpstr>PowerPoint bemutató</vt:lpstr>
    </vt:vector>
  </TitlesOfParts>
  <Company>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szasz</dc:creator>
  <cp:lastModifiedBy>Kocsis</cp:lastModifiedBy>
  <cp:revision>114</cp:revision>
  <dcterms:created xsi:type="dcterms:W3CDTF">2012-02-27T17:26:37Z</dcterms:created>
  <dcterms:modified xsi:type="dcterms:W3CDTF">2020-02-03T22:26:17Z</dcterms:modified>
</cp:coreProperties>
</file>