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379" r:id="rId2"/>
    <p:sldId id="558" r:id="rId3"/>
    <p:sldId id="469" r:id="rId4"/>
    <p:sldId id="381" r:id="rId5"/>
    <p:sldId id="382" r:id="rId6"/>
    <p:sldId id="301" r:id="rId7"/>
    <p:sldId id="302" r:id="rId8"/>
    <p:sldId id="474" r:id="rId9"/>
    <p:sldId id="475" r:id="rId10"/>
    <p:sldId id="476" r:id="rId11"/>
    <p:sldId id="477" r:id="rId12"/>
    <p:sldId id="470" r:id="rId13"/>
    <p:sldId id="559" r:id="rId14"/>
    <p:sldId id="478" r:id="rId15"/>
    <p:sldId id="330" r:id="rId16"/>
    <p:sldId id="331" r:id="rId17"/>
    <p:sldId id="332" r:id="rId18"/>
    <p:sldId id="396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560" r:id="rId27"/>
    <p:sldId id="340" r:id="rId28"/>
    <p:sldId id="341" r:id="rId29"/>
    <p:sldId id="342" r:id="rId30"/>
    <p:sldId id="343" r:id="rId31"/>
    <p:sldId id="344" r:id="rId32"/>
    <p:sldId id="561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97" r:id="rId42"/>
    <p:sldId id="562" r:id="rId43"/>
    <p:sldId id="398" r:id="rId44"/>
    <p:sldId id="471" r:id="rId45"/>
    <p:sldId id="479" r:id="rId46"/>
    <p:sldId id="274" r:id="rId47"/>
    <p:sldId id="565" r:id="rId48"/>
    <p:sldId id="313" r:id="rId49"/>
    <p:sldId id="472" r:id="rId50"/>
    <p:sldId id="407" r:id="rId51"/>
    <p:sldId id="431" r:id="rId52"/>
    <p:sldId id="564" r:id="rId53"/>
    <p:sldId id="432" r:id="rId54"/>
    <p:sldId id="414" r:id="rId55"/>
    <p:sldId id="434" r:id="rId56"/>
    <p:sldId id="566" r:id="rId57"/>
    <p:sldId id="567" r:id="rId58"/>
    <p:sldId id="435" r:id="rId59"/>
    <p:sldId id="436" r:id="rId60"/>
    <p:sldId id="437" r:id="rId61"/>
    <p:sldId id="438" r:id="rId62"/>
    <p:sldId id="439" r:id="rId63"/>
    <p:sldId id="440" r:id="rId64"/>
    <p:sldId id="460" r:id="rId65"/>
    <p:sldId id="461" r:id="rId66"/>
    <p:sldId id="481" r:id="rId67"/>
    <p:sldId id="482" r:id="rId68"/>
    <p:sldId id="531" r:id="rId69"/>
    <p:sldId id="473" r:id="rId70"/>
    <p:sldId id="272" r:id="rId71"/>
    <p:sldId id="452" r:id="rId72"/>
    <p:sldId id="530" r:id="rId73"/>
    <p:sldId id="316" r:id="rId74"/>
    <p:sldId id="459" r:id="rId75"/>
    <p:sldId id="455" r:id="rId76"/>
    <p:sldId id="456" r:id="rId77"/>
    <p:sldId id="457" r:id="rId78"/>
    <p:sldId id="422" r:id="rId79"/>
    <p:sldId id="423" r:id="rId80"/>
    <p:sldId id="563" r:id="rId81"/>
    <p:sldId id="554" r:id="rId82"/>
    <p:sldId id="555" r:id="rId83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CCFF66"/>
    <a:srgbClr val="000000"/>
    <a:srgbClr val="FF0000"/>
    <a:srgbClr val="FFFF00"/>
    <a:srgbClr val="FF9900"/>
    <a:srgbClr val="CC99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9006EE5-530C-45D5-BC52-804780D42AA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42132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90B3A5-76A7-41DB-9B9D-04CA886214A7}" type="slidenum">
              <a:rPr lang="hu-HU" altLang="hu-HU" smtClean="0"/>
              <a:pPr>
                <a:spcBef>
                  <a:spcPct val="0"/>
                </a:spcBef>
              </a:pPr>
              <a:t>51</a:t>
            </a:fld>
            <a:endParaRPr lang="hu-HU" altLang="hu-HU" smtClean="0"/>
          </a:p>
        </p:txBody>
      </p:sp>
      <p:sp>
        <p:nvSpPr>
          <p:cNvPr id="1034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A03A610-0043-49C6-BD47-212D7E9A7157}" type="slidenum">
              <a:rPr lang="en-US" altLang="hu-HU"/>
              <a:pPr algn="r" eaLnBrk="1" hangingPunct="1">
                <a:spcBef>
                  <a:spcPct val="0"/>
                </a:spcBef>
              </a:pPr>
              <a:t>51</a:t>
            </a:fld>
            <a:endParaRPr lang="en-US" altLang="hu-HU"/>
          </a:p>
        </p:txBody>
      </p:sp>
      <p:sp>
        <p:nvSpPr>
          <p:cNvPr id="103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979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DD2D2A-8E0F-4611-8DE2-0DBF1DF1761A}" type="slidenum">
              <a:rPr lang="hu-HU" altLang="hu-HU" smtClean="0"/>
              <a:pPr>
                <a:spcBef>
                  <a:spcPct val="0"/>
                </a:spcBef>
              </a:pPr>
              <a:t>54</a:t>
            </a:fld>
            <a:endParaRPr lang="hu-HU" altLang="hu-HU" smtClean="0"/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8F33D2-F8F5-4EB7-BEEC-3F98A08B9917}" type="slidenum">
              <a:rPr lang="en-US" altLang="hu-HU"/>
              <a:pPr algn="r" eaLnBrk="1" hangingPunct="1">
                <a:spcBef>
                  <a:spcPct val="0"/>
                </a:spcBef>
              </a:pPr>
              <a:t>54</a:t>
            </a:fld>
            <a:endParaRPr lang="en-US" altLang="hu-HU"/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459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E650BC-390E-440C-A43E-6E3A3E626410}" type="slidenum">
              <a:rPr lang="hu-HU" altLang="hu-HU" smtClean="0"/>
              <a:pPr>
                <a:spcBef>
                  <a:spcPct val="0"/>
                </a:spcBef>
              </a:pPr>
              <a:t>60</a:t>
            </a:fld>
            <a:endParaRPr lang="hu-HU" altLang="hu-HU" smtClean="0"/>
          </a:p>
        </p:txBody>
      </p:sp>
      <p:sp>
        <p:nvSpPr>
          <p:cNvPr id="1116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D8886E8-DFE1-4A83-9241-F77B30CCDAC1}" type="slidenum">
              <a:rPr lang="en-US" altLang="hu-HU"/>
              <a:pPr algn="r" eaLnBrk="1" hangingPunct="1">
                <a:spcBef>
                  <a:spcPct val="0"/>
                </a:spcBef>
              </a:pPr>
              <a:t>60</a:t>
            </a:fld>
            <a:endParaRPr lang="en-US" altLang="hu-HU"/>
          </a:p>
        </p:txBody>
      </p:sp>
      <p:sp>
        <p:nvSpPr>
          <p:cNvPr id="111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65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0847CD-0C1D-4D2E-9E99-E868C6B380AB}" type="slidenum">
              <a:rPr lang="hu-HU" altLang="hu-HU" smtClean="0"/>
              <a:pPr>
                <a:spcBef>
                  <a:spcPct val="0"/>
                </a:spcBef>
              </a:pPr>
              <a:t>65</a:t>
            </a:fld>
            <a:endParaRPr lang="hu-HU" altLang="hu-HU" smtClean="0"/>
          </a:p>
        </p:txBody>
      </p:sp>
      <p:sp>
        <p:nvSpPr>
          <p:cNvPr id="1177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77ACC7-0C09-46AB-B680-8B4C74A5F031}" type="slidenum">
              <a:rPr lang="en-US" altLang="hu-HU"/>
              <a:pPr algn="r" eaLnBrk="1" hangingPunct="1">
                <a:spcBef>
                  <a:spcPct val="0"/>
                </a:spcBef>
              </a:pPr>
              <a:t>65</a:t>
            </a:fld>
            <a:endParaRPr lang="en-US" altLang="hu-HU"/>
          </a:p>
        </p:txBody>
      </p:sp>
      <p:sp>
        <p:nvSpPr>
          <p:cNvPr id="1177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587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8B9E80-6FF9-4700-8757-E34F6F643B65}" type="slidenum">
              <a:rPr lang="hu-HU" altLang="hu-HU" smtClean="0"/>
              <a:pPr>
                <a:spcBef>
                  <a:spcPct val="0"/>
                </a:spcBef>
              </a:pPr>
              <a:t>70</a:t>
            </a:fld>
            <a:endParaRPr lang="hu-HU" altLang="hu-HU" smtClean="0"/>
          </a:p>
        </p:txBody>
      </p:sp>
      <p:sp>
        <p:nvSpPr>
          <p:cNvPr id="1259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D1D0D7-77F7-4E81-9912-E851728082FB}" type="slidenum">
              <a:rPr lang="en-US" altLang="hu-HU"/>
              <a:pPr algn="r" eaLnBrk="1" hangingPunct="1">
                <a:spcBef>
                  <a:spcPct val="0"/>
                </a:spcBef>
              </a:pPr>
              <a:t>70</a:t>
            </a:fld>
            <a:endParaRPr lang="en-US" altLang="hu-HU"/>
          </a:p>
        </p:txBody>
      </p:sp>
      <p:sp>
        <p:nvSpPr>
          <p:cNvPr id="1259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82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C4587-9DF2-46D3-96C7-9C8DF4F1BC2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2331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B9DF0-F939-4C02-80C4-06928B1BBFA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8958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FCCF8-8B1C-42FB-8330-20C39E284BA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99885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C249A-95E7-4117-B56D-B0DBBA4E0EA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5554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1F4F2-FA94-4E43-A973-593381C1875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52759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E2D2D-D646-4FB2-B150-2A696E79E9D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7953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61EBF-9F2F-4406-ACCD-0C3A1C44F15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1511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53748-290E-455C-A057-78511CE671F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2596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D2BB6-9F9B-474D-A314-50D6415AB84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5232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7D733-7248-42C2-867F-B565540EB11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9695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A0E08-B756-41A6-90A0-CCB52D4228C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36504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78DCD10-A1AE-4169-8B0A-21C0B76767C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hyperlink" Target="http://www.emodovi.hu/image/kep_26_vitorlazas_nagy.jp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84138"/>
            <a:ext cx="9144000" cy="2846387"/>
          </a:xfrm>
          <a:effectLst>
            <a:outerShdw dist="35921" dir="2700000" algn="ctr" rotWithShape="0">
              <a:schemeClr val="bg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hu-HU" sz="3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</a:t>
            </a:r>
            <a:r>
              <a:rPr lang="hu-HU" sz="3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hu-HU" sz="3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hu-HU" sz="3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</a:t>
            </a:r>
            <a:r>
              <a:rPr lang="hu-HU" sz="3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</a:t>
            </a:r>
            <a:br>
              <a:rPr lang="hu-HU" sz="3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Chambers </a:t>
            </a:r>
            <a:r>
              <a:rPr lang="en-US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heart, external features</a:t>
            </a:r>
            <a:r>
              <a:rPr lang="en-US" sz="3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hu-HU" sz="3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 </a:t>
            </a:r>
            <a:r>
              <a:rPr lang="en-US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3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</a:t>
            </a:r>
            <a:r>
              <a:rPr lang="hu-HU" sz="3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</a:t>
            </a:r>
            <a:r>
              <a:rPr lang="en-US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myocardium, valves, </a:t>
            </a:r>
            <a:r>
              <a:rPr lang="en-US" sz="3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anuli</a:t>
            </a:r>
            <a:r>
              <a:rPr lang="hu-HU" sz="3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fibrosi</a:t>
            </a:r>
            <a:endParaRPr lang="hu-HU" sz="3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73050" y="3663950"/>
            <a:ext cx="83058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hu-HU" altLang="hu-H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Semmelweis University, </a:t>
            </a:r>
          </a:p>
          <a:p>
            <a:pPr algn="ctr">
              <a:defRPr/>
            </a:pPr>
            <a:r>
              <a:rPr lang="hu-HU" altLang="hu-HU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Faculty</a:t>
            </a:r>
            <a:r>
              <a:rPr lang="hu-HU" altLang="hu-H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of </a:t>
            </a:r>
            <a:r>
              <a:rPr lang="hu-HU" altLang="hu-HU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Medicine</a:t>
            </a:r>
            <a:r>
              <a:rPr lang="hu-HU" altLang="hu-H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hu-HU" altLang="hu-HU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Macroscopic</a:t>
            </a:r>
            <a:r>
              <a:rPr lang="hu-HU" altLang="hu-H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hu-HU" altLang="hu-HU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Anatomy</a:t>
            </a:r>
            <a:r>
              <a:rPr lang="hu-HU" altLang="hu-H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hu-HU" altLang="hu-HU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II</a:t>
            </a:r>
            <a:r>
              <a:rPr lang="hu-HU" altLang="hu-H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. </a:t>
            </a:r>
            <a:endParaRPr lang="hu-HU" altLang="hu-HU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hu-HU" altLang="hu-HU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Department</a:t>
            </a:r>
            <a:r>
              <a:rPr lang="hu-HU" altLang="hu-H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of </a:t>
            </a:r>
            <a:r>
              <a:rPr lang="hu-HU" altLang="hu-HU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Anatomy</a:t>
            </a:r>
            <a:r>
              <a:rPr lang="hu-HU" altLang="hu-H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hu-HU" altLang="hu-HU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Histology</a:t>
            </a:r>
            <a:r>
              <a:rPr lang="hu-HU" altLang="hu-H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and </a:t>
            </a:r>
            <a:r>
              <a:rPr lang="hu-HU" altLang="hu-HU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Embryology</a:t>
            </a:r>
            <a:endParaRPr lang="hu-HU" altLang="hu-HU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  <a:p>
            <a:pPr algn="ctr">
              <a:defRPr/>
            </a:pPr>
            <a:endParaRPr lang="en-GB" altLang="hu-HU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hu-HU" altLang="hu-H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Katalin Kocsis</a:t>
            </a:r>
          </a:p>
          <a:p>
            <a:pPr algn="ctr">
              <a:defRPr/>
            </a:pPr>
            <a:endParaRPr lang="hu-HU" altLang="hu-HU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hu-HU" altLang="hu-H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2020.02.03-05</a:t>
            </a:r>
            <a:r>
              <a:rPr lang="hu-HU" altLang="hu-H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463"/>
            <a:ext cx="9144000" cy="1143001"/>
          </a:xfrm>
          <a:noFill/>
        </p:spPr>
        <p:txBody>
          <a:bodyPr/>
          <a:lstStyle/>
          <a:p>
            <a:r>
              <a:rPr lang="hu-HU" altLang="hu-HU" sz="2400" b="1" smtClean="0">
                <a:solidFill>
                  <a:schemeClr val="tx1"/>
                </a:solidFill>
              </a:rPr>
              <a:t>Heart: posterior surface (facies mediastinalis)</a:t>
            </a:r>
          </a:p>
        </p:txBody>
      </p:sp>
      <p:grpSp>
        <p:nvGrpSpPr>
          <p:cNvPr id="65539" name="Group 3"/>
          <p:cNvGrpSpPr>
            <a:grpSpLocks/>
          </p:cNvGrpSpPr>
          <p:nvPr/>
        </p:nvGrpSpPr>
        <p:grpSpPr bwMode="auto">
          <a:xfrm>
            <a:off x="304800" y="962025"/>
            <a:ext cx="8675688" cy="5616575"/>
            <a:chOff x="107" y="618"/>
            <a:chExt cx="5465" cy="3538"/>
          </a:xfrm>
        </p:grpSpPr>
        <p:pic>
          <p:nvPicPr>
            <p:cNvPr id="65540" name="Picture 4" descr="szívelölnéze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618"/>
              <a:ext cx="2377" cy="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1" name="Rectangle 5"/>
            <p:cNvSpPr>
              <a:spLocks noChangeArrowheads="1"/>
            </p:cNvSpPr>
            <p:nvPr/>
          </p:nvSpPr>
          <p:spPr bwMode="auto">
            <a:xfrm>
              <a:off x="4030" y="981"/>
              <a:ext cx="140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Superior vena cava </a:t>
              </a:r>
            </a:p>
          </p:txBody>
        </p:sp>
        <p:sp>
          <p:nvSpPr>
            <p:cNvPr id="65542" name="Rectangle 6"/>
            <p:cNvSpPr>
              <a:spLocks noChangeArrowheads="1"/>
            </p:cNvSpPr>
            <p:nvPr/>
          </p:nvSpPr>
          <p:spPr bwMode="auto">
            <a:xfrm>
              <a:off x="3985" y="3703"/>
              <a:ext cx="13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Inferior vena cava </a:t>
              </a:r>
            </a:p>
          </p:txBody>
        </p:sp>
        <p:sp>
          <p:nvSpPr>
            <p:cNvPr id="65543" name="Rectangle 7"/>
            <p:cNvSpPr>
              <a:spLocks noChangeArrowheads="1"/>
            </p:cNvSpPr>
            <p:nvPr/>
          </p:nvSpPr>
          <p:spPr bwMode="auto">
            <a:xfrm>
              <a:off x="4166" y="3068"/>
              <a:ext cx="117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Right atrium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(atrium dextrum)</a:t>
              </a:r>
            </a:p>
          </p:txBody>
        </p:sp>
        <p:sp>
          <p:nvSpPr>
            <p:cNvPr id="65544" name="Rectangle 8"/>
            <p:cNvSpPr>
              <a:spLocks noChangeArrowheads="1"/>
            </p:cNvSpPr>
            <p:nvPr/>
          </p:nvSpPr>
          <p:spPr bwMode="auto">
            <a:xfrm>
              <a:off x="946" y="3839"/>
              <a:ext cx="8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Apex cordis</a:t>
              </a:r>
            </a:p>
          </p:txBody>
        </p:sp>
        <p:sp>
          <p:nvSpPr>
            <p:cNvPr id="65545" name="Rectangle 9"/>
            <p:cNvSpPr>
              <a:spLocks noChangeArrowheads="1"/>
            </p:cNvSpPr>
            <p:nvPr/>
          </p:nvSpPr>
          <p:spPr bwMode="auto">
            <a:xfrm>
              <a:off x="583" y="1979"/>
              <a:ext cx="13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Truncus pulmonalis</a:t>
              </a:r>
            </a:p>
          </p:txBody>
        </p:sp>
        <p:sp>
          <p:nvSpPr>
            <p:cNvPr id="65546" name="Rectangle 10"/>
            <p:cNvSpPr>
              <a:spLocks noChangeArrowheads="1"/>
            </p:cNvSpPr>
            <p:nvPr/>
          </p:nvSpPr>
          <p:spPr bwMode="auto">
            <a:xfrm>
              <a:off x="1144" y="1117"/>
              <a:ext cx="8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Aortic arch</a:t>
              </a:r>
            </a:p>
          </p:txBody>
        </p:sp>
        <p:sp>
          <p:nvSpPr>
            <p:cNvPr id="65547" name="Rectangle 11"/>
            <p:cNvSpPr>
              <a:spLocks noChangeArrowheads="1"/>
            </p:cNvSpPr>
            <p:nvPr/>
          </p:nvSpPr>
          <p:spPr bwMode="auto">
            <a:xfrm>
              <a:off x="107" y="3117"/>
              <a:ext cx="170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Left ventricle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(ventriculus sinister)</a:t>
              </a:r>
            </a:p>
          </p:txBody>
        </p:sp>
        <p:sp>
          <p:nvSpPr>
            <p:cNvPr id="65548" name="Rectangle 12"/>
            <p:cNvSpPr>
              <a:spLocks noChangeArrowheads="1"/>
            </p:cNvSpPr>
            <p:nvPr/>
          </p:nvSpPr>
          <p:spPr bwMode="auto">
            <a:xfrm>
              <a:off x="186" y="2618"/>
              <a:ext cx="175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Posterior  interventriculari sulcus</a:t>
              </a:r>
            </a:p>
          </p:txBody>
        </p:sp>
        <p:sp>
          <p:nvSpPr>
            <p:cNvPr id="65549" name="Text Box 13"/>
            <p:cNvSpPr txBox="1">
              <a:spLocks noChangeArrowheads="1"/>
            </p:cNvSpPr>
            <p:nvPr/>
          </p:nvSpPr>
          <p:spPr bwMode="auto">
            <a:xfrm>
              <a:off x="4166" y="2527"/>
              <a:ext cx="12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Left atrium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(atrium sinistrum)</a:t>
              </a:r>
            </a:p>
          </p:txBody>
        </p:sp>
        <p:sp>
          <p:nvSpPr>
            <p:cNvPr id="65550" name="Text Box 14"/>
            <p:cNvSpPr txBox="1">
              <a:spLocks noChangeArrowheads="1"/>
            </p:cNvSpPr>
            <p:nvPr/>
          </p:nvSpPr>
          <p:spPr bwMode="auto">
            <a:xfrm>
              <a:off x="4166" y="1962"/>
              <a:ext cx="140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Pulmonary veins</a:t>
              </a:r>
            </a:p>
          </p:txBody>
        </p:sp>
        <p:sp>
          <p:nvSpPr>
            <p:cNvPr id="65551" name="Line 15"/>
            <p:cNvSpPr>
              <a:spLocks noChangeShapeType="1"/>
            </p:cNvSpPr>
            <p:nvPr/>
          </p:nvSpPr>
          <p:spPr bwMode="auto">
            <a:xfrm>
              <a:off x="1973" y="1253"/>
              <a:ext cx="105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5552" name="Line 16"/>
            <p:cNvSpPr>
              <a:spLocks noChangeShapeType="1"/>
            </p:cNvSpPr>
            <p:nvPr/>
          </p:nvSpPr>
          <p:spPr bwMode="auto">
            <a:xfrm flipV="1">
              <a:off x="1944" y="1979"/>
              <a:ext cx="998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5553" name="Line 17"/>
            <p:cNvSpPr>
              <a:spLocks noChangeShapeType="1"/>
            </p:cNvSpPr>
            <p:nvPr/>
          </p:nvSpPr>
          <p:spPr bwMode="auto">
            <a:xfrm>
              <a:off x="1898" y="2841"/>
              <a:ext cx="998" cy="7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5554" name="Line 18"/>
            <p:cNvSpPr>
              <a:spLocks noChangeShapeType="1"/>
            </p:cNvSpPr>
            <p:nvPr/>
          </p:nvSpPr>
          <p:spPr bwMode="auto">
            <a:xfrm>
              <a:off x="1762" y="3340"/>
              <a:ext cx="635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5555" name="Line 19"/>
            <p:cNvSpPr>
              <a:spLocks noChangeShapeType="1"/>
            </p:cNvSpPr>
            <p:nvPr/>
          </p:nvSpPr>
          <p:spPr bwMode="auto">
            <a:xfrm>
              <a:off x="3486" y="3567"/>
              <a:ext cx="635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5556" name="Line 20"/>
            <p:cNvSpPr>
              <a:spLocks noChangeShapeType="1"/>
            </p:cNvSpPr>
            <p:nvPr/>
          </p:nvSpPr>
          <p:spPr bwMode="auto">
            <a:xfrm>
              <a:off x="4030" y="3204"/>
              <a:ext cx="182" cy="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5557" name="Line 21"/>
            <p:cNvSpPr>
              <a:spLocks noChangeShapeType="1"/>
            </p:cNvSpPr>
            <p:nvPr/>
          </p:nvSpPr>
          <p:spPr bwMode="auto">
            <a:xfrm>
              <a:off x="3214" y="2705"/>
              <a:ext cx="998" cy="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5558" name="Line 22"/>
            <p:cNvSpPr>
              <a:spLocks noChangeShapeType="1"/>
            </p:cNvSpPr>
            <p:nvPr/>
          </p:nvSpPr>
          <p:spPr bwMode="auto">
            <a:xfrm flipV="1">
              <a:off x="2942" y="2025"/>
              <a:ext cx="1224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5559" name="Line 23"/>
            <p:cNvSpPr>
              <a:spLocks noChangeShapeType="1"/>
            </p:cNvSpPr>
            <p:nvPr/>
          </p:nvSpPr>
          <p:spPr bwMode="auto">
            <a:xfrm flipV="1">
              <a:off x="2942" y="2024"/>
              <a:ext cx="1224" cy="4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5560" name="Line 24"/>
            <p:cNvSpPr>
              <a:spLocks noChangeShapeType="1"/>
            </p:cNvSpPr>
            <p:nvPr/>
          </p:nvSpPr>
          <p:spPr bwMode="auto">
            <a:xfrm flipV="1">
              <a:off x="3803" y="2115"/>
              <a:ext cx="36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5561" name="Line 25"/>
            <p:cNvSpPr>
              <a:spLocks noChangeShapeType="1"/>
            </p:cNvSpPr>
            <p:nvPr/>
          </p:nvSpPr>
          <p:spPr bwMode="auto">
            <a:xfrm flipV="1">
              <a:off x="3667" y="2115"/>
              <a:ext cx="499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5562" name="Line 26"/>
            <p:cNvSpPr>
              <a:spLocks noChangeShapeType="1"/>
            </p:cNvSpPr>
            <p:nvPr/>
          </p:nvSpPr>
          <p:spPr bwMode="auto">
            <a:xfrm flipV="1">
              <a:off x="3803" y="1162"/>
              <a:ext cx="273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5563" name="Rectangle 27"/>
            <p:cNvSpPr>
              <a:spLocks noChangeArrowheads="1"/>
            </p:cNvSpPr>
            <p:nvPr/>
          </p:nvSpPr>
          <p:spPr bwMode="auto">
            <a:xfrm>
              <a:off x="583" y="2342"/>
              <a:ext cx="12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dirty="0" err="1"/>
                <a:t>Sulcus</a:t>
              </a:r>
              <a:r>
                <a:rPr lang="hu-HU" altLang="hu-HU" sz="1800" dirty="0"/>
                <a:t> </a:t>
              </a:r>
              <a:r>
                <a:rPr lang="hu-HU" altLang="hu-HU" sz="1800" dirty="0" err="1"/>
                <a:t>coronarius</a:t>
              </a:r>
              <a:endParaRPr lang="hu-HU" altLang="hu-HU" sz="1800" dirty="0"/>
            </a:p>
          </p:txBody>
        </p:sp>
        <p:sp>
          <p:nvSpPr>
            <p:cNvPr id="65564" name="Line 28"/>
            <p:cNvSpPr>
              <a:spLocks noChangeShapeType="1"/>
            </p:cNvSpPr>
            <p:nvPr/>
          </p:nvSpPr>
          <p:spPr bwMode="auto">
            <a:xfrm>
              <a:off x="1808" y="2478"/>
              <a:ext cx="952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127000"/>
            <a:ext cx="4999037" cy="662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463550" y="3317875"/>
            <a:ext cx="200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Sulcus</a:t>
            </a:r>
            <a:r>
              <a:rPr lang="hu-HU" altLang="hu-HU" sz="1800" dirty="0"/>
              <a:t> </a:t>
            </a:r>
            <a:r>
              <a:rPr lang="hu-HU" altLang="hu-HU" sz="1800" dirty="0" err="1"/>
              <a:t>coronarius</a:t>
            </a:r>
            <a:endParaRPr lang="hu-HU" altLang="hu-HU" sz="1800" dirty="0"/>
          </a:p>
        </p:txBody>
      </p:sp>
      <p:sp>
        <p:nvSpPr>
          <p:cNvPr id="4" name="Line 28"/>
          <p:cNvSpPr>
            <a:spLocks noChangeShapeType="1"/>
          </p:cNvSpPr>
          <p:nvPr/>
        </p:nvSpPr>
        <p:spPr bwMode="auto">
          <a:xfrm>
            <a:off x="2408238" y="3533775"/>
            <a:ext cx="1511300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553200" y="609600"/>
            <a:ext cx="1941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Left</a:t>
            </a:r>
            <a:r>
              <a:rPr lang="hu-HU" altLang="hu-HU" sz="1800" dirty="0"/>
              <a:t> </a:t>
            </a:r>
            <a:r>
              <a:rPr lang="hu-HU" altLang="hu-HU" sz="1800" dirty="0" err="1"/>
              <a:t>auricle</a:t>
            </a:r>
            <a:endParaRPr lang="hu-HU" altLang="hu-H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(</a:t>
            </a:r>
            <a:r>
              <a:rPr lang="hu-HU" altLang="hu-HU" sz="1800" dirty="0" err="1"/>
              <a:t>auricula</a:t>
            </a:r>
            <a:r>
              <a:rPr lang="hu-HU" altLang="hu-HU" sz="1800" dirty="0"/>
              <a:t> </a:t>
            </a:r>
            <a:r>
              <a:rPr lang="hu-HU" altLang="hu-HU" sz="1800" dirty="0" err="1"/>
              <a:t>sinistra</a:t>
            </a:r>
            <a:r>
              <a:rPr lang="hu-HU" altLang="hu-HU" sz="1800" dirty="0"/>
              <a:t>)</a:t>
            </a:r>
          </a:p>
        </p:txBody>
      </p:sp>
      <p:sp>
        <p:nvSpPr>
          <p:cNvPr id="6" name="Line 22"/>
          <p:cNvSpPr>
            <a:spLocks noChangeShapeType="1"/>
          </p:cNvSpPr>
          <p:nvPr/>
        </p:nvSpPr>
        <p:spPr bwMode="auto">
          <a:xfrm flipV="1">
            <a:off x="5567363" y="830263"/>
            <a:ext cx="1223962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4325" y="1987550"/>
            <a:ext cx="4330700" cy="37417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hu-H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Chambers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hu-H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heart</a:t>
            </a:r>
            <a:endParaRPr lang="hu-H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49179" y="442589"/>
            <a:ext cx="56896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3600" b="1" kern="0" dirty="0" err="1" smtClean="0">
                <a:solidFill>
                  <a:schemeClr val="tx1"/>
                </a:solidFill>
              </a:rPr>
              <a:t>Anatomy</a:t>
            </a:r>
            <a:r>
              <a:rPr lang="hu-HU" altLang="hu-HU" sz="3600" b="1" kern="0" dirty="0" smtClean="0">
                <a:solidFill>
                  <a:schemeClr val="tx1"/>
                </a:solidFill>
              </a:rPr>
              <a:t> of </a:t>
            </a:r>
            <a:r>
              <a:rPr lang="hu-HU" altLang="hu-HU" sz="3600" b="1" kern="0" dirty="0" err="1" smtClean="0">
                <a:solidFill>
                  <a:schemeClr val="tx1"/>
                </a:solidFill>
              </a:rPr>
              <a:t>the</a:t>
            </a:r>
            <a:r>
              <a:rPr lang="hu-HU" altLang="hu-HU" sz="3600" b="1" kern="0" dirty="0" smtClean="0">
                <a:solidFill>
                  <a:schemeClr val="tx1"/>
                </a:solidFill>
              </a:rPr>
              <a:t> </a:t>
            </a:r>
            <a:r>
              <a:rPr lang="hu-HU" altLang="hu-HU" sz="3600" b="1" kern="0" dirty="0" err="1" smtClean="0">
                <a:solidFill>
                  <a:schemeClr val="tx1"/>
                </a:solidFill>
              </a:rPr>
              <a:t>heart</a:t>
            </a:r>
            <a:r>
              <a:rPr lang="hu-HU" altLang="hu-HU" sz="3600" b="1" kern="0" dirty="0" smtClean="0">
                <a:solidFill>
                  <a:schemeClr val="tx1"/>
                </a:solidFill>
              </a:rPr>
              <a:t> 1.</a:t>
            </a:r>
            <a:endParaRPr lang="en-US" altLang="hu-HU" sz="3600" b="1" kern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zívsé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8200"/>
            <a:ext cx="4519613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808038" y="1127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hu-HU" altLang="hu-HU" sz="3200" b="1" kern="0" smtClean="0">
                <a:solidFill>
                  <a:schemeClr val="tx1"/>
                </a:solidFill>
              </a:rPr>
              <a:t>Cavities of the heart</a:t>
            </a:r>
            <a:endParaRPr lang="hu-HU" altLang="hu-HU" sz="3200" b="1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6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8038" y="112713"/>
            <a:ext cx="8229600" cy="1143000"/>
          </a:xfrm>
          <a:noFill/>
        </p:spPr>
        <p:txBody>
          <a:bodyPr/>
          <a:lstStyle/>
          <a:p>
            <a:r>
              <a:rPr lang="hu-HU" altLang="hu-HU" sz="3200" b="1" dirty="0" err="1" smtClean="0">
                <a:solidFill>
                  <a:schemeClr val="tx1"/>
                </a:solidFill>
              </a:rPr>
              <a:t>Cavities</a:t>
            </a:r>
            <a:r>
              <a:rPr lang="hu-HU" altLang="hu-HU" sz="3200" b="1" dirty="0" smtClean="0">
                <a:solidFill>
                  <a:schemeClr val="tx1"/>
                </a:solidFill>
              </a:rPr>
              <a:t> of </a:t>
            </a:r>
            <a:r>
              <a:rPr lang="hu-HU" altLang="hu-HU" sz="3200" b="1" dirty="0" err="1" smtClean="0">
                <a:solidFill>
                  <a:schemeClr val="tx1"/>
                </a:solidFill>
              </a:rPr>
              <a:t>the</a:t>
            </a:r>
            <a:r>
              <a:rPr lang="hu-HU" altLang="hu-HU" sz="3200" b="1" dirty="0" smtClean="0">
                <a:solidFill>
                  <a:schemeClr val="tx1"/>
                </a:solidFill>
              </a:rPr>
              <a:t> </a:t>
            </a:r>
            <a:r>
              <a:rPr lang="hu-HU" altLang="hu-HU" sz="3200" b="1" dirty="0" err="1" smtClean="0">
                <a:solidFill>
                  <a:schemeClr val="tx1"/>
                </a:solidFill>
              </a:rPr>
              <a:t>heart</a:t>
            </a:r>
            <a:endParaRPr lang="hu-HU" altLang="hu-HU" sz="3200" b="1" dirty="0" smtClean="0">
              <a:solidFill>
                <a:schemeClr val="tx1"/>
              </a:solidFill>
            </a:endParaRPr>
          </a:p>
        </p:txBody>
      </p:sp>
      <p:grpSp>
        <p:nvGrpSpPr>
          <p:cNvPr id="68611" name="Group 3"/>
          <p:cNvGrpSpPr>
            <a:grpSpLocks/>
          </p:cNvGrpSpPr>
          <p:nvPr/>
        </p:nvGrpSpPr>
        <p:grpSpPr bwMode="auto">
          <a:xfrm>
            <a:off x="133350" y="1054100"/>
            <a:ext cx="8905875" cy="5688013"/>
            <a:chOff x="84" y="618"/>
            <a:chExt cx="5610" cy="3583"/>
          </a:xfrm>
        </p:grpSpPr>
        <p:pic>
          <p:nvPicPr>
            <p:cNvPr id="68612" name="Picture 4" descr="szívüregek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" y="618"/>
              <a:ext cx="2536" cy="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3" name="Rectangle 5"/>
            <p:cNvSpPr>
              <a:spLocks noChangeArrowheads="1"/>
            </p:cNvSpPr>
            <p:nvPr/>
          </p:nvSpPr>
          <p:spPr bwMode="auto">
            <a:xfrm>
              <a:off x="567" y="2296"/>
              <a:ext cx="119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Right atrium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(atrium dextrum)</a:t>
              </a:r>
            </a:p>
          </p:txBody>
        </p:sp>
        <p:sp>
          <p:nvSpPr>
            <p:cNvPr id="68614" name="Rectangle 6"/>
            <p:cNvSpPr>
              <a:spLocks noChangeArrowheads="1"/>
            </p:cNvSpPr>
            <p:nvPr/>
          </p:nvSpPr>
          <p:spPr bwMode="auto">
            <a:xfrm>
              <a:off x="4150" y="3748"/>
              <a:ext cx="148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Left ventricle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(ventriculus sinister)</a:t>
              </a:r>
            </a:p>
          </p:txBody>
        </p:sp>
        <p:sp>
          <p:nvSpPr>
            <p:cNvPr id="68615" name="Rectangle 7"/>
            <p:cNvSpPr>
              <a:spLocks noChangeArrowheads="1"/>
            </p:cNvSpPr>
            <p:nvPr/>
          </p:nvSpPr>
          <p:spPr bwMode="auto">
            <a:xfrm>
              <a:off x="340" y="3752"/>
              <a:ext cx="144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Right ventricle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(ventriculus dexter)</a:t>
              </a:r>
            </a:p>
          </p:txBody>
        </p:sp>
        <p:sp>
          <p:nvSpPr>
            <p:cNvPr id="68616" name="Rectangle 8"/>
            <p:cNvSpPr>
              <a:spLocks noChangeArrowheads="1"/>
            </p:cNvSpPr>
            <p:nvPr/>
          </p:nvSpPr>
          <p:spPr bwMode="auto">
            <a:xfrm>
              <a:off x="4105" y="2205"/>
              <a:ext cx="127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Left atrium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(atrium sinistrum)</a:t>
              </a:r>
            </a:p>
          </p:txBody>
        </p:sp>
        <p:sp>
          <p:nvSpPr>
            <p:cNvPr id="68617" name="Rectangle 9"/>
            <p:cNvSpPr>
              <a:spLocks noChangeArrowheads="1"/>
            </p:cNvSpPr>
            <p:nvPr/>
          </p:nvSpPr>
          <p:spPr bwMode="auto">
            <a:xfrm>
              <a:off x="4150" y="981"/>
              <a:ext cx="8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Aortic arch</a:t>
              </a:r>
            </a:p>
          </p:txBody>
        </p:sp>
        <p:sp>
          <p:nvSpPr>
            <p:cNvPr id="68618" name="Rectangle 10"/>
            <p:cNvSpPr>
              <a:spLocks noChangeArrowheads="1"/>
            </p:cNvSpPr>
            <p:nvPr/>
          </p:nvSpPr>
          <p:spPr bwMode="auto">
            <a:xfrm>
              <a:off x="4150" y="1339"/>
              <a:ext cx="13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Truncus pulmonalis</a:t>
              </a:r>
            </a:p>
          </p:txBody>
        </p:sp>
        <p:sp>
          <p:nvSpPr>
            <p:cNvPr id="68619" name="Text Box 11"/>
            <p:cNvSpPr txBox="1">
              <a:spLocks noChangeArrowheads="1"/>
            </p:cNvSpPr>
            <p:nvPr/>
          </p:nvSpPr>
          <p:spPr bwMode="auto">
            <a:xfrm>
              <a:off x="612" y="3385"/>
              <a:ext cx="108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u="sng"/>
                <a:t>Tricuspid valve</a:t>
              </a:r>
            </a:p>
          </p:txBody>
        </p:sp>
        <p:sp>
          <p:nvSpPr>
            <p:cNvPr id="68620" name="Text Box 12"/>
            <p:cNvSpPr txBox="1">
              <a:spLocks noChangeArrowheads="1"/>
            </p:cNvSpPr>
            <p:nvPr/>
          </p:nvSpPr>
          <p:spPr bwMode="auto">
            <a:xfrm>
              <a:off x="84" y="3022"/>
              <a:ext cx="19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u="sng"/>
                <a:t>Pulmonary valve (semilunar)</a:t>
              </a:r>
              <a:r>
                <a:rPr lang="hu-HU" altLang="hu-HU" sz="1800"/>
                <a:t> </a:t>
              </a:r>
            </a:p>
          </p:txBody>
        </p:sp>
        <p:sp>
          <p:nvSpPr>
            <p:cNvPr id="68621" name="Text Box 13"/>
            <p:cNvSpPr txBox="1">
              <a:spLocks noChangeArrowheads="1"/>
            </p:cNvSpPr>
            <p:nvPr/>
          </p:nvSpPr>
          <p:spPr bwMode="auto">
            <a:xfrm>
              <a:off x="4059" y="1797"/>
              <a:ext cx="163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u="sng"/>
                <a:t>Aortic valve (semilunar)</a:t>
              </a:r>
            </a:p>
          </p:txBody>
        </p:sp>
        <p:sp>
          <p:nvSpPr>
            <p:cNvPr id="68622" name="Text Box 14"/>
            <p:cNvSpPr txBox="1">
              <a:spLocks noChangeArrowheads="1"/>
            </p:cNvSpPr>
            <p:nvPr/>
          </p:nvSpPr>
          <p:spPr bwMode="auto">
            <a:xfrm>
              <a:off x="4105" y="2795"/>
              <a:ext cx="104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u="sng"/>
                <a:t>Bicuspid valve</a:t>
              </a:r>
            </a:p>
          </p:txBody>
        </p:sp>
        <p:sp>
          <p:nvSpPr>
            <p:cNvPr id="68623" name="Line 15"/>
            <p:cNvSpPr>
              <a:spLocks noChangeShapeType="1"/>
            </p:cNvSpPr>
            <p:nvPr/>
          </p:nvSpPr>
          <p:spPr bwMode="auto">
            <a:xfrm>
              <a:off x="1701" y="2478"/>
              <a:ext cx="680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24" name="Line 16"/>
            <p:cNvSpPr>
              <a:spLocks noChangeShapeType="1"/>
            </p:cNvSpPr>
            <p:nvPr/>
          </p:nvSpPr>
          <p:spPr bwMode="auto">
            <a:xfrm flipV="1">
              <a:off x="2018" y="2659"/>
              <a:ext cx="1043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25" name="Line 17"/>
            <p:cNvSpPr>
              <a:spLocks noChangeShapeType="1"/>
            </p:cNvSpPr>
            <p:nvPr/>
          </p:nvSpPr>
          <p:spPr bwMode="auto">
            <a:xfrm flipV="1">
              <a:off x="2109" y="3430"/>
              <a:ext cx="590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26" name="Line 18"/>
            <p:cNvSpPr>
              <a:spLocks noChangeShapeType="1"/>
            </p:cNvSpPr>
            <p:nvPr/>
          </p:nvSpPr>
          <p:spPr bwMode="auto">
            <a:xfrm flipV="1">
              <a:off x="1746" y="3612"/>
              <a:ext cx="1452" cy="3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27" name="Line 19"/>
            <p:cNvSpPr>
              <a:spLocks noChangeShapeType="1"/>
            </p:cNvSpPr>
            <p:nvPr/>
          </p:nvSpPr>
          <p:spPr bwMode="auto">
            <a:xfrm flipH="1" flipV="1">
              <a:off x="3787" y="3430"/>
              <a:ext cx="363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28" name="Line 20"/>
            <p:cNvSpPr>
              <a:spLocks noChangeShapeType="1"/>
            </p:cNvSpPr>
            <p:nvPr/>
          </p:nvSpPr>
          <p:spPr bwMode="auto">
            <a:xfrm flipH="1" flipV="1">
              <a:off x="3606" y="2750"/>
              <a:ext cx="544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29" name="Line 21"/>
            <p:cNvSpPr>
              <a:spLocks noChangeShapeType="1"/>
            </p:cNvSpPr>
            <p:nvPr/>
          </p:nvSpPr>
          <p:spPr bwMode="auto">
            <a:xfrm flipH="1">
              <a:off x="3651" y="2341"/>
              <a:ext cx="499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30" name="Line 22"/>
            <p:cNvSpPr>
              <a:spLocks noChangeShapeType="1"/>
            </p:cNvSpPr>
            <p:nvPr/>
          </p:nvSpPr>
          <p:spPr bwMode="auto">
            <a:xfrm flipH="1">
              <a:off x="3379" y="2024"/>
              <a:ext cx="771" cy="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31" name="Line 23"/>
            <p:cNvSpPr>
              <a:spLocks noChangeShapeType="1"/>
            </p:cNvSpPr>
            <p:nvPr/>
          </p:nvSpPr>
          <p:spPr bwMode="auto">
            <a:xfrm flipH="1">
              <a:off x="3334" y="1480"/>
              <a:ext cx="861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632" name="Line 24"/>
            <p:cNvSpPr>
              <a:spLocks noChangeShapeType="1"/>
            </p:cNvSpPr>
            <p:nvPr/>
          </p:nvSpPr>
          <p:spPr bwMode="auto">
            <a:xfrm flipH="1">
              <a:off x="3061" y="1071"/>
              <a:ext cx="1134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017588"/>
            <a:ext cx="4170363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RIGHT ATRIUM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anterior view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69639" name="AutoShape 7"/>
          <p:cNvSpPr>
            <a:spLocks/>
          </p:cNvSpPr>
          <p:nvPr/>
        </p:nvSpPr>
        <p:spPr bwMode="auto">
          <a:xfrm>
            <a:off x="374650" y="3683000"/>
            <a:ext cx="1984375" cy="609600"/>
          </a:xfrm>
          <a:prstGeom prst="callout1">
            <a:avLst>
              <a:gd name="adj1" fmla="val 18750"/>
              <a:gd name="adj2" fmla="val 103838"/>
              <a:gd name="adj3" fmla="val 19792"/>
              <a:gd name="adj4" fmla="val 172722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Right auricle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Right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Left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038225"/>
            <a:ext cx="516096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RIGHT ATRIUM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view from right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70663" name="AutoShape 7"/>
          <p:cNvSpPr>
            <a:spLocks/>
          </p:cNvSpPr>
          <p:nvPr/>
        </p:nvSpPr>
        <p:spPr bwMode="auto">
          <a:xfrm>
            <a:off x="6040438" y="1227138"/>
            <a:ext cx="1984375" cy="609600"/>
          </a:xfrm>
          <a:prstGeom prst="callout1">
            <a:avLst>
              <a:gd name="adj1" fmla="val 18750"/>
              <a:gd name="adj2" fmla="val -3838"/>
              <a:gd name="adj3" fmla="val 129167"/>
              <a:gd name="adj4" fmla="val -7183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Right atrium proper</a:t>
            </a:r>
          </a:p>
        </p:txBody>
      </p:sp>
      <p:sp>
        <p:nvSpPr>
          <p:cNvPr id="70664" name="AutoShape 8"/>
          <p:cNvSpPr>
            <a:spLocks/>
          </p:cNvSpPr>
          <p:nvPr/>
        </p:nvSpPr>
        <p:spPr bwMode="auto">
          <a:xfrm>
            <a:off x="339725" y="1908175"/>
            <a:ext cx="1984375" cy="609600"/>
          </a:xfrm>
          <a:prstGeom prst="callout1">
            <a:avLst>
              <a:gd name="adj1" fmla="val 18750"/>
              <a:gd name="adj2" fmla="val 103838"/>
              <a:gd name="adj3" fmla="val 161458"/>
              <a:gd name="adj4" fmla="val 17680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Sinus venarum cavarum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Posterior</a:t>
            </a: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Anterior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038225"/>
            <a:ext cx="516096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RIGHT ATRIUM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view from right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71687" name="AutoShape 7"/>
          <p:cNvSpPr>
            <a:spLocks/>
          </p:cNvSpPr>
          <p:nvPr/>
        </p:nvSpPr>
        <p:spPr bwMode="auto">
          <a:xfrm>
            <a:off x="6354763" y="2457450"/>
            <a:ext cx="1984375" cy="609600"/>
          </a:xfrm>
          <a:prstGeom prst="callout1">
            <a:avLst>
              <a:gd name="adj1" fmla="val 18750"/>
              <a:gd name="adj2" fmla="val -3838"/>
              <a:gd name="adj3" fmla="val 17708"/>
              <a:gd name="adj4" fmla="val -9319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Crista</a:t>
            </a:r>
            <a:r>
              <a:rPr lang="hu-HU" altLang="hu-HU" sz="1800" dirty="0"/>
              <a:t> </a:t>
            </a:r>
            <a:r>
              <a:rPr lang="hu-HU" altLang="hu-HU" sz="1800" dirty="0" err="1"/>
              <a:t>terminalis</a:t>
            </a:r>
            <a:endParaRPr lang="hu-HU" altLang="hu-HU" sz="1800" dirty="0"/>
          </a:p>
        </p:txBody>
      </p:sp>
      <p:sp>
        <p:nvSpPr>
          <p:cNvPr id="71688" name="AutoShape 8"/>
          <p:cNvSpPr>
            <a:spLocks/>
          </p:cNvSpPr>
          <p:nvPr/>
        </p:nvSpPr>
        <p:spPr bwMode="auto">
          <a:xfrm>
            <a:off x="5980113" y="1314450"/>
            <a:ext cx="1984375" cy="609600"/>
          </a:xfrm>
          <a:prstGeom prst="callout1">
            <a:avLst>
              <a:gd name="adj1" fmla="val 18750"/>
              <a:gd name="adj2" fmla="val -3838"/>
              <a:gd name="adj3" fmla="val 101824"/>
              <a:gd name="adj4" fmla="val -5951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Musculi</a:t>
            </a:r>
            <a:r>
              <a:rPr lang="hu-HU" altLang="hu-HU" sz="1800" dirty="0"/>
              <a:t> </a:t>
            </a:r>
            <a:r>
              <a:rPr lang="hu-HU" altLang="hu-HU" sz="1800" dirty="0" err="1"/>
              <a:t>pectinati</a:t>
            </a:r>
            <a:endParaRPr lang="hu-HU" altLang="hu-HU" sz="1800" dirty="0"/>
          </a:p>
        </p:txBody>
      </p:sp>
      <p:sp>
        <p:nvSpPr>
          <p:cNvPr id="71689" name="AutoShape 9"/>
          <p:cNvSpPr>
            <a:spLocks/>
          </p:cNvSpPr>
          <p:nvPr/>
        </p:nvSpPr>
        <p:spPr bwMode="auto">
          <a:xfrm>
            <a:off x="401638" y="1733550"/>
            <a:ext cx="1984375" cy="609600"/>
          </a:xfrm>
          <a:prstGeom prst="callout1">
            <a:avLst>
              <a:gd name="adj1" fmla="val 18750"/>
              <a:gd name="adj2" fmla="val 103838"/>
              <a:gd name="adj3" fmla="val 187241"/>
              <a:gd name="adj4" fmla="val 17856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Interatrial septum</a:t>
            </a:r>
          </a:p>
        </p:txBody>
      </p:sp>
      <p:sp>
        <p:nvSpPr>
          <p:cNvPr id="71690" name="AutoShape 10"/>
          <p:cNvSpPr>
            <a:spLocks/>
          </p:cNvSpPr>
          <p:nvPr/>
        </p:nvSpPr>
        <p:spPr bwMode="auto">
          <a:xfrm>
            <a:off x="182563" y="2489200"/>
            <a:ext cx="1984375" cy="609600"/>
          </a:xfrm>
          <a:prstGeom prst="callout1">
            <a:avLst>
              <a:gd name="adj1" fmla="val 18750"/>
              <a:gd name="adj2" fmla="val 103838"/>
              <a:gd name="adj3" fmla="val 122917"/>
              <a:gd name="adj4" fmla="val 17848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Fossa ovalis</a:t>
            </a:r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Posterior</a:t>
            </a:r>
          </a:p>
        </p:txBody>
      </p:sp>
      <p:sp>
        <p:nvSpPr>
          <p:cNvPr id="71692" name="Text Box 12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Anterior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9" y="1"/>
            <a:ext cx="4468811" cy="445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8"/>
          <p:cNvSpPr>
            <a:spLocks/>
          </p:cNvSpPr>
          <p:nvPr/>
        </p:nvSpPr>
        <p:spPr bwMode="auto">
          <a:xfrm>
            <a:off x="3178175" y="2151062"/>
            <a:ext cx="1984375" cy="609600"/>
          </a:xfrm>
          <a:prstGeom prst="callout1">
            <a:avLst>
              <a:gd name="adj1" fmla="val 46382"/>
              <a:gd name="adj2" fmla="val -806"/>
              <a:gd name="adj3" fmla="val 101824"/>
              <a:gd name="adj4" fmla="val -59519"/>
            </a:avLst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lIns="0" tIns="0" rIns="0" bIns="0"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Musculi</a:t>
            </a:r>
            <a:r>
              <a:rPr lang="hu-HU" altLang="hu-HU" sz="1800" dirty="0"/>
              <a:t> </a:t>
            </a:r>
            <a:r>
              <a:rPr lang="hu-HU" altLang="hu-HU" sz="1800" dirty="0" err="1"/>
              <a:t>pectinati</a:t>
            </a:r>
            <a:endParaRPr lang="hu-HU" altLang="hu-HU" sz="1800" dirty="0"/>
          </a:p>
        </p:txBody>
      </p:sp>
      <p:sp>
        <p:nvSpPr>
          <p:cNvPr id="7" name="AutoShape 7"/>
          <p:cNvSpPr>
            <a:spLocks/>
          </p:cNvSpPr>
          <p:nvPr/>
        </p:nvSpPr>
        <p:spPr bwMode="auto">
          <a:xfrm>
            <a:off x="4044950" y="296862"/>
            <a:ext cx="1984375" cy="609600"/>
          </a:xfrm>
          <a:prstGeom prst="callout1">
            <a:avLst>
              <a:gd name="adj1" fmla="val 50001"/>
              <a:gd name="adj2" fmla="val -638"/>
              <a:gd name="adj3" fmla="val 242708"/>
              <a:gd name="adj4" fmla="val -88079"/>
            </a:avLst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lIns="0" tIns="0" rIns="0" bIns="0"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Crista</a:t>
            </a:r>
            <a:r>
              <a:rPr lang="hu-HU" altLang="hu-HU" sz="1800" dirty="0"/>
              <a:t> </a:t>
            </a:r>
            <a:r>
              <a:rPr lang="hu-HU" altLang="hu-HU" sz="1800" dirty="0" err="1"/>
              <a:t>terminalis</a:t>
            </a:r>
            <a:endParaRPr lang="hu-HU" altLang="hu-HU" sz="18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7" t="6799" r="22392" b="34253"/>
          <a:stretch>
            <a:fillRect/>
          </a:stretch>
        </p:blipFill>
        <p:spPr bwMode="auto">
          <a:xfrm>
            <a:off x="4266940" y="3057523"/>
            <a:ext cx="4629410" cy="349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038225"/>
            <a:ext cx="516096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RIGHT ATRIUM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view from right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73735" name="AutoShape 7"/>
          <p:cNvSpPr>
            <a:spLocks/>
          </p:cNvSpPr>
          <p:nvPr/>
        </p:nvSpPr>
        <p:spPr bwMode="auto">
          <a:xfrm>
            <a:off x="847725" y="5440363"/>
            <a:ext cx="1984375" cy="609600"/>
          </a:xfrm>
          <a:prstGeom prst="callout1">
            <a:avLst>
              <a:gd name="adj1" fmla="val 18750"/>
              <a:gd name="adj2" fmla="val 103838"/>
              <a:gd name="adj3" fmla="val -286458"/>
              <a:gd name="adj4" fmla="val 13807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Valvule of inferior vena cava</a:t>
            </a:r>
          </a:p>
        </p:txBody>
      </p:sp>
      <p:sp>
        <p:nvSpPr>
          <p:cNvPr id="73736" name="AutoShape 8"/>
          <p:cNvSpPr>
            <a:spLocks noChangeArrowheads="1"/>
          </p:cNvSpPr>
          <p:nvPr/>
        </p:nvSpPr>
        <p:spPr bwMode="auto">
          <a:xfrm rot="-1750741">
            <a:off x="3089275" y="2374900"/>
            <a:ext cx="252413" cy="568325"/>
          </a:xfrm>
          <a:prstGeom prst="downArrow">
            <a:avLst>
              <a:gd name="adj1" fmla="val 50000"/>
              <a:gd name="adj2" fmla="val 56289"/>
            </a:avLst>
          </a:prstGeom>
          <a:solidFill>
            <a:srgbClr val="0000FF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3737" name="AutoShape 9"/>
          <p:cNvSpPr>
            <a:spLocks noChangeArrowheads="1"/>
          </p:cNvSpPr>
          <p:nvPr/>
        </p:nvSpPr>
        <p:spPr bwMode="auto">
          <a:xfrm rot="-8324040">
            <a:off x="2941638" y="3144838"/>
            <a:ext cx="407987" cy="919162"/>
          </a:xfrm>
          <a:prstGeom prst="downArrow">
            <a:avLst>
              <a:gd name="adj1" fmla="val 50000"/>
              <a:gd name="adj2" fmla="val 56323"/>
            </a:avLst>
          </a:prstGeom>
          <a:solidFill>
            <a:srgbClr val="0000FF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3738" name="AutoShape 10"/>
          <p:cNvSpPr>
            <a:spLocks noChangeArrowheads="1"/>
          </p:cNvSpPr>
          <p:nvPr/>
        </p:nvSpPr>
        <p:spPr bwMode="auto">
          <a:xfrm rot="-8324040">
            <a:off x="3908425" y="3673475"/>
            <a:ext cx="144463" cy="220663"/>
          </a:xfrm>
          <a:prstGeom prst="downArrow">
            <a:avLst>
              <a:gd name="adj1" fmla="val 50000"/>
              <a:gd name="adj2" fmla="val 38187"/>
            </a:avLst>
          </a:prstGeom>
          <a:solidFill>
            <a:srgbClr val="0000FF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3739" name="AutoShape 11"/>
          <p:cNvSpPr>
            <a:spLocks/>
          </p:cNvSpPr>
          <p:nvPr/>
        </p:nvSpPr>
        <p:spPr bwMode="auto">
          <a:xfrm>
            <a:off x="422275" y="4678363"/>
            <a:ext cx="1984375" cy="609600"/>
          </a:xfrm>
          <a:prstGeom prst="callout1">
            <a:avLst>
              <a:gd name="adj1" fmla="val 18750"/>
              <a:gd name="adj2" fmla="val 103838"/>
              <a:gd name="adj3" fmla="val -131509"/>
              <a:gd name="adj4" fmla="val 12439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Inferior vena cava</a:t>
            </a:r>
          </a:p>
        </p:txBody>
      </p:sp>
      <p:sp>
        <p:nvSpPr>
          <p:cNvPr id="73740" name="AutoShape 12"/>
          <p:cNvSpPr>
            <a:spLocks/>
          </p:cNvSpPr>
          <p:nvPr/>
        </p:nvSpPr>
        <p:spPr bwMode="auto">
          <a:xfrm>
            <a:off x="696913" y="1428750"/>
            <a:ext cx="1984375" cy="609600"/>
          </a:xfrm>
          <a:prstGeom prst="callout1">
            <a:avLst>
              <a:gd name="adj1" fmla="val 18750"/>
              <a:gd name="adj2" fmla="val 103838"/>
              <a:gd name="adj3" fmla="val 176565"/>
              <a:gd name="adj4" fmla="val 12231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Superior vena cava</a:t>
            </a:r>
          </a:p>
        </p:txBody>
      </p:sp>
      <p:sp>
        <p:nvSpPr>
          <p:cNvPr id="73741" name="AutoShape 13"/>
          <p:cNvSpPr>
            <a:spLocks/>
          </p:cNvSpPr>
          <p:nvPr/>
        </p:nvSpPr>
        <p:spPr bwMode="auto">
          <a:xfrm>
            <a:off x="6835775" y="3465513"/>
            <a:ext cx="1984375" cy="609600"/>
          </a:xfrm>
          <a:prstGeom prst="callout1">
            <a:avLst>
              <a:gd name="adj1" fmla="val 18750"/>
              <a:gd name="adj2" fmla="val -3838"/>
              <a:gd name="adj3" fmla="val 58593"/>
              <a:gd name="adj4" fmla="val -14583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Coronary sinus</a:t>
            </a: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Posterior</a:t>
            </a: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Anterior</a:t>
            </a:r>
          </a:p>
        </p:txBody>
      </p:sp>
      <p:sp>
        <p:nvSpPr>
          <p:cNvPr id="73744" name="AutoShape 16"/>
          <p:cNvSpPr>
            <a:spLocks/>
          </p:cNvSpPr>
          <p:nvPr/>
        </p:nvSpPr>
        <p:spPr bwMode="auto">
          <a:xfrm>
            <a:off x="1220788" y="6118225"/>
            <a:ext cx="1984375" cy="609600"/>
          </a:xfrm>
          <a:prstGeom prst="callout1">
            <a:avLst>
              <a:gd name="adj1" fmla="val 18750"/>
              <a:gd name="adj2" fmla="val 103838"/>
              <a:gd name="adj3" fmla="val -359116"/>
              <a:gd name="adj4" fmla="val 13431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Valvule of coronary sinus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dirty="0">
                <a:solidFill>
                  <a:schemeClr val="tx1"/>
                </a:solidFill>
              </a:rPr>
              <a:t>The </a:t>
            </a:r>
            <a:r>
              <a:rPr lang="hu-HU" altLang="hu-HU" dirty="0" err="1">
                <a:solidFill>
                  <a:schemeClr val="tx1"/>
                </a:solidFill>
              </a:rPr>
              <a:t>circulatory</a:t>
            </a:r>
            <a:r>
              <a:rPr lang="hu-HU" altLang="hu-HU" dirty="0">
                <a:solidFill>
                  <a:schemeClr val="tx1"/>
                </a:solidFill>
              </a:rPr>
              <a:t> </a:t>
            </a:r>
            <a:r>
              <a:rPr lang="hu-HU" altLang="hu-HU" dirty="0" err="1">
                <a:solidFill>
                  <a:schemeClr val="tx1"/>
                </a:solidFill>
              </a:rPr>
              <a:t>system</a:t>
            </a:r>
            <a:endParaRPr lang="hu-HU" altLang="hu-HU" dirty="0">
              <a:solidFill>
                <a:schemeClr val="tx1"/>
              </a:solidFill>
            </a:endParaRPr>
          </a:p>
        </p:txBody>
      </p:sp>
      <p:pic>
        <p:nvPicPr>
          <p:cNvPr id="59397" name="Picture 5" descr="venous-system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37275"/>
            <a:ext cx="3573433" cy="37713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8" name="Group 15"/>
          <p:cNvGrpSpPr>
            <a:grpSpLocks/>
          </p:cNvGrpSpPr>
          <p:nvPr/>
        </p:nvGrpSpPr>
        <p:grpSpPr bwMode="auto">
          <a:xfrm>
            <a:off x="323850" y="1196975"/>
            <a:ext cx="2519363" cy="5127625"/>
            <a:chOff x="3833" y="845"/>
            <a:chExt cx="1587" cy="3230"/>
          </a:xfrm>
        </p:grpSpPr>
        <p:sp>
          <p:nvSpPr>
            <p:cNvPr id="6149" name="Freeform 6"/>
            <p:cNvSpPr>
              <a:spLocks/>
            </p:cNvSpPr>
            <p:nvPr/>
          </p:nvSpPr>
          <p:spPr bwMode="auto">
            <a:xfrm>
              <a:off x="4573" y="981"/>
              <a:ext cx="798" cy="3042"/>
            </a:xfrm>
            <a:custGeom>
              <a:avLst/>
              <a:gdLst>
                <a:gd name="T0" fmla="*/ 0 w 798"/>
                <a:gd name="T1" fmla="*/ 0 h 3042"/>
                <a:gd name="T2" fmla="*/ 393 w 798"/>
                <a:gd name="T3" fmla="*/ 128 h 3042"/>
                <a:gd name="T4" fmla="*/ 421 w 798"/>
                <a:gd name="T5" fmla="*/ 549 h 3042"/>
                <a:gd name="T6" fmla="*/ 64 w 798"/>
                <a:gd name="T7" fmla="*/ 1097 h 3042"/>
                <a:gd name="T8" fmla="*/ 705 w 798"/>
                <a:gd name="T9" fmla="*/ 2059 h 3042"/>
                <a:gd name="T10" fmla="*/ 623 w 798"/>
                <a:gd name="T11" fmla="*/ 2841 h 3042"/>
                <a:gd name="T12" fmla="*/ 83 w 798"/>
                <a:gd name="T13" fmla="*/ 3042 h 30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8" h="3042">
                  <a:moveTo>
                    <a:pt x="0" y="0"/>
                  </a:moveTo>
                  <a:cubicBezTo>
                    <a:pt x="66" y="21"/>
                    <a:pt x="323" y="37"/>
                    <a:pt x="393" y="128"/>
                  </a:cubicBezTo>
                  <a:cubicBezTo>
                    <a:pt x="463" y="219"/>
                    <a:pt x="476" y="387"/>
                    <a:pt x="421" y="549"/>
                  </a:cubicBezTo>
                  <a:cubicBezTo>
                    <a:pt x="366" y="711"/>
                    <a:pt x="17" y="845"/>
                    <a:pt x="64" y="1097"/>
                  </a:cubicBezTo>
                  <a:cubicBezTo>
                    <a:pt x="111" y="1349"/>
                    <a:pt x="612" y="1768"/>
                    <a:pt x="705" y="2059"/>
                  </a:cubicBezTo>
                  <a:cubicBezTo>
                    <a:pt x="798" y="2350"/>
                    <a:pt x="727" y="2677"/>
                    <a:pt x="623" y="2841"/>
                  </a:cubicBezTo>
                  <a:cubicBezTo>
                    <a:pt x="519" y="3005"/>
                    <a:pt x="196" y="3000"/>
                    <a:pt x="83" y="3042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" name="Freeform 8"/>
            <p:cNvSpPr>
              <a:spLocks/>
            </p:cNvSpPr>
            <p:nvPr/>
          </p:nvSpPr>
          <p:spPr bwMode="auto">
            <a:xfrm>
              <a:off x="3833" y="981"/>
              <a:ext cx="751" cy="3042"/>
            </a:xfrm>
            <a:custGeom>
              <a:avLst/>
              <a:gdLst>
                <a:gd name="T0" fmla="*/ 720 w 751"/>
                <a:gd name="T1" fmla="*/ 0 h 3042"/>
                <a:gd name="T2" fmla="*/ 363 w 751"/>
                <a:gd name="T3" fmla="*/ 137 h 3042"/>
                <a:gd name="T4" fmla="*/ 308 w 751"/>
                <a:gd name="T5" fmla="*/ 521 h 3042"/>
                <a:gd name="T6" fmla="*/ 715 w 751"/>
                <a:gd name="T7" fmla="*/ 1027 h 3042"/>
                <a:gd name="T8" fmla="*/ 90 w 751"/>
                <a:gd name="T9" fmla="*/ 2059 h 3042"/>
                <a:gd name="T10" fmla="*/ 175 w 751"/>
                <a:gd name="T11" fmla="*/ 2841 h 3042"/>
                <a:gd name="T12" fmla="*/ 729 w 751"/>
                <a:gd name="T13" fmla="*/ 3042 h 30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1" h="3042">
                  <a:moveTo>
                    <a:pt x="720" y="0"/>
                  </a:moveTo>
                  <a:cubicBezTo>
                    <a:pt x="661" y="21"/>
                    <a:pt x="432" y="50"/>
                    <a:pt x="363" y="137"/>
                  </a:cubicBezTo>
                  <a:cubicBezTo>
                    <a:pt x="294" y="224"/>
                    <a:pt x="249" y="373"/>
                    <a:pt x="308" y="521"/>
                  </a:cubicBezTo>
                  <a:cubicBezTo>
                    <a:pt x="367" y="669"/>
                    <a:pt x="751" y="771"/>
                    <a:pt x="715" y="1027"/>
                  </a:cubicBezTo>
                  <a:cubicBezTo>
                    <a:pt x="679" y="1283"/>
                    <a:pt x="181" y="1757"/>
                    <a:pt x="90" y="2059"/>
                  </a:cubicBezTo>
                  <a:cubicBezTo>
                    <a:pt x="0" y="2361"/>
                    <a:pt x="68" y="2677"/>
                    <a:pt x="175" y="2841"/>
                  </a:cubicBezTo>
                  <a:cubicBezTo>
                    <a:pt x="281" y="3005"/>
                    <a:pt x="613" y="3000"/>
                    <a:pt x="729" y="3042"/>
                  </a:cubicBezTo>
                </a:path>
              </a:pathLst>
            </a:custGeom>
            <a:noFill/>
            <a:ln w="5715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1" name="AutoShape 9"/>
            <p:cNvSpPr>
              <a:spLocks noChangeArrowheads="1"/>
            </p:cNvSpPr>
            <p:nvPr/>
          </p:nvSpPr>
          <p:spPr bwMode="auto">
            <a:xfrm>
              <a:off x="4286" y="1797"/>
              <a:ext cx="635" cy="589"/>
            </a:xfrm>
            <a:custGeom>
              <a:avLst/>
              <a:gdLst>
                <a:gd name="T0" fmla="*/ 9 w 21600"/>
                <a:gd name="T1" fmla="*/ 2 h 21600"/>
                <a:gd name="T2" fmla="*/ 3 w 21600"/>
                <a:gd name="T3" fmla="*/ 8 h 21600"/>
                <a:gd name="T4" fmla="*/ 9 w 21600"/>
                <a:gd name="T5" fmla="*/ 16 h 21600"/>
                <a:gd name="T6" fmla="*/ 16 w 21600"/>
                <a:gd name="T7" fmla="*/ 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4 w 21600"/>
                <a:gd name="T13" fmla="*/ 2274 h 21600"/>
                <a:gd name="T14" fmla="*/ 16566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52" name="Text Box 10"/>
            <p:cNvSpPr txBox="1">
              <a:spLocks noChangeArrowheads="1"/>
            </p:cNvSpPr>
            <p:nvPr/>
          </p:nvSpPr>
          <p:spPr bwMode="auto">
            <a:xfrm>
              <a:off x="4332" y="3838"/>
              <a:ext cx="589" cy="2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800" b="1"/>
                <a:t>BODY</a:t>
              </a:r>
            </a:p>
          </p:txBody>
        </p:sp>
        <p:sp>
          <p:nvSpPr>
            <p:cNvPr id="6153" name="Text Box 11"/>
            <p:cNvSpPr txBox="1">
              <a:spLocks noChangeArrowheads="1"/>
            </p:cNvSpPr>
            <p:nvPr/>
          </p:nvSpPr>
          <p:spPr bwMode="auto">
            <a:xfrm>
              <a:off x="4286" y="845"/>
              <a:ext cx="589" cy="2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800" b="1"/>
                <a:t>LUNG</a:t>
              </a:r>
            </a:p>
          </p:txBody>
        </p:sp>
        <p:sp>
          <p:nvSpPr>
            <p:cNvPr id="6154" name="Text Box 12"/>
            <p:cNvSpPr txBox="1">
              <a:spLocks noChangeArrowheads="1"/>
            </p:cNvSpPr>
            <p:nvPr/>
          </p:nvSpPr>
          <p:spPr bwMode="auto">
            <a:xfrm>
              <a:off x="4286" y="1888"/>
              <a:ext cx="68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800" b="1"/>
                <a:t>HEART</a:t>
              </a:r>
            </a:p>
          </p:txBody>
        </p:sp>
        <p:sp>
          <p:nvSpPr>
            <p:cNvPr id="6155" name="Text Box 13"/>
            <p:cNvSpPr txBox="1">
              <a:spLocks noChangeArrowheads="1"/>
            </p:cNvSpPr>
            <p:nvPr/>
          </p:nvSpPr>
          <p:spPr bwMode="auto">
            <a:xfrm>
              <a:off x="3833" y="1298"/>
              <a:ext cx="158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800" b="1"/>
                <a:t>Pulmonary/respiratory circulation</a:t>
              </a:r>
            </a:p>
          </p:txBody>
        </p:sp>
        <p:sp>
          <p:nvSpPr>
            <p:cNvPr id="6156" name="Text Box 14"/>
            <p:cNvSpPr txBox="1">
              <a:spLocks noChangeArrowheads="1"/>
            </p:cNvSpPr>
            <p:nvPr/>
          </p:nvSpPr>
          <p:spPr bwMode="auto">
            <a:xfrm>
              <a:off x="3833" y="2704"/>
              <a:ext cx="158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800" b="1"/>
                <a:t>Systemic/general circulation</a:t>
              </a:r>
            </a:p>
          </p:txBody>
        </p:sp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349" y="1470819"/>
            <a:ext cx="2310352" cy="373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29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038225"/>
            <a:ext cx="516096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RIGHT ATRIUM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view from right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74759" name="AutoShape 7"/>
          <p:cNvSpPr>
            <a:spLocks noChangeArrowheads="1"/>
          </p:cNvSpPr>
          <p:nvPr/>
        </p:nvSpPr>
        <p:spPr bwMode="auto">
          <a:xfrm rot="-2636873">
            <a:off x="4486275" y="3478213"/>
            <a:ext cx="558800" cy="1035050"/>
          </a:xfrm>
          <a:prstGeom prst="downArrow">
            <a:avLst>
              <a:gd name="adj1" fmla="val 50000"/>
              <a:gd name="adj2" fmla="val 46307"/>
            </a:avLst>
          </a:prstGeom>
          <a:solidFill>
            <a:srgbClr val="0000FF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4760" name="AutoShape 8"/>
          <p:cNvSpPr>
            <a:spLocks/>
          </p:cNvSpPr>
          <p:nvPr/>
        </p:nvSpPr>
        <p:spPr bwMode="auto">
          <a:xfrm>
            <a:off x="6235700" y="1757363"/>
            <a:ext cx="2178050" cy="609600"/>
          </a:xfrm>
          <a:prstGeom prst="callout1">
            <a:avLst>
              <a:gd name="adj1" fmla="val 18750"/>
              <a:gd name="adj2" fmla="val -3500"/>
              <a:gd name="adj3" fmla="val 320051"/>
              <a:gd name="adj4" fmla="val -79884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Right atrioventricular orifice</a:t>
            </a:r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Posterior</a:t>
            </a: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Anterior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4537075" y="4443413"/>
            <a:ext cx="1470025" cy="27463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800"/>
              <a:t>Right ventricle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017588"/>
            <a:ext cx="4170363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RIGHT VENTRICLE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anterior view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75783" name="AutoShape 7"/>
          <p:cNvSpPr>
            <a:spLocks/>
          </p:cNvSpPr>
          <p:nvPr/>
        </p:nvSpPr>
        <p:spPr bwMode="auto">
          <a:xfrm>
            <a:off x="6543675" y="3717925"/>
            <a:ext cx="1984375" cy="609600"/>
          </a:xfrm>
          <a:prstGeom prst="callout1">
            <a:avLst>
              <a:gd name="adj1" fmla="val 18750"/>
              <a:gd name="adj2" fmla="val -3838"/>
              <a:gd name="adj3" fmla="val 90366"/>
              <a:gd name="adj4" fmla="val -90722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Conus arteriosus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Right</a:t>
            </a: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Left</a:t>
            </a:r>
          </a:p>
        </p:txBody>
      </p:sp>
      <p:sp>
        <p:nvSpPr>
          <p:cNvPr id="75786" name="AutoShape 10"/>
          <p:cNvSpPr>
            <a:spLocks/>
          </p:cNvSpPr>
          <p:nvPr/>
        </p:nvSpPr>
        <p:spPr bwMode="auto">
          <a:xfrm>
            <a:off x="6315075" y="2011363"/>
            <a:ext cx="1984375" cy="609600"/>
          </a:xfrm>
          <a:prstGeom prst="callout1">
            <a:avLst>
              <a:gd name="adj1" fmla="val 18750"/>
              <a:gd name="adj2" fmla="val -3838"/>
              <a:gd name="adj3" fmla="val 187759"/>
              <a:gd name="adj4" fmla="val -7992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Pulmonary trunk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038225"/>
            <a:ext cx="516096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RIGHT VENTRICLE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view from right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76807" name="AutoShape 7"/>
          <p:cNvSpPr>
            <a:spLocks/>
          </p:cNvSpPr>
          <p:nvPr/>
        </p:nvSpPr>
        <p:spPr bwMode="auto">
          <a:xfrm>
            <a:off x="904875" y="5711825"/>
            <a:ext cx="2843213" cy="609600"/>
          </a:xfrm>
          <a:prstGeom prst="callout1">
            <a:avLst>
              <a:gd name="adj1" fmla="val 18750"/>
              <a:gd name="adj2" fmla="val 102681"/>
              <a:gd name="adj3" fmla="val -95574"/>
              <a:gd name="adj4" fmla="val 15778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Trabeculae carneae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Posterior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Anterior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038225"/>
            <a:ext cx="516096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RIGHT VENTRICLE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view from right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77831" name="AutoShape 7"/>
          <p:cNvSpPr>
            <a:spLocks/>
          </p:cNvSpPr>
          <p:nvPr/>
        </p:nvSpPr>
        <p:spPr bwMode="auto">
          <a:xfrm>
            <a:off x="517525" y="5257800"/>
            <a:ext cx="2843213" cy="609600"/>
          </a:xfrm>
          <a:prstGeom prst="callout1">
            <a:avLst>
              <a:gd name="adj1" fmla="val 18750"/>
              <a:gd name="adj2" fmla="val 102681"/>
              <a:gd name="adj3" fmla="val -240106"/>
              <a:gd name="adj4" fmla="val 138023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Right atrioventricular orifice</a:t>
            </a:r>
          </a:p>
        </p:txBody>
      </p:sp>
      <p:sp>
        <p:nvSpPr>
          <p:cNvPr id="77832" name="AutoShape 8"/>
          <p:cNvSpPr>
            <a:spLocks noChangeArrowheads="1"/>
          </p:cNvSpPr>
          <p:nvPr/>
        </p:nvSpPr>
        <p:spPr bwMode="auto">
          <a:xfrm rot="-2636873">
            <a:off x="4395788" y="3513138"/>
            <a:ext cx="558800" cy="1035050"/>
          </a:xfrm>
          <a:prstGeom prst="downArrow">
            <a:avLst>
              <a:gd name="adj1" fmla="val 50000"/>
              <a:gd name="adj2" fmla="val 46307"/>
            </a:avLst>
          </a:prstGeom>
          <a:solidFill>
            <a:srgbClr val="0000FF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Posterior</a:t>
            </a: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Anterior</a:t>
            </a: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3521075" y="3219450"/>
            <a:ext cx="1252538" cy="274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800"/>
              <a:t>Right atrium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038225"/>
            <a:ext cx="516096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TRICUSPID VALVE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view from right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78855" name="AutoShape 7"/>
          <p:cNvSpPr>
            <a:spLocks/>
          </p:cNvSpPr>
          <p:nvPr/>
        </p:nvSpPr>
        <p:spPr bwMode="auto">
          <a:xfrm>
            <a:off x="6392863" y="2438400"/>
            <a:ext cx="1984375" cy="609600"/>
          </a:xfrm>
          <a:prstGeom prst="callout1">
            <a:avLst>
              <a:gd name="adj1" fmla="val 18750"/>
              <a:gd name="adj2" fmla="val -3838"/>
              <a:gd name="adj3" fmla="val 149741"/>
              <a:gd name="adj4" fmla="val -4392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Anterior cusp</a:t>
            </a:r>
          </a:p>
        </p:txBody>
      </p:sp>
      <p:sp>
        <p:nvSpPr>
          <p:cNvPr id="78856" name="AutoShape 8"/>
          <p:cNvSpPr>
            <a:spLocks/>
          </p:cNvSpPr>
          <p:nvPr/>
        </p:nvSpPr>
        <p:spPr bwMode="auto">
          <a:xfrm>
            <a:off x="488950" y="4851400"/>
            <a:ext cx="1984375" cy="609600"/>
          </a:xfrm>
          <a:prstGeom prst="callout1">
            <a:avLst>
              <a:gd name="adj1" fmla="val 18750"/>
              <a:gd name="adj2" fmla="val 103838"/>
              <a:gd name="adj3" fmla="val -139843"/>
              <a:gd name="adj4" fmla="val 21048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Septal cusp</a:t>
            </a:r>
          </a:p>
        </p:txBody>
      </p:sp>
      <p:sp>
        <p:nvSpPr>
          <p:cNvPr id="78857" name="AutoShape 9"/>
          <p:cNvSpPr>
            <a:spLocks/>
          </p:cNvSpPr>
          <p:nvPr/>
        </p:nvSpPr>
        <p:spPr bwMode="auto">
          <a:xfrm>
            <a:off x="1216025" y="5419725"/>
            <a:ext cx="1984375" cy="609600"/>
          </a:xfrm>
          <a:prstGeom prst="callout1">
            <a:avLst>
              <a:gd name="adj1" fmla="val 18750"/>
              <a:gd name="adj2" fmla="val 103838"/>
              <a:gd name="adj3" fmla="val -126301"/>
              <a:gd name="adj4" fmla="val 14848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Posterior cusp</a:t>
            </a:r>
          </a:p>
        </p:txBody>
      </p:sp>
      <p:sp>
        <p:nvSpPr>
          <p:cNvPr id="78858" name="AutoShape 10"/>
          <p:cNvSpPr>
            <a:spLocks/>
          </p:cNvSpPr>
          <p:nvPr/>
        </p:nvSpPr>
        <p:spPr bwMode="auto">
          <a:xfrm>
            <a:off x="6894513" y="3438525"/>
            <a:ext cx="1466850" cy="609600"/>
          </a:xfrm>
          <a:prstGeom prst="callout1">
            <a:avLst>
              <a:gd name="adj1" fmla="val 18750"/>
              <a:gd name="adj2" fmla="val -5194"/>
              <a:gd name="adj3" fmla="val 56250"/>
              <a:gd name="adj4" fmla="val -7196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Chordae tendineae</a:t>
            </a:r>
          </a:p>
        </p:txBody>
      </p:sp>
      <p:sp>
        <p:nvSpPr>
          <p:cNvPr id="78859" name="AutoShape 11"/>
          <p:cNvSpPr>
            <a:spLocks/>
          </p:cNvSpPr>
          <p:nvPr/>
        </p:nvSpPr>
        <p:spPr bwMode="auto">
          <a:xfrm>
            <a:off x="2144713" y="6091238"/>
            <a:ext cx="2270125" cy="609600"/>
          </a:xfrm>
          <a:prstGeom prst="callout1">
            <a:avLst>
              <a:gd name="adj1" fmla="val 18750"/>
              <a:gd name="adj2" fmla="val 103356"/>
              <a:gd name="adj3" fmla="val -295051"/>
              <a:gd name="adj4" fmla="val 17258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Papillary muscles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(anterior)</a:t>
            </a:r>
          </a:p>
        </p:txBody>
      </p:sp>
      <p:sp>
        <p:nvSpPr>
          <p:cNvPr id="78860" name="Text Box 12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Posterior</a:t>
            </a:r>
          </a:p>
        </p:txBody>
      </p:sp>
      <p:sp>
        <p:nvSpPr>
          <p:cNvPr id="78861" name="Text Box 13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Anterior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017588"/>
            <a:ext cx="4170363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DIRECTION OF BLOOD FLOW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/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79879" name="AutoShape 7"/>
          <p:cNvSpPr>
            <a:spLocks noChangeArrowheads="1"/>
          </p:cNvSpPr>
          <p:nvPr/>
        </p:nvSpPr>
        <p:spPr bwMode="auto">
          <a:xfrm rot="-2850135">
            <a:off x="3588544" y="4152106"/>
            <a:ext cx="409575" cy="1541463"/>
          </a:xfrm>
          <a:prstGeom prst="downArrow">
            <a:avLst>
              <a:gd name="adj1" fmla="val 50000"/>
              <a:gd name="adj2" fmla="val 94089"/>
            </a:avLst>
          </a:prstGeom>
          <a:solidFill>
            <a:srgbClr val="0000FF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0" name="AutoShape 8"/>
          <p:cNvSpPr>
            <a:spLocks noChangeArrowheads="1"/>
          </p:cNvSpPr>
          <p:nvPr/>
        </p:nvSpPr>
        <p:spPr bwMode="auto">
          <a:xfrm rot="10800000">
            <a:off x="4471988" y="3543300"/>
            <a:ext cx="409575" cy="1541463"/>
          </a:xfrm>
          <a:prstGeom prst="downArrow">
            <a:avLst>
              <a:gd name="adj1" fmla="val 50000"/>
              <a:gd name="adj2" fmla="val 94089"/>
            </a:avLst>
          </a:prstGeom>
          <a:solidFill>
            <a:srgbClr val="0000FF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Right</a:t>
            </a: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Left</a:t>
            </a: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5935663" y="1173163"/>
            <a:ext cx="2565400" cy="823912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920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20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800"/>
              <a:t>Supraventricular crest: 	separates inflow and 	outflow tracts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7650" r="16667"/>
          <a:stretch>
            <a:fillRect/>
          </a:stretch>
        </p:blipFill>
        <p:spPr bwMode="auto">
          <a:xfrm>
            <a:off x="266700" y="457200"/>
            <a:ext cx="821619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07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39813"/>
            <a:ext cx="382905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LEFT ATRIUM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posterior view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0903" name="AutoShape 7"/>
          <p:cNvSpPr>
            <a:spLocks/>
          </p:cNvSpPr>
          <p:nvPr/>
        </p:nvSpPr>
        <p:spPr bwMode="auto">
          <a:xfrm>
            <a:off x="506413" y="3662363"/>
            <a:ext cx="2749550" cy="609600"/>
          </a:xfrm>
          <a:prstGeom prst="callout1">
            <a:avLst>
              <a:gd name="adj1" fmla="val 18750"/>
              <a:gd name="adj2" fmla="val 102773"/>
              <a:gd name="adj3" fmla="val 38801"/>
              <a:gd name="adj4" fmla="val 13371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Left auricle</a:t>
            </a: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Left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Right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035050"/>
            <a:ext cx="5113337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LEFT ATRIUM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view from left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1927" name="AutoShape 7"/>
          <p:cNvSpPr>
            <a:spLocks/>
          </p:cNvSpPr>
          <p:nvPr/>
        </p:nvSpPr>
        <p:spPr bwMode="auto">
          <a:xfrm>
            <a:off x="6599238" y="1765300"/>
            <a:ext cx="2843212" cy="609600"/>
          </a:xfrm>
          <a:prstGeom prst="callout1">
            <a:avLst>
              <a:gd name="adj1" fmla="val 18750"/>
              <a:gd name="adj2" fmla="val -2681"/>
              <a:gd name="adj3" fmla="val 114065"/>
              <a:gd name="adj4" fmla="val -3925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Smooth surface</a:t>
            </a:r>
          </a:p>
        </p:txBody>
      </p:sp>
      <p:sp>
        <p:nvSpPr>
          <p:cNvPr id="81928" name="AutoShape 8"/>
          <p:cNvSpPr>
            <a:spLocks/>
          </p:cNvSpPr>
          <p:nvPr/>
        </p:nvSpPr>
        <p:spPr bwMode="auto">
          <a:xfrm>
            <a:off x="150813" y="1489075"/>
            <a:ext cx="2843212" cy="609600"/>
          </a:xfrm>
          <a:prstGeom prst="callout1">
            <a:avLst>
              <a:gd name="adj1" fmla="val 18750"/>
              <a:gd name="adj2" fmla="val 102681"/>
              <a:gd name="adj3" fmla="val 113023"/>
              <a:gd name="adj4" fmla="val 124625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Left auricle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Anterior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Posterior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035050"/>
            <a:ext cx="5113337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LEFT ATRIUM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view from left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2951" name="AutoShape 7"/>
          <p:cNvSpPr>
            <a:spLocks/>
          </p:cNvSpPr>
          <p:nvPr/>
        </p:nvSpPr>
        <p:spPr bwMode="auto">
          <a:xfrm>
            <a:off x="6654800" y="4010025"/>
            <a:ext cx="2843213" cy="609600"/>
          </a:xfrm>
          <a:prstGeom prst="callout1">
            <a:avLst>
              <a:gd name="adj1" fmla="val 18750"/>
              <a:gd name="adj2" fmla="val -2681"/>
              <a:gd name="adj3" fmla="val -189065"/>
              <a:gd name="adj4" fmla="val -48352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Valvule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foramen ovale</a:t>
            </a:r>
          </a:p>
        </p:txBody>
      </p:sp>
      <p:sp>
        <p:nvSpPr>
          <p:cNvPr id="82952" name="AutoShape 8"/>
          <p:cNvSpPr>
            <a:spLocks/>
          </p:cNvSpPr>
          <p:nvPr/>
        </p:nvSpPr>
        <p:spPr bwMode="auto">
          <a:xfrm>
            <a:off x="157163" y="1500188"/>
            <a:ext cx="2843212" cy="609600"/>
          </a:xfrm>
          <a:prstGeom prst="callout1">
            <a:avLst>
              <a:gd name="adj1" fmla="val 18750"/>
              <a:gd name="adj2" fmla="val 102681"/>
              <a:gd name="adj3" fmla="val 195833"/>
              <a:gd name="adj4" fmla="val 158514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Interatrial septum</a:t>
            </a: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Anterior</a:t>
            </a:r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Posterior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31938" y="274638"/>
            <a:ext cx="5689600" cy="706437"/>
          </a:xfrm>
          <a:noFill/>
        </p:spPr>
        <p:txBody>
          <a:bodyPr/>
          <a:lstStyle/>
          <a:p>
            <a:pPr eaLnBrk="1" hangingPunct="1"/>
            <a:r>
              <a:rPr lang="hu-HU" altLang="hu-HU" sz="3600" b="1" dirty="0" err="1" smtClean="0">
                <a:solidFill>
                  <a:schemeClr val="tx1"/>
                </a:solidFill>
              </a:rPr>
              <a:t>Anatomy</a:t>
            </a:r>
            <a:r>
              <a:rPr lang="hu-HU" altLang="hu-HU" sz="3600" b="1" dirty="0" smtClean="0">
                <a:solidFill>
                  <a:schemeClr val="tx1"/>
                </a:solidFill>
              </a:rPr>
              <a:t> of </a:t>
            </a:r>
            <a:r>
              <a:rPr lang="hu-HU" altLang="hu-HU" sz="3600" b="1" dirty="0" err="1" smtClean="0">
                <a:solidFill>
                  <a:schemeClr val="tx1"/>
                </a:solidFill>
              </a:rPr>
              <a:t>the</a:t>
            </a:r>
            <a:r>
              <a:rPr lang="hu-HU" altLang="hu-HU" sz="3600" b="1" dirty="0" smtClean="0">
                <a:solidFill>
                  <a:schemeClr val="tx1"/>
                </a:solidFill>
              </a:rPr>
              <a:t> </a:t>
            </a:r>
            <a:r>
              <a:rPr lang="hu-HU" altLang="hu-HU" sz="3600" b="1" dirty="0" err="1" smtClean="0">
                <a:solidFill>
                  <a:schemeClr val="tx1"/>
                </a:solidFill>
              </a:rPr>
              <a:t>heart</a:t>
            </a:r>
            <a:r>
              <a:rPr lang="hu-HU" altLang="hu-HU" sz="3600" b="1" dirty="0" smtClean="0">
                <a:solidFill>
                  <a:schemeClr val="tx1"/>
                </a:solidFill>
              </a:rPr>
              <a:t> 1.</a:t>
            </a:r>
            <a:endParaRPr lang="en-US" altLang="hu-HU" sz="3600" b="1" dirty="0" smtClean="0">
              <a:solidFill>
                <a:schemeClr val="tx1"/>
              </a:solidFill>
            </a:endParaRP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4325" y="1987550"/>
            <a:ext cx="4330700" cy="3629025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hu-H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Surfaces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hu-H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heart</a:t>
            </a:r>
            <a:endParaRPr lang="hu-H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035050"/>
            <a:ext cx="5113337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LEFT ATRIUM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view from left</a:t>
            </a: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3975" name="AutoShape 7"/>
          <p:cNvSpPr>
            <a:spLocks/>
          </p:cNvSpPr>
          <p:nvPr/>
        </p:nvSpPr>
        <p:spPr bwMode="auto">
          <a:xfrm>
            <a:off x="6505575" y="1054100"/>
            <a:ext cx="2843213" cy="609600"/>
          </a:xfrm>
          <a:prstGeom prst="callout1">
            <a:avLst>
              <a:gd name="adj1" fmla="val 18750"/>
              <a:gd name="adj2" fmla="val -2681"/>
              <a:gd name="adj3" fmla="val 60676"/>
              <a:gd name="adj4" fmla="val -79176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Pulmonary veins</a:t>
            </a:r>
          </a:p>
        </p:txBody>
      </p:sp>
      <p:sp>
        <p:nvSpPr>
          <p:cNvPr id="83976" name="AutoShape 8"/>
          <p:cNvSpPr>
            <a:spLocks/>
          </p:cNvSpPr>
          <p:nvPr/>
        </p:nvSpPr>
        <p:spPr bwMode="auto">
          <a:xfrm>
            <a:off x="6496050" y="1081088"/>
            <a:ext cx="2843213" cy="609600"/>
          </a:xfrm>
          <a:prstGeom prst="callout1">
            <a:avLst>
              <a:gd name="adj1" fmla="val 18750"/>
              <a:gd name="adj2" fmla="val -2681"/>
              <a:gd name="adj3" fmla="val 173958"/>
              <a:gd name="adj4" fmla="val -4075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83977" name="AutoShape 9"/>
          <p:cNvSpPr>
            <a:spLocks/>
          </p:cNvSpPr>
          <p:nvPr/>
        </p:nvSpPr>
        <p:spPr bwMode="auto">
          <a:xfrm>
            <a:off x="6494463" y="1116013"/>
            <a:ext cx="2843212" cy="609600"/>
          </a:xfrm>
          <a:prstGeom prst="callout1">
            <a:avLst>
              <a:gd name="adj1" fmla="val 18750"/>
              <a:gd name="adj2" fmla="val -2681"/>
              <a:gd name="adj3" fmla="val 227083"/>
              <a:gd name="adj4" fmla="val -1875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83978" name="AutoShape 10"/>
          <p:cNvSpPr>
            <a:spLocks/>
          </p:cNvSpPr>
          <p:nvPr/>
        </p:nvSpPr>
        <p:spPr bwMode="auto">
          <a:xfrm>
            <a:off x="3521075" y="1138238"/>
            <a:ext cx="2843213" cy="609600"/>
          </a:xfrm>
          <a:prstGeom prst="callout1">
            <a:avLst>
              <a:gd name="adj1" fmla="val 18750"/>
              <a:gd name="adj2" fmla="val 102681"/>
              <a:gd name="adj3" fmla="val 319009"/>
              <a:gd name="adj4" fmla="val 10737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83979" name="AutoShape 11"/>
          <p:cNvSpPr>
            <a:spLocks noChangeArrowheads="1"/>
          </p:cNvSpPr>
          <p:nvPr/>
        </p:nvSpPr>
        <p:spPr bwMode="auto">
          <a:xfrm rot="-1113245">
            <a:off x="4187825" y="1350963"/>
            <a:ext cx="252413" cy="568325"/>
          </a:xfrm>
          <a:prstGeom prst="downArrow">
            <a:avLst>
              <a:gd name="adj1" fmla="val 50000"/>
              <a:gd name="adj2" fmla="val 56289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83980" name="AutoShape 12"/>
          <p:cNvSpPr>
            <a:spLocks noChangeArrowheads="1"/>
          </p:cNvSpPr>
          <p:nvPr/>
        </p:nvSpPr>
        <p:spPr bwMode="auto">
          <a:xfrm rot="1538029">
            <a:off x="5124450" y="2046288"/>
            <a:ext cx="252413" cy="568325"/>
          </a:xfrm>
          <a:prstGeom prst="downArrow">
            <a:avLst>
              <a:gd name="adj1" fmla="val 50000"/>
              <a:gd name="adj2" fmla="val 56289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83981" name="AutoShape 13"/>
          <p:cNvSpPr>
            <a:spLocks noChangeArrowheads="1"/>
          </p:cNvSpPr>
          <p:nvPr/>
        </p:nvSpPr>
        <p:spPr bwMode="auto">
          <a:xfrm rot="1918868">
            <a:off x="5756275" y="2373313"/>
            <a:ext cx="252413" cy="568325"/>
          </a:xfrm>
          <a:prstGeom prst="downArrow">
            <a:avLst>
              <a:gd name="adj1" fmla="val 50000"/>
              <a:gd name="adj2" fmla="val 56289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83982" name="AutoShape 14"/>
          <p:cNvSpPr>
            <a:spLocks noChangeArrowheads="1"/>
          </p:cNvSpPr>
          <p:nvPr/>
        </p:nvSpPr>
        <p:spPr bwMode="auto">
          <a:xfrm rot="5400000">
            <a:off x="6303170" y="2837656"/>
            <a:ext cx="252412" cy="568325"/>
          </a:xfrm>
          <a:prstGeom prst="downArrow">
            <a:avLst>
              <a:gd name="adj1" fmla="val 50000"/>
              <a:gd name="adj2" fmla="val 56289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Anterior</a:t>
            </a:r>
          </a:p>
        </p:txBody>
      </p:sp>
      <p:sp>
        <p:nvSpPr>
          <p:cNvPr id="83984" name="Text Box 16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Posterior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035050"/>
            <a:ext cx="5113337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LEFT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ATRIUM</a:t>
            </a:r>
            <a:endParaRPr lang="hu-HU" altLang="hu-HU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view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from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left</a:t>
            </a:r>
            <a:endParaRPr lang="hu-HU" altLang="hu-HU" sz="2400" b="1" dirty="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4999" name="AutoShape 7"/>
          <p:cNvSpPr>
            <a:spLocks/>
          </p:cNvSpPr>
          <p:nvPr/>
        </p:nvSpPr>
        <p:spPr bwMode="auto">
          <a:xfrm>
            <a:off x="6557963" y="4287838"/>
            <a:ext cx="2132012" cy="609600"/>
          </a:xfrm>
          <a:prstGeom prst="callout1">
            <a:avLst>
              <a:gd name="adj1" fmla="val 18750"/>
              <a:gd name="adj2" fmla="val -3574"/>
              <a:gd name="adj3" fmla="val -117708"/>
              <a:gd name="adj4" fmla="val -93745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Left atrioventricular orifice</a:t>
            </a:r>
          </a:p>
        </p:txBody>
      </p:sp>
      <p:sp>
        <p:nvSpPr>
          <p:cNvPr id="85000" name="AutoShape 8"/>
          <p:cNvSpPr>
            <a:spLocks noChangeArrowheads="1"/>
          </p:cNvSpPr>
          <p:nvPr/>
        </p:nvSpPr>
        <p:spPr bwMode="auto">
          <a:xfrm rot="1755333">
            <a:off x="4076700" y="3282950"/>
            <a:ext cx="563563" cy="1268413"/>
          </a:xfrm>
          <a:prstGeom prst="downArrow">
            <a:avLst>
              <a:gd name="adj1" fmla="val 50000"/>
              <a:gd name="adj2" fmla="val 56268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Anterior</a:t>
            </a: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Posterior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3387725" y="4533900"/>
            <a:ext cx="1303338" cy="274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800"/>
              <a:t>Left ventricle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2"/>
          <a:stretch>
            <a:fillRect/>
          </a:stretch>
        </p:blipFill>
        <p:spPr bwMode="auto">
          <a:xfrm>
            <a:off x="914400" y="1689099"/>
            <a:ext cx="7353300" cy="466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LEFT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ATRIUM</a:t>
            </a:r>
            <a:endParaRPr lang="hu-HU" altLang="hu-HU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view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from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left</a:t>
            </a:r>
            <a:endParaRPr lang="hu-HU" alt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40414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39813"/>
            <a:ext cx="382905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LEFT VENTRICLE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posterior view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Left</a:t>
            </a: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Right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035050"/>
            <a:ext cx="5113337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LEFT VENTRICLE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view from left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7047" name="AutoShape 7"/>
          <p:cNvSpPr>
            <a:spLocks/>
          </p:cNvSpPr>
          <p:nvPr/>
        </p:nvSpPr>
        <p:spPr bwMode="auto">
          <a:xfrm>
            <a:off x="5865813" y="5737225"/>
            <a:ext cx="2132012" cy="609600"/>
          </a:xfrm>
          <a:prstGeom prst="callout1">
            <a:avLst>
              <a:gd name="adj1" fmla="val 18750"/>
              <a:gd name="adj2" fmla="val -3574"/>
              <a:gd name="adj3" fmla="val -91667"/>
              <a:gd name="adj4" fmla="val -8600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Trabeculae carneae</a:t>
            </a: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Anterior</a:t>
            </a: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Posterior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035050"/>
            <a:ext cx="5113337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LEFT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VENTRICLE</a:t>
            </a:r>
            <a:endParaRPr lang="hu-HU" altLang="hu-HU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view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from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left</a:t>
            </a:r>
            <a:endParaRPr lang="hu-HU" altLang="hu-HU" sz="2400" b="1" dirty="0"/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8071" name="AutoShape 7"/>
          <p:cNvSpPr>
            <a:spLocks/>
          </p:cNvSpPr>
          <p:nvPr/>
        </p:nvSpPr>
        <p:spPr bwMode="auto">
          <a:xfrm>
            <a:off x="6457950" y="4740275"/>
            <a:ext cx="2132013" cy="609600"/>
          </a:xfrm>
          <a:prstGeom prst="callout1">
            <a:avLst>
              <a:gd name="adj1" fmla="val 18750"/>
              <a:gd name="adj2" fmla="val -3574"/>
              <a:gd name="adj3" fmla="val -193750"/>
              <a:gd name="adj4" fmla="val -89204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Left atrioventricular orifice</a:t>
            </a: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Anterior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Posterior</a:t>
            </a: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4133850" y="2949575"/>
            <a:ext cx="1085850" cy="274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800"/>
              <a:t>Left atrium</a:t>
            </a:r>
          </a:p>
        </p:txBody>
      </p:sp>
      <p:sp>
        <p:nvSpPr>
          <p:cNvPr id="88075" name="AutoShape 11"/>
          <p:cNvSpPr>
            <a:spLocks noChangeArrowheads="1"/>
          </p:cNvSpPr>
          <p:nvPr/>
        </p:nvSpPr>
        <p:spPr bwMode="auto">
          <a:xfrm rot="1755333">
            <a:off x="4076700" y="3282950"/>
            <a:ext cx="563563" cy="1268413"/>
          </a:xfrm>
          <a:prstGeom prst="downArrow">
            <a:avLst>
              <a:gd name="adj1" fmla="val 50000"/>
              <a:gd name="adj2" fmla="val 56268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035050"/>
            <a:ext cx="5113337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MITRAL VALVE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view from left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9095" name="AutoShape 7"/>
          <p:cNvSpPr>
            <a:spLocks/>
          </p:cNvSpPr>
          <p:nvPr/>
        </p:nvSpPr>
        <p:spPr bwMode="auto">
          <a:xfrm>
            <a:off x="6594475" y="1863725"/>
            <a:ext cx="2132013" cy="609600"/>
          </a:xfrm>
          <a:prstGeom prst="callout1">
            <a:avLst>
              <a:gd name="adj1" fmla="val 18750"/>
              <a:gd name="adj2" fmla="val -3574"/>
              <a:gd name="adj3" fmla="val 313801"/>
              <a:gd name="adj4" fmla="val -10163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Anterior cusp</a:t>
            </a:r>
          </a:p>
        </p:txBody>
      </p:sp>
      <p:sp>
        <p:nvSpPr>
          <p:cNvPr id="89096" name="AutoShape 8"/>
          <p:cNvSpPr>
            <a:spLocks/>
          </p:cNvSpPr>
          <p:nvPr/>
        </p:nvSpPr>
        <p:spPr bwMode="auto">
          <a:xfrm>
            <a:off x="6135688" y="5330825"/>
            <a:ext cx="2132012" cy="609600"/>
          </a:xfrm>
          <a:prstGeom prst="callout1">
            <a:avLst>
              <a:gd name="adj1" fmla="val 18750"/>
              <a:gd name="adj2" fmla="val -3574"/>
              <a:gd name="adj3" fmla="val -92449"/>
              <a:gd name="adj4" fmla="val -53685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Posterior papillary muscle</a:t>
            </a:r>
          </a:p>
        </p:txBody>
      </p:sp>
      <p:sp>
        <p:nvSpPr>
          <p:cNvPr id="89097" name="AutoShape 9"/>
          <p:cNvSpPr>
            <a:spLocks/>
          </p:cNvSpPr>
          <p:nvPr/>
        </p:nvSpPr>
        <p:spPr bwMode="auto">
          <a:xfrm>
            <a:off x="239713" y="2374900"/>
            <a:ext cx="2132012" cy="609600"/>
          </a:xfrm>
          <a:prstGeom prst="callout1">
            <a:avLst>
              <a:gd name="adj1" fmla="val 18750"/>
              <a:gd name="adj2" fmla="val 103574"/>
              <a:gd name="adj3" fmla="val 189065"/>
              <a:gd name="adj4" fmla="val 142815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Anterior papillary muscle</a:t>
            </a:r>
          </a:p>
        </p:txBody>
      </p:sp>
      <p:sp>
        <p:nvSpPr>
          <p:cNvPr id="89098" name="AutoShape 10"/>
          <p:cNvSpPr>
            <a:spLocks/>
          </p:cNvSpPr>
          <p:nvPr/>
        </p:nvSpPr>
        <p:spPr bwMode="auto">
          <a:xfrm>
            <a:off x="6524625" y="4373563"/>
            <a:ext cx="2132013" cy="609600"/>
          </a:xfrm>
          <a:prstGeom prst="callout1">
            <a:avLst>
              <a:gd name="adj1" fmla="val 18750"/>
              <a:gd name="adj2" fmla="val -3574"/>
              <a:gd name="adj3" fmla="val -17190"/>
              <a:gd name="adj4" fmla="val -61356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Chordae tendineae</a:t>
            </a:r>
          </a:p>
        </p:txBody>
      </p:sp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Anterior</a:t>
            </a: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Posterior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033463"/>
            <a:ext cx="5127625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90118" name="AutoShape 6"/>
          <p:cNvSpPr>
            <a:spLocks/>
          </p:cNvSpPr>
          <p:nvPr/>
        </p:nvSpPr>
        <p:spPr bwMode="auto">
          <a:xfrm>
            <a:off x="5753100" y="2111375"/>
            <a:ext cx="2132013" cy="609600"/>
          </a:xfrm>
          <a:prstGeom prst="callout1">
            <a:avLst>
              <a:gd name="adj1" fmla="val 18750"/>
              <a:gd name="adj2" fmla="val -3574"/>
              <a:gd name="adj3" fmla="val 260417"/>
              <a:gd name="adj4" fmla="val -46315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Anterior cusp</a:t>
            </a:r>
          </a:p>
        </p:txBody>
      </p:sp>
      <p:sp>
        <p:nvSpPr>
          <p:cNvPr id="90119" name="AutoShape 7"/>
          <p:cNvSpPr>
            <a:spLocks/>
          </p:cNvSpPr>
          <p:nvPr/>
        </p:nvSpPr>
        <p:spPr bwMode="auto">
          <a:xfrm>
            <a:off x="6386513" y="4930775"/>
            <a:ext cx="2132012" cy="609600"/>
          </a:xfrm>
          <a:prstGeom prst="callout1">
            <a:avLst>
              <a:gd name="adj1" fmla="val 18750"/>
              <a:gd name="adj2" fmla="val -3574"/>
              <a:gd name="adj3" fmla="val -181250"/>
              <a:gd name="adj4" fmla="val -2784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Anterior papillary muscle</a:t>
            </a:r>
          </a:p>
        </p:txBody>
      </p:sp>
      <p:sp>
        <p:nvSpPr>
          <p:cNvPr id="90120" name="AutoShape 8"/>
          <p:cNvSpPr>
            <a:spLocks/>
          </p:cNvSpPr>
          <p:nvPr/>
        </p:nvSpPr>
        <p:spPr bwMode="auto">
          <a:xfrm>
            <a:off x="6210300" y="5878513"/>
            <a:ext cx="2132013" cy="609600"/>
          </a:xfrm>
          <a:prstGeom prst="callout1">
            <a:avLst>
              <a:gd name="adj1" fmla="val 18750"/>
              <a:gd name="adj2" fmla="val -3574"/>
              <a:gd name="adj3" fmla="val -116926"/>
              <a:gd name="adj4" fmla="val -5688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Posterior papillary muscle</a:t>
            </a: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Right</a:t>
            </a: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Left</a:t>
            </a:r>
          </a:p>
        </p:txBody>
      </p:sp>
      <p:sp>
        <p:nvSpPr>
          <p:cNvPr id="90123" name="Rectangle 11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MITRAL VALVE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anterior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033463"/>
            <a:ext cx="5127625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LEFT VENTRICLE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anterior view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92167" name="AutoShape 7"/>
          <p:cNvSpPr>
            <a:spLocks/>
          </p:cNvSpPr>
          <p:nvPr/>
        </p:nvSpPr>
        <p:spPr bwMode="auto">
          <a:xfrm>
            <a:off x="5600700" y="2071688"/>
            <a:ext cx="2132013" cy="609600"/>
          </a:xfrm>
          <a:prstGeom prst="callout1">
            <a:avLst>
              <a:gd name="adj1" fmla="val 18750"/>
              <a:gd name="adj2" fmla="val -3574"/>
              <a:gd name="adj3" fmla="val 202083"/>
              <a:gd name="adj4" fmla="val -74014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Aortic orifice</a:t>
            </a:r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Right</a:t>
            </a:r>
          </a:p>
        </p:txBody>
      </p:sp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Left</a:t>
            </a:r>
          </a:p>
        </p:txBody>
      </p:sp>
      <p:sp>
        <p:nvSpPr>
          <p:cNvPr id="92170" name="AutoShape 10"/>
          <p:cNvSpPr>
            <a:spLocks noChangeArrowheads="1"/>
          </p:cNvSpPr>
          <p:nvPr/>
        </p:nvSpPr>
        <p:spPr bwMode="auto">
          <a:xfrm rot="9341453">
            <a:off x="3546475" y="2378075"/>
            <a:ext cx="563563" cy="1268413"/>
          </a:xfrm>
          <a:prstGeom prst="downArrow">
            <a:avLst>
              <a:gd name="adj1" fmla="val 50000"/>
              <a:gd name="adj2" fmla="val 56268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92171" name="Text Box 11"/>
          <p:cNvSpPr txBox="1">
            <a:spLocks noChangeArrowheads="1"/>
          </p:cNvSpPr>
          <p:nvPr/>
        </p:nvSpPr>
        <p:spPr bwMode="auto">
          <a:xfrm>
            <a:off x="3205163" y="2095500"/>
            <a:ext cx="563562" cy="274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800"/>
              <a:t>Aorta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033463"/>
            <a:ext cx="5127625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AORTIC VALVE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anterior view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93191" name="AutoShape 7"/>
          <p:cNvSpPr>
            <a:spLocks/>
          </p:cNvSpPr>
          <p:nvPr/>
        </p:nvSpPr>
        <p:spPr bwMode="auto">
          <a:xfrm>
            <a:off x="4948238" y="1706563"/>
            <a:ext cx="2132012" cy="609600"/>
          </a:xfrm>
          <a:prstGeom prst="callout1">
            <a:avLst>
              <a:gd name="adj1" fmla="val 18750"/>
              <a:gd name="adj2" fmla="val -3574"/>
              <a:gd name="adj3" fmla="val 180208"/>
              <a:gd name="adj4" fmla="val -2546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Left valvule</a:t>
            </a: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Right</a:t>
            </a: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Left</a:t>
            </a:r>
          </a:p>
        </p:txBody>
      </p:sp>
      <p:sp>
        <p:nvSpPr>
          <p:cNvPr id="93194" name="AutoShape 10"/>
          <p:cNvSpPr>
            <a:spLocks/>
          </p:cNvSpPr>
          <p:nvPr/>
        </p:nvSpPr>
        <p:spPr bwMode="auto">
          <a:xfrm>
            <a:off x="6143625" y="5013325"/>
            <a:ext cx="2132013" cy="609600"/>
          </a:xfrm>
          <a:prstGeom prst="callout1">
            <a:avLst>
              <a:gd name="adj1" fmla="val 18750"/>
              <a:gd name="adj2" fmla="val -3574"/>
              <a:gd name="adj3" fmla="val -273958"/>
              <a:gd name="adj4" fmla="val -9709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Posterior valvule</a:t>
            </a:r>
          </a:p>
        </p:txBody>
      </p:sp>
      <p:sp>
        <p:nvSpPr>
          <p:cNvPr id="93195" name="AutoShape 11"/>
          <p:cNvSpPr>
            <a:spLocks/>
          </p:cNvSpPr>
          <p:nvPr/>
        </p:nvSpPr>
        <p:spPr bwMode="auto">
          <a:xfrm>
            <a:off x="188913" y="2400300"/>
            <a:ext cx="2132012" cy="609600"/>
          </a:xfrm>
          <a:prstGeom prst="callout1">
            <a:avLst>
              <a:gd name="adj1" fmla="val 18750"/>
              <a:gd name="adj2" fmla="val 103574"/>
              <a:gd name="adj3" fmla="val 180208"/>
              <a:gd name="adj4" fmla="val 15443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Right valvule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017588"/>
            <a:ext cx="4170363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SURFACES OF HEART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anterior view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FFFF00"/>
              </a:solidFill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>
              <a:solidFill>
                <a:srgbClr val="FFFF00"/>
              </a:solidFill>
            </a:endParaRPr>
          </a:p>
        </p:txBody>
      </p:sp>
      <p:grpSp>
        <p:nvGrpSpPr>
          <p:cNvPr id="59399" name="Group 7"/>
          <p:cNvGrpSpPr>
            <a:grpSpLocks/>
          </p:cNvGrpSpPr>
          <p:nvPr/>
        </p:nvGrpSpPr>
        <p:grpSpPr bwMode="auto">
          <a:xfrm>
            <a:off x="2986088" y="3014663"/>
            <a:ext cx="6119812" cy="3519487"/>
            <a:chOff x="1881" y="1899"/>
            <a:chExt cx="3855" cy="2217"/>
          </a:xfrm>
        </p:grpSpPr>
        <p:sp>
          <p:nvSpPr>
            <p:cNvPr id="59411" name="Freeform 8"/>
            <p:cNvSpPr>
              <a:spLocks/>
            </p:cNvSpPr>
            <p:nvPr/>
          </p:nvSpPr>
          <p:spPr bwMode="auto">
            <a:xfrm>
              <a:off x="1881" y="2277"/>
              <a:ext cx="2091" cy="1839"/>
            </a:xfrm>
            <a:custGeom>
              <a:avLst/>
              <a:gdLst>
                <a:gd name="T0" fmla="*/ 1758 w 2091"/>
                <a:gd name="T1" fmla="*/ 1839 h 1839"/>
                <a:gd name="T2" fmla="*/ 1557 w 2091"/>
                <a:gd name="T3" fmla="*/ 1833 h 1839"/>
                <a:gd name="T4" fmla="*/ 1326 w 2091"/>
                <a:gd name="T5" fmla="*/ 1815 h 1839"/>
                <a:gd name="T6" fmla="*/ 1155 w 2091"/>
                <a:gd name="T7" fmla="*/ 1782 h 1839"/>
                <a:gd name="T8" fmla="*/ 990 w 2091"/>
                <a:gd name="T9" fmla="*/ 1737 h 1839"/>
                <a:gd name="T10" fmla="*/ 732 w 2091"/>
                <a:gd name="T11" fmla="*/ 1656 h 1839"/>
                <a:gd name="T12" fmla="*/ 573 w 2091"/>
                <a:gd name="T13" fmla="*/ 1605 h 1839"/>
                <a:gd name="T14" fmla="*/ 441 w 2091"/>
                <a:gd name="T15" fmla="*/ 1527 h 1839"/>
                <a:gd name="T16" fmla="*/ 279 w 2091"/>
                <a:gd name="T17" fmla="*/ 1419 h 1839"/>
                <a:gd name="T18" fmla="*/ 144 w 2091"/>
                <a:gd name="T19" fmla="*/ 1296 h 1839"/>
                <a:gd name="T20" fmla="*/ 51 w 2091"/>
                <a:gd name="T21" fmla="*/ 1131 h 1839"/>
                <a:gd name="T22" fmla="*/ 6 w 2091"/>
                <a:gd name="T23" fmla="*/ 948 h 1839"/>
                <a:gd name="T24" fmla="*/ 0 w 2091"/>
                <a:gd name="T25" fmla="*/ 765 h 1839"/>
                <a:gd name="T26" fmla="*/ 21 w 2091"/>
                <a:gd name="T27" fmla="*/ 588 h 1839"/>
                <a:gd name="T28" fmla="*/ 39 w 2091"/>
                <a:gd name="T29" fmla="*/ 423 h 1839"/>
                <a:gd name="T30" fmla="*/ 66 w 2091"/>
                <a:gd name="T31" fmla="*/ 252 h 1839"/>
                <a:gd name="T32" fmla="*/ 129 w 2091"/>
                <a:gd name="T33" fmla="*/ 156 h 1839"/>
                <a:gd name="T34" fmla="*/ 201 w 2091"/>
                <a:gd name="T35" fmla="*/ 108 h 1839"/>
                <a:gd name="T36" fmla="*/ 312 w 2091"/>
                <a:gd name="T37" fmla="*/ 45 h 1839"/>
                <a:gd name="T38" fmla="*/ 459 w 2091"/>
                <a:gd name="T39" fmla="*/ 45 h 1839"/>
                <a:gd name="T40" fmla="*/ 594 w 2091"/>
                <a:gd name="T41" fmla="*/ 60 h 1839"/>
                <a:gd name="T42" fmla="*/ 753 w 2091"/>
                <a:gd name="T43" fmla="*/ 69 h 1839"/>
                <a:gd name="T44" fmla="*/ 921 w 2091"/>
                <a:gd name="T45" fmla="*/ 63 h 1839"/>
                <a:gd name="T46" fmla="*/ 1149 w 2091"/>
                <a:gd name="T47" fmla="*/ 39 h 1839"/>
                <a:gd name="T48" fmla="*/ 1347 w 2091"/>
                <a:gd name="T49" fmla="*/ 33 h 1839"/>
                <a:gd name="T50" fmla="*/ 1485 w 2091"/>
                <a:gd name="T51" fmla="*/ 0 h 1839"/>
                <a:gd name="T52" fmla="*/ 1596 w 2091"/>
                <a:gd name="T53" fmla="*/ 21 h 1839"/>
                <a:gd name="T54" fmla="*/ 1656 w 2091"/>
                <a:gd name="T55" fmla="*/ 72 h 1839"/>
                <a:gd name="T56" fmla="*/ 1752 w 2091"/>
                <a:gd name="T57" fmla="*/ 189 h 1839"/>
                <a:gd name="T58" fmla="*/ 1848 w 2091"/>
                <a:gd name="T59" fmla="*/ 315 h 1839"/>
                <a:gd name="T60" fmla="*/ 1938 w 2091"/>
                <a:gd name="T61" fmla="*/ 465 h 1839"/>
                <a:gd name="T62" fmla="*/ 2010 w 2091"/>
                <a:gd name="T63" fmla="*/ 618 h 1839"/>
                <a:gd name="T64" fmla="*/ 2055 w 2091"/>
                <a:gd name="T65" fmla="*/ 777 h 1839"/>
                <a:gd name="T66" fmla="*/ 2085 w 2091"/>
                <a:gd name="T67" fmla="*/ 948 h 1839"/>
                <a:gd name="T68" fmla="*/ 2091 w 2091"/>
                <a:gd name="T69" fmla="*/ 1242 h 1839"/>
                <a:gd name="T70" fmla="*/ 2061 w 2091"/>
                <a:gd name="T71" fmla="*/ 1494 h 1839"/>
                <a:gd name="T72" fmla="*/ 1977 w 2091"/>
                <a:gd name="T73" fmla="*/ 1725 h 1839"/>
                <a:gd name="T74" fmla="*/ 1881 w 2091"/>
                <a:gd name="T75" fmla="*/ 1821 h 1839"/>
                <a:gd name="T76" fmla="*/ 1758 w 2091"/>
                <a:gd name="T77" fmla="*/ 1839 h 183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91"/>
                <a:gd name="T118" fmla="*/ 0 h 1839"/>
                <a:gd name="T119" fmla="*/ 2091 w 2091"/>
                <a:gd name="T120" fmla="*/ 1839 h 183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91" h="1839">
                  <a:moveTo>
                    <a:pt x="1758" y="1839"/>
                  </a:moveTo>
                  <a:lnTo>
                    <a:pt x="1557" y="1833"/>
                  </a:lnTo>
                  <a:lnTo>
                    <a:pt x="1326" y="1815"/>
                  </a:lnTo>
                  <a:lnTo>
                    <a:pt x="1155" y="1782"/>
                  </a:lnTo>
                  <a:lnTo>
                    <a:pt x="990" y="1737"/>
                  </a:lnTo>
                  <a:lnTo>
                    <a:pt x="732" y="1656"/>
                  </a:lnTo>
                  <a:lnTo>
                    <a:pt x="573" y="1605"/>
                  </a:lnTo>
                  <a:lnTo>
                    <a:pt x="441" y="1527"/>
                  </a:lnTo>
                  <a:lnTo>
                    <a:pt x="279" y="1419"/>
                  </a:lnTo>
                  <a:lnTo>
                    <a:pt x="144" y="1296"/>
                  </a:lnTo>
                  <a:lnTo>
                    <a:pt x="51" y="1131"/>
                  </a:lnTo>
                  <a:lnTo>
                    <a:pt x="6" y="948"/>
                  </a:lnTo>
                  <a:lnTo>
                    <a:pt x="0" y="765"/>
                  </a:lnTo>
                  <a:lnTo>
                    <a:pt x="21" y="588"/>
                  </a:lnTo>
                  <a:lnTo>
                    <a:pt x="39" y="423"/>
                  </a:lnTo>
                  <a:lnTo>
                    <a:pt x="66" y="252"/>
                  </a:lnTo>
                  <a:lnTo>
                    <a:pt x="129" y="156"/>
                  </a:lnTo>
                  <a:lnTo>
                    <a:pt x="201" y="108"/>
                  </a:lnTo>
                  <a:lnTo>
                    <a:pt x="312" y="45"/>
                  </a:lnTo>
                  <a:lnTo>
                    <a:pt x="459" y="45"/>
                  </a:lnTo>
                  <a:lnTo>
                    <a:pt x="594" y="60"/>
                  </a:lnTo>
                  <a:lnTo>
                    <a:pt x="753" y="69"/>
                  </a:lnTo>
                  <a:lnTo>
                    <a:pt x="921" y="63"/>
                  </a:lnTo>
                  <a:lnTo>
                    <a:pt x="1149" y="39"/>
                  </a:lnTo>
                  <a:lnTo>
                    <a:pt x="1347" y="33"/>
                  </a:lnTo>
                  <a:lnTo>
                    <a:pt x="1485" y="0"/>
                  </a:lnTo>
                  <a:lnTo>
                    <a:pt x="1596" y="21"/>
                  </a:lnTo>
                  <a:lnTo>
                    <a:pt x="1656" y="72"/>
                  </a:lnTo>
                  <a:lnTo>
                    <a:pt x="1752" y="189"/>
                  </a:lnTo>
                  <a:lnTo>
                    <a:pt x="1848" y="315"/>
                  </a:lnTo>
                  <a:lnTo>
                    <a:pt x="1938" y="465"/>
                  </a:lnTo>
                  <a:lnTo>
                    <a:pt x="2010" y="618"/>
                  </a:lnTo>
                  <a:lnTo>
                    <a:pt x="2055" y="777"/>
                  </a:lnTo>
                  <a:lnTo>
                    <a:pt x="2085" y="948"/>
                  </a:lnTo>
                  <a:lnTo>
                    <a:pt x="2091" y="1242"/>
                  </a:lnTo>
                  <a:lnTo>
                    <a:pt x="2061" y="1494"/>
                  </a:lnTo>
                  <a:lnTo>
                    <a:pt x="1977" y="1725"/>
                  </a:lnTo>
                  <a:lnTo>
                    <a:pt x="1881" y="1821"/>
                  </a:lnTo>
                  <a:lnTo>
                    <a:pt x="1758" y="1839"/>
                  </a:lnTo>
                  <a:close/>
                </a:path>
              </a:pathLst>
            </a:custGeom>
            <a:solidFill>
              <a:srgbClr val="FFFF00">
                <a:alpha val="30196"/>
              </a:srgbClr>
            </a:solidFill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9412" name="AutoShape 9"/>
            <p:cNvSpPr>
              <a:spLocks/>
            </p:cNvSpPr>
            <p:nvPr/>
          </p:nvSpPr>
          <p:spPr bwMode="auto">
            <a:xfrm>
              <a:off x="4004" y="1899"/>
              <a:ext cx="1732" cy="384"/>
            </a:xfrm>
            <a:prstGeom prst="callout1">
              <a:avLst>
                <a:gd name="adj1" fmla="val 18750"/>
                <a:gd name="adj2" fmla="val -2773"/>
                <a:gd name="adj3" fmla="val 187241"/>
                <a:gd name="adj4" fmla="val -46824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Sternocostal surface</a:t>
              </a:r>
            </a:p>
          </p:txBody>
        </p:sp>
      </p:grpSp>
      <p:grpSp>
        <p:nvGrpSpPr>
          <p:cNvPr id="59400" name="Group 10"/>
          <p:cNvGrpSpPr>
            <a:grpSpLocks/>
          </p:cNvGrpSpPr>
          <p:nvPr/>
        </p:nvGrpSpPr>
        <p:grpSpPr bwMode="auto">
          <a:xfrm>
            <a:off x="5776913" y="3676650"/>
            <a:ext cx="3832225" cy="2886075"/>
            <a:chOff x="3639" y="2316"/>
            <a:chExt cx="2414" cy="1818"/>
          </a:xfrm>
        </p:grpSpPr>
        <p:sp>
          <p:nvSpPr>
            <p:cNvPr id="59409" name="Freeform 11"/>
            <p:cNvSpPr>
              <a:spLocks/>
            </p:cNvSpPr>
            <p:nvPr/>
          </p:nvSpPr>
          <p:spPr bwMode="auto">
            <a:xfrm>
              <a:off x="3639" y="2316"/>
              <a:ext cx="471" cy="1818"/>
            </a:xfrm>
            <a:custGeom>
              <a:avLst/>
              <a:gdLst>
                <a:gd name="T0" fmla="*/ 0 w 471"/>
                <a:gd name="T1" fmla="*/ 48 h 1818"/>
                <a:gd name="T2" fmla="*/ 102 w 471"/>
                <a:gd name="T3" fmla="*/ 207 h 1818"/>
                <a:gd name="T4" fmla="*/ 177 w 471"/>
                <a:gd name="T5" fmla="*/ 330 h 1818"/>
                <a:gd name="T6" fmla="*/ 243 w 471"/>
                <a:gd name="T7" fmla="*/ 468 h 1818"/>
                <a:gd name="T8" fmla="*/ 297 w 471"/>
                <a:gd name="T9" fmla="*/ 615 h 1818"/>
                <a:gd name="T10" fmla="*/ 360 w 471"/>
                <a:gd name="T11" fmla="*/ 885 h 1818"/>
                <a:gd name="T12" fmla="*/ 363 w 471"/>
                <a:gd name="T13" fmla="*/ 1086 h 1818"/>
                <a:gd name="T14" fmla="*/ 354 w 471"/>
                <a:gd name="T15" fmla="*/ 1305 h 1818"/>
                <a:gd name="T16" fmla="*/ 315 w 471"/>
                <a:gd name="T17" fmla="*/ 1530 h 1818"/>
                <a:gd name="T18" fmla="*/ 246 w 471"/>
                <a:gd name="T19" fmla="*/ 1764 h 1818"/>
                <a:gd name="T20" fmla="*/ 273 w 471"/>
                <a:gd name="T21" fmla="*/ 1818 h 1818"/>
                <a:gd name="T22" fmla="*/ 342 w 471"/>
                <a:gd name="T23" fmla="*/ 1770 h 1818"/>
                <a:gd name="T24" fmla="*/ 393 w 471"/>
                <a:gd name="T25" fmla="*/ 1656 h 1818"/>
                <a:gd name="T26" fmla="*/ 444 w 471"/>
                <a:gd name="T27" fmla="*/ 1512 h 1818"/>
                <a:gd name="T28" fmla="*/ 468 w 471"/>
                <a:gd name="T29" fmla="*/ 1386 h 1818"/>
                <a:gd name="T30" fmla="*/ 468 w 471"/>
                <a:gd name="T31" fmla="*/ 1278 h 1818"/>
                <a:gd name="T32" fmla="*/ 471 w 471"/>
                <a:gd name="T33" fmla="*/ 1104 h 1818"/>
                <a:gd name="T34" fmla="*/ 465 w 471"/>
                <a:gd name="T35" fmla="*/ 918 h 1818"/>
                <a:gd name="T36" fmla="*/ 444 w 471"/>
                <a:gd name="T37" fmla="*/ 726 h 1818"/>
                <a:gd name="T38" fmla="*/ 408 w 471"/>
                <a:gd name="T39" fmla="*/ 531 h 1818"/>
                <a:gd name="T40" fmla="*/ 360 w 471"/>
                <a:gd name="T41" fmla="*/ 396 h 1818"/>
                <a:gd name="T42" fmla="*/ 321 w 471"/>
                <a:gd name="T43" fmla="*/ 270 h 1818"/>
                <a:gd name="T44" fmla="*/ 264 w 471"/>
                <a:gd name="T45" fmla="*/ 162 h 1818"/>
                <a:gd name="T46" fmla="*/ 204 w 471"/>
                <a:gd name="T47" fmla="*/ 51 h 1818"/>
                <a:gd name="T48" fmla="*/ 150 w 471"/>
                <a:gd name="T49" fmla="*/ 6 h 1818"/>
                <a:gd name="T50" fmla="*/ 81 w 471"/>
                <a:gd name="T51" fmla="*/ 0 h 1818"/>
                <a:gd name="T52" fmla="*/ 18 w 471"/>
                <a:gd name="T53" fmla="*/ 21 h 1818"/>
                <a:gd name="T54" fmla="*/ 0 w 471"/>
                <a:gd name="T55" fmla="*/ 48 h 18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71"/>
                <a:gd name="T85" fmla="*/ 0 h 1818"/>
                <a:gd name="T86" fmla="*/ 471 w 471"/>
                <a:gd name="T87" fmla="*/ 1818 h 18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71" h="1818">
                  <a:moveTo>
                    <a:pt x="0" y="48"/>
                  </a:moveTo>
                  <a:lnTo>
                    <a:pt x="102" y="207"/>
                  </a:lnTo>
                  <a:lnTo>
                    <a:pt x="177" y="330"/>
                  </a:lnTo>
                  <a:lnTo>
                    <a:pt x="243" y="468"/>
                  </a:lnTo>
                  <a:lnTo>
                    <a:pt x="297" y="615"/>
                  </a:lnTo>
                  <a:lnTo>
                    <a:pt x="360" y="885"/>
                  </a:lnTo>
                  <a:lnTo>
                    <a:pt x="363" y="1086"/>
                  </a:lnTo>
                  <a:lnTo>
                    <a:pt x="354" y="1305"/>
                  </a:lnTo>
                  <a:lnTo>
                    <a:pt x="315" y="1530"/>
                  </a:lnTo>
                  <a:lnTo>
                    <a:pt x="246" y="1764"/>
                  </a:lnTo>
                  <a:lnTo>
                    <a:pt x="273" y="1818"/>
                  </a:lnTo>
                  <a:lnTo>
                    <a:pt x="342" y="1770"/>
                  </a:lnTo>
                  <a:lnTo>
                    <a:pt x="393" y="1656"/>
                  </a:lnTo>
                  <a:lnTo>
                    <a:pt x="444" y="1512"/>
                  </a:lnTo>
                  <a:lnTo>
                    <a:pt x="468" y="1386"/>
                  </a:lnTo>
                  <a:lnTo>
                    <a:pt x="468" y="1278"/>
                  </a:lnTo>
                  <a:lnTo>
                    <a:pt x="471" y="1104"/>
                  </a:lnTo>
                  <a:lnTo>
                    <a:pt x="465" y="918"/>
                  </a:lnTo>
                  <a:lnTo>
                    <a:pt x="444" y="726"/>
                  </a:lnTo>
                  <a:lnTo>
                    <a:pt x="408" y="531"/>
                  </a:lnTo>
                  <a:lnTo>
                    <a:pt x="360" y="396"/>
                  </a:lnTo>
                  <a:lnTo>
                    <a:pt x="321" y="270"/>
                  </a:lnTo>
                  <a:lnTo>
                    <a:pt x="264" y="162"/>
                  </a:lnTo>
                  <a:lnTo>
                    <a:pt x="204" y="51"/>
                  </a:lnTo>
                  <a:lnTo>
                    <a:pt x="150" y="6"/>
                  </a:lnTo>
                  <a:lnTo>
                    <a:pt x="81" y="0"/>
                  </a:lnTo>
                  <a:lnTo>
                    <a:pt x="18" y="21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FFFF">
                <a:alpha val="30196"/>
              </a:srgbClr>
            </a:solidFill>
            <a:ln w="1587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9410" name="AutoShape 12"/>
            <p:cNvSpPr>
              <a:spLocks/>
            </p:cNvSpPr>
            <p:nvPr/>
          </p:nvSpPr>
          <p:spPr bwMode="auto">
            <a:xfrm>
              <a:off x="4321" y="2517"/>
              <a:ext cx="1732" cy="384"/>
            </a:xfrm>
            <a:prstGeom prst="callout1">
              <a:avLst>
                <a:gd name="adj1" fmla="val 18750"/>
                <a:gd name="adj2" fmla="val -2773"/>
                <a:gd name="adj3" fmla="val 63023"/>
                <a:gd name="adj4" fmla="val -21477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Left surface</a:t>
              </a:r>
            </a:p>
          </p:txBody>
        </p:sp>
      </p:grpSp>
      <p:grpSp>
        <p:nvGrpSpPr>
          <p:cNvPr id="59401" name="Group 13"/>
          <p:cNvGrpSpPr>
            <a:grpSpLocks/>
          </p:cNvGrpSpPr>
          <p:nvPr/>
        </p:nvGrpSpPr>
        <p:grpSpPr bwMode="auto">
          <a:xfrm>
            <a:off x="447675" y="6018213"/>
            <a:ext cx="5548313" cy="825500"/>
            <a:chOff x="282" y="3791"/>
            <a:chExt cx="3495" cy="520"/>
          </a:xfrm>
        </p:grpSpPr>
        <p:sp>
          <p:nvSpPr>
            <p:cNvPr id="59407" name="Freeform 14"/>
            <p:cNvSpPr>
              <a:spLocks/>
            </p:cNvSpPr>
            <p:nvPr/>
          </p:nvSpPr>
          <p:spPr bwMode="auto">
            <a:xfrm>
              <a:off x="2065" y="3791"/>
              <a:ext cx="1712" cy="402"/>
            </a:xfrm>
            <a:custGeom>
              <a:avLst/>
              <a:gdLst>
                <a:gd name="T0" fmla="*/ 0 w 1712"/>
                <a:gd name="T1" fmla="*/ 0 h 402"/>
                <a:gd name="T2" fmla="*/ 181 w 1712"/>
                <a:gd name="T3" fmla="*/ 126 h 402"/>
                <a:gd name="T4" fmla="*/ 450 w 1712"/>
                <a:gd name="T5" fmla="*/ 236 h 402"/>
                <a:gd name="T6" fmla="*/ 703 w 1712"/>
                <a:gd name="T7" fmla="*/ 290 h 402"/>
                <a:gd name="T8" fmla="*/ 1081 w 1712"/>
                <a:gd name="T9" fmla="*/ 384 h 402"/>
                <a:gd name="T10" fmla="*/ 1416 w 1712"/>
                <a:gd name="T11" fmla="*/ 400 h 402"/>
                <a:gd name="T12" fmla="*/ 1712 w 1712"/>
                <a:gd name="T13" fmla="*/ 395 h 4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12"/>
                <a:gd name="T22" fmla="*/ 0 h 402"/>
                <a:gd name="T23" fmla="*/ 1712 w 1712"/>
                <a:gd name="T24" fmla="*/ 402 h 4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12" h="402">
                  <a:moveTo>
                    <a:pt x="0" y="0"/>
                  </a:moveTo>
                  <a:cubicBezTo>
                    <a:pt x="53" y="43"/>
                    <a:pt x="106" y="87"/>
                    <a:pt x="181" y="126"/>
                  </a:cubicBezTo>
                  <a:cubicBezTo>
                    <a:pt x="256" y="165"/>
                    <a:pt x="363" y="209"/>
                    <a:pt x="450" y="236"/>
                  </a:cubicBezTo>
                  <a:cubicBezTo>
                    <a:pt x="537" y="263"/>
                    <a:pt x="598" y="265"/>
                    <a:pt x="703" y="290"/>
                  </a:cubicBezTo>
                  <a:cubicBezTo>
                    <a:pt x="808" y="315"/>
                    <a:pt x="962" y="366"/>
                    <a:pt x="1081" y="384"/>
                  </a:cubicBezTo>
                  <a:cubicBezTo>
                    <a:pt x="1200" y="402"/>
                    <a:pt x="1311" y="398"/>
                    <a:pt x="1416" y="400"/>
                  </a:cubicBezTo>
                  <a:cubicBezTo>
                    <a:pt x="1521" y="402"/>
                    <a:pt x="1616" y="398"/>
                    <a:pt x="1712" y="395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9408" name="AutoShape 15"/>
            <p:cNvSpPr>
              <a:spLocks/>
            </p:cNvSpPr>
            <p:nvPr/>
          </p:nvSpPr>
          <p:spPr bwMode="auto">
            <a:xfrm>
              <a:off x="282" y="3927"/>
              <a:ext cx="1732" cy="384"/>
            </a:xfrm>
            <a:prstGeom prst="callout1">
              <a:avLst>
                <a:gd name="adj1" fmla="val 18750"/>
                <a:gd name="adj2" fmla="val 102773"/>
                <a:gd name="adj3" fmla="val 11199"/>
                <a:gd name="adj4" fmla="val 119167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Inferior margin</a:t>
              </a:r>
            </a:p>
          </p:txBody>
        </p:sp>
      </p:grpSp>
      <p:grpSp>
        <p:nvGrpSpPr>
          <p:cNvPr id="59402" name="Group 16"/>
          <p:cNvGrpSpPr>
            <a:grpSpLocks/>
          </p:cNvGrpSpPr>
          <p:nvPr/>
        </p:nvGrpSpPr>
        <p:grpSpPr bwMode="auto">
          <a:xfrm>
            <a:off x="-374650" y="3643313"/>
            <a:ext cx="3398838" cy="1971675"/>
            <a:chOff x="-236" y="2295"/>
            <a:chExt cx="2141" cy="1242"/>
          </a:xfrm>
        </p:grpSpPr>
        <p:sp>
          <p:nvSpPr>
            <p:cNvPr id="59405" name="Freeform 17"/>
            <p:cNvSpPr>
              <a:spLocks/>
            </p:cNvSpPr>
            <p:nvPr/>
          </p:nvSpPr>
          <p:spPr bwMode="auto">
            <a:xfrm>
              <a:off x="1683" y="2295"/>
              <a:ext cx="222" cy="1242"/>
            </a:xfrm>
            <a:custGeom>
              <a:avLst/>
              <a:gdLst>
                <a:gd name="T0" fmla="*/ 210 w 222"/>
                <a:gd name="T1" fmla="*/ 1140 h 1242"/>
                <a:gd name="T2" fmla="*/ 156 w 222"/>
                <a:gd name="T3" fmla="*/ 948 h 1242"/>
                <a:gd name="T4" fmla="*/ 144 w 222"/>
                <a:gd name="T5" fmla="*/ 798 h 1242"/>
                <a:gd name="T6" fmla="*/ 144 w 222"/>
                <a:gd name="T7" fmla="*/ 642 h 1242"/>
                <a:gd name="T8" fmla="*/ 156 w 222"/>
                <a:gd name="T9" fmla="*/ 507 h 1242"/>
                <a:gd name="T10" fmla="*/ 174 w 222"/>
                <a:gd name="T11" fmla="*/ 339 h 1242"/>
                <a:gd name="T12" fmla="*/ 192 w 222"/>
                <a:gd name="T13" fmla="*/ 210 h 1242"/>
                <a:gd name="T14" fmla="*/ 216 w 222"/>
                <a:gd name="T15" fmla="*/ 75 h 1242"/>
                <a:gd name="T16" fmla="*/ 198 w 222"/>
                <a:gd name="T17" fmla="*/ 15 h 1242"/>
                <a:gd name="T18" fmla="*/ 150 w 222"/>
                <a:gd name="T19" fmla="*/ 0 h 1242"/>
                <a:gd name="T20" fmla="*/ 96 w 222"/>
                <a:gd name="T21" fmla="*/ 21 h 1242"/>
                <a:gd name="T22" fmla="*/ 33 w 222"/>
                <a:gd name="T23" fmla="*/ 114 h 1242"/>
                <a:gd name="T24" fmla="*/ 12 w 222"/>
                <a:gd name="T25" fmla="*/ 318 h 1242"/>
                <a:gd name="T26" fmla="*/ 9 w 222"/>
                <a:gd name="T27" fmla="*/ 480 h 1242"/>
                <a:gd name="T28" fmla="*/ 3 w 222"/>
                <a:gd name="T29" fmla="*/ 627 h 1242"/>
                <a:gd name="T30" fmla="*/ 0 w 222"/>
                <a:gd name="T31" fmla="*/ 750 h 1242"/>
                <a:gd name="T32" fmla="*/ 21 w 222"/>
                <a:gd name="T33" fmla="*/ 912 h 1242"/>
                <a:gd name="T34" fmla="*/ 72 w 222"/>
                <a:gd name="T35" fmla="*/ 1062 h 1242"/>
                <a:gd name="T36" fmla="*/ 123 w 222"/>
                <a:gd name="T37" fmla="*/ 1143 h 1242"/>
                <a:gd name="T38" fmla="*/ 201 w 222"/>
                <a:gd name="T39" fmla="*/ 1242 h 1242"/>
                <a:gd name="T40" fmla="*/ 222 w 222"/>
                <a:gd name="T41" fmla="*/ 1188 h 1242"/>
                <a:gd name="T42" fmla="*/ 210 w 222"/>
                <a:gd name="T43" fmla="*/ 1140 h 12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2"/>
                <a:gd name="T67" fmla="*/ 0 h 1242"/>
                <a:gd name="T68" fmla="*/ 222 w 222"/>
                <a:gd name="T69" fmla="*/ 1242 h 12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2" h="1242">
                  <a:moveTo>
                    <a:pt x="210" y="1140"/>
                  </a:moveTo>
                  <a:lnTo>
                    <a:pt x="156" y="948"/>
                  </a:lnTo>
                  <a:lnTo>
                    <a:pt x="144" y="798"/>
                  </a:lnTo>
                  <a:lnTo>
                    <a:pt x="144" y="642"/>
                  </a:lnTo>
                  <a:lnTo>
                    <a:pt x="156" y="507"/>
                  </a:lnTo>
                  <a:lnTo>
                    <a:pt x="174" y="339"/>
                  </a:lnTo>
                  <a:lnTo>
                    <a:pt x="192" y="210"/>
                  </a:lnTo>
                  <a:lnTo>
                    <a:pt x="216" y="75"/>
                  </a:lnTo>
                  <a:lnTo>
                    <a:pt x="198" y="15"/>
                  </a:lnTo>
                  <a:lnTo>
                    <a:pt x="150" y="0"/>
                  </a:lnTo>
                  <a:lnTo>
                    <a:pt x="96" y="21"/>
                  </a:lnTo>
                  <a:lnTo>
                    <a:pt x="33" y="114"/>
                  </a:lnTo>
                  <a:lnTo>
                    <a:pt x="12" y="318"/>
                  </a:lnTo>
                  <a:lnTo>
                    <a:pt x="9" y="480"/>
                  </a:lnTo>
                  <a:lnTo>
                    <a:pt x="3" y="627"/>
                  </a:lnTo>
                  <a:lnTo>
                    <a:pt x="0" y="750"/>
                  </a:lnTo>
                  <a:lnTo>
                    <a:pt x="21" y="912"/>
                  </a:lnTo>
                  <a:lnTo>
                    <a:pt x="72" y="1062"/>
                  </a:lnTo>
                  <a:lnTo>
                    <a:pt x="123" y="1143"/>
                  </a:lnTo>
                  <a:lnTo>
                    <a:pt x="201" y="1242"/>
                  </a:lnTo>
                  <a:lnTo>
                    <a:pt x="222" y="1188"/>
                  </a:lnTo>
                  <a:lnTo>
                    <a:pt x="210" y="1140"/>
                  </a:lnTo>
                  <a:close/>
                </a:path>
              </a:pathLst>
            </a:custGeom>
            <a:solidFill>
              <a:srgbClr val="FF00FF">
                <a:alpha val="30196"/>
              </a:srgbClr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9406" name="AutoShape 18"/>
            <p:cNvSpPr>
              <a:spLocks/>
            </p:cNvSpPr>
            <p:nvPr/>
          </p:nvSpPr>
          <p:spPr bwMode="auto">
            <a:xfrm>
              <a:off x="-236" y="2507"/>
              <a:ext cx="1732" cy="384"/>
            </a:xfrm>
            <a:prstGeom prst="callout1">
              <a:avLst>
                <a:gd name="adj1" fmla="val 18750"/>
                <a:gd name="adj2" fmla="val 102773"/>
                <a:gd name="adj3" fmla="val 37241"/>
                <a:gd name="adj4" fmla="val 115648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Right surface</a:t>
              </a:r>
            </a:p>
          </p:txBody>
        </p:sp>
      </p:grpSp>
      <p:sp>
        <p:nvSpPr>
          <p:cNvPr id="59403" name="Text Box 1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>
                <a:solidFill>
                  <a:srgbClr val="990000"/>
                </a:solidFill>
              </a:rPr>
              <a:t>Right</a:t>
            </a:r>
          </a:p>
        </p:txBody>
      </p:sp>
      <p:sp>
        <p:nvSpPr>
          <p:cNvPr id="59404" name="Text Box 2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>
                <a:solidFill>
                  <a:srgbClr val="990000"/>
                </a:solidFill>
              </a:rPr>
              <a:t>Left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1023938"/>
            <a:ext cx="46863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DIRECTION OF BLOOD FLOW</a:t>
            </a: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95239" name="AutoShape 7"/>
          <p:cNvSpPr>
            <a:spLocks/>
          </p:cNvSpPr>
          <p:nvPr/>
        </p:nvSpPr>
        <p:spPr bwMode="auto">
          <a:xfrm>
            <a:off x="5875338" y="1693863"/>
            <a:ext cx="2132012" cy="609600"/>
          </a:xfrm>
          <a:prstGeom prst="callout1">
            <a:avLst>
              <a:gd name="adj1" fmla="val 18750"/>
              <a:gd name="adj2" fmla="val -3574"/>
              <a:gd name="adj3" fmla="val 224481"/>
              <a:gd name="adj4" fmla="val -6090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Anterior cusp</a:t>
            </a:r>
          </a:p>
        </p:txBody>
      </p:sp>
      <p:sp>
        <p:nvSpPr>
          <p:cNvPr id="95240" name="AutoShape 8"/>
          <p:cNvSpPr>
            <a:spLocks noChangeArrowheads="1"/>
          </p:cNvSpPr>
          <p:nvPr/>
        </p:nvSpPr>
        <p:spPr bwMode="auto">
          <a:xfrm rot="-1692607">
            <a:off x="4887913" y="2892425"/>
            <a:ext cx="563562" cy="1268413"/>
          </a:xfrm>
          <a:prstGeom prst="downArrow">
            <a:avLst>
              <a:gd name="adj1" fmla="val 50000"/>
              <a:gd name="adj2" fmla="val 56268"/>
            </a:avLst>
          </a:prstGeom>
          <a:solidFill>
            <a:srgbClr val="FF0000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95241" name="AutoShape 9"/>
          <p:cNvSpPr>
            <a:spLocks noChangeArrowheads="1"/>
          </p:cNvSpPr>
          <p:nvPr/>
        </p:nvSpPr>
        <p:spPr bwMode="auto">
          <a:xfrm rot="8758527">
            <a:off x="4208463" y="2841625"/>
            <a:ext cx="563562" cy="1268413"/>
          </a:xfrm>
          <a:prstGeom prst="downArrow">
            <a:avLst>
              <a:gd name="adj1" fmla="val 50000"/>
              <a:gd name="adj2" fmla="val 56268"/>
            </a:avLst>
          </a:prstGeom>
          <a:solidFill>
            <a:srgbClr val="FF0000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Right</a:t>
            </a:r>
          </a:p>
        </p:txBody>
      </p:sp>
      <p:sp>
        <p:nvSpPr>
          <p:cNvPr id="95243" name="Text Box 11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Left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12725"/>
            <a:ext cx="3757612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1438275"/>
            <a:ext cx="4851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708400" y="85725"/>
            <a:ext cx="5435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LEFT</a:t>
            </a:r>
            <a:r>
              <a:rPr lang="hu-HU" altLang="hu-HU" sz="2400" b="1" dirty="0"/>
              <a:t> </a:t>
            </a:r>
            <a:r>
              <a:rPr lang="hu-HU" altLang="hu-HU" sz="2400" b="1" dirty="0" err="1" smtClean="0"/>
              <a:t>VENTRICLE</a:t>
            </a:r>
            <a:r>
              <a:rPr lang="hu-HU" altLang="hu-HU" sz="2400" b="1" dirty="0" smtClean="0"/>
              <a:t>, </a:t>
            </a:r>
            <a:r>
              <a:rPr lang="hu-HU" altLang="hu-HU" sz="2400" b="1" dirty="0" err="1" smtClean="0"/>
              <a:t>LEFT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ATRIUM</a:t>
            </a:r>
            <a:r>
              <a:rPr lang="hu-HU" altLang="hu-HU" sz="2400" b="1" dirty="0" smtClean="0"/>
              <a:t>, </a:t>
            </a:r>
            <a:r>
              <a:rPr lang="hu-HU" altLang="hu-HU" sz="2400" b="1" dirty="0" err="1" smtClean="0"/>
              <a:t>MITRAL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VALVE</a:t>
            </a:r>
            <a:endParaRPr lang="hu-HU" altLang="hu-HU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view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from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left</a:t>
            </a:r>
            <a:endParaRPr lang="hu-HU" alt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7" r="13208"/>
          <a:stretch>
            <a:fillRect/>
          </a:stretch>
        </p:blipFill>
        <p:spPr bwMode="auto">
          <a:xfrm>
            <a:off x="101600" y="114300"/>
            <a:ext cx="4260138" cy="287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t="19460"/>
          <a:stretch>
            <a:fillRect/>
          </a:stretch>
        </p:blipFill>
        <p:spPr bwMode="auto">
          <a:xfrm>
            <a:off x="4241800" y="2987674"/>
            <a:ext cx="4802918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72000" y="796925"/>
            <a:ext cx="4660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LEFT</a:t>
            </a:r>
            <a:r>
              <a:rPr lang="hu-HU" altLang="hu-HU" sz="2400" b="1" dirty="0"/>
              <a:t> </a:t>
            </a:r>
            <a:r>
              <a:rPr lang="hu-HU" altLang="hu-HU" sz="2400" b="1" dirty="0" err="1" smtClean="0"/>
              <a:t>VENTRICLE</a:t>
            </a:r>
            <a:r>
              <a:rPr lang="hu-HU" altLang="hu-HU" sz="2400" b="1" dirty="0" smtClean="0"/>
              <a:t>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 smtClean="0"/>
              <a:t>MITRAL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VALVE</a:t>
            </a:r>
            <a:endParaRPr lang="hu-HU" altLang="hu-HU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view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from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left</a:t>
            </a:r>
            <a:endParaRPr lang="hu-HU" alt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26030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76224"/>
            <a:ext cx="4839361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0" y="796925"/>
            <a:ext cx="4660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LEFT</a:t>
            </a:r>
            <a:r>
              <a:rPr lang="hu-HU" altLang="hu-HU" sz="2400" b="1" dirty="0"/>
              <a:t> </a:t>
            </a:r>
            <a:r>
              <a:rPr lang="hu-HU" altLang="hu-HU" sz="2400" b="1" dirty="0" err="1" smtClean="0"/>
              <a:t>VENTRICLE</a:t>
            </a:r>
            <a:r>
              <a:rPr lang="hu-HU" altLang="hu-HU" sz="2400" b="1" dirty="0" smtClean="0"/>
              <a:t>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 smtClean="0"/>
              <a:t>MITRAL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VALVE</a:t>
            </a:r>
            <a:r>
              <a:rPr lang="hu-HU" altLang="hu-HU" sz="2400" b="1" dirty="0" smtClean="0"/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smtClean="0"/>
              <a:t>AORTA </a:t>
            </a:r>
            <a:r>
              <a:rPr lang="hu-HU" altLang="hu-HU" sz="2400" b="1" dirty="0" err="1" smtClean="0"/>
              <a:t>SINUSES</a:t>
            </a:r>
            <a:endParaRPr lang="hu-HU" altLang="hu-HU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view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from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left</a:t>
            </a:r>
            <a:endParaRPr lang="hu-HU" alt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31938" y="274638"/>
            <a:ext cx="5689600" cy="706437"/>
          </a:xfrm>
          <a:noFill/>
        </p:spPr>
        <p:txBody>
          <a:bodyPr/>
          <a:lstStyle/>
          <a:p>
            <a:pPr eaLnBrk="1" hangingPunct="1"/>
            <a:r>
              <a:rPr lang="hu-HU" altLang="hu-HU" sz="3600" b="1" dirty="0" err="1" smtClean="0">
                <a:solidFill>
                  <a:schemeClr val="tx1"/>
                </a:solidFill>
              </a:rPr>
              <a:t>Anatomy</a:t>
            </a:r>
            <a:r>
              <a:rPr lang="hu-HU" altLang="hu-HU" sz="3600" b="1" dirty="0" smtClean="0">
                <a:solidFill>
                  <a:schemeClr val="tx1"/>
                </a:solidFill>
              </a:rPr>
              <a:t> of </a:t>
            </a:r>
            <a:r>
              <a:rPr lang="hu-HU" altLang="hu-HU" sz="3600" b="1" dirty="0" err="1" smtClean="0">
                <a:solidFill>
                  <a:schemeClr val="tx1"/>
                </a:solidFill>
              </a:rPr>
              <a:t>the</a:t>
            </a:r>
            <a:r>
              <a:rPr lang="hu-HU" altLang="hu-HU" sz="3600" b="1" dirty="0" smtClean="0">
                <a:solidFill>
                  <a:schemeClr val="tx1"/>
                </a:solidFill>
              </a:rPr>
              <a:t> </a:t>
            </a:r>
            <a:r>
              <a:rPr lang="hu-HU" altLang="hu-HU" sz="3600" b="1" dirty="0" err="1" smtClean="0">
                <a:solidFill>
                  <a:schemeClr val="tx1"/>
                </a:solidFill>
              </a:rPr>
              <a:t>heart</a:t>
            </a:r>
            <a:r>
              <a:rPr lang="hu-HU" altLang="hu-HU" sz="3600" b="1" dirty="0" smtClean="0">
                <a:solidFill>
                  <a:schemeClr val="tx1"/>
                </a:solidFill>
              </a:rPr>
              <a:t> 1.</a:t>
            </a:r>
            <a:endParaRPr lang="en-US" altLang="hu-HU" sz="3600" b="1" dirty="0" smtClean="0">
              <a:solidFill>
                <a:schemeClr val="tx1"/>
              </a:solidFill>
            </a:endParaRP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4325" y="1987550"/>
            <a:ext cx="4330700" cy="3732213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hu-H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Anulus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fibrosus</a:t>
            </a:r>
            <a:endParaRPr lang="hu-H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 eaLnBrk="1" hangingPunct="1">
              <a:buFontTx/>
              <a:buNone/>
              <a:defRPr/>
            </a:pPr>
            <a:endParaRPr lang="hu-HU" sz="28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anulus fibrosus valv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349500"/>
            <a:ext cx="36004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Rectangle 3"/>
          <p:cNvSpPr>
            <a:spLocks noGrp="1" noChangeArrowheads="1"/>
          </p:cNvSpPr>
          <p:nvPr>
            <p:ph type="title"/>
          </p:nvPr>
        </p:nvSpPr>
        <p:spPr>
          <a:xfrm>
            <a:off x="446088" y="2698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hu-HU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Anulus</a:t>
            </a:r>
            <a:r>
              <a:rPr lang="hu-H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fibrosus</a:t>
            </a:r>
            <a:r>
              <a:rPr lang="hu-H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hu-H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hu-HU" sz="32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97284" name="Picture 4" descr="cuspisok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221163"/>
            <a:ext cx="1928812" cy="2306637"/>
          </a:xfrm>
          <a:noFill/>
        </p:spPr>
      </p:pic>
      <p:pic>
        <p:nvPicPr>
          <p:cNvPr id="97285" name="Picture 5" descr="zsebesbill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7313" y="1268413"/>
            <a:ext cx="2238375" cy="2176462"/>
          </a:xfrm>
          <a:noFill/>
        </p:spPr>
      </p:pic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6654800" y="3179763"/>
            <a:ext cx="2489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semilunar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valve</a:t>
            </a:r>
            <a:endParaRPr lang="hu-HU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algn="ctr" eaLnBrk="1" hangingPunct="1">
              <a:buFontTx/>
              <a:buChar char="•"/>
              <a:defRPr/>
            </a:pP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Aorta</a:t>
            </a:r>
          </a:p>
          <a:p>
            <a:pPr algn="ctr" eaLnBrk="1" hangingPunct="1">
              <a:buFontTx/>
              <a:buChar char="•"/>
              <a:defRPr/>
            </a:pP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Truncus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pulmonalis</a:t>
            </a:r>
            <a:endParaRPr lang="hu-HU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48487" name="Text Box 7"/>
          <p:cNvSpPr txBox="1">
            <a:spLocks noChangeArrowheads="1"/>
          </p:cNvSpPr>
          <p:nvPr/>
        </p:nvSpPr>
        <p:spPr bwMode="auto">
          <a:xfrm>
            <a:off x="263525" y="2921000"/>
            <a:ext cx="24796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cuspid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valve</a:t>
            </a:r>
            <a:endParaRPr lang="hu-HU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left and right 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atrioventricular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openings</a:t>
            </a:r>
            <a:endParaRPr lang="hu-HU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97288" name="Line 12"/>
          <p:cNvSpPr>
            <a:spLocks noChangeShapeType="1"/>
          </p:cNvSpPr>
          <p:nvPr/>
        </p:nvSpPr>
        <p:spPr bwMode="auto">
          <a:xfrm flipV="1">
            <a:off x="2987675" y="4652963"/>
            <a:ext cx="504825" cy="86360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7289" name="Line 13"/>
          <p:cNvSpPr>
            <a:spLocks noChangeShapeType="1"/>
          </p:cNvSpPr>
          <p:nvPr/>
        </p:nvSpPr>
        <p:spPr bwMode="auto">
          <a:xfrm>
            <a:off x="5076825" y="4724400"/>
            <a:ext cx="431800" cy="122555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7290" name="Line 14"/>
          <p:cNvSpPr>
            <a:spLocks noChangeShapeType="1"/>
          </p:cNvSpPr>
          <p:nvPr/>
        </p:nvSpPr>
        <p:spPr bwMode="auto">
          <a:xfrm flipH="1">
            <a:off x="3779838" y="1989138"/>
            <a:ext cx="360362" cy="647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7291" name="Line 15"/>
          <p:cNvSpPr>
            <a:spLocks noChangeShapeType="1"/>
          </p:cNvSpPr>
          <p:nvPr/>
        </p:nvSpPr>
        <p:spPr bwMode="auto">
          <a:xfrm flipH="1">
            <a:off x="4356100" y="2708275"/>
            <a:ext cx="863600" cy="86518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7292" name="Rectangle 11"/>
          <p:cNvSpPr>
            <a:spLocks noChangeArrowheads="1"/>
          </p:cNvSpPr>
          <p:nvPr/>
        </p:nvSpPr>
        <p:spPr bwMode="auto">
          <a:xfrm>
            <a:off x="4635500" y="5889625"/>
            <a:ext cx="1622560" cy="33855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 err="1" smtClean="0"/>
              <a:t>tricuspid</a:t>
            </a:r>
            <a:r>
              <a:rPr lang="hu-HU" altLang="hu-HU" sz="1600" b="1" dirty="0" smtClean="0"/>
              <a:t> </a:t>
            </a:r>
            <a:r>
              <a:rPr lang="hu-HU" altLang="hu-HU" sz="1600" b="1" dirty="0" err="1"/>
              <a:t>valve</a:t>
            </a:r>
            <a:endParaRPr lang="hu-HU" altLang="hu-HU" sz="1600" b="1" dirty="0"/>
          </a:p>
        </p:txBody>
      </p:sp>
      <p:sp>
        <p:nvSpPr>
          <p:cNvPr id="97293" name="Rectangle 12"/>
          <p:cNvSpPr>
            <a:spLocks noChangeArrowheads="1"/>
          </p:cNvSpPr>
          <p:nvPr/>
        </p:nvSpPr>
        <p:spPr bwMode="auto">
          <a:xfrm>
            <a:off x="3619500" y="1524000"/>
            <a:ext cx="2447925" cy="590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/>
              <a:t>pulmonary artery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/>
              <a:t>semilunar valve</a:t>
            </a:r>
          </a:p>
        </p:txBody>
      </p:sp>
      <p:sp>
        <p:nvSpPr>
          <p:cNvPr id="97294" name="Rectangle 13"/>
          <p:cNvSpPr>
            <a:spLocks noChangeArrowheads="1"/>
          </p:cNvSpPr>
          <p:nvPr/>
        </p:nvSpPr>
        <p:spPr bwMode="auto">
          <a:xfrm>
            <a:off x="4667250" y="2238375"/>
            <a:ext cx="2232025" cy="590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/>
              <a:t>aorta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/>
              <a:t>semilunar valve</a:t>
            </a:r>
          </a:p>
        </p:txBody>
      </p:sp>
      <p:sp>
        <p:nvSpPr>
          <p:cNvPr id="97295" name="Rectangle 14"/>
          <p:cNvSpPr>
            <a:spLocks noChangeArrowheads="1"/>
          </p:cNvSpPr>
          <p:nvPr/>
        </p:nvSpPr>
        <p:spPr bwMode="auto">
          <a:xfrm>
            <a:off x="2246313" y="5605463"/>
            <a:ext cx="2376487" cy="590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/>
              <a:t>bicuspid or mitral valve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2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Cardiac skeleton</a:t>
            </a:r>
            <a:br>
              <a:rPr lang="hu-HU" sz="2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hu-HU" sz="1600" b="1" smtClean="0">
                <a:solidFill>
                  <a:schemeClr val="tx1"/>
                </a:solidFill>
              </a:rPr>
              <a:t>The four valves of the heart are anchored in dense fibrous connective tissue between them, they form a unit, the cardiac skeleton to which the atria and ventricles are attached.</a:t>
            </a:r>
          </a:p>
        </p:txBody>
      </p:sp>
      <p:pic>
        <p:nvPicPr>
          <p:cNvPr id="98307" name="Picture 3" descr="anulusfibrosusOK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1557338"/>
            <a:ext cx="4157662" cy="4959350"/>
          </a:xfrm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1044575" y="1633538"/>
            <a:ext cx="179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superior v. cava</a:t>
            </a: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1331913" y="4370388"/>
            <a:ext cx="167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v. cava inferior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1187450" y="2708275"/>
            <a:ext cx="1338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right </a:t>
            </a:r>
            <a:r>
              <a:rPr lang="hu-HU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atrium</a:t>
            </a:r>
            <a:endParaRPr lang="hu-HU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79879" name="Rectangle 7"/>
          <p:cNvSpPr>
            <a:spLocks noChangeArrowheads="1"/>
          </p:cNvSpPr>
          <p:nvPr/>
        </p:nvSpPr>
        <p:spPr bwMode="auto">
          <a:xfrm>
            <a:off x="4645025" y="1562100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left atrium</a:t>
            </a:r>
          </a:p>
        </p:txBody>
      </p: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2989263" y="6099175"/>
            <a:ext cx="154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right </a:t>
            </a:r>
            <a:r>
              <a:rPr lang="hu-HU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ventricle</a:t>
            </a:r>
            <a:endParaRPr lang="hu-HU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6516688" y="5233988"/>
            <a:ext cx="140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left ventricle</a:t>
            </a:r>
          </a:p>
        </p:txBody>
      </p: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1803400" y="5589588"/>
            <a:ext cx="2227263" cy="3460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/>
              <a:t>For the bundle of His</a:t>
            </a:r>
          </a:p>
        </p:txBody>
      </p:sp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1600133" y="4917073"/>
            <a:ext cx="1622560" cy="33855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 err="1" smtClean="0"/>
              <a:t>tricuspid</a:t>
            </a:r>
            <a:r>
              <a:rPr lang="hu-HU" altLang="hu-HU" sz="1600" b="1" dirty="0" smtClean="0"/>
              <a:t> </a:t>
            </a:r>
            <a:r>
              <a:rPr lang="hu-HU" altLang="hu-HU" sz="1600" b="1" dirty="0" err="1"/>
              <a:t>valve</a:t>
            </a:r>
            <a:endParaRPr lang="hu-HU" altLang="hu-HU" sz="1600" b="1" dirty="0"/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5292725" y="2205038"/>
            <a:ext cx="2447925" cy="590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/>
              <a:t>pulmonary artery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/>
              <a:t>semilunar valve</a:t>
            </a: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5795963" y="2997200"/>
            <a:ext cx="2232025" cy="590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/>
              <a:t>aorta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/>
              <a:t>semilunar valve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6156325" y="3702050"/>
            <a:ext cx="2376488" cy="590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/>
              <a:t>bicuspid or mitral valve</a:t>
            </a:r>
          </a:p>
        </p:txBody>
      </p:sp>
      <p:sp>
        <p:nvSpPr>
          <p:cNvPr id="98319" name="Line 15"/>
          <p:cNvSpPr>
            <a:spLocks noChangeShapeType="1"/>
          </p:cNvSpPr>
          <p:nvPr/>
        </p:nvSpPr>
        <p:spPr bwMode="auto">
          <a:xfrm flipV="1">
            <a:off x="3708400" y="4076700"/>
            <a:ext cx="431800" cy="1512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8320" name="Line 16"/>
          <p:cNvSpPr>
            <a:spLocks noChangeShapeType="1"/>
          </p:cNvSpPr>
          <p:nvPr/>
        </p:nvSpPr>
        <p:spPr bwMode="auto">
          <a:xfrm flipV="1">
            <a:off x="3205163" y="4078288"/>
            <a:ext cx="576262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8321" name="Line 17"/>
          <p:cNvSpPr>
            <a:spLocks noChangeShapeType="1"/>
          </p:cNvSpPr>
          <p:nvPr/>
        </p:nvSpPr>
        <p:spPr bwMode="auto">
          <a:xfrm flipV="1">
            <a:off x="4932363" y="2781300"/>
            <a:ext cx="433387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8322" name="Line 18"/>
          <p:cNvSpPr>
            <a:spLocks noChangeShapeType="1"/>
          </p:cNvSpPr>
          <p:nvPr/>
        </p:nvSpPr>
        <p:spPr bwMode="auto">
          <a:xfrm flipV="1">
            <a:off x="4500563" y="3284538"/>
            <a:ext cx="1223962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8323" name="Line 19"/>
          <p:cNvSpPr>
            <a:spLocks noChangeShapeType="1"/>
          </p:cNvSpPr>
          <p:nvPr/>
        </p:nvSpPr>
        <p:spPr bwMode="auto">
          <a:xfrm flipV="1">
            <a:off x="4932363" y="3862388"/>
            <a:ext cx="1152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41432"/>
            <a:ext cx="8559800" cy="5853607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3700" y="-127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hu-HU" sz="3200" b="1" kern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Anulus</a:t>
            </a:r>
            <a:r>
              <a:rPr lang="hu-HU" sz="32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sz="3200" b="1" kern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fibrosus</a:t>
            </a:r>
            <a:r>
              <a:rPr lang="hu-HU" sz="32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hu-HU" sz="32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hu-HU" sz="3200" b="1" kern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639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6696075" cy="576262"/>
          </a:xfrm>
          <a:noFill/>
        </p:spPr>
        <p:txBody>
          <a:bodyPr/>
          <a:lstStyle/>
          <a:p>
            <a:pPr eaLnBrk="1" hangingPunct="1"/>
            <a:r>
              <a:rPr lang="hu-HU" altLang="hu-HU" sz="2400" b="1" smtClean="0">
                <a:solidFill>
                  <a:schemeClr val="tx1"/>
                </a:solidFill>
              </a:rPr>
              <a:t>Fibrous skeleton of heart</a:t>
            </a:r>
          </a:p>
        </p:txBody>
      </p:sp>
      <p:pic>
        <p:nvPicPr>
          <p:cNvPr id="99331" name="Picture 3" descr="anulusfibrúj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692150"/>
            <a:ext cx="44069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 descr="anulusfibrú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21163"/>
            <a:ext cx="360045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 descr="anfi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3744913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31938" y="274638"/>
            <a:ext cx="5689600" cy="706437"/>
          </a:xfrm>
          <a:noFill/>
        </p:spPr>
        <p:txBody>
          <a:bodyPr/>
          <a:lstStyle/>
          <a:p>
            <a:pPr eaLnBrk="1" hangingPunct="1"/>
            <a:r>
              <a:rPr lang="hu-HU" altLang="hu-HU" sz="3600" b="1" dirty="0" err="1" smtClean="0">
                <a:solidFill>
                  <a:schemeClr val="tx1"/>
                </a:solidFill>
              </a:rPr>
              <a:t>Anatomy</a:t>
            </a:r>
            <a:r>
              <a:rPr lang="hu-HU" altLang="hu-HU" sz="3600" b="1" dirty="0" smtClean="0">
                <a:solidFill>
                  <a:schemeClr val="tx1"/>
                </a:solidFill>
              </a:rPr>
              <a:t> of </a:t>
            </a:r>
            <a:r>
              <a:rPr lang="hu-HU" altLang="hu-HU" sz="3600" b="1" dirty="0" err="1" smtClean="0">
                <a:solidFill>
                  <a:schemeClr val="tx1"/>
                </a:solidFill>
              </a:rPr>
              <a:t>the</a:t>
            </a:r>
            <a:r>
              <a:rPr lang="hu-HU" altLang="hu-HU" sz="3600" b="1" dirty="0" smtClean="0">
                <a:solidFill>
                  <a:schemeClr val="tx1"/>
                </a:solidFill>
              </a:rPr>
              <a:t> </a:t>
            </a:r>
            <a:r>
              <a:rPr lang="hu-HU" altLang="hu-HU" sz="3600" b="1" dirty="0" err="1" smtClean="0">
                <a:solidFill>
                  <a:schemeClr val="tx1"/>
                </a:solidFill>
              </a:rPr>
              <a:t>heart</a:t>
            </a:r>
            <a:r>
              <a:rPr lang="hu-HU" altLang="hu-HU" sz="3600" b="1" dirty="0" smtClean="0">
                <a:solidFill>
                  <a:schemeClr val="tx1"/>
                </a:solidFill>
              </a:rPr>
              <a:t> 1.</a:t>
            </a:r>
            <a:endParaRPr lang="en-US" altLang="hu-HU" sz="3600" b="1" dirty="0" smtClean="0">
              <a:solidFill>
                <a:schemeClr val="tx1"/>
              </a:solidFill>
            </a:endParaRP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4325" y="1987550"/>
            <a:ext cx="4330700" cy="3676650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hu-H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Valves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hu-H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heart</a:t>
            </a:r>
            <a:endParaRPr lang="hu-H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1039813"/>
            <a:ext cx="382905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SURFACES OF HEART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posterior view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FFFF00"/>
              </a:solidFill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>
              <a:solidFill>
                <a:srgbClr val="FFFF00"/>
              </a:solidFill>
            </a:endParaRPr>
          </a:p>
        </p:txBody>
      </p:sp>
      <p:grpSp>
        <p:nvGrpSpPr>
          <p:cNvPr id="60423" name="Group 7"/>
          <p:cNvGrpSpPr>
            <a:grpSpLocks/>
          </p:cNvGrpSpPr>
          <p:nvPr/>
        </p:nvGrpSpPr>
        <p:grpSpPr bwMode="auto">
          <a:xfrm>
            <a:off x="-454025" y="4086225"/>
            <a:ext cx="4403725" cy="2357438"/>
            <a:chOff x="-442" y="2574"/>
            <a:chExt cx="2774" cy="1485"/>
          </a:xfrm>
        </p:grpSpPr>
        <p:sp>
          <p:nvSpPr>
            <p:cNvPr id="60437" name="Freeform 8"/>
            <p:cNvSpPr>
              <a:spLocks/>
            </p:cNvSpPr>
            <p:nvPr/>
          </p:nvSpPr>
          <p:spPr bwMode="auto">
            <a:xfrm>
              <a:off x="1540" y="2574"/>
              <a:ext cx="792" cy="1485"/>
            </a:xfrm>
            <a:custGeom>
              <a:avLst/>
              <a:gdLst>
                <a:gd name="T0" fmla="*/ 792 w 792"/>
                <a:gd name="T1" fmla="*/ 96 h 1485"/>
                <a:gd name="T2" fmla="*/ 708 w 792"/>
                <a:gd name="T3" fmla="*/ 18 h 1485"/>
                <a:gd name="T4" fmla="*/ 636 w 792"/>
                <a:gd name="T5" fmla="*/ 0 h 1485"/>
                <a:gd name="T6" fmla="*/ 552 w 792"/>
                <a:gd name="T7" fmla="*/ 24 h 1485"/>
                <a:gd name="T8" fmla="*/ 465 w 792"/>
                <a:gd name="T9" fmla="*/ 114 h 1485"/>
                <a:gd name="T10" fmla="*/ 384 w 792"/>
                <a:gd name="T11" fmla="*/ 219 h 1485"/>
                <a:gd name="T12" fmla="*/ 288 w 792"/>
                <a:gd name="T13" fmla="*/ 330 h 1485"/>
                <a:gd name="T14" fmla="*/ 174 w 792"/>
                <a:gd name="T15" fmla="*/ 462 h 1485"/>
                <a:gd name="T16" fmla="*/ 99 w 792"/>
                <a:gd name="T17" fmla="*/ 603 h 1485"/>
                <a:gd name="T18" fmla="*/ 57 w 792"/>
                <a:gd name="T19" fmla="*/ 759 h 1485"/>
                <a:gd name="T20" fmla="*/ 0 w 792"/>
                <a:gd name="T21" fmla="*/ 1032 h 1485"/>
                <a:gd name="T22" fmla="*/ 9 w 792"/>
                <a:gd name="T23" fmla="*/ 1296 h 1485"/>
                <a:gd name="T24" fmla="*/ 69 w 792"/>
                <a:gd name="T25" fmla="*/ 1422 h 1485"/>
                <a:gd name="T26" fmla="*/ 138 w 792"/>
                <a:gd name="T27" fmla="*/ 1485 h 1485"/>
                <a:gd name="T28" fmla="*/ 201 w 792"/>
                <a:gd name="T29" fmla="*/ 1458 h 1485"/>
                <a:gd name="T30" fmla="*/ 204 w 792"/>
                <a:gd name="T31" fmla="*/ 1344 h 1485"/>
                <a:gd name="T32" fmla="*/ 180 w 792"/>
                <a:gd name="T33" fmla="*/ 1146 h 1485"/>
                <a:gd name="T34" fmla="*/ 183 w 792"/>
                <a:gd name="T35" fmla="*/ 993 h 1485"/>
                <a:gd name="T36" fmla="*/ 213 w 792"/>
                <a:gd name="T37" fmla="*/ 855 h 1485"/>
                <a:gd name="T38" fmla="*/ 261 w 792"/>
                <a:gd name="T39" fmla="*/ 702 h 1485"/>
                <a:gd name="T40" fmla="*/ 336 w 792"/>
                <a:gd name="T41" fmla="*/ 546 h 1485"/>
                <a:gd name="T42" fmla="*/ 444 w 792"/>
                <a:gd name="T43" fmla="*/ 414 h 1485"/>
                <a:gd name="T44" fmla="*/ 582 w 792"/>
                <a:gd name="T45" fmla="*/ 294 h 1485"/>
                <a:gd name="T46" fmla="*/ 714 w 792"/>
                <a:gd name="T47" fmla="*/ 180 h 1485"/>
                <a:gd name="T48" fmla="*/ 786 w 792"/>
                <a:gd name="T49" fmla="*/ 117 h 1485"/>
                <a:gd name="T50" fmla="*/ 792 w 792"/>
                <a:gd name="T51" fmla="*/ 96 h 148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2"/>
                <a:gd name="T79" fmla="*/ 0 h 1485"/>
                <a:gd name="T80" fmla="*/ 792 w 792"/>
                <a:gd name="T81" fmla="*/ 1485 h 148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2" h="1485">
                  <a:moveTo>
                    <a:pt x="792" y="96"/>
                  </a:moveTo>
                  <a:lnTo>
                    <a:pt x="708" y="18"/>
                  </a:lnTo>
                  <a:lnTo>
                    <a:pt x="636" y="0"/>
                  </a:lnTo>
                  <a:lnTo>
                    <a:pt x="552" y="24"/>
                  </a:lnTo>
                  <a:lnTo>
                    <a:pt x="465" y="114"/>
                  </a:lnTo>
                  <a:lnTo>
                    <a:pt x="384" y="219"/>
                  </a:lnTo>
                  <a:lnTo>
                    <a:pt x="288" y="330"/>
                  </a:lnTo>
                  <a:lnTo>
                    <a:pt x="174" y="462"/>
                  </a:lnTo>
                  <a:lnTo>
                    <a:pt x="99" y="603"/>
                  </a:lnTo>
                  <a:lnTo>
                    <a:pt x="57" y="759"/>
                  </a:lnTo>
                  <a:lnTo>
                    <a:pt x="0" y="1032"/>
                  </a:lnTo>
                  <a:lnTo>
                    <a:pt x="9" y="1296"/>
                  </a:lnTo>
                  <a:lnTo>
                    <a:pt x="69" y="1422"/>
                  </a:lnTo>
                  <a:lnTo>
                    <a:pt x="138" y="1485"/>
                  </a:lnTo>
                  <a:lnTo>
                    <a:pt x="201" y="1458"/>
                  </a:lnTo>
                  <a:lnTo>
                    <a:pt x="204" y="1344"/>
                  </a:lnTo>
                  <a:lnTo>
                    <a:pt x="180" y="1146"/>
                  </a:lnTo>
                  <a:lnTo>
                    <a:pt x="183" y="993"/>
                  </a:lnTo>
                  <a:lnTo>
                    <a:pt x="213" y="855"/>
                  </a:lnTo>
                  <a:lnTo>
                    <a:pt x="261" y="702"/>
                  </a:lnTo>
                  <a:lnTo>
                    <a:pt x="336" y="546"/>
                  </a:lnTo>
                  <a:lnTo>
                    <a:pt x="444" y="414"/>
                  </a:lnTo>
                  <a:lnTo>
                    <a:pt x="582" y="294"/>
                  </a:lnTo>
                  <a:lnTo>
                    <a:pt x="714" y="180"/>
                  </a:lnTo>
                  <a:lnTo>
                    <a:pt x="786" y="117"/>
                  </a:lnTo>
                  <a:lnTo>
                    <a:pt x="792" y="96"/>
                  </a:lnTo>
                  <a:close/>
                </a:path>
              </a:pathLst>
            </a:custGeom>
            <a:solidFill>
              <a:srgbClr val="00FFFF">
                <a:alpha val="30196"/>
              </a:srgbClr>
            </a:solidFill>
            <a:ln w="1587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0438" name="AutoShape 9"/>
            <p:cNvSpPr>
              <a:spLocks/>
            </p:cNvSpPr>
            <p:nvPr/>
          </p:nvSpPr>
          <p:spPr bwMode="auto">
            <a:xfrm>
              <a:off x="-442" y="3608"/>
              <a:ext cx="1732" cy="384"/>
            </a:xfrm>
            <a:prstGeom prst="callout1">
              <a:avLst>
                <a:gd name="adj1" fmla="val 18750"/>
                <a:gd name="adj2" fmla="val 102773"/>
                <a:gd name="adj3" fmla="val -1301"/>
                <a:gd name="adj4" fmla="val 120324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Left surface</a:t>
              </a:r>
            </a:p>
          </p:txBody>
        </p:sp>
      </p:grpSp>
      <p:grpSp>
        <p:nvGrpSpPr>
          <p:cNvPr id="60424" name="Group 10"/>
          <p:cNvGrpSpPr>
            <a:grpSpLocks/>
          </p:cNvGrpSpPr>
          <p:nvPr/>
        </p:nvGrpSpPr>
        <p:grpSpPr bwMode="auto">
          <a:xfrm>
            <a:off x="4178300" y="3533775"/>
            <a:ext cx="5553075" cy="2252663"/>
            <a:chOff x="2632" y="2226"/>
            <a:chExt cx="3498" cy="1419"/>
          </a:xfrm>
        </p:grpSpPr>
        <p:sp>
          <p:nvSpPr>
            <p:cNvPr id="60435" name="Freeform 11"/>
            <p:cNvSpPr>
              <a:spLocks/>
            </p:cNvSpPr>
            <p:nvPr/>
          </p:nvSpPr>
          <p:spPr bwMode="auto">
            <a:xfrm>
              <a:off x="2632" y="2226"/>
              <a:ext cx="1122" cy="1419"/>
            </a:xfrm>
            <a:custGeom>
              <a:avLst/>
              <a:gdLst>
                <a:gd name="T0" fmla="*/ 603 w 1122"/>
                <a:gd name="T1" fmla="*/ 1191 h 1491"/>
                <a:gd name="T2" fmla="*/ 630 w 1122"/>
                <a:gd name="T3" fmla="*/ 1078 h 1491"/>
                <a:gd name="T4" fmla="*/ 792 w 1122"/>
                <a:gd name="T5" fmla="*/ 973 h 1491"/>
                <a:gd name="T6" fmla="*/ 945 w 1122"/>
                <a:gd name="T7" fmla="*/ 893 h 1491"/>
                <a:gd name="T8" fmla="*/ 1032 w 1122"/>
                <a:gd name="T9" fmla="*/ 822 h 1491"/>
                <a:gd name="T10" fmla="*/ 1065 w 1122"/>
                <a:gd name="T11" fmla="*/ 684 h 1491"/>
                <a:gd name="T12" fmla="*/ 1080 w 1122"/>
                <a:gd name="T13" fmla="*/ 536 h 1491"/>
                <a:gd name="T14" fmla="*/ 1080 w 1122"/>
                <a:gd name="T15" fmla="*/ 434 h 1491"/>
                <a:gd name="T16" fmla="*/ 1086 w 1122"/>
                <a:gd name="T17" fmla="*/ 360 h 1491"/>
                <a:gd name="T18" fmla="*/ 1122 w 1122"/>
                <a:gd name="T19" fmla="*/ 293 h 1491"/>
                <a:gd name="T20" fmla="*/ 1122 w 1122"/>
                <a:gd name="T21" fmla="*/ 231 h 1491"/>
                <a:gd name="T22" fmla="*/ 1107 w 1122"/>
                <a:gd name="T23" fmla="*/ 162 h 1491"/>
                <a:gd name="T24" fmla="*/ 1044 w 1122"/>
                <a:gd name="T25" fmla="*/ 138 h 1491"/>
                <a:gd name="T26" fmla="*/ 936 w 1122"/>
                <a:gd name="T27" fmla="*/ 123 h 1491"/>
                <a:gd name="T28" fmla="*/ 819 w 1122"/>
                <a:gd name="T29" fmla="*/ 113 h 1491"/>
                <a:gd name="T30" fmla="*/ 603 w 1122"/>
                <a:gd name="T31" fmla="*/ 62 h 1491"/>
                <a:gd name="T32" fmla="*/ 438 w 1122"/>
                <a:gd name="T33" fmla="*/ 10 h 1491"/>
                <a:gd name="T34" fmla="*/ 246 w 1122"/>
                <a:gd name="T35" fmla="*/ 0 h 1491"/>
                <a:gd name="T36" fmla="*/ 120 w 1122"/>
                <a:gd name="T37" fmla="*/ 0 h 1491"/>
                <a:gd name="T38" fmla="*/ 39 w 1122"/>
                <a:gd name="T39" fmla="*/ 57 h 1491"/>
                <a:gd name="T40" fmla="*/ 0 w 1122"/>
                <a:gd name="T41" fmla="*/ 145 h 1491"/>
                <a:gd name="T42" fmla="*/ 12 w 1122"/>
                <a:gd name="T43" fmla="*/ 261 h 1491"/>
                <a:gd name="T44" fmla="*/ 63 w 1122"/>
                <a:gd name="T45" fmla="*/ 400 h 1491"/>
                <a:gd name="T46" fmla="*/ 159 w 1122"/>
                <a:gd name="T47" fmla="*/ 546 h 1491"/>
                <a:gd name="T48" fmla="*/ 222 w 1122"/>
                <a:gd name="T49" fmla="*/ 640 h 1491"/>
                <a:gd name="T50" fmla="*/ 306 w 1122"/>
                <a:gd name="T51" fmla="*/ 762 h 1491"/>
                <a:gd name="T52" fmla="*/ 408 w 1122"/>
                <a:gd name="T53" fmla="*/ 965 h 1491"/>
                <a:gd name="T54" fmla="*/ 504 w 1122"/>
                <a:gd name="T55" fmla="*/ 1119 h 1491"/>
                <a:gd name="T56" fmla="*/ 567 w 1122"/>
                <a:gd name="T57" fmla="*/ 1223 h 1491"/>
                <a:gd name="T58" fmla="*/ 597 w 1122"/>
                <a:gd name="T59" fmla="*/ 1215 h 149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22"/>
                <a:gd name="T91" fmla="*/ 0 h 1491"/>
                <a:gd name="T92" fmla="*/ 1122 w 1122"/>
                <a:gd name="T93" fmla="*/ 1491 h 149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22" h="1491">
                  <a:moveTo>
                    <a:pt x="603" y="1452"/>
                  </a:moveTo>
                  <a:lnTo>
                    <a:pt x="630" y="1314"/>
                  </a:lnTo>
                  <a:lnTo>
                    <a:pt x="792" y="1185"/>
                  </a:lnTo>
                  <a:lnTo>
                    <a:pt x="945" y="1089"/>
                  </a:lnTo>
                  <a:lnTo>
                    <a:pt x="1032" y="1002"/>
                  </a:lnTo>
                  <a:lnTo>
                    <a:pt x="1065" y="834"/>
                  </a:lnTo>
                  <a:lnTo>
                    <a:pt x="1080" y="654"/>
                  </a:lnTo>
                  <a:lnTo>
                    <a:pt x="1080" y="528"/>
                  </a:lnTo>
                  <a:lnTo>
                    <a:pt x="1086" y="438"/>
                  </a:lnTo>
                  <a:lnTo>
                    <a:pt x="1122" y="357"/>
                  </a:lnTo>
                  <a:lnTo>
                    <a:pt x="1122" y="282"/>
                  </a:lnTo>
                  <a:lnTo>
                    <a:pt x="1107" y="198"/>
                  </a:lnTo>
                  <a:lnTo>
                    <a:pt x="1044" y="168"/>
                  </a:lnTo>
                  <a:lnTo>
                    <a:pt x="936" y="150"/>
                  </a:lnTo>
                  <a:lnTo>
                    <a:pt x="819" y="138"/>
                  </a:lnTo>
                  <a:lnTo>
                    <a:pt x="603" y="75"/>
                  </a:lnTo>
                  <a:lnTo>
                    <a:pt x="438" y="12"/>
                  </a:lnTo>
                  <a:lnTo>
                    <a:pt x="246" y="0"/>
                  </a:lnTo>
                  <a:lnTo>
                    <a:pt x="120" y="0"/>
                  </a:lnTo>
                  <a:lnTo>
                    <a:pt x="39" y="69"/>
                  </a:lnTo>
                  <a:lnTo>
                    <a:pt x="0" y="177"/>
                  </a:lnTo>
                  <a:lnTo>
                    <a:pt x="12" y="318"/>
                  </a:lnTo>
                  <a:lnTo>
                    <a:pt x="63" y="486"/>
                  </a:lnTo>
                  <a:lnTo>
                    <a:pt x="159" y="666"/>
                  </a:lnTo>
                  <a:lnTo>
                    <a:pt x="222" y="780"/>
                  </a:lnTo>
                  <a:lnTo>
                    <a:pt x="306" y="930"/>
                  </a:lnTo>
                  <a:lnTo>
                    <a:pt x="408" y="1176"/>
                  </a:lnTo>
                  <a:lnTo>
                    <a:pt x="504" y="1365"/>
                  </a:lnTo>
                  <a:lnTo>
                    <a:pt x="567" y="1491"/>
                  </a:lnTo>
                  <a:lnTo>
                    <a:pt x="597" y="1482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0436" name="AutoShape 12"/>
            <p:cNvSpPr>
              <a:spLocks/>
            </p:cNvSpPr>
            <p:nvPr/>
          </p:nvSpPr>
          <p:spPr bwMode="auto">
            <a:xfrm>
              <a:off x="4200" y="2362"/>
              <a:ext cx="1930" cy="384"/>
            </a:xfrm>
            <a:prstGeom prst="callout1">
              <a:avLst>
                <a:gd name="adj1" fmla="val 18750"/>
                <a:gd name="adj2" fmla="val -2486"/>
                <a:gd name="adj3" fmla="val 67968"/>
                <a:gd name="adj4" fmla="val -35546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Posterior surface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(mediastinal)</a:t>
              </a:r>
            </a:p>
          </p:txBody>
        </p:sp>
      </p:grpSp>
      <p:grpSp>
        <p:nvGrpSpPr>
          <p:cNvPr id="60425" name="Group 13"/>
          <p:cNvGrpSpPr>
            <a:grpSpLocks/>
          </p:cNvGrpSpPr>
          <p:nvPr/>
        </p:nvGrpSpPr>
        <p:grpSpPr bwMode="auto">
          <a:xfrm>
            <a:off x="5797550" y="4319588"/>
            <a:ext cx="3592513" cy="1762125"/>
            <a:chOff x="3496" y="2721"/>
            <a:chExt cx="2263" cy="1110"/>
          </a:xfrm>
        </p:grpSpPr>
        <p:sp>
          <p:nvSpPr>
            <p:cNvPr id="60433" name="Freeform 14"/>
            <p:cNvSpPr>
              <a:spLocks/>
            </p:cNvSpPr>
            <p:nvPr/>
          </p:nvSpPr>
          <p:spPr bwMode="auto">
            <a:xfrm>
              <a:off x="3496" y="2721"/>
              <a:ext cx="366" cy="1110"/>
            </a:xfrm>
            <a:custGeom>
              <a:avLst/>
              <a:gdLst>
                <a:gd name="T0" fmla="*/ 42 w 366"/>
                <a:gd name="T1" fmla="*/ 993 h 1110"/>
                <a:gd name="T2" fmla="*/ 102 w 366"/>
                <a:gd name="T3" fmla="*/ 861 h 1110"/>
                <a:gd name="T4" fmla="*/ 126 w 366"/>
                <a:gd name="T5" fmla="*/ 705 h 1110"/>
                <a:gd name="T6" fmla="*/ 135 w 366"/>
                <a:gd name="T7" fmla="*/ 522 h 1110"/>
                <a:gd name="T8" fmla="*/ 141 w 366"/>
                <a:gd name="T9" fmla="*/ 351 h 1110"/>
                <a:gd name="T10" fmla="*/ 135 w 366"/>
                <a:gd name="T11" fmla="*/ 147 h 1110"/>
                <a:gd name="T12" fmla="*/ 138 w 366"/>
                <a:gd name="T13" fmla="*/ 69 h 1110"/>
                <a:gd name="T14" fmla="*/ 177 w 366"/>
                <a:gd name="T15" fmla="*/ 0 h 1110"/>
                <a:gd name="T16" fmla="*/ 204 w 366"/>
                <a:gd name="T17" fmla="*/ 0 h 1110"/>
                <a:gd name="T18" fmla="*/ 234 w 366"/>
                <a:gd name="T19" fmla="*/ 72 h 1110"/>
                <a:gd name="T20" fmla="*/ 276 w 366"/>
                <a:gd name="T21" fmla="*/ 210 h 1110"/>
                <a:gd name="T22" fmla="*/ 327 w 366"/>
                <a:gd name="T23" fmla="*/ 369 h 1110"/>
                <a:gd name="T24" fmla="*/ 363 w 366"/>
                <a:gd name="T25" fmla="*/ 516 h 1110"/>
                <a:gd name="T26" fmla="*/ 366 w 366"/>
                <a:gd name="T27" fmla="*/ 660 h 1110"/>
                <a:gd name="T28" fmla="*/ 315 w 366"/>
                <a:gd name="T29" fmla="*/ 855 h 1110"/>
                <a:gd name="T30" fmla="*/ 201 w 366"/>
                <a:gd name="T31" fmla="*/ 996 h 1110"/>
                <a:gd name="T32" fmla="*/ 102 w 366"/>
                <a:gd name="T33" fmla="*/ 1080 h 1110"/>
                <a:gd name="T34" fmla="*/ 27 w 366"/>
                <a:gd name="T35" fmla="*/ 1110 h 1110"/>
                <a:gd name="T36" fmla="*/ 0 w 366"/>
                <a:gd name="T37" fmla="*/ 1065 h 1110"/>
                <a:gd name="T38" fmla="*/ 21 w 366"/>
                <a:gd name="T39" fmla="*/ 1014 h 111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66"/>
                <a:gd name="T61" fmla="*/ 0 h 1110"/>
                <a:gd name="T62" fmla="*/ 366 w 366"/>
                <a:gd name="T63" fmla="*/ 1110 h 111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66" h="1110">
                  <a:moveTo>
                    <a:pt x="42" y="993"/>
                  </a:moveTo>
                  <a:lnTo>
                    <a:pt x="102" y="861"/>
                  </a:lnTo>
                  <a:lnTo>
                    <a:pt x="126" y="705"/>
                  </a:lnTo>
                  <a:lnTo>
                    <a:pt x="135" y="522"/>
                  </a:lnTo>
                  <a:lnTo>
                    <a:pt x="141" y="351"/>
                  </a:lnTo>
                  <a:lnTo>
                    <a:pt x="135" y="147"/>
                  </a:lnTo>
                  <a:lnTo>
                    <a:pt x="138" y="69"/>
                  </a:lnTo>
                  <a:lnTo>
                    <a:pt x="177" y="0"/>
                  </a:lnTo>
                  <a:lnTo>
                    <a:pt x="204" y="0"/>
                  </a:lnTo>
                  <a:lnTo>
                    <a:pt x="234" y="72"/>
                  </a:lnTo>
                  <a:lnTo>
                    <a:pt x="276" y="210"/>
                  </a:lnTo>
                  <a:lnTo>
                    <a:pt x="327" y="369"/>
                  </a:lnTo>
                  <a:lnTo>
                    <a:pt x="363" y="516"/>
                  </a:lnTo>
                  <a:lnTo>
                    <a:pt x="366" y="660"/>
                  </a:lnTo>
                  <a:lnTo>
                    <a:pt x="315" y="855"/>
                  </a:lnTo>
                  <a:lnTo>
                    <a:pt x="201" y="996"/>
                  </a:lnTo>
                  <a:lnTo>
                    <a:pt x="102" y="1080"/>
                  </a:lnTo>
                  <a:lnTo>
                    <a:pt x="27" y="1110"/>
                  </a:lnTo>
                  <a:lnTo>
                    <a:pt x="0" y="1065"/>
                  </a:lnTo>
                  <a:lnTo>
                    <a:pt x="21" y="1014"/>
                  </a:lnTo>
                </a:path>
              </a:pathLst>
            </a:custGeom>
            <a:solidFill>
              <a:srgbClr val="FF00FF">
                <a:alpha val="30196"/>
              </a:srgbClr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0434" name="AutoShape 15"/>
            <p:cNvSpPr>
              <a:spLocks/>
            </p:cNvSpPr>
            <p:nvPr/>
          </p:nvSpPr>
          <p:spPr bwMode="auto">
            <a:xfrm>
              <a:off x="4045" y="3244"/>
              <a:ext cx="1714" cy="384"/>
            </a:xfrm>
            <a:prstGeom prst="callout1">
              <a:avLst>
                <a:gd name="adj1" fmla="val 18750"/>
                <a:gd name="adj2" fmla="val -2801"/>
                <a:gd name="adj3" fmla="val 9375"/>
                <a:gd name="adj4" fmla="val -17968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Right surface  </a:t>
              </a:r>
            </a:p>
          </p:txBody>
        </p:sp>
      </p:grpSp>
      <p:grpSp>
        <p:nvGrpSpPr>
          <p:cNvPr id="60426" name="Group 16"/>
          <p:cNvGrpSpPr>
            <a:grpSpLocks/>
          </p:cNvGrpSpPr>
          <p:nvPr/>
        </p:nvGrpSpPr>
        <p:grpSpPr bwMode="auto">
          <a:xfrm>
            <a:off x="3111500" y="6243638"/>
            <a:ext cx="6351588" cy="788987"/>
            <a:chOff x="1804" y="3933"/>
            <a:chExt cx="4001" cy="497"/>
          </a:xfrm>
        </p:grpSpPr>
        <p:sp>
          <p:nvSpPr>
            <p:cNvPr id="60431" name="Freeform 17"/>
            <p:cNvSpPr>
              <a:spLocks/>
            </p:cNvSpPr>
            <p:nvPr/>
          </p:nvSpPr>
          <p:spPr bwMode="auto">
            <a:xfrm>
              <a:off x="1804" y="3933"/>
              <a:ext cx="1509" cy="252"/>
            </a:xfrm>
            <a:custGeom>
              <a:avLst/>
              <a:gdLst>
                <a:gd name="T0" fmla="*/ 0 w 1509"/>
                <a:gd name="T1" fmla="*/ 207 h 252"/>
                <a:gd name="T2" fmla="*/ 138 w 1509"/>
                <a:gd name="T3" fmla="*/ 246 h 252"/>
                <a:gd name="T4" fmla="*/ 276 w 1509"/>
                <a:gd name="T5" fmla="*/ 243 h 252"/>
                <a:gd name="T6" fmla="*/ 423 w 1509"/>
                <a:gd name="T7" fmla="*/ 228 h 252"/>
                <a:gd name="T8" fmla="*/ 567 w 1509"/>
                <a:gd name="T9" fmla="*/ 219 h 252"/>
                <a:gd name="T10" fmla="*/ 726 w 1509"/>
                <a:gd name="T11" fmla="*/ 198 h 252"/>
                <a:gd name="T12" fmla="*/ 1005 w 1509"/>
                <a:gd name="T13" fmla="*/ 174 h 252"/>
                <a:gd name="T14" fmla="*/ 1224 w 1509"/>
                <a:gd name="T15" fmla="*/ 129 h 252"/>
                <a:gd name="T16" fmla="*/ 1428 w 1509"/>
                <a:gd name="T17" fmla="*/ 66 h 252"/>
                <a:gd name="T18" fmla="*/ 1509 w 1509"/>
                <a:gd name="T19" fmla="*/ 0 h 2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9"/>
                <a:gd name="T31" fmla="*/ 0 h 252"/>
                <a:gd name="T32" fmla="*/ 1509 w 1509"/>
                <a:gd name="T33" fmla="*/ 252 h 2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9" h="252">
                  <a:moveTo>
                    <a:pt x="0" y="207"/>
                  </a:moveTo>
                  <a:cubicBezTo>
                    <a:pt x="46" y="223"/>
                    <a:pt x="92" y="240"/>
                    <a:pt x="138" y="246"/>
                  </a:cubicBezTo>
                  <a:cubicBezTo>
                    <a:pt x="184" y="252"/>
                    <a:pt x="229" y="246"/>
                    <a:pt x="276" y="243"/>
                  </a:cubicBezTo>
                  <a:cubicBezTo>
                    <a:pt x="323" y="240"/>
                    <a:pt x="375" y="232"/>
                    <a:pt x="423" y="228"/>
                  </a:cubicBezTo>
                  <a:cubicBezTo>
                    <a:pt x="471" y="224"/>
                    <a:pt x="517" y="224"/>
                    <a:pt x="567" y="219"/>
                  </a:cubicBezTo>
                  <a:cubicBezTo>
                    <a:pt x="617" y="214"/>
                    <a:pt x="653" y="205"/>
                    <a:pt x="726" y="198"/>
                  </a:cubicBezTo>
                  <a:cubicBezTo>
                    <a:pt x="799" y="191"/>
                    <a:pt x="922" y="185"/>
                    <a:pt x="1005" y="174"/>
                  </a:cubicBezTo>
                  <a:cubicBezTo>
                    <a:pt x="1088" y="163"/>
                    <a:pt x="1154" y="147"/>
                    <a:pt x="1224" y="129"/>
                  </a:cubicBezTo>
                  <a:cubicBezTo>
                    <a:pt x="1294" y="111"/>
                    <a:pt x="1381" y="87"/>
                    <a:pt x="1428" y="66"/>
                  </a:cubicBezTo>
                  <a:cubicBezTo>
                    <a:pt x="1475" y="45"/>
                    <a:pt x="1492" y="22"/>
                    <a:pt x="1509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0432" name="AutoShape 18"/>
            <p:cNvSpPr>
              <a:spLocks/>
            </p:cNvSpPr>
            <p:nvPr/>
          </p:nvSpPr>
          <p:spPr bwMode="auto">
            <a:xfrm>
              <a:off x="3443" y="4046"/>
              <a:ext cx="2362" cy="384"/>
            </a:xfrm>
            <a:prstGeom prst="callout1">
              <a:avLst>
                <a:gd name="adj1" fmla="val 18750"/>
                <a:gd name="adj2" fmla="val -2032"/>
                <a:gd name="adj3" fmla="val 17190"/>
                <a:gd name="adj4" fmla="val -28958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Inferior margin</a:t>
              </a:r>
            </a:p>
          </p:txBody>
        </p:sp>
      </p:grpSp>
      <p:sp>
        <p:nvSpPr>
          <p:cNvPr id="60427" name="Freeform 20"/>
          <p:cNvSpPr>
            <a:spLocks/>
          </p:cNvSpPr>
          <p:nvPr/>
        </p:nvSpPr>
        <p:spPr bwMode="auto">
          <a:xfrm>
            <a:off x="3035300" y="4300538"/>
            <a:ext cx="2219325" cy="2185987"/>
          </a:xfrm>
          <a:custGeom>
            <a:avLst/>
            <a:gdLst>
              <a:gd name="T0" fmla="*/ 2147483646 w 1398"/>
              <a:gd name="T1" fmla="*/ 2147483646 h 1377"/>
              <a:gd name="T2" fmla="*/ 2147483646 w 1398"/>
              <a:gd name="T3" fmla="*/ 2147483646 h 1377"/>
              <a:gd name="T4" fmla="*/ 2147483646 w 1398"/>
              <a:gd name="T5" fmla="*/ 2147483646 h 1377"/>
              <a:gd name="T6" fmla="*/ 2147483646 w 1398"/>
              <a:gd name="T7" fmla="*/ 2147483646 h 1377"/>
              <a:gd name="T8" fmla="*/ 2147483646 w 1398"/>
              <a:gd name="T9" fmla="*/ 2147483646 h 1377"/>
              <a:gd name="T10" fmla="*/ 2147483646 w 1398"/>
              <a:gd name="T11" fmla="*/ 2147483646 h 1377"/>
              <a:gd name="T12" fmla="*/ 2147483646 w 1398"/>
              <a:gd name="T13" fmla="*/ 2147483646 h 1377"/>
              <a:gd name="T14" fmla="*/ 0 w 1398"/>
              <a:gd name="T15" fmla="*/ 2147483646 h 1377"/>
              <a:gd name="T16" fmla="*/ 2147483646 w 1398"/>
              <a:gd name="T17" fmla="*/ 2147483646 h 1377"/>
              <a:gd name="T18" fmla="*/ 2147483646 w 1398"/>
              <a:gd name="T19" fmla="*/ 2147483646 h 1377"/>
              <a:gd name="T20" fmla="*/ 2147483646 w 1398"/>
              <a:gd name="T21" fmla="*/ 2147483646 h 1377"/>
              <a:gd name="T22" fmla="*/ 2147483646 w 1398"/>
              <a:gd name="T23" fmla="*/ 2147483646 h 1377"/>
              <a:gd name="T24" fmla="*/ 2147483646 w 1398"/>
              <a:gd name="T25" fmla="*/ 2147483646 h 1377"/>
              <a:gd name="T26" fmla="*/ 2147483646 w 1398"/>
              <a:gd name="T27" fmla="*/ 0 h 1377"/>
              <a:gd name="T28" fmla="*/ 2147483646 w 1398"/>
              <a:gd name="T29" fmla="*/ 0 h 1377"/>
              <a:gd name="T30" fmla="*/ 2147483646 w 1398"/>
              <a:gd name="T31" fmla="*/ 2147483646 h 1377"/>
              <a:gd name="T32" fmla="*/ 2147483646 w 1398"/>
              <a:gd name="T33" fmla="*/ 2147483646 h 1377"/>
              <a:gd name="T34" fmla="*/ 2147483646 w 1398"/>
              <a:gd name="T35" fmla="*/ 2147483646 h 1377"/>
              <a:gd name="T36" fmla="*/ 2147483646 w 1398"/>
              <a:gd name="T37" fmla="*/ 2147483646 h 1377"/>
              <a:gd name="T38" fmla="*/ 2147483646 w 1398"/>
              <a:gd name="T39" fmla="*/ 2147483646 h 1377"/>
              <a:gd name="T40" fmla="*/ 2147483646 w 1398"/>
              <a:gd name="T41" fmla="*/ 2147483646 h 1377"/>
              <a:gd name="T42" fmla="*/ 2147483646 w 1398"/>
              <a:gd name="T43" fmla="*/ 2147483646 h 1377"/>
              <a:gd name="T44" fmla="*/ 2147483646 w 1398"/>
              <a:gd name="T45" fmla="*/ 2147483646 h 1377"/>
              <a:gd name="T46" fmla="*/ 2147483646 w 1398"/>
              <a:gd name="T47" fmla="*/ 2147483646 h 137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398"/>
              <a:gd name="T73" fmla="*/ 0 h 1377"/>
              <a:gd name="T74" fmla="*/ 1398 w 1398"/>
              <a:gd name="T75" fmla="*/ 1377 h 137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398" h="1377">
                <a:moveTo>
                  <a:pt x="1317" y="1203"/>
                </a:moveTo>
                <a:lnTo>
                  <a:pt x="1053" y="1275"/>
                </a:lnTo>
                <a:lnTo>
                  <a:pt x="693" y="1353"/>
                </a:lnTo>
                <a:lnTo>
                  <a:pt x="456" y="1377"/>
                </a:lnTo>
                <a:lnTo>
                  <a:pt x="174" y="1371"/>
                </a:lnTo>
                <a:lnTo>
                  <a:pt x="78" y="1329"/>
                </a:lnTo>
                <a:lnTo>
                  <a:pt x="15" y="1227"/>
                </a:lnTo>
                <a:lnTo>
                  <a:pt x="0" y="1035"/>
                </a:lnTo>
                <a:lnTo>
                  <a:pt x="18" y="819"/>
                </a:lnTo>
                <a:lnTo>
                  <a:pt x="90" y="534"/>
                </a:lnTo>
                <a:lnTo>
                  <a:pt x="189" y="372"/>
                </a:lnTo>
                <a:lnTo>
                  <a:pt x="315" y="246"/>
                </a:lnTo>
                <a:lnTo>
                  <a:pt x="492" y="96"/>
                </a:lnTo>
                <a:lnTo>
                  <a:pt x="678" y="0"/>
                </a:lnTo>
                <a:lnTo>
                  <a:pt x="747" y="0"/>
                </a:lnTo>
                <a:lnTo>
                  <a:pt x="831" y="135"/>
                </a:lnTo>
                <a:lnTo>
                  <a:pt x="912" y="339"/>
                </a:lnTo>
                <a:lnTo>
                  <a:pt x="993" y="522"/>
                </a:lnTo>
                <a:lnTo>
                  <a:pt x="1071" y="684"/>
                </a:lnTo>
                <a:lnTo>
                  <a:pt x="1173" y="843"/>
                </a:lnTo>
                <a:lnTo>
                  <a:pt x="1269" y="996"/>
                </a:lnTo>
                <a:lnTo>
                  <a:pt x="1368" y="1128"/>
                </a:lnTo>
                <a:lnTo>
                  <a:pt x="1398" y="1197"/>
                </a:lnTo>
                <a:lnTo>
                  <a:pt x="1317" y="1203"/>
                </a:lnTo>
                <a:close/>
              </a:path>
            </a:pathLst>
          </a:custGeom>
          <a:solidFill>
            <a:srgbClr val="FF6600">
              <a:alpha val="30196"/>
            </a:srgbClr>
          </a:solidFill>
          <a:ln w="158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60428" name="AutoShape 21"/>
          <p:cNvSpPr>
            <a:spLocks/>
          </p:cNvSpPr>
          <p:nvPr/>
        </p:nvSpPr>
        <p:spPr bwMode="auto">
          <a:xfrm>
            <a:off x="-3175" y="4079875"/>
            <a:ext cx="2749550" cy="609600"/>
          </a:xfrm>
          <a:prstGeom prst="callout1">
            <a:avLst>
              <a:gd name="adj1" fmla="val 18750"/>
              <a:gd name="adj2" fmla="val 102773"/>
              <a:gd name="adj3" fmla="val 249218"/>
              <a:gd name="adj4" fmla="val 140185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Diaphragmatic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surface</a:t>
            </a:r>
          </a:p>
        </p:txBody>
      </p:sp>
      <p:sp>
        <p:nvSpPr>
          <p:cNvPr id="60429" name="Text Box 22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>
                <a:solidFill>
                  <a:srgbClr val="990000"/>
                </a:solidFill>
              </a:rPr>
              <a:t>Left</a:t>
            </a:r>
          </a:p>
        </p:txBody>
      </p:sp>
      <p:sp>
        <p:nvSpPr>
          <p:cNvPr id="60430" name="Text Box 23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>
                <a:solidFill>
                  <a:srgbClr val="990000"/>
                </a:solidFill>
              </a:rPr>
              <a:t>Right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74638"/>
            <a:ext cx="5688013" cy="706437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Cardiac valves</a:t>
            </a:r>
            <a:endParaRPr lang="en-US" sz="4000" b="1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01379" name="Picture 3" descr="leonardoszívbil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565400"/>
            <a:ext cx="2736850" cy="2043113"/>
          </a:xfrm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01380" name="Picture 4" descr="billentyű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2524125"/>
            <a:ext cx="4537075" cy="4000500"/>
          </a:xfrm>
          <a:noFill/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323850" y="1125538"/>
            <a:ext cx="69850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1600" b="1"/>
              <a:t>1. Atrioventricular – cusped valves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1600" b="1"/>
              <a:t>2. Arterial – semilunar valves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1600" b="1"/>
              <a:t>-they arise from the skeleton of the heart</a:t>
            </a:r>
            <a:endParaRPr lang="en-US" altLang="hu-HU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átum helye 1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4C7582C-F144-42B4-A1F4-26EAF0E66A01}" type="datetime1">
              <a:rPr lang="en-US" altLang="hu-HU" sz="1400"/>
              <a:pPr eaLnBrk="1" hangingPunct="1">
                <a:spcBef>
                  <a:spcPct val="0"/>
                </a:spcBef>
                <a:buFontTx/>
                <a:buNone/>
              </a:pPr>
              <a:t>2/2/2020</a:t>
            </a:fld>
            <a:endParaRPr lang="en-US" altLang="hu-HU" sz="1400"/>
          </a:p>
        </p:txBody>
      </p:sp>
      <p:sp>
        <p:nvSpPr>
          <p:cNvPr id="102403" name="Élőláb helye 2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u-HU" sz="1400"/>
              <a:t>Shina Alagia</a:t>
            </a:r>
          </a:p>
        </p:txBody>
      </p:sp>
      <p:sp>
        <p:nvSpPr>
          <p:cNvPr id="102404" name="Dia számának helye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951B658-22ED-430D-90C5-A23861A94AD7}" type="slidenum">
              <a:rPr lang="en-US" altLang="hu-HU" sz="1400"/>
              <a:pPr algn="r"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hu-HU" sz="1400"/>
          </a:p>
        </p:txBody>
      </p:sp>
      <p:sp>
        <p:nvSpPr>
          <p:cNvPr id="102405" name="Rectangle 2"/>
          <p:cNvSpPr>
            <a:spLocks noChangeArrowheads="1"/>
          </p:cNvSpPr>
          <p:nvPr/>
        </p:nvSpPr>
        <p:spPr bwMode="auto">
          <a:xfrm>
            <a:off x="533400" y="10541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 </a:t>
            </a:r>
            <a:br>
              <a:rPr lang="hu-HU" altLang="hu-HU" sz="1800"/>
            </a:br>
            <a:endParaRPr lang="hu-HU" altLang="hu-HU" sz="1800"/>
          </a:p>
        </p:txBody>
      </p:sp>
      <p:pic>
        <p:nvPicPr>
          <p:cNvPr id="1024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1776413"/>
            <a:ext cx="5181600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CARDIAC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VALVES</a:t>
            </a:r>
            <a:endParaRPr lang="hu-HU" altLang="hu-HU" sz="2400" b="1" dirty="0"/>
          </a:p>
        </p:txBody>
      </p:sp>
      <p:sp>
        <p:nvSpPr>
          <p:cNvPr id="102408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FFFF00"/>
              </a:solidFill>
            </a:endParaRPr>
          </a:p>
        </p:txBody>
      </p:sp>
      <p:sp>
        <p:nvSpPr>
          <p:cNvPr id="102409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>
              <a:solidFill>
                <a:srgbClr val="FFFF00"/>
              </a:solidFill>
            </a:endParaRPr>
          </a:p>
        </p:txBody>
      </p:sp>
      <p:sp>
        <p:nvSpPr>
          <p:cNvPr id="102410" name="AutoShape 7"/>
          <p:cNvSpPr>
            <a:spLocks/>
          </p:cNvSpPr>
          <p:nvPr/>
        </p:nvSpPr>
        <p:spPr bwMode="auto">
          <a:xfrm>
            <a:off x="733425" y="5824538"/>
            <a:ext cx="1290638" cy="609600"/>
          </a:xfrm>
          <a:prstGeom prst="callout1">
            <a:avLst>
              <a:gd name="adj1" fmla="val 18750"/>
              <a:gd name="adj2" fmla="val 105903"/>
              <a:gd name="adj3" fmla="val -127083"/>
              <a:gd name="adj4" fmla="val 189912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Mitral valve</a:t>
            </a:r>
          </a:p>
        </p:txBody>
      </p:sp>
      <p:sp>
        <p:nvSpPr>
          <p:cNvPr id="102411" name="AutoShape 8"/>
          <p:cNvSpPr>
            <a:spLocks/>
          </p:cNvSpPr>
          <p:nvPr/>
        </p:nvSpPr>
        <p:spPr bwMode="auto">
          <a:xfrm>
            <a:off x="6815138" y="5892800"/>
            <a:ext cx="1743075" cy="609600"/>
          </a:xfrm>
          <a:prstGeom prst="callout1">
            <a:avLst>
              <a:gd name="adj1" fmla="val 18750"/>
              <a:gd name="adj2" fmla="val -4370"/>
              <a:gd name="adj3" fmla="val -116667"/>
              <a:gd name="adj4" fmla="val -42806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Tricuspidal valve</a:t>
            </a:r>
          </a:p>
        </p:txBody>
      </p:sp>
      <p:sp>
        <p:nvSpPr>
          <p:cNvPr id="102412" name="AutoShape 9"/>
          <p:cNvSpPr>
            <a:spLocks/>
          </p:cNvSpPr>
          <p:nvPr/>
        </p:nvSpPr>
        <p:spPr bwMode="auto">
          <a:xfrm>
            <a:off x="1022350" y="1652588"/>
            <a:ext cx="1724025" cy="609600"/>
          </a:xfrm>
          <a:prstGeom prst="callout1">
            <a:avLst>
              <a:gd name="adj1" fmla="val 18750"/>
              <a:gd name="adj2" fmla="val 104421"/>
              <a:gd name="adj3" fmla="val 101824"/>
              <a:gd name="adj4" fmla="val 14217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Pulmonary valve</a:t>
            </a:r>
          </a:p>
        </p:txBody>
      </p:sp>
      <p:sp>
        <p:nvSpPr>
          <p:cNvPr id="102413" name="AutoShape 10"/>
          <p:cNvSpPr>
            <a:spLocks/>
          </p:cNvSpPr>
          <p:nvPr/>
        </p:nvSpPr>
        <p:spPr bwMode="auto">
          <a:xfrm>
            <a:off x="5840413" y="2163763"/>
            <a:ext cx="1724025" cy="609600"/>
          </a:xfrm>
          <a:prstGeom prst="callout1">
            <a:avLst>
              <a:gd name="adj1" fmla="val 18750"/>
              <a:gd name="adj2" fmla="val -4421"/>
              <a:gd name="adj3" fmla="val 150259"/>
              <a:gd name="adj4" fmla="val -6105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Aortic valve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109"/>
            <a:ext cx="9144000" cy="5464182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CARDIAC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VALVES</a:t>
            </a:r>
            <a:endParaRPr lang="hu-HU" alt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92627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bill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2"/>
          <a:stretch>
            <a:fillRect/>
          </a:stretch>
        </p:blipFill>
        <p:spPr>
          <a:xfrm>
            <a:off x="533400" y="2444750"/>
            <a:ext cx="4038600" cy="3910013"/>
          </a:xfrm>
          <a:noFill/>
        </p:spPr>
      </p:pic>
      <p:sp>
        <p:nvSpPr>
          <p:cNvPr id="104451" name="Line 3"/>
          <p:cNvSpPr>
            <a:spLocks noChangeShapeType="1"/>
          </p:cNvSpPr>
          <p:nvPr/>
        </p:nvSpPr>
        <p:spPr bwMode="auto">
          <a:xfrm>
            <a:off x="2268538" y="4868863"/>
            <a:ext cx="0" cy="1728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4452" name="Line 4"/>
          <p:cNvSpPr>
            <a:spLocks noChangeShapeType="1"/>
          </p:cNvSpPr>
          <p:nvPr/>
        </p:nvSpPr>
        <p:spPr bwMode="auto">
          <a:xfrm>
            <a:off x="2268538" y="6597650"/>
            <a:ext cx="32400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4453" name="Line 5"/>
          <p:cNvSpPr>
            <a:spLocks noChangeShapeType="1"/>
          </p:cNvSpPr>
          <p:nvPr/>
        </p:nvSpPr>
        <p:spPr bwMode="auto">
          <a:xfrm flipV="1">
            <a:off x="2655888" y="1700213"/>
            <a:ext cx="0" cy="2376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4454" name="Line 6"/>
          <p:cNvSpPr>
            <a:spLocks noChangeShapeType="1"/>
          </p:cNvSpPr>
          <p:nvPr/>
        </p:nvSpPr>
        <p:spPr bwMode="auto">
          <a:xfrm flipV="1">
            <a:off x="2247900" y="1700213"/>
            <a:ext cx="11113" cy="20558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4455" name="Line 7"/>
          <p:cNvSpPr>
            <a:spLocks noChangeShapeType="1"/>
          </p:cNvSpPr>
          <p:nvPr/>
        </p:nvSpPr>
        <p:spPr bwMode="auto">
          <a:xfrm>
            <a:off x="2238375" y="1700213"/>
            <a:ext cx="20462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104456" name="Picture 8" descr="cuspisok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9638" y="1196975"/>
            <a:ext cx="2830512" cy="3384550"/>
          </a:xfrm>
          <a:noFill/>
        </p:spPr>
      </p:pic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5430838" y="4318000"/>
            <a:ext cx="20161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papillary muscle</a:t>
            </a:r>
          </a:p>
        </p:txBody>
      </p:sp>
      <p:sp>
        <p:nvSpPr>
          <p:cNvPr id="104458" name="Line 10"/>
          <p:cNvSpPr>
            <a:spLocks noChangeShapeType="1"/>
          </p:cNvSpPr>
          <p:nvPr/>
        </p:nvSpPr>
        <p:spPr bwMode="auto">
          <a:xfrm flipV="1">
            <a:off x="5508625" y="4797425"/>
            <a:ext cx="0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4845050" y="3419475"/>
            <a:ext cx="2297113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chordae tendineae</a:t>
            </a:r>
          </a:p>
        </p:txBody>
      </p:sp>
      <p:sp>
        <p:nvSpPr>
          <p:cNvPr id="104460" name="Line 12"/>
          <p:cNvSpPr>
            <a:spLocks noChangeShapeType="1"/>
          </p:cNvSpPr>
          <p:nvPr/>
        </p:nvSpPr>
        <p:spPr bwMode="auto">
          <a:xfrm>
            <a:off x="4284663" y="1700213"/>
            <a:ext cx="1943100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9149" name="Text Box 13"/>
          <p:cNvSpPr txBox="1">
            <a:spLocks noChangeArrowheads="1"/>
          </p:cNvSpPr>
          <p:nvPr/>
        </p:nvSpPr>
        <p:spPr bwMode="auto">
          <a:xfrm>
            <a:off x="5508625" y="2276475"/>
            <a:ext cx="7302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cusp</a:t>
            </a:r>
          </a:p>
        </p:txBody>
      </p:sp>
      <p:pic>
        <p:nvPicPr>
          <p:cNvPr id="104462" name="Picture 6" descr="Pillanatképek óvodánkbó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1"/>
          <a:stretch>
            <a:fillRect/>
          </a:stretch>
        </p:blipFill>
        <p:spPr bwMode="auto">
          <a:xfrm>
            <a:off x="0" y="127000"/>
            <a:ext cx="16541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63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VALVES OF HEART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cuspid valves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valve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1352419"/>
            <a:ext cx="5549900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VALVES OF HEART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cuspid valves</a:t>
            </a: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-88900" y="-8069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FFFF00"/>
              </a:solidFill>
            </a:endParaRPr>
          </a:p>
        </p:txBody>
      </p:sp>
      <p:sp>
        <p:nvSpPr>
          <p:cNvPr id="105478" name="AutoShape 7"/>
          <p:cNvSpPr>
            <a:spLocks/>
          </p:cNvSpPr>
          <p:nvPr/>
        </p:nvSpPr>
        <p:spPr bwMode="auto">
          <a:xfrm>
            <a:off x="-683419" y="4000369"/>
            <a:ext cx="2749551" cy="609600"/>
          </a:xfrm>
          <a:prstGeom prst="callout1">
            <a:avLst>
              <a:gd name="adj1" fmla="val 18750"/>
              <a:gd name="adj2" fmla="val 102773"/>
              <a:gd name="adj3" fmla="val -90884"/>
              <a:gd name="adj4" fmla="val 125579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Papillary muscles</a:t>
            </a:r>
          </a:p>
        </p:txBody>
      </p:sp>
      <p:sp>
        <p:nvSpPr>
          <p:cNvPr id="105479" name="AutoShape 8"/>
          <p:cNvSpPr>
            <a:spLocks/>
          </p:cNvSpPr>
          <p:nvPr/>
        </p:nvSpPr>
        <p:spPr bwMode="auto">
          <a:xfrm>
            <a:off x="532607" y="658681"/>
            <a:ext cx="1138237" cy="609600"/>
          </a:xfrm>
          <a:prstGeom prst="callout1">
            <a:avLst>
              <a:gd name="adj1" fmla="val 18750"/>
              <a:gd name="adj2" fmla="val 106694"/>
              <a:gd name="adj3" fmla="val 226042"/>
              <a:gd name="adj4" fmla="val 175037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Cusps</a:t>
            </a:r>
            <a:endParaRPr lang="hu-HU" altLang="hu-HU" sz="1800" dirty="0"/>
          </a:p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dirty="0"/>
              <a:t>(2 </a:t>
            </a:r>
            <a:r>
              <a:rPr lang="hu-HU" altLang="hu-HU" sz="1800" dirty="0" err="1" smtClean="0"/>
              <a:t>or</a:t>
            </a:r>
            <a:r>
              <a:rPr lang="hu-HU" altLang="hu-HU" sz="1800" dirty="0" smtClean="0"/>
              <a:t> 3</a:t>
            </a:r>
            <a:r>
              <a:rPr lang="hu-HU" altLang="hu-HU" sz="1800" dirty="0"/>
              <a:t>)</a:t>
            </a:r>
          </a:p>
        </p:txBody>
      </p:sp>
      <p:sp>
        <p:nvSpPr>
          <p:cNvPr id="105480" name="Text Box 9"/>
          <p:cNvSpPr txBox="1">
            <a:spLocks noChangeArrowheads="1"/>
          </p:cNvSpPr>
          <p:nvPr/>
        </p:nvSpPr>
        <p:spPr bwMode="auto">
          <a:xfrm>
            <a:off x="4495007" y="2882769"/>
            <a:ext cx="1123950" cy="274637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800"/>
              <a:t>Closed</a:t>
            </a:r>
          </a:p>
        </p:txBody>
      </p:sp>
      <p:sp>
        <p:nvSpPr>
          <p:cNvPr id="105481" name="Text Box 10"/>
          <p:cNvSpPr txBox="1">
            <a:spLocks noChangeArrowheads="1"/>
          </p:cNvSpPr>
          <p:nvPr/>
        </p:nvSpPr>
        <p:spPr bwMode="auto">
          <a:xfrm>
            <a:off x="5618957" y="2882769"/>
            <a:ext cx="1123950" cy="274637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800"/>
              <a:t>Open</a:t>
            </a:r>
          </a:p>
        </p:txBody>
      </p:sp>
      <p:sp>
        <p:nvSpPr>
          <p:cNvPr id="105482" name="AutoShape 11"/>
          <p:cNvSpPr>
            <a:spLocks/>
          </p:cNvSpPr>
          <p:nvPr/>
        </p:nvSpPr>
        <p:spPr bwMode="auto">
          <a:xfrm>
            <a:off x="523082" y="704719"/>
            <a:ext cx="1138237" cy="609600"/>
          </a:xfrm>
          <a:prstGeom prst="callout1">
            <a:avLst>
              <a:gd name="adj1" fmla="val 18750"/>
              <a:gd name="adj2" fmla="val 106694"/>
              <a:gd name="adj3" fmla="val 250259"/>
              <a:gd name="adj4" fmla="val 129287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05483" name="AutoShape 12"/>
          <p:cNvSpPr>
            <a:spLocks/>
          </p:cNvSpPr>
          <p:nvPr/>
        </p:nvSpPr>
        <p:spPr bwMode="auto">
          <a:xfrm>
            <a:off x="-1198563" y="2852606"/>
            <a:ext cx="2749551" cy="609600"/>
          </a:xfrm>
          <a:prstGeom prst="callout1">
            <a:avLst>
              <a:gd name="adj1" fmla="val 18750"/>
              <a:gd name="adj2" fmla="val 102773"/>
              <a:gd name="adj3" fmla="val 1824"/>
              <a:gd name="adj4" fmla="val 135509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Chordae</a:t>
            </a:r>
            <a:r>
              <a:rPr lang="hu-HU" altLang="hu-HU" sz="1800" dirty="0"/>
              <a:t>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tendineae</a:t>
            </a:r>
            <a:endParaRPr lang="hu-HU" altLang="hu-HU" sz="1800" dirty="0"/>
          </a:p>
        </p:txBody>
      </p:sp>
      <p:pic>
        <p:nvPicPr>
          <p:cNvPr id="105484" name="Picture 16" descr="pic05_3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4" r="20000" b="31429"/>
          <a:stretch>
            <a:fillRect/>
          </a:stretch>
        </p:blipFill>
        <p:spPr bwMode="auto">
          <a:xfrm>
            <a:off x="7239000" y="152400"/>
            <a:ext cx="190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817" y="4360731"/>
            <a:ext cx="2216750" cy="241323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4831" y="4489420"/>
            <a:ext cx="4200351" cy="2284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88913" y="174625"/>
            <a:ext cx="4824413" cy="633413"/>
          </a:xfrm>
          <a:noFill/>
        </p:spPr>
        <p:txBody>
          <a:bodyPr/>
          <a:lstStyle/>
          <a:p>
            <a:pPr eaLnBrk="1" hangingPunct="1"/>
            <a:r>
              <a:rPr lang="hu-HU" altLang="hu-HU" sz="2400" b="1" dirty="0" err="1" smtClean="0">
                <a:solidFill>
                  <a:schemeClr val="tx1"/>
                </a:solidFill>
              </a:rPr>
              <a:t>Tricuspid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valve</a:t>
            </a:r>
            <a:endParaRPr lang="en-US" altLang="hu-HU" sz="2400" b="1" dirty="0" smtClean="0">
              <a:solidFill>
                <a:schemeClr val="tx1"/>
              </a:solidFill>
            </a:endParaRPr>
          </a:p>
        </p:txBody>
      </p:sp>
      <p:pic>
        <p:nvPicPr>
          <p:cNvPr id="107523" name="Picture 3" descr="tricuspbillszen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3" y="998538"/>
            <a:ext cx="3225800" cy="3684587"/>
          </a:xfrm>
          <a:noFill/>
        </p:spPr>
      </p:pic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4676775" y="0"/>
            <a:ext cx="44672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/>
              <a:t>Bicuspid valve (mitral)</a:t>
            </a:r>
            <a:endParaRPr lang="en-US" altLang="hu-HU" sz="2400" b="1"/>
          </a:p>
        </p:txBody>
      </p:sp>
      <p:pic>
        <p:nvPicPr>
          <p:cNvPr id="107525" name="Picture 5" descr="bicuspidalissz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715963"/>
            <a:ext cx="2435225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6" descr="bicuspidali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5325" y="2990850"/>
            <a:ext cx="2646363" cy="36274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225080"/>
            <a:ext cx="7315200" cy="547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9685"/>
            <a:ext cx="7696200" cy="572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1701800"/>
            <a:ext cx="5938008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3187" y="923925"/>
            <a:ext cx="4824413" cy="633413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400" b="1" kern="0" smtClean="0">
                <a:solidFill>
                  <a:schemeClr val="tx1"/>
                </a:solidFill>
              </a:rPr>
              <a:t>Tricuspid valve</a:t>
            </a:r>
            <a:endParaRPr lang="en-US" altLang="hu-HU" sz="2400" b="1" kern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bill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005263"/>
            <a:ext cx="4535487" cy="2703512"/>
          </a:xfrm>
          <a:noFill/>
        </p:spPr>
      </p:pic>
      <p:pic>
        <p:nvPicPr>
          <p:cNvPr id="109571" name="Picture 3" descr="zsebesbi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7338" y="1341438"/>
            <a:ext cx="5046662" cy="2559050"/>
          </a:xfrm>
          <a:noFill/>
        </p:spPr>
      </p:pic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179388" y="4005263"/>
            <a:ext cx="792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open</a:t>
            </a:r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2751138" y="3968750"/>
            <a:ext cx="989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closed</a:t>
            </a:r>
          </a:p>
        </p:txBody>
      </p:sp>
      <p:sp>
        <p:nvSpPr>
          <p:cNvPr id="226312" name="Rectangle 8"/>
          <p:cNvSpPr>
            <a:spLocks noChangeArrowheads="1"/>
          </p:cNvSpPr>
          <p:nvPr/>
        </p:nvSpPr>
        <p:spPr bwMode="auto">
          <a:xfrm>
            <a:off x="5795963" y="4724400"/>
            <a:ext cx="271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>
              <a:lnSpc>
                <a:spcPct val="150000"/>
              </a:lnSpc>
              <a:defRPr/>
            </a:pPr>
            <a:r>
              <a:rPr lang="hu-HU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aortic opening and 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hu-HU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pulmonary opening</a:t>
            </a:r>
          </a:p>
        </p:txBody>
      </p:sp>
      <p:pic>
        <p:nvPicPr>
          <p:cNvPr id="109575" name="Picture 2" descr="anulus fibrosus valvu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890588"/>
            <a:ext cx="31623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6" name="Rectangle 4"/>
          <p:cNvSpPr>
            <a:spLocks noChangeArrowheads="1"/>
          </p:cNvSpPr>
          <p:nvPr/>
        </p:nvSpPr>
        <p:spPr bwMode="auto">
          <a:xfrm>
            <a:off x="2309813" y="0"/>
            <a:ext cx="41798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CARDIAC VALVES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(semilunar valves)</a:t>
            </a:r>
          </a:p>
        </p:txBody>
      </p:sp>
      <p:sp>
        <p:nvSpPr>
          <p:cNvPr id="226316" name="Text Box 12"/>
          <p:cNvSpPr txBox="1">
            <a:spLocks noChangeArrowheads="1"/>
          </p:cNvSpPr>
          <p:nvPr/>
        </p:nvSpPr>
        <p:spPr bwMode="auto">
          <a:xfrm>
            <a:off x="4068763" y="1395413"/>
            <a:ext cx="792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open</a:t>
            </a:r>
          </a:p>
        </p:txBody>
      </p:sp>
      <p:sp>
        <p:nvSpPr>
          <p:cNvPr id="226317" name="Text Box 13"/>
          <p:cNvSpPr txBox="1">
            <a:spLocks noChangeArrowheads="1"/>
          </p:cNvSpPr>
          <p:nvPr/>
        </p:nvSpPr>
        <p:spPr bwMode="auto">
          <a:xfrm>
            <a:off x="6640513" y="1358900"/>
            <a:ext cx="989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closed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15888"/>
            <a:ext cx="6778625" cy="649287"/>
          </a:xfrm>
          <a:noFill/>
        </p:spPr>
        <p:txBody>
          <a:bodyPr/>
          <a:lstStyle/>
          <a:p>
            <a:pPr eaLnBrk="1" hangingPunct="1"/>
            <a:r>
              <a:rPr lang="hu-HU" altLang="hu-HU" sz="2400" b="1" smtClean="0">
                <a:solidFill>
                  <a:schemeClr val="tx1"/>
                </a:solidFill>
              </a:rPr>
              <a:t>Cardiac size, external features</a:t>
            </a:r>
          </a:p>
        </p:txBody>
      </p:sp>
      <p:pic>
        <p:nvPicPr>
          <p:cNvPr id="61443" name="Picture 3" descr="yokoszív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4608513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815975" y="1171575"/>
            <a:ext cx="1744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auricles</a:t>
            </a:r>
          </a:p>
        </p:txBody>
      </p:sp>
      <p:sp>
        <p:nvSpPr>
          <p:cNvPr id="61445" name="Line 7"/>
          <p:cNvSpPr>
            <a:spLocks noChangeShapeType="1"/>
          </p:cNvSpPr>
          <p:nvPr/>
        </p:nvSpPr>
        <p:spPr bwMode="auto">
          <a:xfrm flipH="1">
            <a:off x="1258888" y="1484313"/>
            <a:ext cx="360362" cy="2232025"/>
          </a:xfrm>
          <a:prstGeom prst="line">
            <a:avLst/>
          </a:prstGeom>
          <a:noFill/>
          <a:ln w="38100">
            <a:solidFill>
              <a:srgbClr val="E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446" name="Line 8"/>
          <p:cNvSpPr>
            <a:spLocks noChangeShapeType="1"/>
          </p:cNvSpPr>
          <p:nvPr/>
        </p:nvSpPr>
        <p:spPr bwMode="auto">
          <a:xfrm>
            <a:off x="1619250" y="1484313"/>
            <a:ext cx="1439863" cy="1512887"/>
          </a:xfrm>
          <a:prstGeom prst="line">
            <a:avLst/>
          </a:prstGeom>
          <a:noFill/>
          <a:ln w="38100">
            <a:solidFill>
              <a:srgbClr val="E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447" name="Text Box 9"/>
          <p:cNvSpPr txBox="1">
            <a:spLocks noChangeArrowheads="1"/>
          </p:cNvSpPr>
          <p:nvPr/>
        </p:nvSpPr>
        <p:spPr bwMode="auto">
          <a:xfrm>
            <a:off x="3684588" y="630872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/>
              <a:t>apex</a:t>
            </a:r>
          </a:p>
        </p:txBody>
      </p:sp>
      <p:sp>
        <p:nvSpPr>
          <p:cNvPr id="61448" name="Line 10"/>
          <p:cNvSpPr>
            <a:spLocks noChangeShapeType="1"/>
          </p:cNvSpPr>
          <p:nvPr/>
        </p:nvSpPr>
        <p:spPr bwMode="auto">
          <a:xfrm flipH="1" flipV="1">
            <a:off x="4067175" y="5734050"/>
            <a:ext cx="288925" cy="431800"/>
          </a:xfrm>
          <a:prstGeom prst="line">
            <a:avLst/>
          </a:prstGeom>
          <a:noFill/>
          <a:ln w="38100">
            <a:solidFill>
              <a:srgbClr val="E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449" name="Freeform 11"/>
          <p:cNvSpPr>
            <a:spLocks/>
          </p:cNvSpPr>
          <p:nvPr/>
        </p:nvSpPr>
        <p:spPr bwMode="auto">
          <a:xfrm>
            <a:off x="827088" y="3797300"/>
            <a:ext cx="862012" cy="568325"/>
          </a:xfrm>
          <a:custGeom>
            <a:avLst/>
            <a:gdLst>
              <a:gd name="T0" fmla="*/ 0 w 522"/>
              <a:gd name="T1" fmla="*/ 2147483646 h 384"/>
              <a:gd name="T2" fmla="*/ 2147483646 w 522"/>
              <a:gd name="T3" fmla="*/ 2147483646 h 384"/>
              <a:gd name="T4" fmla="*/ 2147483646 w 522"/>
              <a:gd name="T5" fmla="*/ 2147483646 h 384"/>
              <a:gd name="T6" fmla="*/ 2147483646 w 522"/>
              <a:gd name="T7" fmla="*/ 2147483646 h 384"/>
              <a:gd name="T8" fmla="*/ 2147483646 w 522"/>
              <a:gd name="T9" fmla="*/ 2147483646 h 384"/>
              <a:gd name="T10" fmla="*/ 2147483646 w 522"/>
              <a:gd name="T11" fmla="*/ 2147483646 h 384"/>
              <a:gd name="T12" fmla="*/ 2147483646 w 522"/>
              <a:gd name="T13" fmla="*/ 2147483646 h 384"/>
              <a:gd name="T14" fmla="*/ 2147483646 w 522"/>
              <a:gd name="T15" fmla="*/ 0 h 3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22"/>
              <a:gd name="T25" fmla="*/ 0 h 384"/>
              <a:gd name="T26" fmla="*/ 522 w 522"/>
              <a:gd name="T27" fmla="*/ 384 h 3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22" h="384">
                <a:moveTo>
                  <a:pt x="0" y="373"/>
                </a:moveTo>
                <a:cubicBezTo>
                  <a:pt x="87" y="369"/>
                  <a:pt x="118" y="384"/>
                  <a:pt x="176" y="346"/>
                </a:cubicBezTo>
                <a:cubicBezTo>
                  <a:pt x="200" y="309"/>
                  <a:pt x="231" y="297"/>
                  <a:pt x="271" y="285"/>
                </a:cubicBezTo>
                <a:cubicBezTo>
                  <a:pt x="292" y="271"/>
                  <a:pt x="302" y="247"/>
                  <a:pt x="325" y="237"/>
                </a:cubicBezTo>
                <a:cubicBezTo>
                  <a:pt x="345" y="228"/>
                  <a:pt x="366" y="224"/>
                  <a:pt x="386" y="217"/>
                </a:cubicBezTo>
                <a:cubicBezTo>
                  <a:pt x="402" y="194"/>
                  <a:pt x="418" y="185"/>
                  <a:pt x="441" y="170"/>
                </a:cubicBezTo>
                <a:cubicBezTo>
                  <a:pt x="450" y="156"/>
                  <a:pt x="461" y="144"/>
                  <a:pt x="468" y="129"/>
                </a:cubicBezTo>
                <a:cubicBezTo>
                  <a:pt x="487" y="87"/>
                  <a:pt x="488" y="34"/>
                  <a:pt x="522" y="0"/>
                </a:cubicBezTo>
              </a:path>
            </a:pathLst>
          </a:custGeom>
          <a:noFill/>
          <a:ln w="57150">
            <a:solidFill>
              <a:srgbClr val="E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450" name="Freeform 12"/>
          <p:cNvSpPr>
            <a:spLocks/>
          </p:cNvSpPr>
          <p:nvPr/>
        </p:nvSpPr>
        <p:spPr bwMode="auto">
          <a:xfrm>
            <a:off x="2968625" y="2979738"/>
            <a:ext cx="344488" cy="403225"/>
          </a:xfrm>
          <a:custGeom>
            <a:avLst/>
            <a:gdLst>
              <a:gd name="T0" fmla="*/ 2147483646 w 217"/>
              <a:gd name="T1" fmla="*/ 0 h 254"/>
              <a:gd name="T2" fmla="*/ 2147483646 w 217"/>
              <a:gd name="T3" fmla="*/ 2147483646 h 254"/>
              <a:gd name="T4" fmla="*/ 2147483646 w 217"/>
              <a:gd name="T5" fmla="*/ 2147483646 h 254"/>
              <a:gd name="T6" fmla="*/ 2147483646 w 217"/>
              <a:gd name="T7" fmla="*/ 2147483646 h 254"/>
              <a:gd name="T8" fmla="*/ 2147483646 w 217"/>
              <a:gd name="T9" fmla="*/ 2147483646 h 254"/>
              <a:gd name="T10" fmla="*/ 0 w 217"/>
              <a:gd name="T11" fmla="*/ 2147483646 h 2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7"/>
              <a:gd name="T19" fmla="*/ 0 h 254"/>
              <a:gd name="T20" fmla="*/ 217 w 217"/>
              <a:gd name="T21" fmla="*/ 254 h 2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7" h="254">
                <a:moveTo>
                  <a:pt x="217" y="0"/>
                </a:moveTo>
                <a:cubicBezTo>
                  <a:pt x="192" y="39"/>
                  <a:pt x="203" y="83"/>
                  <a:pt x="176" y="122"/>
                </a:cubicBezTo>
                <a:cubicBezTo>
                  <a:pt x="171" y="138"/>
                  <a:pt x="174" y="157"/>
                  <a:pt x="163" y="169"/>
                </a:cubicBezTo>
                <a:cubicBezTo>
                  <a:pt x="152" y="181"/>
                  <a:pt x="136" y="188"/>
                  <a:pt x="122" y="197"/>
                </a:cubicBezTo>
                <a:cubicBezTo>
                  <a:pt x="108" y="207"/>
                  <a:pt x="56" y="248"/>
                  <a:pt x="41" y="251"/>
                </a:cubicBezTo>
                <a:cubicBezTo>
                  <a:pt x="28" y="254"/>
                  <a:pt x="14" y="251"/>
                  <a:pt x="0" y="251"/>
                </a:cubicBezTo>
              </a:path>
            </a:pathLst>
          </a:custGeom>
          <a:noFill/>
          <a:ln w="57150">
            <a:solidFill>
              <a:srgbClr val="E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451" name="Line 14"/>
          <p:cNvSpPr>
            <a:spLocks noChangeShapeType="1"/>
          </p:cNvSpPr>
          <p:nvPr/>
        </p:nvSpPr>
        <p:spPr bwMode="auto">
          <a:xfrm flipH="1">
            <a:off x="1339850" y="2820988"/>
            <a:ext cx="3656013" cy="1382712"/>
          </a:xfrm>
          <a:prstGeom prst="line">
            <a:avLst/>
          </a:prstGeom>
          <a:noFill/>
          <a:ln w="38100">
            <a:solidFill>
              <a:srgbClr val="E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452" name="Text Box 16"/>
          <p:cNvSpPr txBox="1">
            <a:spLocks noChangeArrowheads="1"/>
          </p:cNvSpPr>
          <p:nvPr/>
        </p:nvSpPr>
        <p:spPr bwMode="auto">
          <a:xfrm>
            <a:off x="2268538" y="4652963"/>
            <a:ext cx="719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/>
              <a:t>RV</a:t>
            </a:r>
          </a:p>
        </p:txBody>
      </p:sp>
      <p:sp>
        <p:nvSpPr>
          <p:cNvPr id="61453" name="Text Box 17"/>
          <p:cNvSpPr txBox="1">
            <a:spLocks noChangeArrowheads="1"/>
          </p:cNvSpPr>
          <p:nvPr/>
        </p:nvSpPr>
        <p:spPr bwMode="auto">
          <a:xfrm>
            <a:off x="3779838" y="4292600"/>
            <a:ext cx="633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/>
              <a:t>LV</a:t>
            </a:r>
          </a:p>
        </p:txBody>
      </p:sp>
      <p:sp>
        <p:nvSpPr>
          <p:cNvPr id="61454" name="Freeform 18"/>
          <p:cNvSpPr>
            <a:spLocks/>
          </p:cNvSpPr>
          <p:nvPr/>
        </p:nvSpPr>
        <p:spPr bwMode="auto">
          <a:xfrm>
            <a:off x="3108325" y="3367088"/>
            <a:ext cx="484188" cy="2560637"/>
          </a:xfrm>
          <a:custGeom>
            <a:avLst/>
            <a:gdLst>
              <a:gd name="T0" fmla="*/ 2147483646 w 305"/>
              <a:gd name="T1" fmla="*/ 2147483646 h 1613"/>
              <a:gd name="T2" fmla="*/ 2147483646 w 305"/>
              <a:gd name="T3" fmla="*/ 2147483646 h 1613"/>
              <a:gd name="T4" fmla="*/ 2147483646 w 305"/>
              <a:gd name="T5" fmla="*/ 2147483646 h 1613"/>
              <a:gd name="T6" fmla="*/ 2147483646 w 305"/>
              <a:gd name="T7" fmla="*/ 2147483646 h 1613"/>
              <a:gd name="T8" fmla="*/ 2147483646 w 305"/>
              <a:gd name="T9" fmla="*/ 2147483646 h 1613"/>
              <a:gd name="T10" fmla="*/ 2147483646 w 305"/>
              <a:gd name="T11" fmla="*/ 2147483646 h 1613"/>
              <a:gd name="T12" fmla="*/ 2147483646 w 305"/>
              <a:gd name="T13" fmla="*/ 2147483646 h 1613"/>
              <a:gd name="T14" fmla="*/ 2147483646 w 305"/>
              <a:gd name="T15" fmla="*/ 2147483646 h 1613"/>
              <a:gd name="T16" fmla="*/ 0 w 305"/>
              <a:gd name="T17" fmla="*/ 0 h 161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5"/>
              <a:gd name="T28" fmla="*/ 0 h 1613"/>
              <a:gd name="T29" fmla="*/ 305 w 305"/>
              <a:gd name="T30" fmla="*/ 1613 h 161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5" h="1613">
                <a:moveTo>
                  <a:pt x="305" y="1613"/>
                </a:moveTo>
                <a:cubicBezTo>
                  <a:pt x="295" y="1582"/>
                  <a:pt x="281" y="1562"/>
                  <a:pt x="271" y="1532"/>
                </a:cubicBezTo>
                <a:cubicBezTo>
                  <a:pt x="282" y="1137"/>
                  <a:pt x="281" y="1347"/>
                  <a:pt x="265" y="800"/>
                </a:cubicBezTo>
                <a:cubicBezTo>
                  <a:pt x="261" y="667"/>
                  <a:pt x="256" y="564"/>
                  <a:pt x="224" y="441"/>
                </a:cubicBezTo>
                <a:cubicBezTo>
                  <a:pt x="211" y="390"/>
                  <a:pt x="213" y="343"/>
                  <a:pt x="183" y="298"/>
                </a:cubicBezTo>
                <a:cubicBezTo>
                  <a:pt x="176" y="276"/>
                  <a:pt x="149" y="237"/>
                  <a:pt x="149" y="237"/>
                </a:cubicBezTo>
                <a:cubicBezTo>
                  <a:pt x="141" y="146"/>
                  <a:pt x="144" y="129"/>
                  <a:pt x="75" y="81"/>
                </a:cubicBezTo>
                <a:cubicBezTo>
                  <a:pt x="63" y="46"/>
                  <a:pt x="72" y="67"/>
                  <a:pt x="41" y="20"/>
                </a:cubicBezTo>
                <a:cubicBezTo>
                  <a:pt x="33" y="7"/>
                  <a:pt x="0" y="0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455" name="Line 19"/>
          <p:cNvSpPr>
            <a:spLocks noChangeShapeType="1"/>
          </p:cNvSpPr>
          <p:nvPr/>
        </p:nvSpPr>
        <p:spPr bwMode="auto">
          <a:xfrm>
            <a:off x="5435600" y="4652963"/>
            <a:ext cx="0" cy="0"/>
          </a:xfrm>
          <a:prstGeom prst="line">
            <a:avLst/>
          </a:prstGeom>
          <a:noFill/>
          <a:ln w="38100">
            <a:solidFill>
              <a:srgbClr val="E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456" name="Text Box 20"/>
          <p:cNvSpPr txBox="1">
            <a:spLocks noChangeArrowheads="1"/>
          </p:cNvSpPr>
          <p:nvPr/>
        </p:nvSpPr>
        <p:spPr bwMode="auto">
          <a:xfrm>
            <a:off x="666750" y="6340475"/>
            <a:ext cx="3089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/>
              <a:t>-notch of cardiac apex</a:t>
            </a:r>
          </a:p>
        </p:txBody>
      </p:sp>
      <p:sp>
        <p:nvSpPr>
          <p:cNvPr id="61457" name="Line 21"/>
          <p:cNvSpPr>
            <a:spLocks noChangeShapeType="1"/>
          </p:cNvSpPr>
          <p:nvPr/>
        </p:nvSpPr>
        <p:spPr bwMode="auto">
          <a:xfrm flipV="1">
            <a:off x="2916238" y="6021388"/>
            <a:ext cx="647700" cy="431800"/>
          </a:xfrm>
          <a:prstGeom prst="line">
            <a:avLst/>
          </a:prstGeom>
          <a:noFill/>
          <a:ln w="38100">
            <a:solidFill>
              <a:srgbClr val="E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458" name="Text Box 22"/>
          <p:cNvSpPr txBox="1">
            <a:spLocks noChangeArrowheads="1"/>
          </p:cNvSpPr>
          <p:nvPr/>
        </p:nvSpPr>
        <p:spPr bwMode="auto">
          <a:xfrm>
            <a:off x="1905000" y="2941638"/>
            <a:ext cx="1793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/>
              <a:t>Pulm. tr.</a:t>
            </a:r>
          </a:p>
        </p:txBody>
      </p:sp>
      <p:sp>
        <p:nvSpPr>
          <p:cNvPr id="61459" name="Line 24"/>
          <p:cNvSpPr>
            <a:spLocks noChangeShapeType="1"/>
          </p:cNvSpPr>
          <p:nvPr/>
        </p:nvSpPr>
        <p:spPr bwMode="auto">
          <a:xfrm flipH="1" flipV="1">
            <a:off x="3563938" y="5157788"/>
            <a:ext cx="1512887" cy="719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460" name="Text Box 25"/>
          <p:cNvSpPr txBox="1">
            <a:spLocks noChangeArrowheads="1"/>
          </p:cNvSpPr>
          <p:nvPr/>
        </p:nvSpPr>
        <p:spPr bwMode="auto">
          <a:xfrm>
            <a:off x="4919663" y="2589213"/>
            <a:ext cx="2982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/>
              <a:t>coronary groove</a:t>
            </a:r>
          </a:p>
        </p:txBody>
      </p:sp>
      <p:sp>
        <p:nvSpPr>
          <p:cNvPr id="61461" name="Text Box 26"/>
          <p:cNvSpPr txBox="1">
            <a:spLocks noChangeArrowheads="1"/>
          </p:cNvSpPr>
          <p:nvPr/>
        </p:nvSpPr>
        <p:spPr bwMode="auto">
          <a:xfrm>
            <a:off x="5159375" y="5705475"/>
            <a:ext cx="3984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/>
              <a:t>ant. interventricular groove</a:t>
            </a:r>
          </a:p>
        </p:txBody>
      </p:sp>
      <p:sp>
        <p:nvSpPr>
          <p:cNvPr id="61462" name="Line 27"/>
          <p:cNvSpPr>
            <a:spLocks noChangeShapeType="1"/>
          </p:cNvSpPr>
          <p:nvPr/>
        </p:nvSpPr>
        <p:spPr bwMode="auto">
          <a:xfrm flipH="1">
            <a:off x="3268663" y="2784475"/>
            <a:ext cx="1719262" cy="322263"/>
          </a:xfrm>
          <a:prstGeom prst="line">
            <a:avLst/>
          </a:prstGeom>
          <a:noFill/>
          <a:ln w="38100">
            <a:solidFill>
              <a:srgbClr val="E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3" descr="valve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2468563"/>
            <a:ext cx="6053138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FFFF00"/>
              </a:solidFill>
            </a:endParaRPr>
          </a:p>
        </p:txBody>
      </p:sp>
      <p:sp>
        <p:nvSpPr>
          <p:cNvPr id="110596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>
              <a:solidFill>
                <a:srgbClr val="FFFF00"/>
              </a:solidFill>
            </a:endParaRPr>
          </a:p>
        </p:txBody>
      </p:sp>
      <p:sp>
        <p:nvSpPr>
          <p:cNvPr id="110597" name="AutoShape 7"/>
          <p:cNvSpPr>
            <a:spLocks/>
          </p:cNvSpPr>
          <p:nvPr/>
        </p:nvSpPr>
        <p:spPr bwMode="auto">
          <a:xfrm>
            <a:off x="973138" y="1812925"/>
            <a:ext cx="1138237" cy="609600"/>
          </a:xfrm>
          <a:prstGeom prst="callout1">
            <a:avLst>
              <a:gd name="adj1" fmla="val 18750"/>
              <a:gd name="adj2" fmla="val 106694"/>
              <a:gd name="adj3" fmla="val 191667"/>
              <a:gd name="adj4" fmla="val 153694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Valvulae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(3)</a:t>
            </a:r>
          </a:p>
        </p:txBody>
      </p:sp>
      <p:sp>
        <p:nvSpPr>
          <p:cNvPr id="110598" name="Text Box 8"/>
          <p:cNvSpPr txBox="1">
            <a:spLocks noChangeArrowheads="1"/>
          </p:cNvSpPr>
          <p:nvPr/>
        </p:nvSpPr>
        <p:spPr bwMode="auto">
          <a:xfrm>
            <a:off x="5448300" y="5403850"/>
            <a:ext cx="854075" cy="274638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800"/>
              <a:t>Open</a:t>
            </a:r>
          </a:p>
        </p:txBody>
      </p:sp>
      <p:sp>
        <p:nvSpPr>
          <p:cNvPr id="110599" name="Text Box 9"/>
          <p:cNvSpPr txBox="1">
            <a:spLocks noChangeArrowheads="1"/>
          </p:cNvSpPr>
          <p:nvPr/>
        </p:nvSpPr>
        <p:spPr bwMode="auto">
          <a:xfrm>
            <a:off x="1863725" y="5383213"/>
            <a:ext cx="1123950" cy="274637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800"/>
              <a:t>Closed</a:t>
            </a:r>
          </a:p>
        </p:txBody>
      </p:sp>
      <p:sp>
        <p:nvSpPr>
          <p:cNvPr id="110600" name="Freeform 13"/>
          <p:cNvSpPr>
            <a:spLocks/>
          </p:cNvSpPr>
          <p:nvPr/>
        </p:nvSpPr>
        <p:spPr bwMode="auto">
          <a:xfrm>
            <a:off x="6299200" y="3181350"/>
            <a:ext cx="315913" cy="250825"/>
          </a:xfrm>
          <a:custGeom>
            <a:avLst/>
            <a:gdLst>
              <a:gd name="T0" fmla="*/ 2147483646 w 199"/>
              <a:gd name="T1" fmla="*/ 0 h 158"/>
              <a:gd name="T2" fmla="*/ 2147483646 w 199"/>
              <a:gd name="T3" fmla="*/ 2147483646 h 158"/>
              <a:gd name="T4" fmla="*/ 2147483646 w 199"/>
              <a:gd name="T5" fmla="*/ 2147483646 h 158"/>
              <a:gd name="T6" fmla="*/ 2147483646 w 199"/>
              <a:gd name="T7" fmla="*/ 2147483646 h 158"/>
              <a:gd name="T8" fmla="*/ 2147483646 w 199"/>
              <a:gd name="T9" fmla="*/ 2147483646 h 158"/>
              <a:gd name="T10" fmla="*/ 2147483646 w 199"/>
              <a:gd name="T11" fmla="*/ 2147483646 h 158"/>
              <a:gd name="T12" fmla="*/ 2147483646 w 199"/>
              <a:gd name="T13" fmla="*/ 2147483646 h 158"/>
              <a:gd name="T14" fmla="*/ 2147483646 w 199"/>
              <a:gd name="T15" fmla="*/ 2147483646 h 158"/>
              <a:gd name="T16" fmla="*/ 2147483646 w 199"/>
              <a:gd name="T17" fmla="*/ 2147483646 h 158"/>
              <a:gd name="T18" fmla="*/ 2147483646 w 199"/>
              <a:gd name="T19" fmla="*/ 2147483646 h 158"/>
              <a:gd name="T20" fmla="*/ 2147483646 w 199"/>
              <a:gd name="T21" fmla="*/ 2147483646 h 158"/>
              <a:gd name="T22" fmla="*/ 2147483646 w 199"/>
              <a:gd name="T23" fmla="*/ 2147483646 h 158"/>
              <a:gd name="T24" fmla="*/ 2147483646 w 199"/>
              <a:gd name="T25" fmla="*/ 2147483646 h 158"/>
              <a:gd name="T26" fmla="*/ 2147483646 w 199"/>
              <a:gd name="T27" fmla="*/ 2147483646 h 158"/>
              <a:gd name="T28" fmla="*/ 2147483646 w 199"/>
              <a:gd name="T29" fmla="*/ 2147483646 h 158"/>
              <a:gd name="T30" fmla="*/ 2147483646 w 199"/>
              <a:gd name="T31" fmla="*/ 2147483646 h 158"/>
              <a:gd name="T32" fmla="*/ 2147483646 w 199"/>
              <a:gd name="T33" fmla="*/ 2147483646 h 158"/>
              <a:gd name="T34" fmla="*/ 2147483646 w 199"/>
              <a:gd name="T35" fmla="*/ 2147483646 h 158"/>
              <a:gd name="T36" fmla="*/ 2147483646 w 199"/>
              <a:gd name="T37" fmla="*/ 2147483646 h 158"/>
              <a:gd name="T38" fmla="*/ 0 w 199"/>
              <a:gd name="T39" fmla="*/ 2147483646 h 15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99"/>
              <a:gd name="T61" fmla="*/ 0 h 158"/>
              <a:gd name="T62" fmla="*/ 199 w 199"/>
              <a:gd name="T63" fmla="*/ 158 h 15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99" h="158">
                <a:moveTo>
                  <a:pt x="1" y="0"/>
                </a:moveTo>
                <a:lnTo>
                  <a:pt x="1" y="27"/>
                </a:lnTo>
                <a:lnTo>
                  <a:pt x="16" y="51"/>
                </a:lnTo>
                <a:lnTo>
                  <a:pt x="45" y="72"/>
                </a:lnTo>
                <a:lnTo>
                  <a:pt x="72" y="92"/>
                </a:lnTo>
                <a:lnTo>
                  <a:pt x="90" y="96"/>
                </a:lnTo>
                <a:lnTo>
                  <a:pt x="118" y="107"/>
                </a:lnTo>
                <a:lnTo>
                  <a:pt x="147" y="111"/>
                </a:lnTo>
                <a:lnTo>
                  <a:pt x="181" y="116"/>
                </a:lnTo>
                <a:lnTo>
                  <a:pt x="199" y="119"/>
                </a:lnTo>
                <a:lnTo>
                  <a:pt x="178" y="143"/>
                </a:lnTo>
                <a:lnTo>
                  <a:pt x="141" y="158"/>
                </a:lnTo>
                <a:lnTo>
                  <a:pt x="115" y="156"/>
                </a:lnTo>
                <a:lnTo>
                  <a:pt x="91" y="152"/>
                </a:lnTo>
                <a:lnTo>
                  <a:pt x="66" y="144"/>
                </a:lnTo>
                <a:lnTo>
                  <a:pt x="43" y="128"/>
                </a:lnTo>
                <a:lnTo>
                  <a:pt x="28" y="108"/>
                </a:lnTo>
                <a:lnTo>
                  <a:pt x="13" y="81"/>
                </a:lnTo>
                <a:lnTo>
                  <a:pt x="1" y="51"/>
                </a:lnTo>
                <a:lnTo>
                  <a:pt x="0" y="24"/>
                </a:lnTo>
              </a:path>
            </a:pathLst>
          </a:custGeom>
          <a:solidFill>
            <a:schemeClr val="accent1">
              <a:alpha val="50195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0601" name="Freeform 14"/>
          <p:cNvSpPr>
            <a:spLocks/>
          </p:cNvSpPr>
          <p:nvPr/>
        </p:nvSpPr>
        <p:spPr bwMode="auto">
          <a:xfrm>
            <a:off x="5842000" y="3194050"/>
            <a:ext cx="411163" cy="185738"/>
          </a:xfrm>
          <a:custGeom>
            <a:avLst/>
            <a:gdLst>
              <a:gd name="T0" fmla="*/ 2147483646 w 259"/>
              <a:gd name="T1" fmla="*/ 2147483646 h 117"/>
              <a:gd name="T2" fmla="*/ 2147483646 w 259"/>
              <a:gd name="T3" fmla="*/ 2147483646 h 117"/>
              <a:gd name="T4" fmla="*/ 2147483646 w 259"/>
              <a:gd name="T5" fmla="*/ 2147483646 h 117"/>
              <a:gd name="T6" fmla="*/ 2147483646 w 259"/>
              <a:gd name="T7" fmla="*/ 2147483646 h 117"/>
              <a:gd name="T8" fmla="*/ 2147483646 w 259"/>
              <a:gd name="T9" fmla="*/ 2147483646 h 117"/>
              <a:gd name="T10" fmla="*/ 2147483646 w 259"/>
              <a:gd name="T11" fmla="*/ 2147483646 h 117"/>
              <a:gd name="T12" fmla="*/ 2147483646 w 259"/>
              <a:gd name="T13" fmla="*/ 2147483646 h 117"/>
              <a:gd name="T14" fmla="*/ 2147483646 w 259"/>
              <a:gd name="T15" fmla="*/ 2147483646 h 117"/>
              <a:gd name="T16" fmla="*/ 2147483646 w 259"/>
              <a:gd name="T17" fmla="*/ 0 h 117"/>
              <a:gd name="T18" fmla="*/ 2147483646 w 259"/>
              <a:gd name="T19" fmla="*/ 2147483646 h 117"/>
              <a:gd name="T20" fmla="*/ 2147483646 w 259"/>
              <a:gd name="T21" fmla="*/ 2147483646 h 117"/>
              <a:gd name="T22" fmla="*/ 2147483646 w 259"/>
              <a:gd name="T23" fmla="*/ 2147483646 h 117"/>
              <a:gd name="T24" fmla="*/ 2147483646 w 259"/>
              <a:gd name="T25" fmla="*/ 2147483646 h 117"/>
              <a:gd name="T26" fmla="*/ 2147483646 w 259"/>
              <a:gd name="T27" fmla="*/ 2147483646 h 117"/>
              <a:gd name="T28" fmla="*/ 2147483646 w 259"/>
              <a:gd name="T29" fmla="*/ 2147483646 h 117"/>
              <a:gd name="T30" fmla="*/ 2147483646 w 259"/>
              <a:gd name="T31" fmla="*/ 2147483646 h 117"/>
              <a:gd name="T32" fmla="*/ 2147483646 w 259"/>
              <a:gd name="T33" fmla="*/ 2147483646 h 117"/>
              <a:gd name="T34" fmla="*/ 0 w 259"/>
              <a:gd name="T35" fmla="*/ 2147483646 h 11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59"/>
              <a:gd name="T55" fmla="*/ 0 h 117"/>
              <a:gd name="T56" fmla="*/ 259 w 259"/>
              <a:gd name="T57" fmla="*/ 117 h 11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59" h="117">
                <a:moveTo>
                  <a:pt x="4" y="61"/>
                </a:moveTo>
                <a:lnTo>
                  <a:pt x="31" y="66"/>
                </a:lnTo>
                <a:lnTo>
                  <a:pt x="67" y="63"/>
                </a:lnTo>
                <a:lnTo>
                  <a:pt x="108" y="58"/>
                </a:lnTo>
                <a:lnTo>
                  <a:pt x="150" y="51"/>
                </a:lnTo>
                <a:lnTo>
                  <a:pt x="183" y="43"/>
                </a:lnTo>
                <a:lnTo>
                  <a:pt x="214" y="33"/>
                </a:lnTo>
                <a:lnTo>
                  <a:pt x="238" y="16"/>
                </a:lnTo>
                <a:lnTo>
                  <a:pt x="259" y="0"/>
                </a:lnTo>
                <a:lnTo>
                  <a:pt x="249" y="27"/>
                </a:lnTo>
                <a:lnTo>
                  <a:pt x="225" y="61"/>
                </a:lnTo>
                <a:lnTo>
                  <a:pt x="198" y="90"/>
                </a:lnTo>
                <a:lnTo>
                  <a:pt x="156" y="106"/>
                </a:lnTo>
                <a:lnTo>
                  <a:pt x="123" y="114"/>
                </a:lnTo>
                <a:lnTo>
                  <a:pt x="79" y="117"/>
                </a:lnTo>
                <a:lnTo>
                  <a:pt x="52" y="115"/>
                </a:lnTo>
                <a:lnTo>
                  <a:pt x="30" y="102"/>
                </a:lnTo>
                <a:lnTo>
                  <a:pt x="0" y="70"/>
                </a:lnTo>
              </a:path>
            </a:pathLst>
          </a:custGeom>
          <a:solidFill>
            <a:schemeClr val="accent1">
              <a:alpha val="50195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0602" name="Rectangle 4"/>
          <p:cNvSpPr>
            <a:spLocks noChangeArrowheads="1"/>
          </p:cNvSpPr>
          <p:nvPr/>
        </p:nvSpPr>
        <p:spPr bwMode="auto">
          <a:xfrm>
            <a:off x="2292350" y="144463"/>
            <a:ext cx="41798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CARDIAC VALVES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(semilunar valves)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10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t="3404" r="18350" b="13104"/>
          <a:stretch>
            <a:fillRect/>
          </a:stretch>
        </p:blipFill>
        <p:spPr bwMode="auto">
          <a:xfrm>
            <a:off x="0" y="390525"/>
            <a:ext cx="9144000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555625" y="1879600"/>
            <a:ext cx="3000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pars tensa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pars flaccida (lunula)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nodulus</a:t>
            </a:r>
          </a:p>
        </p:txBody>
      </p:sp>
      <p:sp>
        <p:nvSpPr>
          <p:cNvPr id="112644" name="Text Box 5"/>
          <p:cNvSpPr txBox="1">
            <a:spLocks noChangeArrowheads="1"/>
          </p:cNvSpPr>
          <p:nvPr/>
        </p:nvSpPr>
        <p:spPr bwMode="auto">
          <a:xfrm>
            <a:off x="6202363" y="3144838"/>
            <a:ext cx="1062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 Narrow" panose="020B0606020202030204" pitchFamily="34" charset="0"/>
              </a:rPr>
              <a:t>pars tensa</a:t>
            </a:r>
          </a:p>
        </p:txBody>
      </p:sp>
      <p:sp>
        <p:nvSpPr>
          <p:cNvPr id="112645" name="Line 6"/>
          <p:cNvSpPr>
            <a:spLocks noChangeShapeType="1"/>
          </p:cNvSpPr>
          <p:nvPr/>
        </p:nvSpPr>
        <p:spPr bwMode="auto">
          <a:xfrm>
            <a:off x="6238875" y="2557463"/>
            <a:ext cx="34925" cy="7985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646" name="Text Box 7"/>
          <p:cNvSpPr txBox="1">
            <a:spLocks noChangeArrowheads="1"/>
          </p:cNvSpPr>
          <p:nvPr/>
        </p:nvSpPr>
        <p:spPr bwMode="auto">
          <a:xfrm>
            <a:off x="2960688" y="6108700"/>
            <a:ext cx="1062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 Narrow" panose="020B0606020202030204" pitchFamily="34" charset="0"/>
              </a:rPr>
              <a:t>pars tensa</a:t>
            </a:r>
          </a:p>
        </p:txBody>
      </p:sp>
      <p:sp>
        <p:nvSpPr>
          <p:cNvPr id="112647" name="Line 8"/>
          <p:cNvSpPr>
            <a:spLocks noChangeShapeType="1"/>
          </p:cNvSpPr>
          <p:nvPr/>
        </p:nvSpPr>
        <p:spPr bwMode="auto">
          <a:xfrm flipH="1">
            <a:off x="3135313" y="5311775"/>
            <a:ext cx="706437" cy="879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648" name="Rectangle 4"/>
          <p:cNvSpPr>
            <a:spLocks noChangeArrowheads="1"/>
          </p:cNvSpPr>
          <p:nvPr/>
        </p:nvSpPr>
        <p:spPr bwMode="auto">
          <a:xfrm>
            <a:off x="204788" y="641350"/>
            <a:ext cx="41798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CARDIAC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VALVES</a:t>
            </a:r>
            <a:endParaRPr lang="hu-HU" altLang="hu-HU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/>
              <a:t>(</a:t>
            </a:r>
            <a:r>
              <a:rPr lang="hu-HU" altLang="hu-HU" sz="2400" b="1" dirty="0" err="1"/>
              <a:t>semilunar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valves</a:t>
            </a:r>
            <a:r>
              <a:rPr lang="hu-HU" altLang="hu-HU" sz="2400" b="1" dirty="0"/>
              <a:t>/</a:t>
            </a:r>
            <a:r>
              <a:rPr lang="hu-HU" altLang="hu-HU" sz="2400" b="1" dirty="0" err="1"/>
              <a:t>cusps</a:t>
            </a:r>
            <a:r>
              <a:rPr lang="hu-HU" altLang="hu-HU" sz="2400" b="1" dirty="0"/>
              <a:t>))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314206"/>
            <a:ext cx="7038975" cy="554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96888" y="196850"/>
            <a:ext cx="83931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CARDIAC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VALVES</a:t>
            </a:r>
            <a:endParaRPr lang="hu-HU" altLang="hu-HU" sz="2400" b="1" dirty="0"/>
          </a:p>
          <a:p>
            <a:pPr algn="ctr">
              <a:spcBef>
                <a:spcPct val="0"/>
              </a:spcBef>
              <a:buNone/>
            </a:pPr>
            <a:r>
              <a:rPr lang="hu-HU" altLang="hu-HU" sz="2400" b="1" dirty="0"/>
              <a:t>(</a:t>
            </a:r>
            <a:r>
              <a:rPr lang="hu-HU" altLang="hu-HU" sz="2400" b="1" dirty="0" err="1"/>
              <a:t>semilunar</a:t>
            </a:r>
            <a:r>
              <a:rPr lang="hu-HU" altLang="hu-HU" sz="2400" b="1" dirty="0"/>
              <a:t> </a:t>
            </a:r>
            <a:r>
              <a:rPr lang="hu-HU" altLang="hu-HU" sz="2400" b="1" dirty="0" err="1" smtClean="0"/>
              <a:t>valves</a:t>
            </a:r>
            <a:r>
              <a:rPr lang="hu-HU" altLang="hu-HU" sz="2400" b="1" dirty="0" smtClean="0"/>
              <a:t>/</a:t>
            </a:r>
            <a:r>
              <a:rPr lang="hu-HU" altLang="hu-HU" sz="2400" b="1" dirty="0" err="1" smtClean="0"/>
              <a:t>cusps</a:t>
            </a:r>
            <a:r>
              <a:rPr lang="hu-HU" altLang="hu-HU" sz="2400" b="1" dirty="0"/>
              <a:t> - </a:t>
            </a:r>
            <a:r>
              <a:rPr lang="hu-HU" altLang="hu-HU" sz="2400" b="1" dirty="0" err="1"/>
              <a:t>pulmonary</a:t>
            </a:r>
            <a:r>
              <a:rPr lang="hu-HU" altLang="hu-HU" sz="2400" b="1" dirty="0"/>
              <a:t> </a:t>
            </a:r>
            <a:r>
              <a:rPr lang="hu-HU" altLang="hu-HU" sz="2400" b="1" dirty="0" err="1" smtClean="0"/>
              <a:t>valve</a:t>
            </a:r>
            <a:r>
              <a:rPr lang="hu-HU" altLang="hu-HU" sz="2400" b="1" dirty="0" smtClean="0"/>
              <a:t>)</a:t>
            </a:r>
            <a:endParaRPr lang="hu-HU" alt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pulmaortabil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1628775"/>
            <a:ext cx="3519487" cy="4824413"/>
          </a:xfrm>
          <a:noFill/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1722438" y="1125538"/>
            <a:ext cx="2289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 dirty="0" err="1"/>
              <a:t>-pulmonary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valve</a:t>
            </a:r>
            <a:endParaRPr lang="en-US" altLang="hu-HU" sz="1800" b="1" dirty="0"/>
          </a:p>
        </p:txBody>
      </p:sp>
      <p:sp>
        <p:nvSpPr>
          <p:cNvPr id="114692" name="Line 4"/>
          <p:cNvSpPr>
            <a:spLocks noChangeShapeType="1"/>
          </p:cNvSpPr>
          <p:nvPr/>
        </p:nvSpPr>
        <p:spPr bwMode="auto">
          <a:xfrm flipH="1">
            <a:off x="3162300" y="1482725"/>
            <a:ext cx="247650" cy="433388"/>
          </a:xfrm>
          <a:prstGeom prst="line">
            <a:avLst/>
          </a:prstGeom>
          <a:noFill/>
          <a:ln w="76200">
            <a:solidFill>
              <a:srgbClr val="E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1454150" y="6502400"/>
            <a:ext cx="151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-aortic valve</a:t>
            </a:r>
            <a:endParaRPr lang="en-US" altLang="hu-HU" sz="1800" b="1"/>
          </a:p>
        </p:txBody>
      </p:sp>
      <p:sp>
        <p:nvSpPr>
          <p:cNvPr id="114694" name="Line 6"/>
          <p:cNvSpPr>
            <a:spLocks noChangeShapeType="1"/>
          </p:cNvSpPr>
          <p:nvPr/>
        </p:nvSpPr>
        <p:spPr bwMode="auto">
          <a:xfrm flipV="1">
            <a:off x="2946400" y="5805488"/>
            <a:ext cx="71438" cy="719137"/>
          </a:xfrm>
          <a:prstGeom prst="line">
            <a:avLst/>
          </a:prstGeom>
          <a:noFill/>
          <a:ln w="76200">
            <a:solidFill>
              <a:srgbClr val="E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pic>
        <p:nvPicPr>
          <p:cNvPr id="114695" name="Picture 2" descr="anulus fibrosus valv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1654175"/>
            <a:ext cx="448310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5626100" y="17653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/>
              <a:t>A</a:t>
            </a:r>
          </a:p>
        </p:txBody>
      </p:sp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5578475" y="2274888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/>
              <a:t>L</a:t>
            </a:r>
          </a:p>
        </p:txBody>
      </p:sp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6005513" y="2968625"/>
            <a:ext cx="369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/>
              <a:t>L</a:t>
            </a:r>
          </a:p>
        </p:txBody>
      </p:sp>
      <p:sp>
        <p:nvSpPr>
          <p:cNvPr id="114699" name="Text Box 11"/>
          <p:cNvSpPr txBox="1">
            <a:spLocks noChangeArrowheads="1"/>
          </p:cNvSpPr>
          <p:nvPr/>
        </p:nvSpPr>
        <p:spPr bwMode="auto">
          <a:xfrm>
            <a:off x="6062663" y="2030413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/>
              <a:t>R</a:t>
            </a:r>
          </a:p>
        </p:txBody>
      </p:sp>
      <p:sp>
        <p:nvSpPr>
          <p:cNvPr id="114700" name="Text Box 12"/>
          <p:cNvSpPr txBox="1">
            <a:spLocks noChangeArrowheads="1"/>
          </p:cNvSpPr>
          <p:nvPr/>
        </p:nvSpPr>
        <p:spPr bwMode="auto">
          <a:xfrm>
            <a:off x="6467475" y="287655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/>
              <a:t>R</a:t>
            </a:r>
          </a:p>
        </p:txBody>
      </p:sp>
      <p:sp>
        <p:nvSpPr>
          <p:cNvPr id="114701" name="Text Box 13"/>
          <p:cNvSpPr txBox="1">
            <a:spLocks noChangeArrowheads="1"/>
          </p:cNvSpPr>
          <p:nvPr/>
        </p:nvSpPr>
        <p:spPr bwMode="auto">
          <a:xfrm>
            <a:off x="6502400" y="33639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/>
              <a:t>P</a:t>
            </a:r>
          </a:p>
        </p:txBody>
      </p:sp>
      <p:sp>
        <p:nvSpPr>
          <p:cNvPr id="114702" name="Rectangle 4"/>
          <p:cNvSpPr>
            <a:spLocks noChangeArrowheads="1"/>
          </p:cNvSpPr>
          <p:nvPr/>
        </p:nvSpPr>
        <p:spPr bwMode="auto">
          <a:xfrm>
            <a:off x="2292350" y="144463"/>
            <a:ext cx="41798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CARDIAC VALVES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(semilunar valves)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CARDIAC CYCLE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FFFF00"/>
              </a:solidFill>
            </a:endParaRP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>
              <a:solidFill>
                <a:srgbClr val="FFFF00"/>
              </a:solidFill>
            </a:endParaRPr>
          </a:p>
        </p:txBody>
      </p:sp>
      <p:pic>
        <p:nvPicPr>
          <p:cNvPr id="115718" name="Picture 6" descr="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2055813"/>
            <a:ext cx="6902450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2030413" y="5719763"/>
            <a:ext cx="1085850" cy="27463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800"/>
              <a:t>Diastole</a:t>
            </a:r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5554663" y="5719763"/>
            <a:ext cx="1085850" cy="27463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800"/>
              <a:t>Systole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Élőláb helye 3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u-HU" sz="1400"/>
              <a:t>Shina Alagia</a:t>
            </a:r>
          </a:p>
        </p:txBody>
      </p:sp>
      <p:sp>
        <p:nvSpPr>
          <p:cNvPr id="1167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hu-HU" sz="2400" smtClean="0"/>
              <a:t>Cardiac Cycle</a:t>
            </a:r>
          </a:p>
        </p:txBody>
      </p:sp>
      <p:grpSp>
        <p:nvGrpSpPr>
          <p:cNvPr id="116740" name="Group 3"/>
          <p:cNvGrpSpPr>
            <a:grpSpLocks/>
          </p:cNvGrpSpPr>
          <p:nvPr/>
        </p:nvGrpSpPr>
        <p:grpSpPr bwMode="auto">
          <a:xfrm>
            <a:off x="228600" y="838200"/>
            <a:ext cx="2133600" cy="2667000"/>
            <a:chOff x="1505" y="93"/>
            <a:chExt cx="931" cy="1154"/>
          </a:xfrm>
        </p:grpSpPr>
        <p:sp>
          <p:nvSpPr>
            <p:cNvPr id="117167" name="Freeform 4"/>
            <p:cNvSpPr>
              <a:spLocks/>
            </p:cNvSpPr>
            <p:nvPr/>
          </p:nvSpPr>
          <p:spPr bwMode="auto">
            <a:xfrm>
              <a:off x="2056" y="532"/>
              <a:ext cx="107" cy="101"/>
            </a:xfrm>
            <a:custGeom>
              <a:avLst/>
              <a:gdLst>
                <a:gd name="T0" fmla="*/ 233 w 99"/>
                <a:gd name="T1" fmla="*/ 447 h 87"/>
                <a:gd name="T2" fmla="*/ 97 w 99"/>
                <a:gd name="T3" fmla="*/ 147 h 87"/>
                <a:gd name="T4" fmla="*/ 2 w 99"/>
                <a:gd name="T5" fmla="*/ 0 h 87"/>
                <a:gd name="T6" fmla="*/ 0 w 99"/>
                <a:gd name="T7" fmla="*/ 57 h 87"/>
                <a:gd name="T8" fmla="*/ 120 w 99"/>
                <a:gd name="T9" fmla="*/ 246 h 87"/>
                <a:gd name="T10" fmla="*/ 63 w 99"/>
                <a:gd name="T11" fmla="*/ 231 h 87"/>
                <a:gd name="T12" fmla="*/ 125 w 99"/>
                <a:gd name="T13" fmla="*/ 303 h 87"/>
                <a:gd name="T14" fmla="*/ 233 w 99"/>
                <a:gd name="T15" fmla="*/ 447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87"/>
                <a:gd name="T26" fmla="*/ 99 w 99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87">
                  <a:moveTo>
                    <a:pt x="99" y="87"/>
                  </a:moveTo>
                  <a:cubicBezTo>
                    <a:pt x="98" y="55"/>
                    <a:pt x="54" y="36"/>
                    <a:pt x="41" y="29"/>
                  </a:cubicBezTo>
                  <a:cubicBezTo>
                    <a:pt x="29" y="22"/>
                    <a:pt x="17" y="17"/>
                    <a:pt x="2" y="0"/>
                  </a:cubicBezTo>
                  <a:cubicBezTo>
                    <a:pt x="1" y="3"/>
                    <a:pt x="0" y="7"/>
                    <a:pt x="0" y="11"/>
                  </a:cubicBezTo>
                  <a:cubicBezTo>
                    <a:pt x="12" y="25"/>
                    <a:pt x="56" y="40"/>
                    <a:pt x="51" y="48"/>
                  </a:cubicBezTo>
                  <a:cubicBezTo>
                    <a:pt x="45" y="58"/>
                    <a:pt x="31" y="51"/>
                    <a:pt x="27" y="45"/>
                  </a:cubicBezTo>
                  <a:cubicBezTo>
                    <a:pt x="35" y="58"/>
                    <a:pt x="38" y="60"/>
                    <a:pt x="54" y="59"/>
                  </a:cubicBezTo>
                  <a:cubicBezTo>
                    <a:pt x="72" y="57"/>
                    <a:pt x="76" y="51"/>
                    <a:pt x="99" y="87"/>
                  </a:cubicBezTo>
                  <a:close/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68" name="Freeform 5"/>
            <p:cNvSpPr>
              <a:spLocks/>
            </p:cNvSpPr>
            <p:nvPr/>
          </p:nvSpPr>
          <p:spPr bwMode="auto">
            <a:xfrm>
              <a:off x="1814" y="480"/>
              <a:ext cx="16" cy="23"/>
            </a:xfrm>
            <a:custGeom>
              <a:avLst/>
              <a:gdLst>
                <a:gd name="T0" fmla="*/ 7 w 15"/>
                <a:gd name="T1" fmla="*/ 3 h 20"/>
                <a:gd name="T2" fmla="*/ 4 w 15"/>
                <a:gd name="T3" fmla="*/ 69 h 20"/>
                <a:gd name="T4" fmla="*/ 25 w 15"/>
                <a:gd name="T5" fmla="*/ 37 h 20"/>
                <a:gd name="T6" fmla="*/ 0 60000 65536"/>
                <a:gd name="T7" fmla="*/ 0 60000 65536"/>
                <a:gd name="T8" fmla="*/ 0 60000 65536"/>
                <a:gd name="T9" fmla="*/ 0 w 15"/>
                <a:gd name="T10" fmla="*/ 0 h 20"/>
                <a:gd name="T11" fmla="*/ 15 w 15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20">
                  <a:moveTo>
                    <a:pt x="7" y="3"/>
                  </a:moveTo>
                  <a:cubicBezTo>
                    <a:pt x="0" y="0"/>
                    <a:pt x="1" y="12"/>
                    <a:pt x="4" y="15"/>
                  </a:cubicBezTo>
                  <a:cubicBezTo>
                    <a:pt x="9" y="20"/>
                    <a:pt x="15" y="14"/>
                    <a:pt x="13" y="8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69" name="Freeform 6"/>
            <p:cNvSpPr>
              <a:spLocks/>
            </p:cNvSpPr>
            <p:nvPr/>
          </p:nvSpPr>
          <p:spPr bwMode="auto">
            <a:xfrm>
              <a:off x="1680" y="938"/>
              <a:ext cx="141" cy="233"/>
            </a:xfrm>
            <a:custGeom>
              <a:avLst/>
              <a:gdLst>
                <a:gd name="T0" fmla="*/ 140 w 130"/>
                <a:gd name="T1" fmla="*/ 253 h 201"/>
                <a:gd name="T2" fmla="*/ 138 w 130"/>
                <a:gd name="T3" fmla="*/ 253 h 201"/>
                <a:gd name="T4" fmla="*/ 0 w 130"/>
                <a:gd name="T5" fmla="*/ 0 h 201"/>
                <a:gd name="T6" fmla="*/ 18 w 130"/>
                <a:gd name="T7" fmla="*/ 305 h 201"/>
                <a:gd name="T8" fmla="*/ 22 w 130"/>
                <a:gd name="T9" fmla="*/ 944 h 201"/>
                <a:gd name="T10" fmla="*/ 22 w 130"/>
                <a:gd name="T11" fmla="*/ 944 h 201"/>
                <a:gd name="T12" fmla="*/ 22 w 130"/>
                <a:gd name="T13" fmla="*/ 951 h 201"/>
                <a:gd name="T14" fmla="*/ 170 w 130"/>
                <a:gd name="T15" fmla="*/ 1021 h 201"/>
                <a:gd name="T16" fmla="*/ 317 w 130"/>
                <a:gd name="T17" fmla="*/ 951 h 201"/>
                <a:gd name="T18" fmla="*/ 317 w 130"/>
                <a:gd name="T19" fmla="*/ 944 h 201"/>
                <a:gd name="T20" fmla="*/ 317 w 130"/>
                <a:gd name="T21" fmla="*/ 944 h 201"/>
                <a:gd name="T22" fmla="*/ 317 w 130"/>
                <a:gd name="T23" fmla="*/ 515 h 201"/>
                <a:gd name="T24" fmla="*/ 291 w 130"/>
                <a:gd name="T25" fmla="*/ 490 h 201"/>
                <a:gd name="T26" fmla="*/ 140 w 130"/>
                <a:gd name="T27" fmla="*/ 253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7" y="50"/>
                  </a:moveTo>
                  <a:cubicBezTo>
                    <a:pt x="57" y="50"/>
                    <a:pt x="57" y="50"/>
                    <a:pt x="56" y="50"/>
                  </a:cubicBezTo>
                  <a:cubicBezTo>
                    <a:pt x="34" y="56"/>
                    <a:pt x="15" y="35"/>
                    <a:pt x="0" y="0"/>
                  </a:cubicBezTo>
                  <a:cubicBezTo>
                    <a:pt x="4" y="21"/>
                    <a:pt x="7" y="43"/>
                    <a:pt x="7" y="60"/>
                  </a:cubicBezTo>
                  <a:cubicBezTo>
                    <a:pt x="7" y="122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5"/>
                    <a:pt x="36" y="201"/>
                    <a:pt x="70" y="201"/>
                  </a:cubicBezTo>
                  <a:cubicBezTo>
                    <a:pt x="103" y="201"/>
                    <a:pt x="130" y="195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27" y="100"/>
                    <a:pt x="123" y="98"/>
                    <a:pt x="119" y="97"/>
                  </a:cubicBezTo>
                  <a:cubicBezTo>
                    <a:pt x="99" y="87"/>
                    <a:pt x="77" y="72"/>
                    <a:pt x="57" y="50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70" name="Freeform 7"/>
            <p:cNvSpPr>
              <a:spLocks/>
            </p:cNvSpPr>
            <p:nvPr/>
          </p:nvSpPr>
          <p:spPr bwMode="auto">
            <a:xfrm>
              <a:off x="1687" y="950"/>
              <a:ext cx="135" cy="219"/>
            </a:xfrm>
            <a:custGeom>
              <a:avLst/>
              <a:gdLst>
                <a:gd name="T0" fmla="*/ 307 w 124"/>
                <a:gd name="T1" fmla="*/ 443 h 190"/>
                <a:gd name="T2" fmla="*/ 295 w 124"/>
                <a:gd name="T3" fmla="*/ 841 h 190"/>
                <a:gd name="T4" fmla="*/ 106 w 124"/>
                <a:gd name="T5" fmla="*/ 864 h 190"/>
                <a:gd name="T6" fmla="*/ 258 w 124"/>
                <a:gd name="T7" fmla="*/ 722 h 190"/>
                <a:gd name="T8" fmla="*/ 220 w 124"/>
                <a:gd name="T9" fmla="*/ 465 h 190"/>
                <a:gd name="T10" fmla="*/ 0 w 124"/>
                <a:gd name="T11" fmla="*/ 0 h 190"/>
                <a:gd name="T12" fmla="*/ 174 w 124"/>
                <a:gd name="T13" fmla="*/ 279 h 190"/>
                <a:gd name="T14" fmla="*/ 307 w 124"/>
                <a:gd name="T15" fmla="*/ 443 h 1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4"/>
                <a:gd name="T25" fmla="*/ 0 h 190"/>
                <a:gd name="T26" fmla="*/ 124 w 124"/>
                <a:gd name="T27" fmla="*/ 190 h 1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4" h="190">
                  <a:moveTo>
                    <a:pt x="120" y="93"/>
                  </a:moveTo>
                  <a:cubicBezTo>
                    <a:pt x="118" y="112"/>
                    <a:pt x="124" y="165"/>
                    <a:pt x="117" y="176"/>
                  </a:cubicBezTo>
                  <a:cubicBezTo>
                    <a:pt x="107" y="190"/>
                    <a:pt x="55" y="185"/>
                    <a:pt x="41" y="181"/>
                  </a:cubicBezTo>
                  <a:cubicBezTo>
                    <a:pt x="59" y="184"/>
                    <a:pt x="91" y="167"/>
                    <a:pt x="100" y="151"/>
                  </a:cubicBezTo>
                  <a:cubicBezTo>
                    <a:pt x="110" y="132"/>
                    <a:pt x="99" y="113"/>
                    <a:pt x="86" y="98"/>
                  </a:cubicBezTo>
                  <a:cubicBezTo>
                    <a:pt x="65" y="74"/>
                    <a:pt x="6" y="36"/>
                    <a:pt x="0" y="0"/>
                  </a:cubicBezTo>
                  <a:cubicBezTo>
                    <a:pt x="12" y="17"/>
                    <a:pt x="52" y="44"/>
                    <a:pt x="68" y="58"/>
                  </a:cubicBezTo>
                  <a:cubicBezTo>
                    <a:pt x="81" y="70"/>
                    <a:pt x="100" y="95"/>
                    <a:pt x="120" y="93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71" name="Freeform 8"/>
            <p:cNvSpPr>
              <a:spLocks noEditPoints="1"/>
            </p:cNvSpPr>
            <p:nvPr/>
          </p:nvSpPr>
          <p:spPr bwMode="auto">
            <a:xfrm>
              <a:off x="2235" y="435"/>
              <a:ext cx="103" cy="153"/>
            </a:xfrm>
            <a:custGeom>
              <a:avLst/>
              <a:gdLst>
                <a:gd name="T0" fmla="*/ 179 w 95"/>
                <a:gd name="T1" fmla="*/ 246 h 132"/>
                <a:gd name="T2" fmla="*/ 95 w 95"/>
                <a:gd name="T3" fmla="*/ 285 h 132"/>
                <a:gd name="T4" fmla="*/ 121 w 95"/>
                <a:gd name="T5" fmla="*/ 422 h 132"/>
                <a:gd name="T6" fmla="*/ 152 w 95"/>
                <a:gd name="T7" fmla="*/ 669 h 132"/>
                <a:gd name="T8" fmla="*/ 152 w 95"/>
                <a:gd name="T9" fmla="*/ 669 h 132"/>
                <a:gd name="T10" fmla="*/ 202 w 95"/>
                <a:gd name="T11" fmla="*/ 411 h 132"/>
                <a:gd name="T12" fmla="*/ 179 w 95"/>
                <a:gd name="T13" fmla="*/ 246 h 132"/>
                <a:gd name="T14" fmla="*/ 138 w 95"/>
                <a:gd name="T15" fmla="*/ 0 h 132"/>
                <a:gd name="T16" fmla="*/ 0 w 95"/>
                <a:gd name="T17" fmla="*/ 70 h 132"/>
                <a:gd name="T18" fmla="*/ 85 w 95"/>
                <a:gd name="T19" fmla="*/ 253 h 132"/>
                <a:gd name="T20" fmla="*/ 154 w 95"/>
                <a:gd name="T21" fmla="*/ 162 h 132"/>
                <a:gd name="T22" fmla="*/ 138 w 95"/>
                <a:gd name="T23" fmla="*/ 0 h 1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5"/>
                <a:gd name="T37" fmla="*/ 0 h 132"/>
                <a:gd name="T38" fmla="*/ 95 w 95"/>
                <a:gd name="T39" fmla="*/ 132 h 1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5" h="132">
                  <a:moveTo>
                    <a:pt x="73" y="48"/>
                  </a:moveTo>
                  <a:cubicBezTo>
                    <a:pt x="65" y="47"/>
                    <a:pt x="59" y="48"/>
                    <a:pt x="39" y="56"/>
                  </a:cubicBezTo>
                  <a:cubicBezTo>
                    <a:pt x="44" y="64"/>
                    <a:pt x="48" y="73"/>
                    <a:pt x="50" y="83"/>
                  </a:cubicBezTo>
                  <a:cubicBezTo>
                    <a:pt x="57" y="107"/>
                    <a:pt x="55" y="113"/>
                    <a:pt x="62" y="132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57" y="111"/>
                    <a:pt x="72" y="89"/>
                    <a:pt x="83" y="82"/>
                  </a:cubicBezTo>
                  <a:cubicBezTo>
                    <a:pt x="95" y="75"/>
                    <a:pt x="85" y="49"/>
                    <a:pt x="73" y="48"/>
                  </a:cubicBezTo>
                  <a:close/>
                  <a:moveTo>
                    <a:pt x="56" y="0"/>
                  </a:moveTo>
                  <a:cubicBezTo>
                    <a:pt x="56" y="0"/>
                    <a:pt x="21" y="1"/>
                    <a:pt x="0" y="14"/>
                  </a:cubicBezTo>
                  <a:cubicBezTo>
                    <a:pt x="10" y="21"/>
                    <a:pt x="24" y="33"/>
                    <a:pt x="35" y="50"/>
                  </a:cubicBezTo>
                  <a:cubicBezTo>
                    <a:pt x="39" y="45"/>
                    <a:pt x="49" y="40"/>
                    <a:pt x="64" y="32"/>
                  </a:cubicBezTo>
                  <a:cubicBezTo>
                    <a:pt x="70" y="26"/>
                    <a:pt x="70" y="6"/>
                    <a:pt x="56" y="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72" name="Freeform 9"/>
            <p:cNvSpPr>
              <a:spLocks/>
            </p:cNvSpPr>
            <p:nvPr/>
          </p:nvSpPr>
          <p:spPr bwMode="auto">
            <a:xfrm>
              <a:off x="1927" y="281"/>
              <a:ext cx="353" cy="374"/>
            </a:xfrm>
            <a:custGeom>
              <a:avLst/>
              <a:gdLst>
                <a:gd name="T0" fmla="*/ 280 w 326"/>
                <a:gd name="T1" fmla="*/ 1171 h 323"/>
                <a:gd name="T2" fmla="*/ 319 w 326"/>
                <a:gd name="T3" fmla="*/ 907 h 323"/>
                <a:gd name="T4" fmla="*/ 740 w 326"/>
                <a:gd name="T5" fmla="*/ 475 h 323"/>
                <a:gd name="T6" fmla="*/ 750 w 326"/>
                <a:gd name="T7" fmla="*/ 286 h 323"/>
                <a:gd name="T8" fmla="*/ 625 w 326"/>
                <a:gd name="T9" fmla="*/ 264 h 323"/>
                <a:gd name="T10" fmla="*/ 750 w 326"/>
                <a:gd name="T11" fmla="*/ 236 h 323"/>
                <a:gd name="T12" fmla="*/ 751 w 326"/>
                <a:gd name="T13" fmla="*/ 25 h 323"/>
                <a:gd name="T14" fmla="*/ 326 w 326"/>
                <a:gd name="T15" fmla="*/ 22 h 323"/>
                <a:gd name="T16" fmla="*/ 226 w 326"/>
                <a:gd name="T17" fmla="*/ 29 h 323"/>
                <a:gd name="T18" fmla="*/ 226 w 326"/>
                <a:gd name="T19" fmla="*/ 29 h 323"/>
                <a:gd name="T20" fmla="*/ 226 w 326"/>
                <a:gd name="T21" fmla="*/ 29 h 323"/>
                <a:gd name="T22" fmla="*/ 142 w 326"/>
                <a:gd name="T23" fmla="*/ 1 h 323"/>
                <a:gd name="T24" fmla="*/ 140 w 326"/>
                <a:gd name="T25" fmla="*/ 0 h 323"/>
                <a:gd name="T26" fmla="*/ 79 w 326"/>
                <a:gd name="T27" fmla="*/ 499 h 323"/>
                <a:gd name="T28" fmla="*/ 83 w 326"/>
                <a:gd name="T29" fmla="*/ 500 h 323"/>
                <a:gd name="T30" fmla="*/ 93 w 326"/>
                <a:gd name="T31" fmla="*/ 615 h 323"/>
                <a:gd name="T32" fmla="*/ 93 w 326"/>
                <a:gd name="T33" fmla="*/ 615 h 323"/>
                <a:gd name="T34" fmla="*/ 93 w 326"/>
                <a:gd name="T35" fmla="*/ 615 h 323"/>
                <a:gd name="T36" fmla="*/ 60 w 326"/>
                <a:gd name="T37" fmla="*/ 805 h 323"/>
                <a:gd name="T38" fmla="*/ 2 w 326"/>
                <a:gd name="T39" fmla="*/ 1429 h 323"/>
                <a:gd name="T40" fmla="*/ 0 w 326"/>
                <a:gd name="T41" fmla="*/ 1620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6"/>
                <a:gd name="T64" fmla="*/ 0 h 323"/>
                <a:gd name="T65" fmla="*/ 326 w 326"/>
                <a:gd name="T66" fmla="*/ 323 h 3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6" h="323">
                  <a:moveTo>
                    <a:pt x="117" y="233"/>
                  </a:moveTo>
                  <a:cubicBezTo>
                    <a:pt x="120" y="214"/>
                    <a:pt x="127" y="199"/>
                    <a:pt x="133" y="181"/>
                  </a:cubicBezTo>
                  <a:cubicBezTo>
                    <a:pt x="172" y="62"/>
                    <a:pt x="256" y="98"/>
                    <a:pt x="308" y="95"/>
                  </a:cubicBezTo>
                  <a:cubicBezTo>
                    <a:pt x="321" y="92"/>
                    <a:pt x="323" y="60"/>
                    <a:pt x="312" y="57"/>
                  </a:cubicBezTo>
                  <a:cubicBezTo>
                    <a:pt x="312" y="57"/>
                    <a:pt x="301" y="55"/>
                    <a:pt x="260" y="53"/>
                  </a:cubicBezTo>
                  <a:cubicBezTo>
                    <a:pt x="260" y="53"/>
                    <a:pt x="289" y="49"/>
                    <a:pt x="312" y="47"/>
                  </a:cubicBezTo>
                  <a:cubicBezTo>
                    <a:pt x="325" y="45"/>
                    <a:pt x="326" y="9"/>
                    <a:pt x="313" y="5"/>
                  </a:cubicBezTo>
                  <a:cubicBezTo>
                    <a:pt x="264" y="5"/>
                    <a:pt x="189" y="0"/>
                    <a:pt x="137" y="4"/>
                  </a:cubicBezTo>
                  <a:cubicBezTo>
                    <a:pt x="120" y="5"/>
                    <a:pt x="105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78" y="5"/>
                    <a:pt x="67" y="4"/>
                    <a:pt x="59" y="1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8" y="9"/>
                    <a:pt x="19" y="38"/>
                    <a:pt x="33" y="99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40" y="103"/>
                    <a:pt x="43" y="109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7" y="132"/>
                    <a:pt x="33" y="144"/>
                    <a:pt x="25" y="161"/>
                  </a:cubicBezTo>
                  <a:cubicBezTo>
                    <a:pt x="7" y="202"/>
                    <a:pt x="0" y="248"/>
                    <a:pt x="2" y="285"/>
                  </a:cubicBezTo>
                  <a:cubicBezTo>
                    <a:pt x="2" y="285"/>
                    <a:pt x="2" y="313"/>
                    <a:pt x="0" y="323"/>
                  </a:cubicBezTo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73" name="Freeform 10"/>
            <p:cNvSpPr>
              <a:spLocks/>
            </p:cNvSpPr>
            <p:nvPr/>
          </p:nvSpPr>
          <p:spPr bwMode="auto">
            <a:xfrm>
              <a:off x="1928" y="435"/>
              <a:ext cx="162" cy="198"/>
            </a:xfrm>
            <a:custGeom>
              <a:avLst/>
              <a:gdLst>
                <a:gd name="T0" fmla="*/ 98 w 150"/>
                <a:gd name="T1" fmla="*/ 351 h 171"/>
                <a:gd name="T2" fmla="*/ 201 w 150"/>
                <a:gd name="T3" fmla="*/ 366 h 171"/>
                <a:gd name="T4" fmla="*/ 239 w 150"/>
                <a:gd name="T5" fmla="*/ 423 h 171"/>
                <a:gd name="T6" fmla="*/ 271 w 150"/>
                <a:gd name="T7" fmla="*/ 447 h 171"/>
                <a:gd name="T8" fmla="*/ 279 w 150"/>
                <a:gd name="T9" fmla="*/ 351 h 171"/>
                <a:gd name="T10" fmla="*/ 301 w 150"/>
                <a:gd name="T11" fmla="*/ 228 h 171"/>
                <a:gd name="T12" fmla="*/ 350 w 150"/>
                <a:gd name="T13" fmla="*/ 0 h 171"/>
                <a:gd name="T14" fmla="*/ 222 w 150"/>
                <a:gd name="T15" fmla="*/ 249 h 171"/>
                <a:gd name="T16" fmla="*/ 60 w 150"/>
                <a:gd name="T17" fmla="*/ 331 h 171"/>
                <a:gd name="T18" fmla="*/ 6 w 150"/>
                <a:gd name="T19" fmla="*/ 531 h 171"/>
                <a:gd name="T20" fmla="*/ 5 w 150"/>
                <a:gd name="T21" fmla="*/ 688 h 171"/>
                <a:gd name="T22" fmla="*/ 5 w 150"/>
                <a:gd name="T23" fmla="*/ 856 h 171"/>
                <a:gd name="T24" fmla="*/ 25 w 150"/>
                <a:gd name="T25" fmla="*/ 688 h 171"/>
                <a:gd name="T26" fmla="*/ 33 w 150"/>
                <a:gd name="T27" fmla="*/ 594 h 171"/>
                <a:gd name="T28" fmla="*/ 39 w 150"/>
                <a:gd name="T29" fmla="*/ 464 h 1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0"/>
                <a:gd name="T46" fmla="*/ 0 h 171"/>
                <a:gd name="T47" fmla="*/ 150 w 150"/>
                <a:gd name="T48" fmla="*/ 171 h 1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0" h="171">
                  <a:moveTo>
                    <a:pt x="42" y="69"/>
                  </a:moveTo>
                  <a:cubicBezTo>
                    <a:pt x="57" y="66"/>
                    <a:pt x="72" y="67"/>
                    <a:pt x="86" y="73"/>
                  </a:cubicBezTo>
                  <a:cubicBezTo>
                    <a:pt x="93" y="76"/>
                    <a:pt x="98" y="79"/>
                    <a:pt x="103" y="84"/>
                  </a:cubicBezTo>
                  <a:cubicBezTo>
                    <a:pt x="107" y="88"/>
                    <a:pt x="111" y="96"/>
                    <a:pt x="115" y="90"/>
                  </a:cubicBezTo>
                  <a:cubicBezTo>
                    <a:pt x="118" y="87"/>
                    <a:pt x="119" y="74"/>
                    <a:pt x="120" y="69"/>
                  </a:cubicBezTo>
                  <a:cubicBezTo>
                    <a:pt x="123" y="61"/>
                    <a:pt x="127" y="54"/>
                    <a:pt x="130" y="46"/>
                  </a:cubicBezTo>
                  <a:cubicBezTo>
                    <a:pt x="136" y="31"/>
                    <a:pt x="147" y="16"/>
                    <a:pt x="150" y="0"/>
                  </a:cubicBezTo>
                  <a:cubicBezTo>
                    <a:pt x="132" y="21"/>
                    <a:pt x="128" y="45"/>
                    <a:pt x="96" y="50"/>
                  </a:cubicBezTo>
                  <a:cubicBezTo>
                    <a:pt x="73" y="54"/>
                    <a:pt x="46" y="51"/>
                    <a:pt x="26" y="66"/>
                  </a:cubicBezTo>
                  <a:cubicBezTo>
                    <a:pt x="15" y="75"/>
                    <a:pt x="9" y="91"/>
                    <a:pt x="6" y="106"/>
                  </a:cubicBezTo>
                  <a:cubicBezTo>
                    <a:pt x="5" y="116"/>
                    <a:pt x="6" y="126"/>
                    <a:pt x="5" y="137"/>
                  </a:cubicBezTo>
                  <a:cubicBezTo>
                    <a:pt x="4" y="146"/>
                    <a:pt x="0" y="162"/>
                    <a:pt x="5" y="171"/>
                  </a:cubicBezTo>
                  <a:cubicBezTo>
                    <a:pt x="10" y="159"/>
                    <a:pt x="10" y="149"/>
                    <a:pt x="11" y="137"/>
                  </a:cubicBezTo>
                  <a:cubicBezTo>
                    <a:pt x="12" y="131"/>
                    <a:pt x="14" y="125"/>
                    <a:pt x="15" y="118"/>
                  </a:cubicBezTo>
                  <a:cubicBezTo>
                    <a:pt x="17" y="109"/>
                    <a:pt x="15" y="100"/>
                    <a:pt x="17" y="92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74" name="Freeform 11"/>
            <p:cNvSpPr>
              <a:spLocks/>
            </p:cNvSpPr>
            <p:nvPr/>
          </p:nvSpPr>
          <p:spPr bwMode="auto">
            <a:xfrm>
              <a:off x="1659" y="223"/>
              <a:ext cx="164" cy="301"/>
            </a:xfrm>
            <a:custGeom>
              <a:avLst/>
              <a:gdLst>
                <a:gd name="T0" fmla="*/ 0 w 151"/>
                <a:gd name="T1" fmla="*/ 1301 h 260"/>
                <a:gd name="T2" fmla="*/ 65 w 151"/>
                <a:gd name="T3" fmla="*/ 1124 h 260"/>
                <a:gd name="T4" fmla="*/ 154 w 151"/>
                <a:gd name="T5" fmla="*/ 1040 h 260"/>
                <a:gd name="T6" fmla="*/ 252 w 151"/>
                <a:gd name="T7" fmla="*/ 1023 h 260"/>
                <a:gd name="T8" fmla="*/ 324 w 151"/>
                <a:gd name="T9" fmla="*/ 1067 h 260"/>
                <a:gd name="T10" fmla="*/ 338 w 151"/>
                <a:gd name="T11" fmla="*/ 1085 h 260"/>
                <a:gd name="T12" fmla="*/ 340 w 151"/>
                <a:gd name="T13" fmla="*/ 1091 h 260"/>
                <a:gd name="T14" fmla="*/ 345 w 151"/>
                <a:gd name="T15" fmla="*/ 1103 h 260"/>
                <a:gd name="T16" fmla="*/ 348 w 151"/>
                <a:gd name="T17" fmla="*/ 1113 h 260"/>
                <a:gd name="T18" fmla="*/ 356 w 151"/>
                <a:gd name="T19" fmla="*/ 1124 h 260"/>
                <a:gd name="T20" fmla="*/ 358 w 151"/>
                <a:gd name="T21" fmla="*/ 1131 h 260"/>
                <a:gd name="T22" fmla="*/ 369 w 151"/>
                <a:gd name="T23" fmla="*/ 1150 h 260"/>
                <a:gd name="T24" fmla="*/ 374 w 151"/>
                <a:gd name="T25" fmla="*/ 1131 h 260"/>
                <a:gd name="T26" fmla="*/ 348 w 151"/>
                <a:gd name="T27" fmla="*/ 168 h 260"/>
                <a:gd name="T28" fmla="*/ 345 w 151"/>
                <a:gd name="T29" fmla="*/ 2 h 260"/>
                <a:gd name="T30" fmla="*/ 206 w 151"/>
                <a:gd name="T31" fmla="*/ 69 h 260"/>
                <a:gd name="T32" fmla="*/ 64 w 151"/>
                <a:gd name="T33" fmla="*/ 0 h 260"/>
                <a:gd name="T34" fmla="*/ 60 w 151"/>
                <a:gd name="T35" fmla="*/ 3 h 260"/>
                <a:gd name="T36" fmla="*/ 55 w 151"/>
                <a:gd name="T37" fmla="*/ 159 h 260"/>
                <a:gd name="T38" fmla="*/ 59 w 151"/>
                <a:gd name="T39" fmla="*/ 784 h 260"/>
                <a:gd name="T40" fmla="*/ 0 w 151"/>
                <a:gd name="T41" fmla="*/ 1301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1"/>
                <a:gd name="T64" fmla="*/ 0 h 260"/>
                <a:gd name="T65" fmla="*/ 151 w 151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1" h="260">
                  <a:moveTo>
                    <a:pt x="0" y="260"/>
                  </a:moveTo>
                  <a:cubicBezTo>
                    <a:pt x="9" y="241"/>
                    <a:pt x="19" y="233"/>
                    <a:pt x="27" y="225"/>
                  </a:cubicBezTo>
                  <a:cubicBezTo>
                    <a:pt x="36" y="215"/>
                    <a:pt x="50" y="207"/>
                    <a:pt x="63" y="207"/>
                  </a:cubicBezTo>
                  <a:cubicBezTo>
                    <a:pt x="75" y="206"/>
                    <a:pt x="93" y="203"/>
                    <a:pt x="102" y="205"/>
                  </a:cubicBezTo>
                  <a:cubicBezTo>
                    <a:pt x="110" y="207"/>
                    <a:pt x="123" y="208"/>
                    <a:pt x="131" y="213"/>
                  </a:cubicBezTo>
                  <a:cubicBezTo>
                    <a:pt x="132" y="214"/>
                    <a:pt x="134" y="215"/>
                    <a:pt x="135" y="217"/>
                  </a:cubicBezTo>
                  <a:cubicBezTo>
                    <a:pt x="136" y="217"/>
                    <a:pt x="136" y="217"/>
                    <a:pt x="137" y="218"/>
                  </a:cubicBezTo>
                  <a:cubicBezTo>
                    <a:pt x="138" y="219"/>
                    <a:pt x="139" y="219"/>
                    <a:pt x="140" y="220"/>
                  </a:cubicBezTo>
                  <a:cubicBezTo>
                    <a:pt x="140" y="221"/>
                    <a:pt x="141" y="221"/>
                    <a:pt x="141" y="222"/>
                  </a:cubicBezTo>
                  <a:cubicBezTo>
                    <a:pt x="142" y="223"/>
                    <a:pt x="143" y="224"/>
                    <a:pt x="144" y="225"/>
                  </a:cubicBezTo>
                  <a:cubicBezTo>
                    <a:pt x="144" y="225"/>
                    <a:pt x="145" y="225"/>
                    <a:pt x="145" y="226"/>
                  </a:cubicBezTo>
                  <a:cubicBezTo>
                    <a:pt x="146" y="227"/>
                    <a:pt x="147" y="229"/>
                    <a:pt x="149" y="230"/>
                  </a:cubicBezTo>
                  <a:cubicBezTo>
                    <a:pt x="151" y="226"/>
                    <a:pt x="151" y="226"/>
                    <a:pt x="151" y="226"/>
                  </a:cubicBezTo>
                  <a:cubicBezTo>
                    <a:pt x="145" y="210"/>
                    <a:pt x="142" y="100"/>
                    <a:pt x="141" y="34"/>
                  </a:cubicBezTo>
                  <a:cubicBezTo>
                    <a:pt x="140" y="14"/>
                    <a:pt x="140" y="10"/>
                    <a:pt x="140" y="2"/>
                  </a:cubicBezTo>
                  <a:cubicBezTo>
                    <a:pt x="136" y="9"/>
                    <a:pt x="112" y="14"/>
                    <a:pt x="83" y="14"/>
                  </a:cubicBezTo>
                  <a:cubicBezTo>
                    <a:pt x="52" y="14"/>
                    <a:pt x="26" y="8"/>
                    <a:pt x="26" y="0"/>
                  </a:cubicBezTo>
                  <a:cubicBezTo>
                    <a:pt x="26" y="0"/>
                    <a:pt x="26" y="2"/>
                    <a:pt x="25" y="3"/>
                  </a:cubicBezTo>
                  <a:cubicBezTo>
                    <a:pt x="24" y="13"/>
                    <a:pt x="24" y="15"/>
                    <a:pt x="23" y="31"/>
                  </a:cubicBezTo>
                  <a:cubicBezTo>
                    <a:pt x="22" y="68"/>
                    <a:pt x="23" y="117"/>
                    <a:pt x="24" y="157"/>
                  </a:cubicBezTo>
                  <a:cubicBezTo>
                    <a:pt x="25" y="186"/>
                    <a:pt x="17" y="222"/>
                    <a:pt x="0" y="260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75" name="Freeform 12"/>
            <p:cNvSpPr>
              <a:spLocks/>
            </p:cNvSpPr>
            <p:nvPr/>
          </p:nvSpPr>
          <p:spPr bwMode="auto">
            <a:xfrm>
              <a:off x="2052" y="1130"/>
              <a:ext cx="136" cy="53"/>
            </a:xfrm>
            <a:custGeom>
              <a:avLst/>
              <a:gdLst>
                <a:gd name="T0" fmla="*/ 102 w 125"/>
                <a:gd name="T1" fmla="*/ 43 h 46"/>
                <a:gd name="T2" fmla="*/ 0 w 125"/>
                <a:gd name="T3" fmla="*/ 0 h 46"/>
                <a:gd name="T4" fmla="*/ 0 w 125"/>
                <a:gd name="T5" fmla="*/ 142 h 46"/>
                <a:gd name="T6" fmla="*/ 0 w 125"/>
                <a:gd name="T7" fmla="*/ 164 h 46"/>
                <a:gd name="T8" fmla="*/ 157 w 125"/>
                <a:gd name="T9" fmla="*/ 218 h 46"/>
                <a:gd name="T10" fmla="*/ 312 w 125"/>
                <a:gd name="T11" fmla="*/ 165 h 46"/>
                <a:gd name="T12" fmla="*/ 316 w 125"/>
                <a:gd name="T13" fmla="*/ 159 h 46"/>
                <a:gd name="T14" fmla="*/ 316 w 125"/>
                <a:gd name="T15" fmla="*/ 103 h 46"/>
                <a:gd name="T16" fmla="*/ 102 w 125"/>
                <a:gd name="T17" fmla="*/ 43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6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0" y="35"/>
                  </a:cubicBezTo>
                  <a:cubicBezTo>
                    <a:pt x="6" y="41"/>
                    <a:pt x="31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1"/>
                    <a:pt x="73" y="17"/>
                    <a:pt x="40" y="9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76" name="Freeform 13"/>
            <p:cNvSpPr>
              <a:spLocks/>
            </p:cNvSpPr>
            <p:nvPr/>
          </p:nvSpPr>
          <p:spPr bwMode="auto">
            <a:xfrm>
              <a:off x="1594" y="484"/>
              <a:ext cx="79" cy="47"/>
            </a:xfrm>
            <a:custGeom>
              <a:avLst/>
              <a:gdLst>
                <a:gd name="T0" fmla="*/ 25 w 73"/>
                <a:gd name="T1" fmla="*/ 1 h 41"/>
                <a:gd name="T2" fmla="*/ 31 w 73"/>
                <a:gd name="T3" fmla="*/ 179 h 41"/>
                <a:gd name="T4" fmla="*/ 137 w 73"/>
                <a:gd name="T5" fmla="*/ 186 h 41"/>
                <a:gd name="T6" fmla="*/ 143 w 73"/>
                <a:gd name="T7" fmla="*/ 158 h 41"/>
                <a:gd name="T8" fmla="*/ 143 w 73"/>
                <a:gd name="T9" fmla="*/ 158 h 41"/>
                <a:gd name="T10" fmla="*/ 173 w 73"/>
                <a:gd name="T11" fmla="*/ 0 h 41"/>
                <a:gd name="T12" fmla="*/ 25 w 73"/>
                <a:gd name="T13" fmla="*/ 1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1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1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69" y="11"/>
                    <a:pt x="73" y="0"/>
                  </a:cubicBezTo>
                  <a:cubicBezTo>
                    <a:pt x="50" y="0"/>
                    <a:pt x="22" y="0"/>
                    <a:pt x="11" y="1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77" name="Freeform 14"/>
            <p:cNvSpPr>
              <a:spLocks/>
            </p:cNvSpPr>
            <p:nvPr/>
          </p:nvSpPr>
          <p:spPr bwMode="auto">
            <a:xfrm>
              <a:off x="1735" y="234"/>
              <a:ext cx="33" cy="1"/>
            </a:xfrm>
            <a:custGeom>
              <a:avLst/>
              <a:gdLst>
                <a:gd name="T0" fmla="*/ 0 w 31"/>
                <a:gd name="T1" fmla="*/ 1 h 1"/>
                <a:gd name="T2" fmla="*/ 61 w 31"/>
                <a:gd name="T3" fmla="*/ 0 h 1"/>
                <a:gd name="T4" fmla="*/ 0 60000 65536"/>
                <a:gd name="T5" fmla="*/ 0 60000 65536"/>
                <a:gd name="T6" fmla="*/ 0 w 31"/>
                <a:gd name="T7" fmla="*/ 0 h 1"/>
                <a:gd name="T8" fmla="*/ 31 w 3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" h="1">
                  <a:moveTo>
                    <a:pt x="0" y="1"/>
                  </a:moveTo>
                  <a:cubicBezTo>
                    <a:pt x="5" y="1"/>
                    <a:pt x="26" y="1"/>
                    <a:pt x="31" y="0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78" name="Freeform 15"/>
            <p:cNvSpPr>
              <a:spLocks/>
            </p:cNvSpPr>
            <p:nvPr/>
          </p:nvSpPr>
          <p:spPr bwMode="auto">
            <a:xfrm>
              <a:off x="1694" y="530"/>
              <a:ext cx="453" cy="506"/>
            </a:xfrm>
            <a:custGeom>
              <a:avLst/>
              <a:gdLst>
                <a:gd name="T0" fmla="*/ 755 w 418"/>
                <a:gd name="T1" fmla="*/ 756 h 438"/>
                <a:gd name="T2" fmla="*/ 793 w 418"/>
                <a:gd name="T3" fmla="*/ 1222 h 438"/>
                <a:gd name="T4" fmla="*/ 879 w 418"/>
                <a:gd name="T5" fmla="*/ 1608 h 438"/>
                <a:gd name="T6" fmla="*/ 944 w 418"/>
                <a:gd name="T7" fmla="*/ 1851 h 438"/>
                <a:gd name="T8" fmla="*/ 1004 w 418"/>
                <a:gd name="T9" fmla="*/ 2006 h 438"/>
                <a:gd name="T10" fmla="*/ 965 w 418"/>
                <a:gd name="T11" fmla="*/ 2104 h 438"/>
                <a:gd name="T12" fmla="*/ 857 w 418"/>
                <a:gd name="T13" fmla="*/ 2019 h 438"/>
                <a:gd name="T14" fmla="*/ 817 w 418"/>
                <a:gd name="T15" fmla="*/ 1943 h 438"/>
                <a:gd name="T16" fmla="*/ 751 w 418"/>
                <a:gd name="T17" fmla="*/ 1978 h 438"/>
                <a:gd name="T18" fmla="*/ 712 w 418"/>
                <a:gd name="T19" fmla="*/ 1885 h 438"/>
                <a:gd name="T20" fmla="*/ 636 w 418"/>
                <a:gd name="T21" fmla="*/ 1825 h 438"/>
                <a:gd name="T22" fmla="*/ 590 w 418"/>
                <a:gd name="T23" fmla="*/ 1668 h 438"/>
                <a:gd name="T24" fmla="*/ 523 w 418"/>
                <a:gd name="T25" fmla="*/ 1607 h 438"/>
                <a:gd name="T26" fmla="*/ 477 w 418"/>
                <a:gd name="T27" fmla="*/ 1575 h 438"/>
                <a:gd name="T28" fmla="*/ 412 w 418"/>
                <a:gd name="T29" fmla="*/ 1467 h 438"/>
                <a:gd name="T30" fmla="*/ 378 w 418"/>
                <a:gd name="T31" fmla="*/ 1392 h 438"/>
                <a:gd name="T32" fmla="*/ 338 w 418"/>
                <a:gd name="T33" fmla="*/ 1250 h 438"/>
                <a:gd name="T34" fmla="*/ 299 w 418"/>
                <a:gd name="T35" fmla="*/ 1123 h 438"/>
                <a:gd name="T36" fmla="*/ 271 w 418"/>
                <a:gd name="T37" fmla="*/ 925 h 438"/>
                <a:gd name="T38" fmla="*/ 327 w 418"/>
                <a:gd name="T39" fmla="*/ 960 h 438"/>
                <a:gd name="T40" fmla="*/ 150 w 418"/>
                <a:gd name="T41" fmla="*/ 995 h 438"/>
                <a:gd name="T42" fmla="*/ 89 w 418"/>
                <a:gd name="T43" fmla="*/ 884 h 438"/>
                <a:gd name="T44" fmla="*/ 47 w 418"/>
                <a:gd name="T45" fmla="*/ 719 h 438"/>
                <a:gd name="T46" fmla="*/ 18 w 418"/>
                <a:gd name="T47" fmla="*/ 596 h 438"/>
                <a:gd name="T48" fmla="*/ 3 w 418"/>
                <a:gd name="T49" fmla="*/ 455 h 438"/>
                <a:gd name="T50" fmla="*/ 55 w 418"/>
                <a:gd name="T51" fmla="*/ 251 h 438"/>
                <a:gd name="T52" fmla="*/ 193 w 418"/>
                <a:gd name="T53" fmla="*/ 187 h 438"/>
                <a:gd name="T54" fmla="*/ 280 w 418"/>
                <a:gd name="T55" fmla="*/ 217 h 438"/>
                <a:gd name="T56" fmla="*/ 391 w 418"/>
                <a:gd name="T57" fmla="*/ 492 h 438"/>
                <a:gd name="T58" fmla="*/ 461 w 418"/>
                <a:gd name="T59" fmla="*/ 633 h 438"/>
                <a:gd name="T60" fmla="*/ 522 w 418"/>
                <a:gd name="T61" fmla="*/ 634 h 438"/>
                <a:gd name="T62" fmla="*/ 523 w 418"/>
                <a:gd name="T63" fmla="*/ 582 h 438"/>
                <a:gd name="T64" fmla="*/ 571 w 418"/>
                <a:gd name="T65" fmla="*/ 444 h 438"/>
                <a:gd name="T66" fmla="*/ 653 w 418"/>
                <a:gd name="T67" fmla="*/ 349 h 438"/>
                <a:gd name="T68" fmla="*/ 588 w 418"/>
                <a:gd name="T69" fmla="*/ 300 h 438"/>
                <a:gd name="T70" fmla="*/ 588 w 418"/>
                <a:gd name="T71" fmla="*/ 198 h 438"/>
                <a:gd name="T72" fmla="*/ 693 w 418"/>
                <a:gd name="T73" fmla="*/ 3 h 438"/>
                <a:gd name="T74" fmla="*/ 756 w 418"/>
                <a:gd name="T75" fmla="*/ 211 h 438"/>
                <a:gd name="T76" fmla="*/ 758 w 418"/>
                <a:gd name="T77" fmla="*/ 335 h 438"/>
                <a:gd name="T78" fmla="*/ 665 w 418"/>
                <a:gd name="T79" fmla="*/ 335 h 43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18"/>
                <a:gd name="T121" fmla="*/ 0 h 438"/>
                <a:gd name="T122" fmla="*/ 418 w 418"/>
                <a:gd name="T123" fmla="*/ 438 h 43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18" h="438">
                  <a:moveTo>
                    <a:pt x="311" y="88"/>
                  </a:moveTo>
                  <a:cubicBezTo>
                    <a:pt x="312" y="104"/>
                    <a:pt x="306" y="140"/>
                    <a:pt x="312" y="154"/>
                  </a:cubicBezTo>
                  <a:cubicBezTo>
                    <a:pt x="319" y="169"/>
                    <a:pt x="319" y="178"/>
                    <a:pt x="322" y="190"/>
                  </a:cubicBezTo>
                  <a:cubicBezTo>
                    <a:pt x="325" y="202"/>
                    <a:pt x="322" y="235"/>
                    <a:pt x="328" y="249"/>
                  </a:cubicBezTo>
                  <a:cubicBezTo>
                    <a:pt x="334" y="264"/>
                    <a:pt x="336" y="271"/>
                    <a:pt x="341" y="279"/>
                  </a:cubicBezTo>
                  <a:cubicBezTo>
                    <a:pt x="345" y="287"/>
                    <a:pt x="353" y="317"/>
                    <a:pt x="363" y="329"/>
                  </a:cubicBezTo>
                  <a:cubicBezTo>
                    <a:pt x="374" y="342"/>
                    <a:pt x="374" y="352"/>
                    <a:pt x="381" y="358"/>
                  </a:cubicBezTo>
                  <a:cubicBezTo>
                    <a:pt x="388" y="365"/>
                    <a:pt x="385" y="372"/>
                    <a:pt x="390" y="378"/>
                  </a:cubicBezTo>
                  <a:cubicBezTo>
                    <a:pt x="396" y="384"/>
                    <a:pt x="399" y="385"/>
                    <a:pt x="403" y="389"/>
                  </a:cubicBezTo>
                  <a:cubicBezTo>
                    <a:pt x="407" y="394"/>
                    <a:pt x="416" y="403"/>
                    <a:pt x="413" y="410"/>
                  </a:cubicBezTo>
                  <a:cubicBezTo>
                    <a:pt x="410" y="417"/>
                    <a:pt x="418" y="434"/>
                    <a:pt x="413" y="436"/>
                  </a:cubicBezTo>
                  <a:cubicBezTo>
                    <a:pt x="408" y="438"/>
                    <a:pt x="409" y="433"/>
                    <a:pt x="399" y="430"/>
                  </a:cubicBezTo>
                  <a:cubicBezTo>
                    <a:pt x="388" y="427"/>
                    <a:pt x="378" y="421"/>
                    <a:pt x="373" y="423"/>
                  </a:cubicBezTo>
                  <a:cubicBezTo>
                    <a:pt x="368" y="425"/>
                    <a:pt x="353" y="419"/>
                    <a:pt x="354" y="413"/>
                  </a:cubicBezTo>
                  <a:cubicBezTo>
                    <a:pt x="355" y="406"/>
                    <a:pt x="350" y="403"/>
                    <a:pt x="350" y="403"/>
                  </a:cubicBezTo>
                  <a:cubicBezTo>
                    <a:pt x="350" y="403"/>
                    <a:pt x="341" y="397"/>
                    <a:pt x="337" y="397"/>
                  </a:cubicBezTo>
                  <a:cubicBezTo>
                    <a:pt x="334" y="397"/>
                    <a:pt x="330" y="394"/>
                    <a:pt x="324" y="396"/>
                  </a:cubicBezTo>
                  <a:cubicBezTo>
                    <a:pt x="318" y="398"/>
                    <a:pt x="314" y="405"/>
                    <a:pt x="310" y="404"/>
                  </a:cubicBezTo>
                  <a:cubicBezTo>
                    <a:pt x="307" y="403"/>
                    <a:pt x="303" y="402"/>
                    <a:pt x="300" y="398"/>
                  </a:cubicBezTo>
                  <a:cubicBezTo>
                    <a:pt x="297" y="394"/>
                    <a:pt x="300" y="390"/>
                    <a:pt x="293" y="386"/>
                  </a:cubicBezTo>
                  <a:cubicBezTo>
                    <a:pt x="285" y="381"/>
                    <a:pt x="293" y="373"/>
                    <a:pt x="281" y="375"/>
                  </a:cubicBezTo>
                  <a:cubicBezTo>
                    <a:pt x="270" y="377"/>
                    <a:pt x="271" y="384"/>
                    <a:pt x="262" y="374"/>
                  </a:cubicBezTo>
                  <a:cubicBezTo>
                    <a:pt x="252" y="364"/>
                    <a:pt x="252" y="358"/>
                    <a:pt x="249" y="355"/>
                  </a:cubicBezTo>
                  <a:cubicBezTo>
                    <a:pt x="246" y="352"/>
                    <a:pt x="249" y="345"/>
                    <a:pt x="244" y="341"/>
                  </a:cubicBezTo>
                  <a:cubicBezTo>
                    <a:pt x="239" y="337"/>
                    <a:pt x="239" y="329"/>
                    <a:pt x="233" y="329"/>
                  </a:cubicBezTo>
                  <a:cubicBezTo>
                    <a:pt x="226" y="329"/>
                    <a:pt x="217" y="328"/>
                    <a:pt x="217" y="328"/>
                  </a:cubicBezTo>
                  <a:cubicBezTo>
                    <a:pt x="217" y="328"/>
                    <a:pt x="218" y="328"/>
                    <a:pt x="208" y="325"/>
                  </a:cubicBezTo>
                  <a:cubicBezTo>
                    <a:pt x="197" y="321"/>
                    <a:pt x="202" y="332"/>
                    <a:pt x="197" y="321"/>
                  </a:cubicBezTo>
                  <a:cubicBezTo>
                    <a:pt x="192" y="309"/>
                    <a:pt x="195" y="298"/>
                    <a:pt x="187" y="298"/>
                  </a:cubicBezTo>
                  <a:cubicBezTo>
                    <a:pt x="179" y="298"/>
                    <a:pt x="171" y="299"/>
                    <a:pt x="171" y="299"/>
                  </a:cubicBezTo>
                  <a:cubicBezTo>
                    <a:pt x="160" y="295"/>
                    <a:pt x="160" y="295"/>
                    <a:pt x="160" y="295"/>
                  </a:cubicBezTo>
                  <a:cubicBezTo>
                    <a:pt x="160" y="295"/>
                    <a:pt x="159" y="290"/>
                    <a:pt x="156" y="285"/>
                  </a:cubicBezTo>
                  <a:cubicBezTo>
                    <a:pt x="153" y="280"/>
                    <a:pt x="157" y="278"/>
                    <a:pt x="152" y="270"/>
                  </a:cubicBezTo>
                  <a:cubicBezTo>
                    <a:pt x="146" y="263"/>
                    <a:pt x="146" y="260"/>
                    <a:pt x="139" y="255"/>
                  </a:cubicBezTo>
                  <a:cubicBezTo>
                    <a:pt x="132" y="250"/>
                    <a:pt x="133" y="243"/>
                    <a:pt x="130" y="240"/>
                  </a:cubicBezTo>
                  <a:cubicBezTo>
                    <a:pt x="127" y="237"/>
                    <a:pt x="128" y="234"/>
                    <a:pt x="125" y="229"/>
                  </a:cubicBezTo>
                  <a:cubicBezTo>
                    <a:pt x="123" y="226"/>
                    <a:pt x="111" y="217"/>
                    <a:pt x="108" y="210"/>
                  </a:cubicBezTo>
                  <a:cubicBezTo>
                    <a:pt x="106" y="205"/>
                    <a:pt x="106" y="189"/>
                    <a:pt x="113" y="190"/>
                  </a:cubicBezTo>
                  <a:cubicBezTo>
                    <a:pt x="136" y="191"/>
                    <a:pt x="121" y="175"/>
                    <a:pt x="140" y="184"/>
                  </a:cubicBezTo>
                  <a:cubicBezTo>
                    <a:pt x="140" y="184"/>
                    <a:pt x="167" y="213"/>
                    <a:pt x="136" y="196"/>
                  </a:cubicBezTo>
                  <a:cubicBezTo>
                    <a:pt x="101" y="177"/>
                    <a:pt x="86" y="206"/>
                    <a:pt x="76" y="205"/>
                  </a:cubicBezTo>
                  <a:cubicBezTo>
                    <a:pt x="68" y="206"/>
                    <a:pt x="67" y="204"/>
                    <a:pt x="61" y="203"/>
                  </a:cubicBezTo>
                  <a:cubicBezTo>
                    <a:pt x="55" y="202"/>
                    <a:pt x="55" y="195"/>
                    <a:pt x="50" y="193"/>
                  </a:cubicBezTo>
                  <a:cubicBezTo>
                    <a:pt x="45" y="191"/>
                    <a:pt x="44" y="189"/>
                    <a:pt x="37" y="181"/>
                  </a:cubicBezTo>
                  <a:cubicBezTo>
                    <a:pt x="31" y="174"/>
                    <a:pt x="26" y="165"/>
                    <a:pt x="22" y="158"/>
                  </a:cubicBezTo>
                  <a:cubicBezTo>
                    <a:pt x="18" y="151"/>
                    <a:pt x="21" y="153"/>
                    <a:pt x="19" y="147"/>
                  </a:cubicBezTo>
                  <a:cubicBezTo>
                    <a:pt x="17" y="142"/>
                    <a:pt x="18" y="142"/>
                    <a:pt x="13" y="136"/>
                  </a:cubicBezTo>
                  <a:cubicBezTo>
                    <a:pt x="9" y="130"/>
                    <a:pt x="7" y="130"/>
                    <a:pt x="7" y="122"/>
                  </a:cubicBezTo>
                  <a:cubicBezTo>
                    <a:pt x="7" y="114"/>
                    <a:pt x="10" y="116"/>
                    <a:pt x="5" y="110"/>
                  </a:cubicBezTo>
                  <a:cubicBezTo>
                    <a:pt x="0" y="103"/>
                    <a:pt x="3" y="99"/>
                    <a:pt x="3" y="93"/>
                  </a:cubicBezTo>
                  <a:cubicBezTo>
                    <a:pt x="3" y="87"/>
                    <a:pt x="1" y="84"/>
                    <a:pt x="1" y="77"/>
                  </a:cubicBezTo>
                  <a:cubicBezTo>
                    <a:pt x="5" y="67"/>
                    <a:pt x="13" y="58"/>
                    <a:pt x="23" y="52"/>
                  </a:cubicBezTo>
                  <a:cubicBezTo>
                    <a:pt x="29" y="49"/>
                    <a:pt x="46" y="46"/>
                    <a:pt x="54" y="44"/>
                  </a:cubicBezTo>
                  <a:cubicBezTo>
                    <a:pt x="63" y="42"/>
                    <a:pt x="69" y="38"/>
                    <a:pt x="79" y="38"/>
                  </a:cubicBezTo>
                  <a:cubicBezTo>
                    <a:pt x="84" y="38"/>
                    <a:pt x="88" y="41"/>
                    <a:pt x="95" y="42"/>
                  </a:cubicBezTo>
                  <a:cubicBezTo>
                    <a:pt x="103" y="43"/>
                    <a:pt x="112" y="43"/>
                    <a:pt x="116" y="45"/>
                  </a:cubicBezTo>
                  <a:cubicBezTo>
                    <a:pt x="136" y="52"/>
                    <a:pt x="138" y="77"/>
                    <a:pt x="151" y="90"/>
                  </a:cubicBezTo>
                  <a:cubicBezTo>
                    <a:pt x="154" y="94"/>
                    <a:pt x="158" y="95"/>
                    <a:pt x="161" y="100"/>
                  </a:cubicBezTo>
                  <a:cubicBezTo>
                    <a:pt x="164" y="104"/>
                    <a:pt x="164" y="109"/>
                    <a:pt x="168" y="113"/>
                  </a:cubicBezTo>
                  <a:cubicBezTo>
                    <a:pt x="173" y="119"/>
                    <a:pt x="192" y="119"/>
                    <a:pt x="190" y="129"/>
                  </a:cubicBezTo>
                  <a:cubicBezTo>
                    <a:pt x="193" y="140"/>
                    <a:pt x="186" y="157"/>
                    <a:pt x="198" y="141"/>
                  </a:cubicBezTo>
                  <a:cubicBezTo>
                    <a:pt x="209" y="126"/>
                    <a:pt x="212" y="139"/>
                    <a:pt x="216" y="130"/>
                  </a:cubicBezTo>
                  <a:cubicBezTo>
                    <a:pt x="215" y="132"/>
                    <a:pt x="215" y="132"/>
                    <a:pt x="215" y="132"/>
                  </a:cubicBezTo>
                  <a:cubicBezTo>
                    <a:pt x="215" y="129"/>
                    <a:pt x="215" y="122"/>
                    <a:pt x="217" y="119"/>
                  </a:cubicBezTo>
                  <a:cubicBezTo>
                    <a:pt x="220" y="115"/>
                    <a:pt x="226" y="116"/>
                    <a:pt x="228" y="112"/>
                  </a:cubicBezTo>
                  <a:cubicBezTo>
                    <a:pt x="233" y="104"/>
                    <a:pt x="228" y="97"/>
                    <a:pt x="236" y="90"/>
                  </a:cubicBezTo>
                  <a:cubicBezTo>
                    <a:pt x="235" y="91"/>
                    <a:pt x="235" y="91"/>
                    <a:pt x="235" y="91"/>
                  </a:cubicBezTo>
                  <a:cubicBezTo>
                    <a:pt x="247" y="85"/>
                    <a:pt x="269" y="81"/>
                    <a:pt x="269" y="71"/>
                  </a:cubicBezTo>
                  <a:cubicBezTo>
                    <a:pt x="262" y="86"/>
                    <a:pt x="247" y="73"/>
                    <a:pt x="242" y="68"/>
                  </a:cubicBezTo>
                  <a:cubicBezTo>
                    <a:pt x="239" y="67"/>
                    <a:pt x="243" y="61"/>
                    <a:pt x="243" y="61"/>
                  </a:cubicBezTo>
                  <a:cubicBezTo>
                    <a:pt x="241" y="58"/>
                    <a:pt x="246" y="55"/>
                    <a:pt x="245" y="53"/>
                  </a:cubicBezTo>
                  <a:cubicBezTo>
                    <a:pt x="244" y="50"/>
                    <a:pt x="244" y="46"/>
                    <a:pt x="243" y="41"/>
                  </a:cubicBezTo>
                  <a:cubicBezTo>
                    <a:pt x="245" y="28"/>
                    <a:pt x="247" y="13"/>
                    <a:pt x="249" y="7"/>
                  </a:cubicBezTo>
                  <a:cubicBezTo>
                    <a:pt x="258" y="2"/>
                    <a:pt x="272" y="0"/>
                    <a:pt x="286" y="3"/>
                  </a:cubicBezTo>
                  <a:cubicBezTo>
                    <a:pt x="299" y="5"/>
                    <a:pt x="309" y="11"/>
                    <a:pt x="316" y="19"/>
                  </a:cubicBezTo>
                  <a:cubicBezTo>
                    <a:pt x="315" y="25"/>
                    <a:pt x="314" y="33"/>
                    <a:pt x="313" y="43"/>
                  </a:cubicBezTo>
                  <a:cubicBezTo>
                    <a:pt x="311" y="45"/>
                    <a:pt x="316" y="51"/>
                    <a:pt x="314" y="55"/>
                  </a:cubicBezTo>
                  <a:cubicBezTo>
                    <a:pt x="311" y="60"/>
                    <a:pt x="315" y="60"/>
                    <a:pt x="314" y="69"/>
                  </a:cubicBezTo>
                  <a:cubicBezTo>
                    <a:pt x="312" y="78"/>
                    <a:pt x="316" y="77"/>
                    <a:pt x="310" y="76"/>
                  </a:cubicBezTo>
                  <a:cubicBezTo>
                    <a:pt x="300" y="76"/>
                    <a:pt x="280" y="83"/>
                    <a:pt x="276" y="69"/>
                  </a:cubicBezTo>
                  <a:cubicBezTo>
                    <a:pt x="275" y="83"/>
                    <a:pt x="295" y="84"/>
                    <a:pt x="311" y="88"/>
                  </a:cubicBezTo>
                  <a:close/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79" name="Freeform 16"/>
            <p:cNvSpPr>
              <a:spLocks/>
            </p:cNvSpPr>
            <p:nvPr/>
          </p:nvSpPr>
          <p:spPr bwMode="auto">
            <a:xfrm>
              <a:off x="1757" y="598"/>
              <a:ext cx="342" cy="376"/>
            </a:xfrm>
            <a:custGeom>
              <a:avLst/>
              <a:gdLst>
                <a:gd name="T0" fmla="*/ 90 w 316"/>
                <a:gd name="T1" fmla="*/ 631 h 325"/>
                <a:gd name="T2" fmla="*/ 25 w 316"/>
                <a:gd name="T3" fmla="*/ 401 h 325"/>
                <a:gd name="T4" fmla="*/ 18 w 316"/>
                <a:gd name="T5" fmla="*/ 212 h 325"/>
                <a:gd name="T6" fmla="*/ 168 w 316"/>
                <a:gd name="T7" fmla="*/ 183 h 325"/>
                <a:gd name="T8" fmla="*/ 189 w 316"/>
                <a:gd name="T9" fmla="*/ 259 h 325"/>
                <a:gd name="T10" fmla="*/ 236 w 316"/>
                <a:gd name="T11" fmla="*/ 318 h 325"/>
                <a:gd name="T12" fmla="*/ 289 w 316"/>
                <a:gd name="T13" fmla="*/ 475 h 325"/>
                <a:gd name="T14" fmla="*/ 383 w 316"/>
                <a:gd name="T15" fmla="*/ 418 h 325"/>
                <a:gd name="T16" fmla="*/ 472 w 316"/>
                <a:gd name="T17" fmla="*/ 145 h 325"/>
                <a:gd name="T18" fmla="*/ 487 w 316"/>
                <a:gd name="T19" fmla="*/ 29 h 325"/>
                <a:gd name="T20" fmla="*/ 545 w 316"/>
                <a:gd name="T21" fmla="*/ 29 h 325"/>
                <a:gd name="T22" fmla="*/ 565 w 316"/>
                <a:gd name="T23" fmla="*/ 93 h 325"/>
                <a:gd name="T24" fmla="*/ 590 w 316"/>
                <a:gd name="T25" fmla="*/ 120 h 325"/>
                <a:gd name="T26" fmla="*/ 617 w 316"/>
                <a:gd name="T27" fmla="*/ 215 h 325"/>
                <a:gd name="T28" fmla="*/ 580 w 316"/>
                <a:gd name="T29" fmla="*/ 118 h 325"/>
                <a:gd name="T30" fmla="*/ 565 w 316"/>
                <a:gd name="T31" fmla="*/ 334 h 325"/>
                <a:gd name="T32" fmla="*/ 597 w 316"/>
                <a:gd name="T33" fmla="*/ 690 h 325"/>
                <a:gd name="T34" fmla="*/ 603 w 316"/>
                <a:gd name="T35" fmla="*/ 1007 h 325"/>
                <a:gd name="T36" fmla="*/ 679 w 316"/>
                <a:gd name="T37" fmla="*/ 1358 h 325"/>
                <a:gd name="T38" fmla="*/ 724 w 316"/>
                <a:gd name="T39" fmla="*/ 1496 h 325"/>
                <a:gd name="T40" fmla="*/ 723 w 316"/>
                <a:gd name="T41" fmla="*/ 1588 h 325"/>
                <a:gd name="T42" fmla="*/ 614 w 316"/>
                <a:gd name="T43" fmla="*/ 1513 h 325"/>
                <a:gd name="T44" fmla="*/ 494 w 316"/>
                <a:gd name="T45" fmla="*/ 1373 h 325"/>
                <a:gd name="T46" fmla="*/ 446 w 316"/>
                <a:gd name="T47" fmla="*/ 1252 h 325"/>
                <a:gd name="T48" fmla="*/ 381 w 316"/>
                <a:gd name="T49" fmla="*/ 1180 h 325"/>
                <a:gd name="T50" fmla="*/ 368 w 316"/>
                <a:gd name="T51" fmla="*/ 1119 h 325"/>
                <a:gd name="T52" fmla="*/ 327 w 316"/>
                <a:gd name="T53" fmla="*/ 1084 h 325"/>
                <a:gd name="T54" fmla="*/ 290 w 316"/>
                <a:gd name="T55" fmla="*/ 1040 h 325"/>
                <a:gd name="T56" fmla="*/ 250 w 316"/>
                <a:gd name="T57" fmla="*/ 1008 h 325"/>
                <a:gd name="T58" fmla="*/ 198 w 316"/>
                <a:gd name="T59" fmla="*/ 831 h 325"/>
                <a:gd name="T60" fmla="*/ 123 w 316"/>
                <a:gd name="T61" fmla="*/ 671 h 32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16"/>
                <a:gd name="T94" fmla="*/ 0 h 325"/>
                <a:gd name="T95" fmla="*/ 316 w 316"/>
                <a:gd name="T96" fmla="*/ 325 h 32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16" h="325">
                  <a:moveTo>
                    <a:pt x="38" y="126"/>
                  </a:moveTo>
                  <a:cubicBezTo>
                    <a:pt x="22" y="119"/>
                    <a:pt x="17" y="94"/>
                    <a:pt x="11" y="80"/>
                  </a:cubicBezTo>
                  <a:cubicBezTo>
                    <a:pt x="7" y="67"/>
                    <a:pt x="0" y="55"/>
                    <a:pt x="7" y="42"/>
                  </a:cubicBezTo>
                  <a:cubicBezTo>
                    <a:pt x="18" y="25"/>
                    <a:pt x="57" y="21"/>
                    <a:pt x="70" y="36"/>
                  </a:cubicBezTo>
                  <a:cubicBezTo>
                    <a:pt x="74" y="41"/>
                    <a:pt x="75" y="48"/>
                    <a:pt x="79" y="52"/>
                  </a:cubicBezTo>
                  <a:cubicBezTo>
                    <a:pt x="84" y="57"/>
                    <a:pt x="93" y="59"/>
                    <a:pt x="99" y="64"/>
                  </a:cubicBezTo>
                  <a:cubicBezTo>
                    <a:pt x="109" y="72"/>
                    <a:pt x="116" y="84"/>
                    <a:pt x="120" y="96"/>
                  </a:cubicBezTo>
                  <a:cubicBezTo>
                    <a:pt x="127" y="116"/>
                    <a:pt x="148" y="96"/>
                    <a:pt x="161" y="84"/>
                  </a:cubicBezTo>
                  <a:cubicBezTo>
                    <a:pt x="177" y="69"/>
                    <a:pt x="192" y="51"/>
                    <a:pt x="198" y="29"/>
                  </a:cubicBezTo>
                  <a:cubicBezTo>
                    <a:pt x="199" y="21"/>
                    <a:pt x="197" y="12"/>
                    <a:pt x="204" y="6"/>
                  </a:cubicBezTo>
                  <a:cubicBezTo>
                    <a:pt x="210" y="0"/>
                    <a:pt x="223" y="0"/>
                    <a:pt x="229" y="6"/>
                  </a:cubicBezTo>
                  <a:cubicBezTo>
                    <a:pt x="232" y="10"/>
                    <a:pt x="231" y="15"/>
                    <a:pt x="236" y="19"/>
                  </a:cubicBezTo>
                  <a:cubicBezTo>
                    <a:pt x="239" y="21"/>
                    <a:pt x="245" y="22"/>
                    <a:pt x="248" y="24"/>
                  </a:cubicBezTo>
                  <a:cubicBezTo>
                    <a:pt x="259" y="28"/>
                    <a:pt x="260" y="32"/>
                    <a:pt x="259" y="43"/>
                  </a:cubicBezTo>
                  <a:cubicBezTo>
                    <a:pt x="257" y="30"/>
                    <a:pt x="251" y="30"/>
                    <a:pt x="243" y="23"/>
                  </a:cubicBezTo>
                  <a:cubicBezTo>
                    <a:pt x="248" y="38"/>
                    <a:pt x="238" y="53"/>
                    <a:pt x="236" y="68"/>
                  </a:cubicBezTo>
                  <a:cubicBezTo>
                    <a:pt x="234" y="92"/>
                    <a:pt x="246" y="116"/>
                    <a:pt x="250" y="139"/>
                  </a:cubicBezTo>
                  <a:cubicBezTo>
                    <a:pt x="253" y="161"/>
                    <a:pt x="248" y="181"/>
                    <a:pt x="253" y="202"/>
                  </a:cubicBezTo>
                  <a:cubicBezTo>
                    <a:pt x="260" y="226"/>
                    <a:pt x="270" y="252"/>
                    <a:pt x="284" y="273"/>
                  </a:cubicBezTo>
                  <a:cubicBezTo>
                    <a:pt x="290" y="282"/>
                    <a:pt x="298" y="291"/>
                    <a:pt x="304" y="301"/>
                  </a:cubicBezTo>
                  <a:cubicBezTo>
                    <a:pt x="309" y="309"/>
                    <a:pt x="316" y="317"/>
                    <a:pt x="303" y="320"/>
                  </a:cubicBezTo>
                  <a:cubicBezTo>
                    <a:pt x="284" y="325"/>
                    <a:pt x="276" y="306"/>
                    <a:pt x="257" y="304"/>
                  </a:cubicBezTo>
                  <a:cubicBezTo>
                    <a:pt x="237" y="302"/>
                    <a:pt x="217" y="295"/>
                    <a:pt x="207" y="277"/>
                  </a:cubicBezTo>
                  <a:cubicBezTo>
                    <a:pt x="201" y="266"/>
                    <a:pt x="198" y="257"/>
                    <a:pt x="187" y="251"/>
                  </a:cubicBezTo>
                  <a:cubicBezTo>
                    <a:pt x="177" y="246"/>
                    <a:pt x="166" y="246"/>
                    <a:pt x="160" y="238"/>
                  </a:cubicBezTo>
                  <a:cubicBezTo>
                    <a:pt x="158" y="234"/>
                    <a:pt x="158" y="230"/>
                    <a:pt x="154" y="226"/>
                  </a:cubicBezTo>
                  <a:cubicBezTo>
                    <a:pt x="149" y="222"/>
                    <a:pt x="144" y="221"/>
                    <a:pt x="138" y="218"/>
                  </a:cubicBezTo>
                  <a:cubicBezTo>
                    <a:pt x="133" y="215"/>
                    <a:pt x="127" y="212"/>
                    <a:pt x="121" y="209"/>
                  </a:cubicBezTo>
                  <a:cubicBezTo>
                    <a:pt x="116" y="207"/>
                    <a:pt x="109" y="207"/>
                    <a:pt x="104" y="203"/>
                  </a:cubicBezTo>
                  <a:cubicBezTo>
                    <a:pt x="102" y="201"/>
                    <a:pt x="92" y="186"/>
                    <a:pt x="83" y="168"/>
                  </a:cubicBezTo>
                  <a:cubicBezTo>
                    <a:pt x="74" y="152"/>
                    <a:pt x="67" y="133"/>
                    <a:pt x="52" y="135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80" name="Freeform 17"/>
            <p:cNvSpPr>
              <a:spLocks/>
            </p:cNvSpPr>
            <p:nvPr/>
          </p:nvSpPr>
          <p:spPr bwMode="auto">
            <a:xfrm>
              <a:off x="1817" y="703"/>
              <a:ext cx="93" cy="77"/>
            </a:xfrm>
            <a:custGeom>
              <a:avLst/>
              <a:gdLst>
                <a:gd name="T0" fmla="*/ 48 w 86"/>
                <a:gd name="T1" fmla="*/ 359 h 66"/>
                <a:gd name="T2" fmla="*/ 61 w 86"/>
                <a:gd name="T3" fmla="*/ 223 h 66"/>
                <a:gd name="T4" fmla="*/ 111 w 86"/>
                <a:gd name="T5" fmla="*/ 180 h 66"/>
                <a:gd name="T6" fmla="*/ 163 w 86"/>
                <a:gd name="T7" fmla="*/ 97 h 66"/>
                <a:gd name="T8" fmla="*/ 198 w 86"/>
                <a:gd name="T9" fmla="*/ 1 h 66"/>
                <a:gd name="T10" fmla="*/ 140 w 86"/>
                <a:gd name="T11" fmla="*/ 65 h 66"/>
                <a:gd name="T12" fmla="*/ 97 w 86"/>
                <a:gd name="T13" fmla="*/ 132 h 66"/>
                <a:gd name="T14" fmla="*/ 47 w 86"/>
                <a:gd name="T15" fmla="*/ 165 h 66"/>
                <a:gd name="T16" fmla="*/ 0 w 86"/>
                <a:gd name="T17" fmla="*/ 271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6"/>
                <a:gd name="T28" fmla="*/ 0 h 66"/>
                <a:gd name="T29" fmla="*/ 86 w 86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6" h="66">
                  <a:moveTo>
                    <a:pt x="20" y="66"/>
                  </a:moveTo>
                  <a:cubicBezTo>
                    <a:pt x="17" y="58"/>
                    <a:pt x="18" y="46"/>
                    <a:pt x="26" y="41"/>
                  </a:cubicBezTo>
                  <a:cubicBezTo>
                    <a:pt x="31" y="36"/>
                    <a:pt x="40" y="36"/>
                    <a:pt x="47" y="33"/>
                  </a:cubicBezTo>
                  <a:cubicBezTo>
                    <a:pt x="55" y="29"/>
                    <a:pt x="60" y="23"/>
                    <a:pt x="68" y="18"/>
                  </a:cubicBezTo>
                  <a:cubicBezTo>
                    <a:pt x="72" y="14"/>
                    <a:pt x="86" y="9"/>
                    <a:pt x="83" y="1"/>
                  </a:cubicBezTo>
                  <a:cubicBezTo>
                    <a:pt x="77" y="0"/>
                    <a:pt x="64" y="8"/>
                    <a:pt x="58" y="12"/>
                  </a:cubicBezTo>
                  <a:cubicBezTo>
                    <a:pt x="53" y="15"/>
                    <a:pt x="47" y="22"/>
                    <a:pt x="41" y="24"/>
                  </a:cubicBezTo>
                  <a:cubicBezTo>
                    <a:pt x="35" y="27"/>
                    <a:pt x="26" y="27"/>
                    <a:pt x="19" y="30"/>
                  </a:cubicBezTo>
                  <a:cubicBezTo>
                    <a:pt x="8" y="34"/>
                    <a:pt x="3" y="41"/>
                    <a:pt x="0" y="51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81" name="Freeform 18"/>
            <p:cNvSpPr>
              <a:spLocks/>
            </p:cNvSpPr>
            <p:nvPr/>
          </p:nvSpPr>
          <p:spPr bwMode="auto">
            <a:xfrm>
              <a:off x="2048" y="475"/>
              <a:ext cx="221" cy="495"/>
            </a:xfrm>
            <a:custGeom>
              <a:avLst/>
              <a:gdLst>
                <a:gd name="T0" fmla="*/ 55 w 204"/>
                <a:gd name="T1" fmla="*/ 34 h 428"/>
                <a:gd name="T2" fmla="*/ 102 w 204"/>
                <a:gd name="T3" fmla="*/ 22 h 428"/>
                <a:gd name="T4" fmla="*/ 151 w 204"/>
                <a:gd name="T5" fmla="*/ 1 h 428"/>
                <a:gd name="T6" fmla="*/ 196 w 204"/>
                <a:gd name="T7" fmla="*/ 2 h 428"/>
                <a:gd name="T8" fmla="*/ 225 w 204"/>
                <a:gd name="T9" fmla="*/ 25 h 428"/>
                <a:gd name="T10" fmla="*/ 252 w 204"/>
                <a:gd name="T11" fmla="*/ 45 h 428"/>
                <a:gd name="T12" fmla="*/ 301 w 204"/>
                <a:gd name="T13" fmla="*/ 57 h 428"/>
                <a:gd name="T14" fmla="*/ 343 w 204"/>
                <a:gd name="T15" fmla="*/ 80 h 428"/>
                <a:gd name="T16" fmla="*/ 378 w 204"/>
                <a:gd name="T17" fmla="*/ 125 h 428"/>
                <a:gd name="T18" fmla="*/ 406 w 204"/>
                <a:gd name="T19" fmla="*/ 187 h 428"/>
                <a:gd name="T20" fmla="*/ 444 w 204"/>
                <a:gd name="T21" fmla="*/ 357 h 428"/>
                <a:gd name="T22" fmla="*/ 448 w 204"/>
                <a:gd name="T23" fmla="*/ 443 h 428"/>
                <a:gd name="T24" fmla="*/ 393 w 204"/>
                <a:gd name="T25" fmla="*/ 637 h 428"/>
                <a:gd name="T26" fmla="*/ 425 w 204"/>
                <a:gd name="T27" fmla="*/ 712 h 428"/>
                <a:gd name="T28" fmla="*/ 444 w 204"/>
                <a:gd name="T29" fmla="*/ 737 h 428"/>
                <a:gd name="T30" fmla="*/ 453 w 204"/>
                <a:gd name="T31" fmla="*/ 798 h 428"/>
                <a:gd name="T32" fmla="*/ 453 w 204"/>
                <a:gd name="T33" fmla="*/ 980 h 428"/>
                <a:gd name="T34" fmla="*/ 460 w 204"/>
                <a:gd name="T35" fmla="*/ 1071 h 428"/>
                <a:gd name="T36" fmla="*/ 461 w 204"/>
                <a:gd name="T37" fmla="*/ 1133 h 428"/>
                <a:gd name="T38" fmla="*/ 464 w 204"/>
                <a:gd name="T39" fmla="*/ 1204 h 428"/>
                <a:gd name="T40" fmla="*/ 473 w 204"/>
                <a:gd name="T41" fmla="*/ 1310 h 428"/>
                <a:gd name="T42" fmla="*/ 477 w 204"/>
                <a:gd name="T43" fmla="*/ 1395 h 428"/>
                <a:gd name="T44" fmla="*/ 466 w 204"/>
                <a:gd name="T45" fmla="*/ 1433 h 428"/>
                <a:gd name="T46" fmla="*/ 440 w 204"/>
                <a:gd name="T47" fmla="*/ 1426 h 428"/>
                <a:gd name="T48" fmla="*/ 422 w 204"/>
                <a:gd name="T49" fmla="*/ 1485 h 428"/>
                <a:gd name="T50" fmla="*/ 453 w 204"/>
                <a:gd name="T51" fmla="*/ 1556 h 428"/>
                <a:gd name="T52" fmla="*/ 466 w 204"/>
                <a:gd name="T53" fmla="*/ 1623 h 428"/>
                <a:gd name="T54" fmla="*/ 481 w 204"/>
                <a:gd name="T55" fmla="*/ 1702 h 428"/>
                <a:gd name="T56" fmla="*/ 473 w 204"/>
                <a:gd name="T57" fmla="*/ 1761 h 428"/>
                <a:gd name="T58" fmla="*/ 457 w 204"/>
                <a:gd name="T59" fmla="*/ 1758 h 428"/>
                <a:gd name="T60" fmla="*/ 440 w 204"/>
                <a:gd name="T61" fmla="*/ 1678 h 428"/>
                <a:gd name="T62" fmla="*/ 422 w 204"/>
                <a:gd name="T63" fmla="*/ 1729 h 428"/>
                <a:gd name="T64" fmla="*/ 440 w 204"/>
                <a:gd name="T65" fmla="*/ 1861 h 428"/>
                <a:gd name="T66" fmla="*/ 444 w 204"/>
                <a:gd name="T67" fmla="*/ 1966 h 428"/>
                <a:gd name="T68" fmla="*/ 428 w 204"/>
                <a:gd name="T69" fmla="*/ 2059 h 428"/>
                <a:gd name="T70" fmla="*/ 390 w 204"/>
                <a:gd name="T71" fmla="*/ 2112 h 428"/>
                <a:gd name="T72" fmla="*/ 319 w 204"/>
                <a:gd name="T73" fmla="*/ 2049 h 428"/>
                <a:gd name="T74" fmla="*/ 291 w 204"/>
                <a:gd name="T75" fmla="*/ 1968 h 428"/>
                <a:gd name="T76" fmla="*/ 255 w 204"/>
                <a:gd name="T77" fmla="*/ 1866 h 428"/>
                <a:gd name="T78" fmla="*/ 217 w 204"/>
                <a:gd name="T79" fmla="*/ 1682 h 428"/>
                <a:gd name="T80" fmla="*/ 195 w 204"/>
                <a:gd name="T81" fmla="*/ 1578 h 428"/>
                <a:gd name="T82" fmla="*/ 166 w 204"/>
                <a:gd name="T83" fmla="*/ 1426 h 428"/>
                <a:gd name="T84" fmla="*/ 142 w 204"/>
                <a:gd name="T85" fmla="*/ 1293 h 428"/>
                <a:gd name="T86" fmla="*/ 85 w 204"/>
                <a:gd name="T87" fmla="*/ 1058 h 428"/>
                <a:gd name="T88" fmla="*/ 56 w 204"/>
                <a:gd name="T89" fmla="*/ 922 h 428"/>
                <a:gd name="T90" fmla="*/ 2 w 204"/>
                <a:gd name="T91" fmla="*/ 660 h 428"/>
                <a:gd name="T92" fmla="*/ 56 w 204"/>
                <a:gd name="T93" fmla="*/ 503 h 428"/>
                <a:gd name="T94" fmla="*/ 2 w 204"/>
                <a:gd name="T95" fmla="*/ 606 h 428"/>
                <a:gd name="T96" fmla="*/ 2 w 204"/>
                <a:gd name="T97" fmla="*/ 597 h 428"/>
                <a:gd name="T98" fmla="*/ 5 w 204"/>
                <a:gd name="T99" fmla="*/ 323 h 428"/>
                <a:gd name="T100" fmla="*/ 3 w 204"/>
                <a:gd name="T101" fmla="*/ 300 h 4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4"/>
                <a:gd name="T154" fmla="*/ 0 h 428"/>
                <a:gd name="T155" fmla="*/ 204 w 204"/>
                <a:gd name="T156" fmla="*/ 428 h 42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4" h="428">
                  <a:moveTo>
                    <a:pt x="23" y="7"/>
                  </a:moveTo>
                  <a:cubicBezTo>
                    <a:pt x="30" y="5"/>
                    <a:pt x="39" y="4"/>
                    <a:pt x="42" y="4"/>
                  </a:cubicBezTo>
                  <a:cubicBezTo>
                    <a:pt x="47" y="4"/>
                    <a:pt x="57" y="2"/>
                    <a:pt x="62" y="1"/>
                  </a:cubicBezTo>
                  <a:cubicBezTo>
                    <a:pt x="68" y="0"/>
                    <a:pt x="75" y="2"/>
                    <a:pt x="81" y="2"/>
                  </a:cubicBezTo>
                  <a:cubicBezTo>
                    <a:pt x="87" y="2"/>
                    <a:pt x="89" y="5"/>
                    <a:pt x="92" y="5"/>
                  </a:cubicBezTo>
                  <a:cubicBezTo>
                    <a:pt x="96" y="5"/>
                    <a:pt x="102" y="8"/>
                    <a:pt x="105" y="9"/>
                  </a:cubicBezTo>
                  <a:cubicBezTo>
                    <a:pt x="108" y="9"/>
                    <a:pt x="119" y="9"/>
                    <a:pt x="126" y="11"/>
                  </a:cubicBezTo>
                  <a:cubicBezTo>
                    <a:pt x="132" y="13"/>
                    <a:pt x="136" y="16"/>
                    <a:pt x="142" y="16"/>
                  </a:cubicBezTo>
                  <a:cubicBezTo>
                    <a:pt x="148" y="16"/>
                    <a:pt x="150" y="21"/>
                    <a:pt x="157" y="25"/>
                  </a:cubicBezTo>
                  <a:cubicBezTo>
                    <a:pt x="164" y="29"/>
                    <a:pt x="164" y="35"/>
                    <a:pt x="168" y="38"/>
                  </a:cubicBezTo>
                  <a:cubicBezTo>
                    <a:pt x="172" y="40"/>
                    <a:pt x="184" y="66"/>
                    <a:pt x="184" y="73"/>
                  </a:cubicBezTo>
                  <a:cubicBezTo>
                    <a:pt x="184" y="81"/>
                    <a:pt x="187" y="82"/>
                    <a:pt x="186" y="89"/>
                  </a:cubicBezTo>
                  <a:cubicBezTo>
                    <a:pt x="185" y="96"/>
                    <a:pt x="186" y="111"/>
                    <a:pt x="162" y="129"/>
                  </a:cubicBezTo>
                  <a:cubicBezTo>
                    <a:pt x="146" y="139"/>
                    <a:pt x="172" y="144"/>
                    <a:pt x="175" y="144"/>
                  </a:cubicBezTo>
                  <a:cubicBezTo>
                    <a:pt x="179" y="144"/>
                    <a:pt x="184" y="149"/>
                    <a:pt x="184" y="149"/>
                  </a:cubicBezTo>
                  <a:cubicBezTo>
                    <a:pt x="184" y="149"/>
                    <a:pt x="186" y="157"/>
                    <a:pt x="188" y="162"/>
                  </a:cubicBezTo>
                  <a:cubicBezTo>
                    <a:pt x="190" y="168"/>
                    <a:pt x="187" y="192"/>
                    <a:pt x="188" y="198"/>
                  </a:cubicBezTo>
                  <a:cubicBezTo>
                    <a:pt x="189" y="204"/>
                    <a:pt x="185" y="211"/>
                    <a:pt x="190" y="217"/>
                  </a:cubicBezTo>
                  <a:cubicBezTo>
                    <a:pt x="195" y="222"/>
                    <a:pt x="189" y="225"/>
                    <a:pt x="191" y="229"/>
                  </a:cubicBezTo>
                  <a:cubicBezTo>
                    <a:pt x="193" y="233"/>
                    <a:pt x="193" y="238"/>
                    <a:pt x="193" y="243"/>
                  </a:cubicBezTo>
                  <a:cubicBezTo>
                    <a:pt x="193" y="248"/>
                    <a:pt x="189" y="254"/>
                    <a:pt x="196" y="265"/>
                  </a:cubicBezTo>
                  <a:cubicBezTo>
                    <a:pt x="204" y="276"/>
                    <a:pt x="195" y="274"/>
                    <a:pt x="197" y="282"/>
                  </a:cubicBezTo>
                  <a:cubicBezTo>
                    <a:pt x="199" y="289"/>
                    <a:pt x="194" y="290"/>
                    <a:pt x="194" y="290"/>
                  </a:cubicBezTo>
                  <a:cubicBezTo>
                    <a:pt x="194" y="290"/>
                    <a:pt x="187" y="294"/>
                    <a:pt x="182" y="288"/>
                  </a:cubicBezTo>
                  <a:cubicBezTo>
                    <a:pt x="177" y="283"/>
                    <a:pt x="175" y="295"/>
                    <a:pt x="174" y="300"/>
                  </a:cubicBezTo>
                  <a:cubicBezTo>
                    <a:pt x="173" y="305"/>
                    <a:pt x="178" y="305"/>
                    <a:pt x="188" y="314"/>
                  </a:cubicBezTo>
                  <a:cubicBezTo>
                    <a:pt x="198" y="322"/>
                    <a:pt x="190" y="318"/>
                    <a:pt x="194" y="328"/>
                  </a:cubicBezTo>
                  <a:cubicBezTo>
                    <a:pt x="198" y="338"/>
                    <a:pt x="198" y="337"/>
                    <a:pt x="199" y="345"/>
                  </a:cubicBezTo>
                  <a:cubicBezTo>
                    <a:pt x="200" y="354"/>
                    <a:pt x="198" y="353"/>
                    <a:pt x="196" y="356"/>
                  </a:cubicBezTo>
                  <a:cubicBezTo>
                    <a:pt x="194" y="359"/>
                    <a:pt x="193" y="360"/>
                    <a:pt x="189" y="355"/>
                  </a:cubicBezTo>
                  <a:cubicBezTo>
                    <a:pt x="185" y="350"/>
                    <a:pt x="188" y="345"/>
                    <a:pt x="182" y="339"/>
                  </a:cubicBezTo>
                  <a:cubicBezTo>
                    <a:pt x="175" y="332"/>
                    <a:pt x="178" y="343"/>
                    <a:pt x="174" y="349"/>
                  </a:cubicBezTo>
                  <a:cubicBezTo>
                    <a:pt x="171" y="356"/>
                    <a:pt x="178" y="362"/>
                    <a:pt x="182" y="375"/>
                  </a:cubicBezTo>
                  <a:cubicBezTo>
                    <a:pt x="186" y="387"/>
                    <a:pt x="183" y="387"/>
                    <a:pt x="184" y="397"/>
                  </a:cubicBezTo>
                  <a:cubicBezTo>
                    <a:pt x="185" y="406"/>
                    <a:pt x="181" y="409"/>
                    <a:pt x="178" y="416"/>
                  </a:cubicBezTo>
                  <a:cubicBezTo>
                    <a:pt x="174" y="423"/>
                    <a:pt x="170" y="425"/>
                    <a:pt x="161" y="427"/>
                  </a:cubicBezTo>
                  <a:cubicBezTo>
                    <a:pt x="151" y="428"/>
                    <a:pt x="135" y="423"/>
                    <a:pt x="132" y="414"/>
                  </a:cubicBezTo>
                  <a:cubicBezTo>
                    <a:pt x="129" y="405"/>
                    <a:pt x="129" y="412"/>
                    <a:pt x="120" y="399"/>
                  </a:cubicBezTo>
                  <a:cubicBezTo>
                    <a:pt x="112" y="385"/>
                    <a:pt x="110" y="390"/>
                    <a:pt x="106" y="377"/>
                  </a:cubicBezTo>
                  <a:cubicBezTo>
                    <a:pt x="102" y="365"/>
                    <a:pt x="99" y="350"/>
                    <a:pt x="90" y="340"/>
                  </a:cubicBezTo>
                  <a:cubicBezTo>
                    <a:pt x="82" y="329"/>
                    <a:pt x="83" y="328"/>
                    <a:pt x="80" y="318"/>
                  </a:cubicBezTo>
                  <a:cubicBezTo>
                    <a:pt x="77" y="309"/>
                    <a:pt x="76" y="304"/>
                    <a:pt x="68" y="288"/>
                  </a:cubicBezTo>
                  <a:cubicBezTo>
                    <a:pt x="59" y="273"/>
                    <a:pt x="62" y="274"/>
                    <a:pt x="59" y="261"/>
                  </a:cubicBezTo>
                  <a:cubicBezTo>
                    <a:pt x="56" y="249"/>
                    <a:pt x="36" y="226"/>
                    <a:pt x="35" y="213"/>
                  </a:cubicBezTo>
                  <a:cubicBezTo>
                    <a:pt x="34" y="199"/>
                    <a:pt x="28" y="204"/>
                    <a:pt x="24" y="186"/>
                  </a:cubicBezTo>
                  <a:cubicBezTo>
                    <a:pt x="20" y="167"/>
                    <a:pt x="0" y="156"/>
                    <a:pt x="2" y="134"/>
                  </a:cubicBezTo>
                  <a:cubicBezTo>
                    <a:pt x="16" y="129"/>
                    <a:pt x="24" y="119"/>
                    <a:pt x="24" y="102"/>
                  </a:cubicBezTo>
                  <a:cubicBezTo>
                    <a:pt x="22" y="117"/>
                    <a:pt x="14" y="121"/>
                    <a:pt x="2" y="122"/>
                  </a:cubicBezTo>
                  <a:cubicBezTo>
                    <a:pt x="2" y="121"/>
                    <a:pt x="2" y="121"/>
                    <a:pt x="2" y="121"/>
                  </a:cubicBezTo>
                  <a:cubicBezTo>
                    <a:pt x="1" y="100"/>
                    <a:pt x="3" y="75"/>
                    <a:pt x="5" y="65"/>
                  </a:cubicBezTo>
                  <a:cubicBezTo>
                    <a:pt x="5" y="63"/>
                    <a:pt x="5" y="61"/>
                    <a:pt x="3" y="60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82" name="Freeform 19"/>
            <p:cNvSpPr>
              <a:spLocks/>
            </p:cNvSpPr>
            <p:nvPr/>
          </p:nvSpPr>
          <p:spPr bwMode="auto">
            <a:xfrm>
              <a:off x="1578" y="539"/>
              <a:ext cx="74" cy="52"/>
            </a:xfrm>
            <a:custGeom>
              <a:avLst/>
              <a:gdLst>
                <a:gd name="T0" fmla="*/ 130 w 69"/>
                <a:gd name="T1" fmla="*/ 217 h 45"/>
                <a:gd name="T2" fmla="*/ 149 w 69"/>
                <a:gd name="T3" fmla="*/ 1 h 45"/>
                <a:gd name="T4" fmla="*/ 31 w 69"/>
                <a:gd name="T5" fmla="*/ 2 h 45"/>
                <a:gd name="T6" fmla="*/ 41 w 69"/>
                <a:gd name="T7" fmla="*/ 213 h 45"/>
                <a:gd name="T8" fmla="*/ 130 w 69"/>
                <a:gd name="T9" fmla="*/ 21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60" y="45"/>
                  </a:moveTo>
                  <a:cubicBezTo>
                    <a:pt x="62" y="26"/>
                    <a:pt x="65" y="12"/>
                    <a:pt x="69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6" y="3"/>
                    <a:pt x="0" y="39"/>
                    <a:pt x="19" y="43"/>
                  </a:cubicBezTo>
                  <a:cubicBezTo>
                    <a:pt x="29" y="45"/>
                    <a:pt x="44" y="45"/>
                    <a:pt x="60" y="45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83" name="Freeform 20"/>
            <p:cNvSpPr>
              <a:spLocks/>
            </p:cNvSpPr>
            <p:nvPr/>
          </p:nvSpPr>
          <p:spPr bwMode="auto">
            <a:xfrm>
              <a:off x="1610" y="316"/>
              <a:ext cx="52" cy="26"/>
            </a:xfrm>
            <a:custGeom>
              <a:avLst/>
              <a:gdLst>
                <a:gd name="T0" fmla="*/ 117 w 48"/>
                <a:gd name="T1" fmla="*/ 0 h 23"/>
                <a:gd name="T2" fmla="*/ 24 w 48"/>
                <a:gd name="T3" fmla="*/ 18 h 23"/>
                <a:gd name="T4" fmla="*/ 0 w 48"/>
                <a:gd name="T5" fmla="*/ 87 h 23"/>
                <a:gd name="T6" fmla="*/ 0 60000 65536"/>
                <a:gd name="T7" fmla="*/ 0 60000 65536"/>
                <a:gd name="T8" fmla="*/ 0 60000 65536"/>
                <a:gd name="T9" fmla="*/ 0 w 48"/>
                <a:gd name="T10" fmla="*/ 0 h 23"/>
                <a:gd name="T11" fmla="*/ 48 w 48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3">
                  <a:moveTo>
                    <a:pt x="48" y="0"/>
                  </a:moveTo>
                  <a:cubicBezTo>
                    <a:pt x="34" y="0"/>
                    <a:pt x="17" y="4"/>
                    <a:pt x="10" y="4"/>
                  </a:cubicBezTo>
                  <a:cubicBezTo>
                    <a:pt x="4" y="6"/>
                    <a:pt x="0" y="14"/>
                    <a:pt x="0" y="23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84" name="Freeform 21"/>
            <p:cNvSpPr>
              <a:spLocks/>
            </p:cNvSpPr>
            <p:nvPr/>
          </p:nvSpPr>
          <p:spPr bwMode="auto">
            <a:xfrm>
              <a:off x="1618" y="266"/>
              <a:ext cx="66" cy="24"/>
            </a:xfrm>
            <a:custGeom>
              <a:avLst/>
              <a:gdLst>
                <a:gd name="T0" fmla="*/ 144 w 61"/>
                <a:gd name="T1" fmla="*/ 49 h 21"/>
                <a:gd name="T2" fmla="*/ 37 w 61"/>
                <a:gd name="T3" fmla="*/ 0 h 21"/>
                <a:gd name="T4" fmla="*/ 0 w 61"/>
                <a:gd name="T5" fmla="*/ 91 h 21"/>
                <a:gd name="T6" fmla="*/ 0 60000 65536"/>
                <a:gd name="T7" fmla="*/ 0 60000 65536"/>
                <a:gd name="T8" fmla="*/ 0 60000 65536"/>
                <a:gd name="T9" fmla="*/ 0 w 61"/>
                <a:gd name="T10" fmla="*/ 0 h 21"/>
                <a:gd name="T11" fmla="*/ 61 w 61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21">
                  <a:moveTo>
                    <a:pt x="61" y="11"/>
                  </a:moveTo>
                  <a:cubicBezTo>
                    <a:pt x="40" y="7"/>
                    <a:pt x="23" y="3"/>
                    <a:pt x="16" y="0"/>
                  </a:cubicBezTo>
                  <a:cubicBezTo>
                    <a:pt x="7" y="1"/>
                    <a:pt x="1" y="11"/>
                    <a:pt x="0" y="21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85" name="Freeform 22"/>
            <p:cNvSpPr>
              <a:spLocks/>
            </p:cNvSpPr>
            <p:nvPr/>
          </p:nvSpPr>
          <p:spPr bwMode="auto">
            <a:xfrm>
              <a:off x="1605" y="261"/>
              <a:ext cx="79" cy="101"/>
            </a:xfrm>
            <a:custGeom>
              <a:avLst/>
              <a:gdLst>
                <a:gd name="T0" fmla="*/ 173 w 73"/>
                <a:gd name="T1" fmla="*/ 57 h 87"/>
                <a:gd name="T2" fmla="*/ 66 w 73"/>
                <a:gd name="T3" fmla="*/ 0 h 87"/>
                <a:gd name="T4" fmla="*/ 40 w 73"/>
                <a:gd name="T5" fmla="*/ 187 h 87"/>
                <a:gd name="T6" fmla="*/ 127 w 73"/>
                <a:gd name="T7" fmla="*/ 231 h 87"/>
                <a:gd name="T8" fmla="*/ 31 w 73"/>
                <a:gd name="T9" fmla="*/ 240 h 87"/>
                <a:gd name="T10" fmla="*/ 43 w 73"/>
                <a:gd name="T11" fmla="*/ 443 h 87"/>
                <a:gd name="T12" fmla="*/ 173 w 73"/>
                <a:gd name="T13" fmla="*/ 447 h 87"/>
                <a:gd name="T14" fmla="*/ 173 w 73"/>
                <a:gd name="T15" fmla="*/ 57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2" y="7"/>
                    <a:pt x="35" y="2"/>
                    <a:pt x="28" y="0"/>
                  </a:cubicBezTo>
                  <a:cubicBezTo>
                    <a:pt x="13" y="1"/>
                    <a:pt x="6" y="26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2" y="46"/>
                    <a:pt x="14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4" y="86"/>
                    <a:pt x="56" y="87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86" name="Freeform 23"/>
            <p:cNvSpPr>
              <a:spLocks/>
            </p:cNvSpPr>
            <p:nvPr/>
          </p:nvSpPr>
          <p:spPr bwMode="auto">
            <a:xfrm>
              <a:off x="1811" y="93"/>
              <a:ext cx="354" cy="561"/>
            </a:xfrm>
            <a:custGeom>
              <a:avLst/>
              <a:gdLst>
                <a:gd name="T0" fmla="*/ 616 w 327"/>
                <a:gd name="T1" fmla="*/ 349 h 485"/>
                <a:gd name="T2" fmla="*/ 572 w 327"/>
                <a:gd name="T3" fmla="*/ 279 h 485"/>
                <a:gd name="T4" fmla="*/ 579 w 327"/>
                <a:gd name="T5" fmla="*/ 170 h 485"/>
                <a:gd name="T6" fmla="*/ 501 w 327"/>
                <a:gd name="T7" fmla="*/ 102 h 485"/>
                <a:gd name="T8" fmla="*/ 470 w 327"/>
                <a:gd name="T9" fmla="*/ 187 h 485"/>
                <a:gd name="T10" fmla="*/ 464 w 327"/>
                <a:gd name="T11" fmla="*/ 60 h 485"/>
                <a:gd name="T12" fmla="*/ 384 w 327"/>
                <a:gd name="T13" fmla="*/ 52 h 485"/>
                <a:gd name="T14" fmla="*/ 323 w 327"/>
                <a:gd name="T15" fmla="*/ 244 h 485"/>
                <a:gd name="T16" fmla="*/ 296 w 327"/>
                <a:gd name="T17" fmla="*/ 125 h 485"/>
                <a:gd name="T18" fmla="*/ 212 w 327"/>
                <a:gd name="T19" fmla="*/ 168 h 485"/>
                <a:gd name="T20" fmla="*/ 197 w 327"/>
                <a:gd name="T21" fmla="*/ 326 h 485"/>
                <a:gd name="T22" fmla="*/ 182 w 327"/>
                <a:gd name="T23" fmla="*/ 377 h 485"/>
                <a:gd name="T24" fmla="*/ 3 w 327"/>
                <a:gd name="T25" fmla="*/ 1119 h 485"/>
                <a:gd name="T26" fmla="*/ 27 w 327"/>
                <a:gd name="T27" fmla="*/ 1727 h 485"/>
                <a:gd name="T28" fmla="*/ 27 w 327"/>
                <a:gd name="T29" fmla="*/ 1732 h 485"/>
                <a:gd name="T30" fmla="*/ 96 w 327"/>
                <a:gd name="T31" fmla="*/ 1943 h 485"/>
                <a:gd name="T32" fmla="*/ 105 w 327"/>
                <a:gd name="T33" fmla="*/ 2183 h 485"/>
                <a:gd name="T34" fmla="*/ 97 w 327"/>
                <a:gd name="T35" fmla="*/ 2169 h 485"/>
                <a:gd name="T36" fmla="*/ 255 w 327"/>
                <a:gd name="T37" fmla="*/ 2374 h 485"/>
                <a:gd name="T38" fmla="*/ 260 w 327"/>
                <a:gd name="T39" fmla="*/ 2370 h 485"/>
                <a:gd name="T40" fmla="*/ 260 w 327"/>
                <a:gd name="T41" fmla="*/ 2151 h 485"/>
                <a:gd name="T42" fmla="*/ 317 w 327"/>
                <a:gd name="T43" fmla="*/ 1610 h 485"/>
                <a:gd name="T44" fmla="*/ 350 w 327"/>
                <a:gd name="T45" fmla="*/ 1418 h 485"/>
                <a:gd name="T46" fmla="*/ 350 w 327"/>
                <a:gd name="T47" fmla="*/ 1418 h 485"/>
                <a:gd name="T48" fmla="*/ 350 w 327"/>
                <a:gd name="T49" fmla="*/ 1418 h 485"/>
                <a:gd name="T50" fmla="*/ 342 w 327"/>
                <a:gd name="T51" fmla="*/ 1305 h 485"/>
                <a:gd name="T52" fmla="*/ 338 w 327"/>
                <a:gd name="T53" fmla="*/ 1296 h 485"/>
                <a:gd name="T54" fmla="*/ 396 w 327"/>
                <a:gd name="T55" fmla="*/ 811 h 485"/>
                <a:gd name="T56" fmla="*/ 397 w 327"/>
                <a:gd name="T57" fmla="*/ 813 h 485"/>
                <a:gd name="T58" fmla="*/ 481 w 327"/>
                <a:gd name="T59" fmla="*/ 836 h 485"/>
                <a:gd name="T60" fmla="*/ 481 w 327"/>
                <a:gd name="T61" fmla="*/ 836 h 485"/>
                <a:gd name="T62" fmla="*/ 481 w 327"/>
                <a:gd name="T63" fmla="*/ 836 h 485"/>
                <a:gd name="T64" fmla="*/ 586 w 327"/>
                <a:gd name="T65" fmla="*/ 827 h 485"/>
                <a:gd name="T66" fmla="*/ 782 w 327"/>
                <a:gd name="T67" fmla="*/ 822 h 485"/>
                <a:gd name="T68" fmla="*/ 616 w 327"/>
                <a:gd name="T69" fmla="*/ 349 h 4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7"/>
                <a:gd name="T106" fmla="*/ 0 h 485"/>
                <a:gd name="T107" fmla="*/ 327 w 327"/>
                <a:gd name="T108" fmla="*/ 485 h 4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7" h="485">
                  <a:moveTo>
                    <a:pt x="258" y="70"/>
                  </a:moveTo>
                  <a:cubicBezTo>
                    <a:pt x="254" y="68"/>
                    <a:pt x="241" y="59"/>
                    <a:pt x="240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9"/>
                    <a:pt x="220" y="3"/>
                    <a:pt x="209" y="20"/>
                  </a:cubicBezTo>
                  <a:cubicBezTo>
                    <a:pt x="206" y="25"/>
                    <a:pt x="204" y="28"/>
                    <a:pt x="196" y="38"/>
                  </a:cubicBezTo>
                  <a:cubicBezTo>
                    <a:pt x="196" y="38"/>
                    <a:pt x="197" y="15"/>
                    <a:pt x="194" y="12"/>
                  </a:cubicBezTo>
                  <a:cubicBezTo>
                    <a:pt x="185" y="0"/>
                    <a:pt x="167" y="3"/>
                    <a:pt x="161" y="10"/>
                  </a:cubicBezTo>
                  <a:cubicBezTo>
                    <a:pt x="156" y="16"/>
                    <a:pt x="160" y="47"/>
                    <a:pt x="135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6"/>
                    <a:pt x="88" y="34"/>
                  </a:cubicBezTo>
                  <a:cubicBezTo>
                    <a:pt x="87" y="45"/>
                    <a:pt x="86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9"/>
                    <a:pt x="3" y="165"/>
                    <a:pt x="3" y="226"/>
                  </a:cubicBezTo>
                  <a:cubicBezTo>
                    <a:pt x="3" y="251"/>
                    <a:pt x="0" y="302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1" y="362"/>
                    <a:pt x="28" y="377"/>
                    <a:pt x="40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7"/>
                  </a:cubicBezTo>
                  <a:cubicBezTo>
                    <a:pt x="63" y="462"/>
                    <a:pt x="95" y="485"/>
                    <a:pt x="107" y="479"/>
                  </a:cubicBezTo>
                  <a:cubicBezTo>
                    <a:pt x="108" y="479"/>
                    <a:pt x="108" y="478"/>
                    <a:pt x="109" y="478"/>
                  </a:cubicBezTo>
                  <a:cubicBezTo>
                    <a:pt x="109" y="433"/>
                    <a:pt x="109" y="433"/>
                    <a:pt x="109" y="433"/>
                  </a:cubicBezTo>
                  <a:cubicBezTo>
                    <a:pt x="109" y="399"/>
                    <a:pt x="117" y="359"/>
                    <a:pt x="132" y="324"/>
                  </a:cubicBezTo>
                  <a:cubicBezTo>
                    <a:pt x="140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50" y="272"/>
                    <a:pt x="147" y="266"/>
                    <a:pt x="142" y="263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5" y="168"/>
                    <a:pt x="200" y="169"/>
                  </a:cubicBezTo>
                  <a:cubicBezTo>
                    <a:pt x="200" y="169"/>
                    <a:pt x="200" y="169"/>
                    <a:pt x="200" y="169"/>
                  </a:cubicBezTo>
                  <a:cubicBezTo>
                    <a:pt x="200" y="169"/>
                    <a:pt x="200" y="169"/>
                    <a:pt x="200" y="169"/>
                  </a:cubicBezTo>
                  <a:cubicBezTo>
                    <a:pt x="212" y="169"/>
                    <a:pt x="227" y="168"/>
                    <a:pt x="244" y="167"/>
                  </a:cubicBezTo>
                  <a:cubicBezTo>
                    <a:pt x="269" y="165"/>
                    <a:pt x="298" y="165"/>
                    <a:pt x="327" y="166"/>
                  </a:cubicBezTo>
                  <a:cubicBezTo>
                    <a:pt x="316" y="126"/>
                    <a:pt x="293" y="92"/>
                    <a:pt x="258" y="7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87" name="Freeform 24"/>
            <p:cNvSpPr>
              <a:spLocks/>
            </p:cNvSpPr>
            <p:nvPr/>
          </p:nvSpPr>
          <p:spPr bwMode="auto">
            <a:xfrm>
              <a:off x="2113" y="389"/>
              <a:ext cx="63" cy="34"/>
            </a:xfrm>
            <a:custGeom>
              <a:avLst/>
              <a:gdLst>
                <a:gd name="T0" fmla="*/ 4 w 58"/>
                <a:gd name="T1" fmla="*/ 88 h 30"/>
                <a:gd name="T2" fmla="*/ 138 w 58"/>
                <a:gd name="T3" fmla="*/ 122 h 30"/>
                <a:gd name="T4" fmla="*/ 144 w 58"/>
                <a:gd name="T5" fmla="*/ 0 h 30"/>
                <a:gd name="T6" fmla="*/ 0 w 58"/>
                <a:gd name="T7" fmla="*/ 88 h 30"/>
                <a:gd name="T8" fmla="*/ 4 w 58"/>
                <a:gd name="T9" fmla="*/ 88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30"/>
                <a:gd name="T17" fmla="*/ 58 w 5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30">
                  <a:moveTo>
                    <a:pt x="4" y="23"/>
                  </a:moveTo>
                  <a:cubicBezTo>
                    <a:pt x="20" y="24"/>
                    <a:pt x="37" y="26"/>
                    <a:pt x="55" y="30"/>
                  </a:cubicBezTo>
                  <a:cubicBezTo>
                    <a:pt x="56" y="20"/>
                    <a:pt x="57" y="10"/>
                    <a:pt x="58" y="0"/>
                  </a:cubicBezTo>
                  <a:cubicBezTo>
                    <a:pt x="37" y="1"/>
                    <a:pt x="17" y="7"/>
                    <a:pt x="0" y="23"/>
                  </a:cubicBezTo>
                  <a:lnTo>
                    <a:pt x="4" y="23"/>
                  </a:ln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88" name="Freeform 25"/>
            <p:cNvSpPr>
              <a:spLocks noEditPoints="1"/>
            </p:cNvSpPr>
            <p:nvPr/>
          </p:nvSpPr>
          <p:spPr bwMode="auto">
            <a:xfrm>
              <a:off x="1676" y="443"/>
              <a:ext cx="707" cy="664"/>
            </a:xfrm>
            <a:custGeom>
              <a:avLst/>
              <a:gdLst>
                <a:gd name="T0" fmla="*/ 1355 w 652"/>
                <a:gd name="T1" fmla="*/ 739 h 574"/>
                <a:gd name="T2" fmla="*/ 928 w 652"/>
                <a:gd name="T3" fmla="*/ 3 h 574"/>
                <a:gd name="T4" fmla="*/ 890 w 652"/>
                <a:gd name="T5" fmla="*/ 170 h 574"/>
                <a:gd name="T6" fmla="*/ 1034 w 652"/>
                <a:gd name="T7" fmla="*/ 147 h 574"/>
                <a:gd name="T8" fmla="*/ 1145 w 652"/>
                <a:gd name="T9" fmla="*/ 194 h 574"/>
                <a:gd name="T10" fmla="*/ 1246 w 652"/>
                <a:gd name="T11" fmla="*/ 327 h 574"/>
                <a:gd name="T12" fmla="*/ 1230 w 652"/>
                <a:gd name="T13" fmla="*/ 780 h 574"/>
                <a:gd name="T14" fmla="*/ 1260 w 652"/>
                <a:gd name="T15" fmla="*/ 855 h 574"/>
                <a:gd name="T16" fmla="*/ 1296 w 652"/>
                <a:gd name="T17" fmla="*/ 1119 h 574"/>
                <a:gd name="T18" fmla="*/ 1309 w 652"/>
                <a:gd name="T19" fmla="*/ 1345 h 574"/>
                <a:gd name="T20" fmla="*/ 1310 w 652"/>
                <a:gd name="T21" fmla="*/ 1578 h 574"/>
                <a:gd name="T22" fmla="*/ 1296 w 652"/>
                <a:gd name="T23" fmla="*/ 1699 h 574"/>
                <a:gd name="T24" fmla="*/ 1312 w 652"/>
                <a:gd name="T25" fmla="*/ 1906 h 574"/>
                <a:gd name="T26" fmla="*/ 1259 w 652"/>
                <a:gd name="T27" fmla="*/ 1868 h 574"/>
                <a:gd name="T28" fmla="*/ 1272 w 652"/>
                <a:gd name="T29" fmla="*/ 2205 h 574"/>
                <a:gd name="T30" fmla="*/ 1130 w 652"/>
                <a:gd name="T31" fmla="*/ 2123 h 574"/>
                <a:gd name="T32" fmla="*/ 1032 w 652"/>
                <a:gd name="T33" fmla="*/ 1717 h 574"/>
                <a:gd name="T34" fmla="*/ 923 w 652"/>
                <a:gd name="T35" fmla="*/ 1202 h 574"/>
                <a:gd name="T36" fmla="*/ 892 w 652"/>
                <a:gd name="T37" fmla="*/ 648 h 574"/>
                <a:gd name="T38" fmla="*/ 849 w 652"/>
                <a:gd name="T39" fmla="*/ 464 h 574"/>
                <a:gd name="T40" fmla="*/ 621 w 652"/>
                <a:gd name="T41" fmla="*/ 353 h 574"/>
                <a:gd name="T42" fmla="*/ 562 w 652"/>
                <a:gd name="T43" fmla="*/ 877 h 574"/>
                <a:gd name="T44" fmla="*/ 153 w 652"/>
                <a:gd name="T45" fmla="*/ 514 h 574"/>
                <a:gd name="T46" fmla="*/ 167 w 652"/>
                <a:gd name="T47" fmla="*/ 1519 h 574"/>
                <a:gd name="T48" fmla="*/ 1384 w 652"/>
                <a:gd name="T49" fmla="*/ 2577 h 574"/>
                <a:gd name="T50" fmla="*/ 1509 w 652"/>
                <a:gd name="T51" fmla="*/ 1554 h 574"/>
                <a:gd name="T52" fmla="*/ 593 w 652"/>
                <a:gd name="T53" fmla="*/ 927 h 574"/>
                <a:gd name="T54" fmla="*/ 632 w 652"/>
                <a:gd name="T55" fmla="*/ 709 h 574"/>
                <a:gd name="T56" fmla="*/ 633 w 652"/>
                <a:gd name="T57" fmla="*/ 571 h 574"/>
                <a:gd name="T58" fmla="*/ 810 w 652"/>
                <a:gd name="T59" fmla="*/ 467 h 574"/>
                <a:gd name="T60" fmla="*/ 806 w 652"/>
                <a:gd name="T61" fmla="*/ 715 h 574"/>
                <a:gd name="T62" fmla="*/ 785 w 652"/>
                <a:gd name="T63" fmla="*/ 801 h 574"/>
                <a:gd name="T64" fmla="*/ 823 w 652"/>
                <a:gd name="T65" fmla="*/ 1315 h 574"/>
                <a:gd name="T66" fmla="*/ 924 w 652"/>
                <a:gd name="T67" fmla="*/ 2004 h 574"/>
                <a:gd name="T68" fmla="*/ 1019 w 652"/>
                <a:gd name="T69" fmla="*/ 2303 h 574"/>
                <a:gd name="T70" fmla="*/ 1012 w 652"/>
                <a:gd name="T71" fmla="*/ 2509 h 574"/>
                <a:gd name="T72" fmla="*/ 890 w 652"/>
                <a:gd name="T73" fmla="*/ 2373 h 574"/>
                <a:gd name="T74" fmla="*/ 796 w 652"/>
                <a:gd name="T75" fmla="*/ 2380 h 574"/>
                <a:gd name="T76" fmla="*/ 724 w 652"/>
                <a:gd name="T77" fmla="*/ 2237 h 574"/>
                <a:gd name="T78" fmla="*/ 635 w 652"/>
                <a:gd name="T79" fmla="*/ 2064 h 574"/>
                <a:gd name="T80" fmla="*/ 544 w 652"/>
                <a:gd name="T81" fmla="*/ 1986 h 574"/>
                <a:gd name="T82" fmla="*/ 458 w 652"/>
                <a:gd name="T83" fmla="*/ 1860 h 574"/>
                <a:gd name="T84" fmla="*/ 409 w 652"/>
                <a:gd name="T85" fmla="*/ 1714 h 574"/>
                <a:gd name="T86" fmla="*/ 344 w 652"/>
                <a:gd name="T87" fmla="*/ 1510 h 574"/>
                <a:gd name="T88" fmla="*/ 348 w 652"/>
                <a:gd name="T89" fmla="*/ 1272 h 574"/>
                <a:gd name="T90" fmla="*/ 163 w 652"/>
                <a:gd name="T91" fmla="*/ 1330 h 574"/>
                <a:gd name="T92" fmla="*/ 85 w 652"/>
                <a:gd name="T93" fmla="*/ 1100 h 574"/>
                <a:gd name="T94" fmla="*/ 51 w 652"/>
                <a:gd name="T95" fmla="*/ 921 h 574"/>
                <a:gd name="T96" fmla="*/ 95 w 652"/>
                <a:gd name="T97" fmla="*/ 632 h 574"/>
                <a:gd name="T98" fmla="*/ 269 w 652"/>
                <a:gd name="T99" fmla="*/ 580 h 574"/>
                <a:gd name="T100" fmla="*/ 432 w 652"/>
                <a:gd name="T101" fmla="*/ 869 h 5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52"/>
                <a:gd name="T154" fmla="*/ 0 h 574"/>
                <a:gd name="T155" fmla="*/ 652 w 652"/>
                <a:gd name="T156" fmla="*/ 574 h 57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52" h="574">
                  <a:moveTo>
                    <a:pt x="620" y="312"/>
                  </a:moveTo>
                  <a:cubicBezTo>
                    <a:pt x="603" y="265"/>
                    <a:pt x="591" y="228"/>
                    <a:pt x="577" y="199"/>
                  </a:cubicBezTo>
                  <a:cubicBezTo>
                    <a:pt x="566" y="177"/>
                    <a:pt x="555" y="154"/>
                    <a:pt x="556" y="149"/>
                  </a:cubicBezTo>
                  <a:cubicBezTo>
                    <a:pt x="557" y="147"/>
                    <a:pt x="557" y="147"/>
                    <a:pt x="557" y="147"/>
                  </a:cubicBezTo>
                  <a:cubicBezTo>
                    <a:pt x="569" y="87"/>
                    <a:pt x="547" y="44"/>
                    <a:pt x="491" y="19"/>
                  </a:cubicBezTo>
                  <a:cubicBezTo>
                    <a:pt x="451" y="2"/>
                    <a:pt x="411" y="0"/>
                    <a:pt x="381" y="3"/>
                  </a:cubicBezTo>
                  <a:cubicBezTo>
                    <a:pt x="381" y="3"/>
                    <a:pt x="381" y="3"/>
                    <a:pt x="381" y="3"/>
                  </a:cubicBezTo>
                  <a:cubicBezTo>
                    <a:pt x="380" y="4"/>
                    <a:pt x="380" y="5"/>
                    <a:pt x="379" y="5"/>
                  </a:cubicBezTo>
                  <a:cubicBezTo>
                    <a:pt x="374" y="14"/>
                    <a:pt x="370" y="24"/>
                    <a:pt x="366" y="35"/>
                  </a:cubicBezTo>
                  <a:cubicBezTo>
                    <a:pt x="373" y="33"/>
                    <a:pt x="382" y="32"/>
                    <a:pt x="385" y="32"/>
                  </a:cubicBezTo>
                  <a:cubicBezTo>
                    <a:pt x="390" y="32"/>
                    <a:pt x="400" y="30"/>
                    <a:pt x="405" y="29"/>
                  </a:cubicBezTo>
                  <a:cubicBezTo>
                    <a:pt x="411" y="28"/>
                    <a:pt x="418" y="30"/>
                    <a:pt x="424" y="30"/>
                  </a:cubicBezTo>
                  <a:cubicBezTo>
                    <a:pt x="430" y="30"/>
                    <a:pt x="432" y="33"/>
                    <a:pt x="435" y="33"/>
                  </a:cubicBezTo>
                  <a:cubicBezTo>
                    <a:pt x="439" y="33"/>
                    <a:pt x="445" y="36"/>
                    <a:pt x="448" y="37"/>
                  </a:cubicBezTo>
                  <a:cubicBezTo>
                    <a:pt x="451" y="37"/>
                    <a:pt x="462" y="37"/>
                    <a:pt x="469" y="39"/>
                  </a:cubicBezTo>
                  <a:cubicBezTo>
                    <a:pt x="475" y="41"/>
                    <a:pt x="479" y="44"/>
                    <a:pt x="485" y="44"/>
                  </a:cubicBezTo>
                  <a:cubicBezTo>
                    <a:pt x="491" y="44"/>
                    <a:pt x="493" y="49"/>
                    <a:pt x="500" y="53"/>
                  </a:cubicBezTo>
                  <a:cubicBezTo>
                    <a:pt x="507" y="57"/>
                    <a:pt x="507" y="63"/>
                    <a:pt x="511" y="66"/>
                  </a:cubicBezTo>
                  <a:cubicBezTo>
                    <a:pt x="515" y="68"/>
                    <a:pt x="527" y="94"/>
                    <a:pt x="527" y="101"/>
                  </a:cubicBezTo>
                  <a:cubicBezTo>
                    <a:pt x="527" y="109"/>
                    <a:pt x="530" y="110"/>
                    <a:pt x="529" y="117"/>
                  </a:cubicBezTo>
                  <a:cubicBezTo>
                    <a:pt x="528" y="124"/>
                    <a:pt x="529" y="139"/>
                    <a:pt x="505" y="157"/>
                  </a:cubicBezTo>
                  <a:cubicBezTo>
                    <a:pt x="487" y="169"/>
                    <a:pt x="498" y="164"/>
                    <a:pt x="505" y="165"/>
                  </a:cubicBezTo>
                  <a:cubicBezTo>
                    <a:pt x="508" y="166"/>
                    <a:pt x="510" y="166"/>
                    <a:pt x="511" y="165"/>
                  </a:cubicBezTo>
                  <a:cubicBezTo>
                    <a:pt x="514" y="164"/>
                    <a:pt x="515" y="172"/>
                    <a:pt x="518" y="172"/>
                  </a:cubicBezTo>
                  <a:cubicBezTo>
                    <a:pt x="522" y="172"/>
                    <a:pt x="527" y="177"/>
                    <a:pt x="527" y="177"/>
                  </a:cubicBezTo>
                  <a:cubicBezTo>
                    <a:pt x="527" y="177"/>
                    <a:pt x="529" y="185"/>
                    <a:pt x="531" y="190"/>
                  </a:cubicBezTo>
                  <a:cubicBezTo>
                    <a:pt x="533" y="196"/>
                    <a:pt x="530" y="220"/>
                    <a:pt x="531" y="226"/>
                  </a:cubicBezTo>
                  <a:cubicBezTo>
                    <a:pt x="532" y="232"/>
                    <a:pt x="528" y="239"/>
                    <a:pt x="533" y="245"/>
                  </a:cubicBezTo>
                  <a:cubicBezTo>
                    <a:pt x="538" y="250"/>
                    <a:pt x="532" y="253"/>
                    <a:pt x="534" y="257"/>
                  </a:cubicBezTo>
                  <a:cubicBezTo>
                    <a:pt x="536" y="261"/>
                    <a:pt x="536" y="266"/>
                    <a:pt x="536" y="271"/>
                  </a:cubicBezTo>
                  <a:cubicBezTo>
                    <a:pt x="536" y="276"/>
                    <a:pt x="532" y="282"/>
                    <a:pt x="539" y="293"/>
                  </a:cubicBezTo>
                  <a:cubicBezTo>
                    <a:pt x="547" y="304"/>
                    <a:pt x="538" y="302"/>
                    <a:pt x="540" y="310"/>
                  </a:cubicBezTo>
                  <a:cubicBezTo>
                    <a:pt x="542" y="317"/>
                    <a:pt x="537" y="318"/>
                    <a:pt x="537" y="318"/>
                  </a:cubicBezTo>
                  <a:cubicBezTo>
                    <a:pt x="537" y="318"/>
                    <a:pt x="530" y="322"/>
                    <a:pt x="525" y="316"/>
                  </a:cubicBezTo>
                  <a:cubicBezTo>
                    <a:pt x="520" y="311"/>
                    <a:pt x="518" y="323"/>
                    <a:pt x="517" y="328"/>
                  </a:cubicBezTo>
                  <a:cubicBezTo>
                    <a:pt x="516" y="333"/>
                    <a:pt x="521" y="333"/>
                    <a:pt x="531" y="342"/>
                  </a:cubicBezTo>
                  <a:cubicBezTo>
                    <a:pt x="541" y="350"/>
                    <a:pt x="533" y="346"/>
                    <a:pt x="537" y="356"/>
                  </a:cubicBezTo>
                  <a:cubicBezTo>
                    <a:pt x="541" y="366"/>
                    <a:pt x="541" y="365"/>
                    <a:pt x="542" y="373"/>
                  </a:cubicBezTo>
                  <a:cubicBezTo>
                    <a:pt x="543" y="382"/>
                    <a:pt x="541" y="381"/>
                    <a:pt x="539" y="384"/>
                  </a:cubicBezTo>
                  <a:cubicBezTo>
                    <a:pt x="537" y="387"/>
                    <a:pt x="536" y="388"/>
                    <a:pt x="532" y="383"/>
                  </a:cubicBezTo>
                  <a:cubicBezTo>
                    <a:pt x="528" y="378"/>
                    <a:pt x="531" y="373"/>
                    <a:pt x="525" y="367"/>
                  </a:cubicBezTo>
                  <a:cubicBezTo>
                    <a:pt x="518" y="360"/>
                    <a:pt x="521" y="371"/>
                    <a:pt x="517" y="377"/>
                  </a:cubicBezTo>
                  <a:cubicBezTo>
                    <a:pt x="514" y="384"/>
                    <a:pt x="521" y="390"/>
                    <a:pt x="525" y="403"/>
                  </a:cubicBezTo>
                  <a:cubicBezTo>
                    <a:pt x="529" y="415"/>
                    <a:pt x="526" y="415"/>
                    <a:pt x="527" y="425"/>
                  </a:cubicBezTo>
                  <a:cubicBezTo>
                    <a:pt x="528" y="434"/>
                    <a:pt x="524" y="437"/>
                    <a:pt x="521" y="444"/>
                  </a:cubicBezTo>
                  <a:cubicBezTo>
                    <a:pt x="517" y="451"/>
                    <a:pt x="513" y="453"/>
                    <a:pt x="504" y="455"/>
                  </a:cubicBezTo>
                  <a:cubicBezTo>
                    <a:pt x="494" y="456"/>
                    <a:pt x="478" y="451"/>
                    <a:pt x="475" y="442"/>
                  </a:cubicBezTo>
                  <a:cubicBezTo>
                    <a:pt x="472" y="433"/>
                    <a:pt x="472" y="440"/>
                    <a:pt x="463" y="427"/>
                  </a:cubicBezTo>
                  <a:cubicBezTo>
                    <a:pt x="455" y="413"/>
                    <a:pt x="453" y="418"/>
                    <a:pt x="449" y="405"/>
                  </a:cubicBezTo>
                  <a:cubicBezTo>
                    <a:pt x="445" y="393"/>
                    <a:pt x="442" y="378"/>
                    <a:pt x="433" y="368"/>
                  </a:cubicBezTo>
                  <a:cubicBezTo>
                    <a:pt x="425" y="357"/>
                    <a:pt x="426" y="356"/>
                    <a:pt x="423" y="346"/>
                  </a:cubicBezTo>
                  <a:cubicBezTo>
                    <a:pt x="420" y="337"/>
                    <a:pt x="419" y="332"/>
                    <a:pt x="411" y="316"/>
                  </a:cubicBezTo>
                  <a:cubicBezTo>
                    <a:pt x="402" y="301"/>
                    <a:pt x="405" y="302"/>
                    <a:pt x="402" y="289"/>
                  </a:cubicBezTo>
                  <a:cubicBezTo>
                    <a:pt x="399" y="277"/>
                    <a:pt x="379" y="254"/>
                    <a:pt x="378" y="241"/>
                  </a:cubicBezTo>
                  <a:cubicBezTo>
                    <a:pt x="377" y="227"/>
                    <a:pt x="371" y="232"/>
                    <a:pt x="367" y="214"/>
                  </a:cubicBezTo>
                  <a:cubicBezTo>
                    <a:pt x="363" y="195"/>
                    <a:pt x="343" y="184"/>
                    <a:pt x="345" y="162"/>
                  </a:cubicBezTo>
                  <a:cubicBezTo>
                    <a:pt x="359" y="157"/>
                    <a:pt x="367" y="147"/>
                    <a:pt x="367" y="130"/>
                  </a:cubicBezTo>
                  <a:cubicBezTo>
                    <a:pt x="365" y="145"/>
                    <a:pt x="357" y="149"/>
                    <a:pt x="345" y="150"/>
                  </a:cubicBezTo>
                  <a:cubicBezTo>
                    <a:pt x="345" y="149"/>
                    <a:pt x="345" y="149"/>
                    <a:pt x="345" y="149"/>
                  </a:cubicBezTo>
                  <a:cubicBezTo>
                    <a:pt x="344" y="128"/>
                    <a:pt x="346" y="103"/>
                    <a:pt x="348" y="93"/>
                  </a:cubicBezTo>
                  <a:cubicBezTo>
                    <a:pt x="348" y="91"/>
                    <a:pt x="348" y="89"/>
                    <a:pt x="346" y="88"/>
                  </a:cubicBezTo>
                  <a:cubicBezTo>
                    <a:pt x="338" y="76"/>
                    <a:pt x="323" y="67"/>
                    <a:pt x="305" y="64"/>
                  </a:cubicBezTo>
                  <a:cubicBezTo>
                    <a:pt x="286" y="60"/>
                    <a:pt x="267" y="63"/>
                    <a:pt x="255" y="71"/>
                  </a:cubicBezTo>
                  <a:cubicBezTo>
                    <a:pt x="254" y="72"/>
                    <a:pt x="253" y="73"/>
                    <a:pt x="252" y="74"/>
                  </a:cubicBezTo>
                  <a:cubicBezTo>
                    <a:pt x="249" y="79"/>
                    <a:pt x="249" y="94"/>
                    <a:pt x="246" y="118"/>
                  </a:cubicBezTo>
                  <a:cubicBezTo>
                    <a:pt x="244" y="137"/>
                    <a:pt x="245" y="168"/>
                    <a:pt x="231" y="176"/>
                  </a:cubicBezTo>
                  <a:cubicBezTo>
                    <a:pt x="217" y="183"/>
                    <a:pt x="176" y="151"/>
                    <a:pt x="157" y="122"/>
                  </a:cubicBezTo>
                  <a:cubicBezTo>
                    <a:pt x="156" y="121"/>
                    <a:pt x="156" y="121"/>
                    <a:pt x="156" y="121"/>
                  </a:cubicBezTo>
                  <a:cubicBezTo>
                    <a:pt x="131" y="96"/>
                    <a:pt x="92" y="95"/>
                    <a:pt x="63" y="103"/>
                  </a:cubicBezTo>
                  <a:cubicBezTo>
                    <a:pt x="31" y="111"/>
                    <a:pt x="7" y="130"/>
                    <a:pt x="2" y="151"/>
                  </a:cubicBezTo>
                  <a:cubicBezTo>
                    <a:pt x="2" y="152"/>
                    <a:pt x="2" y="152"/>
                    <a:pt x="2" y="152"/>
                  </a:cubicBezTo>
                  <a:cubicBezTo>
                    <a:pt x="0" y="192"/>
                    <a:pt x="32" y="283"/>
                    <a:pt x="69" y="306"/>
                  </a:cubicBezTo>
                  <a:cubicBezTo>
                    <a:pt x="102" y="326"/>
                    <a:pt x="104" y="330"/>
                    <a:pt x="119" y="358"/>
                  </a:cubicBezTo>
                  <a:cubicBezTo>
                    <a:pt x="137" y="394"/>
                    <a:pt x="222" y="502"/>
                    <a:pt x="368" y="538"/>
                  </a:cubicBezTo>
                  <a:cubicBezTo>
                    <a:pt x="515" y="574"/>
                    <a:pt x="543" y="532"/>
                    <a:pt x="568" y="519"/>
                  </a:cubicBezTo>
                  <a:cubicBezTo>
                    <a:pt x="569" y="519"/>
                    <a:pt x="569" y="519"/>
                    <a:pt x="569" y="519"/>
                  </a:cubicBezTo>
                  <a:cubicBezTo>
                    <a:pt x="569" y="519"/>
                    <a:pt x="569" y="519"/>
                    <a:pt x="569" y="518"/>
                  </a:cubicBezTo>
                  <a:cubicBezTo>
                    <a:pt x="628" y="473"/>
                    <a:pt x="652" y="403"/>
                    <a:pt x="620" y="312"/>
                  </a:cubicBezTo>
                  <a:close/>
                  <a:moveTo>
                    <a:pt x="232" y="200"/>
                  </a:moveTo>
                  <a:cubicBezTo>
                    <a:pt x="232" y="198"/>
                    <a:pt x="232" y="196"/>
                    <a:pt x="233" y="194"/>
                  </a:cubicBezTo>
                  <a:cubicBezTo>
                    <a:pt x="236" y="190"/>
                    <a:pt x="242" y="191"/>
                    <a:pt x="244" y="187"/>
                  </a:cubicBezTo>
                  <a:cubicBezTo>
                    <a:pt x="249" y="180"/>
                    <a:pt x="245" y="172"/>
                    <a:pt x="251" y="166"/>
                  </a:cubicBezTo>
                  <a:cubicBezTo>
                    <a:pt x="263" y="160"/>
                    <a:pt x="290" y="159"/>
                    <a:pt x="290" y="143"/>
                  </a:cubicBezTo>
                  <a:cubicBezTo>
                    <a:pt x="282" y="152"/>
                    <a:pt x="263" y="148"/>
                    <a:pt x="258" y="143"/>
                  </a:cubicBezTo>
                  <a:cubicBezTo>
                    <a:pt x="255" y="142"/>
                    <a:pt x="259" y="136"/>
                    <a:pt x="259" y="136"/>
                  </a:cubicBezTo>
                  <a:cubicBezTo>
                    <a:pt x="257" y="133"/>
                    <a:pt x="262" y="130"/>
                    <a:pt x="261" y="128"/>
                  </a:cubicBezTo>
                  <a:cubicBezTo>
                    <a:pt x="260" y="125"/>
                    <a:pt x="260" y="121"/>
                    <a:pt x="259" y="116"/>
                  </a:cubicBezTo>
                  <a:cubicBezTo>
                    <a:pt x="261" y="103"/>
                    <a:pt x="263" y="88"/>
                    <a:pt x="265" y="82"/>
                  </a:cubicBezTo>
                  <a:cubicBezTo>
                    <a:pt x="274" y="77"/>
                    <a:pt x="288" y="75"/>
                    <a:pt x="302" y="78"/>
                  </a:cubicBezTo>
                  <a:cubicBezTo>
                    <a:pt x="315" y="80"/>
                    <a:pt x="325" y="86"/>
                    <a:pt x="332" y="94"/>
                  </a:cubicBezTo>
                  <a:cubicBezTo>
                    <a:pt x="331" y="100"/>
                    <a:pt x="330" y="108"/>
                    <a:pt x="329" y="118"/>
                  </a:cubicBezTo>
                  <a:cubicBezTo>
                    <a:pt x="327" y="120"/>
                    <a:pt x="332" y="126"/>
                    <a:pt x="330" y="130"/>
                  </a:cubicBezTo>
                  <a:cubicBezTo>
                    <a:pt x="327" y="135"/>
                    <a:pt x="331" y="135"/>
                    <a:pt x="330" y="144"/>
                  </a:cubicBezTo>
                  <a:cubicBezTo>
                    <a:pt x="328" y="153"/>
                    <a:pt x="328" y="151"/>
                    <a:pt x="326" y="151"/>
                  </a:cubicBezTo>
                  <a:cubicBezTo>
                    <a:pt x="316" y="151"/>
                    <a:pt x="294" y="152"/>
                    <a:pt x="292" y="144"/>
                  </a:cubicBezTo>
                  <a:cubicBezTo>
                    <a:pt x="291" y="157"/>
                    <a:pt x="306" y="159"/>
                    <a:pt x="322" y="162"/>
                  </a:cubicBezTo>
                  <a:cubicBezTo>
                    <a:pt x="323" y="162"/>
                    <a:pt x="327" y="169"/>
                    <a:pt x="327" y="170"/>
                  </a:cubicBezTo>
                  <a:cubicBezTo>
                    <a:pt x="327" y="188"/>
                    <a:pt x="323" y="216"/>
                    <a:pt x="328" y="229"/>
                  </a:cubicBezTo>
                  <a:cubicBezTo>
                    <a:pt x="335" y="244"/>
                    <a:pt x="335" y="253"/>
                    <a:pt x="338" y="265"/>
                  </a:cubicBezTo>
                  <a:cubicBezTo>
                    <a:pt x="341" y="277"/>
                    <a:pt x="338" y="310"/>
                    <a:pt x="344" y="324"/>
                  </a:cubicBezTo>
                  <a:cubicBezTo>
                    <a:pt x="350" y="339"/>
                    <a:pt x="352" y="346"/>
                    <a:pt x="357" y="354"/>
                  </a:cubicBezTo>
                  <a:cubicBezTo>
                    <a:pt x="361" y="362"/>
                    <a:pt x="369" y="392"/>
                    <a:pt x="379" y="404"/>
                  </a:cubicBezTo>
                  <a:cubicBezTo>
                    <a:pt x="390" y="417"/>
                    <a:pt x="390" y="427"/>
                    <a:pt x="397" y="433"/>
                  </a:cubicBezTo>
                  <a:cubicBezTo>
                    <a:pt x="404" y="440"/>
                    <a:pt x="401" y="447"/>
                    <a:pt x="406" y="453"/>
                  </a:cubicBezTo>
                  <a:cubicBezTo>
                    <a:pt x="412" y="459"/>
                    <a:pt x="415" y="460"/>
                    <a:pt x="419" y="464"/>
                  </a:cubicBezTo>
                  <a:cubicBezTo>
                    <a:pt x="423" y="469"/>
                    <a:pt x="432" y="478"/>
                    <a:pt x="429" y="485"/>
                  </a:cubicBezTo>
                  <a:cubicBezTo>
                    <a:pt x="426" y="492"/>
                    <a:pt x="434" y="509"/>
                    <a:pt x="429" y="511"/>
                  </a:cubicBezTo>
                  <a:cubicBezTo>
                    <a:pt x="424" y="513"/>
                    <a:pt x="425" y="508"/>
                    <a:pt x="415" y="505"/>
                  </a:cubicBezTo>
                  <a:cubicBezTo>
                    <a:pt x="404" y="502"/>
                    <a:pt x="394" y="496"/>
                    <a:pt x="389" y="498"/>
                  </a:cubicBezTo>
                  <a:cubicBezTo>
                    <a:pt x="384" y="500"/>
                    <a:pt x="369" y="494"/>
                    <a:pt x="370" y="488"/>
                  </a:cubicBezTo>
                  <a:cubicBezTo>
                    <a:pt x="371" y="481"/>
                    <a:pt x="366" y="478"/>
                    <a:pt x="366" y="478"/>
                  </a:cubicBezTo>
                  <a:cubicBezTo>
                    <a:pt x="366" y="478"/>
                    <a:pt x="357" y="472"/>
                    <a:pt x="353" y="472"/>
                  </a:cubicBezTo>
                  <a:cubicBezTo>
                    <a:pt x="350" y="472"/>
                    <a:pt x="346" y="469"/>
                    <a:pt x="340" y="471"/>
                  </a:cubicBezTo>
                  <a:cubicBezTo>
                    <a:pt x="334" y="473"/>
                    <a:pt x="330" y="480"/>
                    <a:pt x="326" y="479"/>
                  </a:cubicBezTo>
                  <a:cubicBezTo>
                    <a:pt x="323" y="478"/>
                    <a:pt x="319" y="477"/>
                    <a:pt x="316" y="473"/>
                  </a:cubicBezTo>
                  <a:cubicBezTo>
                    <a:pt x="313" y="469"/>
                    <a:pt x="316" y="465"/>
                    <a:pt x="309" y="461"/>
                  </a:cubicBezTo>
                  <a:cubicBezTo>
                    <a:pt x="301" y="456"/>
                    <a:pt x="309" y="448"/>
                    <a:pt x="297" y="450"/>
                  </a:cubicBezTo>
                  <a:cubicBezTo>
                    <a:pt x="286" y="452"/>
                    <a:pt x="287" y="459"/>
                    <a:pt x="278" y="449"/>
                  </a:cubicBezTo>
                  <a:cubicBezTo>
                    <a:pt x="268" y="439"/>
                    <a:pt x="268" y="433"/>
                    <a:pt x="265" y="430"/>
                  </a:cubicBezTo>
                  <a:cubicBezTo>
                    <a:pt x="262" y="427"/>
                    <a:pt x="265" y="420"/>
                    <a:pt x="260" y="416"/>
                  </a:cubicBezTo>
                  <a:cubicBezTo>
                    <a:pt x="255" y="412"/>
                    <a:pt x="255" y="404"/>
                    <a:pt x="249" y="404"/>
                  </a:cubicBezTo>
                  <a:cubicBezTo>
                    <a:pt x="242" y="404"/>
                    <a:pt x="233" y="403"/>
                    <a:pt x="233" y="403"/>
                  </a:cubicBezTo>
                  <a:cubicBezTo>
                    <a:pt x="233" y="403"/>
                    <a:pt x="234" y="403"/>
                    <a:pt x="224" y="400"/>
                  </a:cubicBezTo>
                  <a:cubicBezTo>
                    <a:pt x="213" y="396"/>
                    <a:pt x="218" y="407"/>
                    <a:pt x="213" y="396"/>
                  </a:cubicBezTo>
                  <a:cubicBezTo>
                    <a:pt x="208" y="384"/>
                    <a:pt x="211" y="373"/>
                    <a:pt x="203" y="373"/>
                  </a:cubicBezTo>
                  <a:cubicBezTo>
                    <a:pt x="195" y="373"/>
                    <a:pt x="187" y="374"/>
                    <a:pt x="187" y="374"/>
                  </a:cubicBezTo>
                  <a:cubicBezTo>
                    <a:pt x="176" y="370"/>
                    <a:pt x="176" y="370"/>
                    <a:pt x="176" y="370"/>
                  </a:cubicBezTo>
                  <a:cubicBezTo>
                    <a:pt x="176" y="370"/>
                    <a:pt x="175" y="365"/>
                    <a:pt x="172" y="360"/>
                  </a:cubicBezTo>
                  <a:cubicBezTo>
                    <a:pt x="169" y="355"/>
                    <a:pt x="173" y="353"/>
                    <a:pt x="168" y="345"/>
                  </a:cubicBezTo>
                  <a:cubicBezTo>
                    <a:pt x="162" y="338"/>
                    <a:pt x="162" y="335"/>
                    <a:pt x="155" y="330"/>
                  </a:cubicBezTo>
                  <a:cubicBezTo>
                    <a:pt x="148" y="325"/>
                    <a:pt x="149" y="318"/>
                    <a:pt x="146" y="315"/>
                  </a:cubicBezTo>
                  <a:cubicBezTo>
                    <a:pt x="143" y="312"/>
                    <a:pt x="144" y="309"/>
                    <a:pt x="141" y="304"/>
                  </a:cubicBezTo>
                  <a:cubicBezTo>
                    <a:pt x="139" y="301"/>
                    <a:pt x="127" y="292"/>
                    <a:pt x="124" y="285"/>
                  </a:cubicBezTo>
                  <a:cubicBezTo>
                    <a:pt x="122" y="280"/>
                    <a:pt x="127" y="267"/>
                    <a:pt x="134" y="269"/>
                  </a:cubicBezTo>
                  <a:cubicBezTo>
                    <a:pt x="140" y="264"/>
                    <a:pt x="144" y="257"/>
                    <a:pt x="143" y="257"/>
                  </a:cubicBezTo>
                  <a:cubicBezTo>
                    <a:pt x="110" y="243"/>
                    <a:pt x="102" y="281"/>
                    <a:pt x="92" y="280"/>
                  </a:cubicBezTo>
                  <a:cubicBezTo>
                    <a:pt x="84" y="281"/>
                    <a:pt x="83" y="279"/>
                    <a:pt x="77" y="278"/>
                  </a:cubicBezTo>
                  <a:cubicBezTo>
                    <a:pt x="71" y="277"/>
                    <a:pt x="71" y="270"/>
                    <a:pt x="66" y="268"/>
                  </a:cubicBezTo>
                  <a:cubicBezTo>
                    <a:pt x="61" y="266"/>
                    <a:pt x="60" y="264"/>
                    <a:pt x="53" y="256"/>
                  </a:cubicBezTo>
                  <a:cubicBezTo>
                    <a:pt x="47" y="249"/>
                    <a:pt x="42" y="240"/>
                    <a:pt x="38" y="233"/>
                  </a:cubicBezTo>
                  <a:cubicBezTo>
                    <a:pt x="34" y="226"/>
                    <a:pt x="37" y="228"/>
                    <a:pt x="35" y="222"/>
                  </a:cubicBezTo>
                  <a:cubicBezTo>
                    <a:pt x="33" y="217"/>
                    <a:pt x="34" y="217"/>
                    <a:pt x="29" y="211"/>
                  </a:cubicBezTo>
                  <a:cubicBezTo>
                    <a:pt x="25" y="205"/>
                    <a:pt x="23" y="205"/>
                    <a:pt x="23" y="197"/>
                  </a:cubicBezTo>
                  <a:cubicBezTo>
                    <a:pt x="23" y="189"/>
                    <a:pt x="26" y="191"/>
                    <a:pt x="21" y="185"/>
                  </a:cubicBezTo>
                  <a:cubicBezTo>
                    <a:pt x="16" y="178"/>
                    <a:pt x="19" y="174"/>
                    <a:pt x="19" y="168"/>
                  </a:cubicBezTo>
                  <a:cubicBezTo>
                    <a:pt x="19" y="162"/>
                    <a:pt x="17" y="159"/>
                    <a:pt x="17" y="152"/>
                  </a:cubicBezTo>
                  <a:cubicBezTo>
                    <a:pt x="21" y="142"/>
                    <a:pt x="29" y="133"/>
                    <a:pt x="39" y="127"/>
                  </a:cubicBezTo>
                  <a:cubicBezTo>
                    <a:pt x="45" y="124"/>
                    <a:pt x="62" y="121"/>
                    <a:pt x="70" y="119"/>
                  </a:cubicBezTo>
                  <a:cubicBezTo>
                    <a:pt x="79" y="117"/>
                    <a:pt x="85" y="113"/>
                    <a:pt x="95" y="113"/>
                  </a:cubicBezTo>
                  <a:cubicBezTo>
                    <a:pt x="100" y="113"/>
                    <a:pt x="104" y="116"/>
                    <a:pt x="111" y="117"/>
                  </a:cubicBezTo>
                  <a:cubicBezTo>
                    <a:pt x="119" y="118"/>
                    <a:pt x="128" y="118"/>
                    <a:pt x="132" y="120"/>
                  </a:cubicBezTo>
                  <a:cubicBezTo>
                    <a:pt x="152" y="127"/>
                    <a:pt x="154" y="152"/>
                    <a:pt x="167" y="165"/>
                  </a:cubicBezTo>
                  <a:cubicBezTo>
                    <a:pt x="170" y="169"/>
                    <a:pt x="174" y="170"/>
                    <a:pt x="177" y="175"/>
                  </a:cubicBezTo>
                  <a:cubicBezTo>
                    <a:pt x="180" y="179"/>
                    <a:pt x="180" y="184"/>
                    <a:pt x="184" y="188"/>
                  </a:cubicBezTo>
                  <a:cubicBezTo>
                    <a:pt x="189" y="194"/>
                    <a:pt x="208" y="194"/>
                    <a:pt x="206" y="204"/>
                  </a:cubicBezTo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89" name="Freeform 26"/>
            <p:cNvSpPr>
              <a:spLocks/>
            </p:cNvSpPr>
            <p:nvPr/>
          </p:nvSpPr>
          <p:spPr bwMode="auto">
            <a:xfrm>
              <a:off x="1680" y="617"/>
              <a:ext cx="610" cy="487"/>
            </a:xfrm>
            <a:custGeom>
              <a:avLst/>
              <a:gdLst>
                <a:gd name="T0" fmla="*/ 2 w 563"/>
                <a:gd name="T1" fmla="*/ 0 h 421"/>
                <a:gd name="T2" fmla="*/ 2 w 563"/>
                <a:gd name="T3" fmla="*/ 0 h 421"/>
                <a:gd name="T4" fmla="*/ 2 w 563"/>
                <a:gd name="T5" fmla="*/ 1 h 421"/>
                <a:gd name="T6" fmla="*/ 167 w 563"/>
                <a:gd name="T7" fmla="*/ 765 h 421"/>
                <a:gd name="T8" fmla="*/ 290 w 563"/>
                <a:gd name="T9" fmla="*/ 1024 h 421"/>
                <a:gd name="T10" fmla="*/ 888 w 563"/>
                <a:gd name="T11" fmla="*/ 1921 h 421"/>
                <a:gd name="T12" fmla="*/ 1360 w 563"/>
                <a:gd name="T13" fmla="*/ 1837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3"/>
                <a:gd name="T22" fmla="*/ 0 h 421"/>
                <a:gd name="T23" fmla="*/ 563 w 563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3" h="42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0" y="41"/>
                    <a:pt x="32" y="132"/>
                    <a:pt x="69" y="155"/>
                  </a:cubicBezTo>
                  <a:cubicBezTo>
                    <a:pt x="101" y="175"/>
                    <a:pt x="104" y="178"/>
                    <a:pt x="119" y="207"/>
                  </a:cubicBezTo>
                  <a:cubicBezTo>
                    <a:pt x="137" y="242"/>
                    <a:pt x="222" y="351"/>
                    <a:pt x="368" y="387"/>
                  </a:cubicBezTo>
                  <a:cubicBezTo>
                    <a:pt x="506" y="421"/>
                    <a:pt x="537" y="383"/>
                    <a:pt x="563" y="370"/>
                  </a:cubicBezTo>
                </a:path>
              </a:pathLst>
            </a:custGeom>
            <a:noFill/>
            <a:ln w="6350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90" name="Freeform 27"/>
            <p:cNvSpPr>
              <a:spLocks/>
            </p:cNvSpPr>
            <p:nvPr/>
          </p:nvSpPr>
          <p:spPr bwMode="auto">
            <a:xfrm>
              <a:off x="1678" y="517"/>
              <a:ext cx="373" cy="141"/>
            </a:xfrm>
            <a:custGeom>
              <a:avLst/>
              <a:gdLst>
                <a:gd name="T0" fmla="*/ 836 w 344"/>
                <a:gd name="T1" fmla="*/ 119 h 122"/>
                <a:gd name="T2" fmla="*/ 735 w 344"/>
                <a:gd name="T3" fmla="*/ 3 h 122"/>
                <a:gd name="T4" fmla="*/ 612 w 344"/>
                <a:gd name="T5" fmla="*/ 57 h 122"/>
                <a:gd name="T6" fmla="*/ 609 w 344"/>
                <a:gd name="T7" fmla="*/ 66 h 122"/>
                <a:gd name="T8" fmla="*/ 601 w 344"/>
                <a:gd name="T9" fmla="*/ 277 h 122"/>
                <a:gd name="T10" fmla="*/ 558 w 344"/>
                <a:gd name="T11" fmla="*/ 569 h 122"/>
                <a:gd name="T12" fmla="*/ 375 w 344"/>
                <a:gd name="T13" fmla="*/ 303 h 122"/>
                <a:gd name="T14" fmla="*/ 373 w 344"/>
                <a:gd name="T15" fmla="*/ 294 h 122"/>
                <a:gd name="T16" fmla="*/ 150 w 344"/>
                <a:gd name="T17" fmla="*/ 209 h 122"/>
                <a:gd name="T18" fmla="*/ 0 w 344"/>
                <a:gd name="T19" fmla="*/ 446 h 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4"/>
                <a:gd name="T31" fmla="*/ 0 h 122"/>
                <a:gd name="T32" fmla="*/ 344 w 344"/>
                <a:gd name="T33" fmla="*/ 122 h 1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4" h="122">
                  <a:moveTo>
                    <a:pt x="344" y="24"/>
                  </a:moveTo>
                  <a:cubicBezTo>
                    <a:pt x="336" y="12"/>
                    <a:pt x="320" y="7"/>
                    <a:pt x="302" y="3"/>
                  </a:cubicBezTo>
                  <a:cubicBezTo>
                    <a:pt x="284" y="0"/>
                    <a:pt x="265" y="3"/>
                    <a:pt x="252" y="11"/>
                  </a:cubicBezTo>
                  <a:cubicBezTo>
                    <a:pt x="251" y="11"/>
                    <a:pt x="250" y="12"/>
                    <a:pt x="250" y="13"/>
                  </a:cubicBezTo>
                  <a:cubicBezTo>
                    <a:pt x="246" y="19"/>
                    <a:pt x="249" y="33"/>
                    <a:pt x="246" y="56"/>
                  </a:cubicBezTo>
                  <a:cubicBezTo>
                    <a:pt x="244" y="76"/>
                    <a:pt x="248" y="105"/>
                    <a:pt x="229" y="116"/>
                  </a:cubicBezTo>
                  <a:cubicBezTo>
                    <a:pt x="215" y="122"/>
                    <a:pt x="174" y="91"/>
                    <a:pt x="154" y="61"/>
                  </a:cubicBezTo>
                  <a:cubicBezTo>
                    <a:pt x="154" y="61"/>
                    <a:pt x="154" y="61"/>
                    <a:pt x="153" y="60"/>
                  </a:cubicBezTo>
                  <a:cubicBezTo>
                    <a:pt x="129" y="36"/>
                    <a:pt x="90" y="35"/>
                    <a:pt x="61" y="42"/>
                  </a:cubicBezTo>
                  <a:cubicBezTo>
                    <a:pt x="29" y="51"/>
                    <a:pt x="5" y="70"/>
                    <a:pt x="0" y="91"/>
                  </a:cubicBezTo>
                </a:path>
              </a:pathLst>
            </a:custGeom>
            <a:noFill/>
            <a:ln w="6350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91" name="Freeform 28"/>
            <p:cNvSpPr>
              <a:spLocks/>
            </p:cNvSpPr>
            <p:nvPr/>
          </p:nvSpPr>
          <p:spPr bwMode="auto">
            <a:xfrm>
              <a:off x="2045" y="636"/>
              <a:ext cx="174" cy="338"/>
            </a:xfrm>
            <a:custGeom>
              <a:avLst/>
              <a:gdLst>
                <a:gd name="T0" fmla="*/ 18 w 161"/>
                <a:gd name="T1" fmla="*/ 168 h 292"/>
                <a:gd name="T2" fmla="*/ 27 w 161"/>
                <a:gd name="T3" fmla="*/ 247 h 292"/>
                <a:gd name="T4" fmla="*/ 46 w 161"/>
                <a:gd name="T5" fmla="*/ 331 h 292"/>
                <a:gd name="T6" fmla="*/ 54 w 161"/>
                <a:gd name="T7" fmla="*/ 383 h 292"/>
                <a:gd name="T8" fmla="*/ 85 w 161"/>
                <a:gd name="T9" fmla="*/ 526 h 292"/>
                <a:gd name="T10" fmla="*/ 111 w 161"/>
                <a:gd name="T11" fmla="*/ 624 h 292"/>
                <a:gd name="T12" fmla="*/ 115 w 161"/>
                <a:gd name="T13" fmla="*/ 670 h 292"/>
                <a:gd name="T14" fmla="*/ 132 w 161"/>
                <a:gd name="T15" fmla="*/ 764 h 292"/>
                <a:gd name="T16" fmla="*/ 157 w 161"/>
                <a:gd name="T17" fmla="*/ 898 h 292"/>
                <a:gd name="T18" fmla="*/ 158 w 161"/>
                <a:gd name="T19" fmla="*/ 908 h 292"/>
                <a:gd name="T20" fmla="*/ 163 w 161"/>
                <a:gd name="T21" fmla="*/ 934 h 292"/>
                <a:gd name="T22" fmla="*/ 185 w 161"/>
                <a:gd name="T23" fmla="*/ 1019 h 292"/>
                <a:gd name="T24" fmla="*/ 215 w 161"/>
                <a:gd name="T25" fmla="*/ 1164 h 292"/>
                <a:gd name="T26" fmla="*/ 220 w 161"/>
                <a:gd name="T27" fmla="*/ 1205 h 292"/>
                <a:gd name="T28" fmla="*/ 237 w 161"/>
                <a:gd name="T29" fmla="*/ 1266 h 292"/>
                <a:gd name="T30" fmla="*/ 256 w 161"/>
                <a:gd name="T31" fmla="*/ 1310 h 292"/>
                <a:gd name="T32" fmla="*/ 275 w 161"/>
                <a:gd name="T33" fmla="*/ 1366 h 292"/>
                <a:gd name="T34" fmla="*/ 280 w 161"/>
                <a:gd name="T35" fmla="*/ 1393 h 292"/>
                <a:gd name="T36" fmla="*/ 377 w 161"/>
                <a:gd name="T37" fmla="*/ 1452 h 292"/>
                <a:gd name="T38" fmla="*/ 377 w 161"/>
                <a:gd name="T39" fmla="*/ 1452 h 292"/>
                <a:gd name="T40" fmla="*/ 294 w 161"/>
                <a:gd name="T41" fmla="*/ 1376 h 292"/>
                <a:gd name="T42" fmla="*/ 280 w 161"/>
                <a:gd name="T43" fmla="*/ 1345 h 292"/>
                <a:gd name="T44" fmla="*/ 269 w 161"/>
                <a:gd name="T45" fmla="*/ 1296 h 292"/>
                <a:gd name="T46" fmla="*/ 249 w 161"/>
                <a:gd name="T47" fmla="*/ 1251 h 292"/>
                <a:gd name="T48" fmla="*/ 233 w 161"/>
                <a:gd name="T49" fmla="*/ 1203 h 292"/>
                <a:gd name="T50" fmla="*/ 225 w 161"/>
                <a:gd name="T51" fmla="*/ 1162 h 292"/>
                <a:gd name="T52" fmla="*/ 197 w 161"/>
                <a:gd name="T53" fmla="*/ 1006 h 292"/>
                <a:gd name="T54" fmla="*/ 174 w 161"/>
                <a:gd name="T55" fmla="*/ 926 h 292"/>
                <a:gd name="T56" fmla="*/ 171 w 161"/>
                <a:gd name="T57" fmla="*/ 904 h 292"/>
                <a:gd name="T58" fmla="*/ 170 w 161"/>
                <a:gd name="T59" fmla="*/ 884 h 292"/>
                <a:gd name="T60" fmla="*/ 142 w 161"/>
                <a:gd name="T61" fmla="*/ 751 h 292"/>
                <a:gd name="T62" fmla="*/ 125 w 161"/>
                <a:gd name="T63" fmla="*/ 661 h 292"/>
                <a:gd name="T64" fmla="*/ 122 w 161"/>
                <a:gd name="T65" fmla="*/ 622 h 292"/>
                <a:gd name="T66" fmla="*/ 97 w 161"/>
                <a:gd name="T67" fmla="*/ 513 h 292"/>
                <a:gd name="T68" fmla="*/ 66 w 161"/>
                <a:gd name="T69" fmla="*/ 383 h 292"/>
                <a:gd name="T70" fmla="*/ 54 w 161"/>
                <a:gd name="T71" fmla="*/ 316 h 292"/>
                <a:gd name="T72" fmla="*/ 40 w 161"/>
                <a:gd name="T73" fmla="*/ 243 h 292"/>
                <a:gd name="T74" fmla="*/ 27 w 161"/>
                <a:gd name="T75" fmla="*/ 161 h 292"/>
                <a:gd name="T76" fmla="*/ 2 w 161"/>
                <a:gd name="T77" fmla="*/ 0 h 292"/>
                <a:gd name="T78" fmla="*/ 2 w 161"/>
                <a:gd name="T79" fmla="*/ 0 h 292"/>
                <a:gd name="T80" fmla="*/ 18 w 161"/>
                <a:gd name="T81" fmla="*/ 168 h 2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"/>
                <a:gd name="T124" fmla="*/ 0 h 292"/>
                <a:gd name="T125" fmla="*/ 161 w 161"/>
                <a:gd name="T126" fmla="*/ 292 h 2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" h="292">
                  <a:moveTo>
                    <a:pt x="7" y="34"/>
                  </a:moveTo>
                  <a:cubicBezTo>
                    <a:pt x="9" y="38"/>
                    <a:pt x="11" y="43"/>
                    <a:pt x="12" y="49"/>
                  </a:cubicBezTo>
                  <a:cubicBezTo>
                    <a:pt x="14" y="59"/>
                    <a:pt x="17" y="63"/>
                    <a:pt x="19" y="66"/>
                  </a:cubicBezTo>
                  <a:cubicBezTo>
                    <a:pt x="21" y="68"/>
                    <a:pt x="23" y="70"/>
                    <a:pt x="23" y="76"/>
                  </a:cubicBezTo>
                  <a:cubicBezTo>
                    <a:pt x="24" y="84"/>
                    <a:pt x="30" y="95"/>
                    <a:pt x="37" y="105"/>
                  </a:cubicBezTo>
                  <a:cubicBezTo>
                    <a:pt x="41" y="112"/>
                    <a:pt x="46" y="120"/>
                    <a:pt x="47" y="125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49" y="138"/>
                    <a:pt x="50" y="142"/>
                    <a:pt x="56" y="153"/>
                  </a:cubicBezTo>
                  <a:cubicBezTo>
                    <a:pt x="63" y="166"/>
                    <a:pt x="65" y="171"/>
                    <a:pt x="67" y="179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71" y="193"/>
                    <a:pt x="72" y="195"/>
                    <a:pt x="79" y="204"/>
                  </a:cubicBezTo>
                  <a:cubicBezTo>
                    <a:pt x="85" y="212"/>
                    <a:pt x="88" y="223"/>
                    <a:pt x="91" y="233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96" y="248"/>
                    <a:pt x="98" y="250"/>
                    <a:pt x="101" y="253"/>
                  </a:cubicBezTo>
                  <a:cubicBezTo>
                    <a:pt x="103" y="255"/>
                    <a:pt x="105" y="257"/>
                    <a:pt x="109" y="263"/>
                  </a:cubicBezTo>
                  <a:cubicBezTo>
                    <a:pt x="113" y="270"/>
                    <a:pt x="116" y="272"/>
                    <a:pt x="117" y="273"/>
                  </a:cubicBezTo>
                  <a:cubicBezTo>
                    <a:pt x="118" y="274"/>
                    <a:pt x="119" y="275"/>
                    <a:pt x="120" y="278"/>
                  </a:cubicBezTo>
                  <a:cubicBezTo>
                    <a:pt x="124" y="289"/>
                    <a:pt x="152" y="292"/>
                    <a:pt x="161" y="291"/>
                  </a:cubicBezTo>
                  <a:cubicBezTo>
                    <a:pt x="161" y="291"/>
                    <a:pt x="161" y="291"/>
                    <a:pt x="161" y="291"/>
                  </a:cubicBezTo>
                  <a:cubicBezTo>
                    <a:pt x="150" y="292"/>
                    <a:pt x="127" y="283"/>
                    <a:pt x="125" y="276"/>
                  </a:cubicBezTo>
                  <a:cubicBezTo>
                    <a:pt x="123" y="272"/>
                    <a:pt x="122" y="271"/>
                    <a:pt x="120" y="269"/>
                  </a:cubicBezTo>
                  <a:cubicBezTo>
                    <a:pt x="119" y="268"/>
                    <a:pt x="117" y="267"/>
                    <a:pt x="113" y="260"/>
                  </a:cubicBezTo>
                  <a:cubicBezTo>
                    <a:pt x="109" y="254"/>
                    <a:pt x="107" y="252"/>
                    <a:pt x="105" y="250"/>
                  </a:cubicBezTo>
                  <a:cubicBezTo>
                    <a:pt x="102" y="247"/>
                    <a:pt x="101" y="246"/>
                    <a:pt x="99" y="240"/>
                  </a:cubicBezTo>
                  <a:cubicBezTo>
                    <a:pt x="96" y="232"/>
                    <a:pt x="96" y="232"/>
                    <a:pt x="96" y="232"/>
                  </a:cubicBezTo>
                  <a:cubicBezTo>
                    <a:pt x="93" y="221"/>
                    <a:pt x="90" y="210"/>
                    <a:pt x="83" y="201"/>
                  </a:cubicBezTo>
                  <a:cubicBezTo>
                    <a:pt x="76" y="193"/>
                    <a:pt x="76" y="191"/>
                    <a:pt x="74" y="186"/>
                  </a:cubicBezTo>
                  <a:cubicBezTo>
                    <a:pt x="73" y="181"/>
                    <a:pt x="73" y="181"/>
                    <a:pt x="73" y="181"/>
                  </a:cubicBezTo>
                  <a:cubicBezTo>
                    <a:pt x="72" y="177"/>
                    <a:pt x="72" y="177"/>
                    <a:pt x="72" y="177"/>
                  </a:cubicBezTo>
                  <a:cubicBezTo>
                    <a:pt x="69" y="170"/>
                    <a:pt x="68" y="164"/>
                    <a:pt x="60" y="150"/>
                  </a:cubicBezTo>
                  <a:cubicBezTo>
                    <a:pt x="55" y="140"/>
                    <a:pt x="54" y="137"/>
                    <a:pt x="54" y="133"/>
                  </a:cubicBezTo>
                  <a:cubicBezTo>
                    <a:pt x="52" y="124"/>
                    <a:pt x="52" y="124"/>
                    <a:pt x="52" y="124"/>
                  </a:cubicBezTo>
                  <a:cubicBezTo>
                    <a:pt x="51" y="118"/>
                    <a:pt x="46" y="110"/>
                    <a:pt x="41" y="102"/>
                  </a:cubicBezTo>
                  <a:cubicBezTo>
                    <a:pt x="35" y="92"/>
                    <a:pt x="29" y="83"/>
                    <a:pt x="28" y="76"/>
                  </a:cubicBezTo>
                  <a:cubicBezTo>
                    <a:pt x="28" y="68"/>
                    <a:pt x="26" y="66"/>
                    <a:pt x="23" y="63"/>
                  </a:cubicBezTo>
                  <a:cubicBezTo>
                    <a:pt x="21" y="60"/>
                    <a:pt x="19" y="57"/>
                    <a:pt x="17" y="48"/>
                  </a:cubicBezTo>
                  <a:cubicBezTo>
                    <a:pt x="15" y="42"/>
                    <a:pt x="14" y="37"/>
                    <a:pt x="12" y="32"/>
                  </a:cubicBezTo>
                  <a:cubicBezTo>
                    <a:pt x="8" y="23"/>
                    <a:pt x="0" y="14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5"/>
                    <a:pt x="4" y="24"/>
                    <a:pt x="7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92" name="Freeform 29"/>
            <p:cNvSpPr>
              <a:spLocks/>
            </p:cNvSpPr>
            <p:nvPr/>
          </p:nvSpPr>
          <p:spPr bwMode="auto">
            <a:xfrm>
              <a:off x="2045" y="633"/>
              <a:ext cx="174" cy="341"/>
            </a:xfrm>
            <a:custGeom>
              <a:avLst/>
              <a:gdLst>
                <a:gd name="T0" fmla="*/ 23 w 161"/>
                <a:gd name="T1" fmla="*/ 160 h 295"/>
                <a:gd name="T2" fmla="*/ 43 w 161"/>
                <a:gd name="T3" fmla="*/ 247 h 295"/>
                <a:gd name="T4" fmla="*/ 58 w 161"/>
                <a:gd name="T5" fmla="*/ 324 h 295"/>
                <a:gd name="T6" fmla="*/ 68 w 161"/>
                <a:gd name="T7" fmla="*/ 383 h 295"/>
                <a:gd name="T8" fmla="*/ 99 w 161"/>
                <a:gd name="T9" fmla="*/ 516 h 295"/>
                <a:gd name="T10" fmla="*/ 124 w 161"/>
                <a:gd name="T11" fmla="*/ 611 h 295"/>
                <a:gd name="T12" fmla="*/ 130 w 161"/>
                <a:gd name="T13" fmla="*/ 660 h 295"/>
                <a:gd name="T14" fmla="*/ 145 w 161"/>
                <a:gd name="T15" fmla="*/ 755 h 295"/>
                <a:gd name="T16" fmla="*/ 171 w 161"/>
                <a:gd name="T17" fmla="*/ 882 h 295"/>
                <a:gd name="T18" fmla="*/ 174 w 161"/>
                <a:gd name="T19" fmla="*/ 902 h 295"/>
                <a:gd name="T20" fmla="*/ 178 w 161"/>
                <a:gd name="T21" fmla="*/ 924 h 295"/>
                <a:gd name="T22" fmla="*/ 200 w 161"/>
                <a:gd name="T23" fmla="*/ 1009 h 295"/>
                <a:gd name="T24" fmla="*/ 232 w 161"/>
                <a:gd name="T25" fmla="*/ 1149 h 295"/>
                <a:gd name="T26" fmla="*/ 235 w 161"/>
                <a:gd name="T27" fmla="*/ 1194 h 295"/>
                <a:gd name="T28" fmla="*/ 252 w 161"/>
                <a:gd name="T29" fmla="*/ 1252 h 295"/>
                <a:gd name="T30" fmla="*/ 271 w 161"/>
                <a:gd name="T31" fmla="*/ 1302 h 295"/>
                <a:gd name="T32" fmla="*/ 292 w 161"/>
                <a:gd name="T33" fmla="*/ 1348 h 295"/>
                <a:gd name="T34" fmla="*/ 297 w 161"/>
                <a:gd name="T35" fmla="*/ 1374 h 295"/>
                <a:gd name="T36" fmla="*/ 377 w 161"/>
                <a:gd name="T37" fmla="*/ 1447 h 295"/>
                <a:gd name="T38" fmla="*/ 377 w 161"/>
                <a:gd name="T39" fmla="*/ 1447 h 295"/>
                <a:gd name="T40" fmla="*/ 307 w 161"/>
                <a:gd name="T41" fmla="*/ 1364 h 295"/>
                <a:gd name="T42" fmla="*/ 297 w 161"/>
                <a:gd name="T43" fmla="*/ 1328 h 295"/>
                <a:gd name="T44" fmla="*/ 278 w 161"/>
                <a:gd name="T45" fmla="*/ 1285 h 295"/>
                <a:gd name="T46" fmla="*/ 259 w 161"/>
                <a:gd name="T47" fmla="*/ 1229 h 295"/>
                <a:gd name="T48" fmla="*/ 249 w 161"/>
                <a:gd name="T49" fmla="*/ 1180 h 295"/>
                <a:gd name="T50" fmla="*/ 238 w 161"/>
                <a:gd name="T51" fmla="*/ 1142 h 295"/>
                <a:gd name="T52" fmla="*/ 208 w 161"/>
                <a:gd name="T53" fmla="*/ 992 h 295"/>
                <a:gd name="T54" fmla="*/ 188 w 161"/>
                <a:gd name="T55" fmla="*/ 918 h 295"/>
                <a:gd name="T56" fmla="*/ 185 w 161"/>
                <a:gd name="T57" fmla="*/ 894 h 295"/>
                <a:gd name="T58" fmla="*/ 184 w 161"/>
                <a:gd name="T59" fmla="*/ 877 h 295"/>
                <a:gd name="T60" fmla="*/ 155 w 161"/>
                <a:gd name="T61" fmla="*/ 742 h 295"/>
                <a:gd name="T62" fmla="*/ 142 w 161"/>
                <a:gd name="T63" fmla="*/ 657 h 295"/>
                <a:gd name="T64" fmla="*/ 135 w 161"/>
                <a:gd name="T65" fmla="*/ 608 h 295"/>
                <a:gd name="T66" fmla="*/ 111 w 161"/>
                <a:gd name="T67" fmla="*/ 512 h 295"/>
                <a:gd name="T68" fmla="*/ 79 w 161"/>
                <a:gd name="T69" fmla="*/ 375 h 295"/>
                <a:gd name="T70" fmla="*/ 68 w 161"/>
                <a:gd name="T71" fmla="*/ 307 h 295"/>
                <a:gd name="T72" fmla="*/ 54 w 161"/>
                <a:gd name="T73" fmla="*/ 242 h 295"/>
                <a:gd name="T74" fmla="*/ 34 w 161"/>
                <a:gd name="T75" fmla="*/ 147 h 295"/>
                <a:gd name="T76" fmla="*/ 2 w 161"/>
                <a:gd name="T77" fmla="*/ 0 h 295"/>
                <a:gd name="T78" fmla="*/ 2 w 161"/>
                <a:gd name="T79" fmla="*/ 0 h 295"/>
                <a:gd name="T80" fmla="*/ 23 w 161"/>
                <a:gd name="T81" fmla="*/ 160 h 29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"/>
                <a:gd name="T124" fmla="*/ 0 h 295"/>
                <a:gd name="T125" fmla="*/ 161 w 161"/>
                <a:gd name="T126" fmla="*/ 295 h 29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" h="295">
                  <a:moveTo>
                    <a:pt x="10" y="32"/>
                  </a:moveTo>
                  <a:cubicBezTo>
                    <a:pt x="13" y="37"/>
                    <a:pt x="16" y="43"/>
                    <a:pt x="18" y="50"/>
                  </a:cubicBezTo>
                  <a:cubicBezTo>
                    <a:pt x="20" y="60"/>
                    <a:pt x="23" y="63"/>
                    <a:pt x="25" y="66"/>
                  </a:cubicBezTo>
                  <a:cubicBezTo>
                    <a:pt x="28" y="69"/>
                    <a:pt x="29" y="71"/>
                    <a:pt x="29" y="77"/>
                  </a:cubicBezTo>
                  <a:cubicBezTo>
                    <a:pt x="30" y="85"/>
                    <a:pt x="36" y="95"/>
                    <a:pt x="43" y="105"/>
                  </a:cubicBezTo>
                  <a:cubicBezTo>
                    <a:pt x="47" y="113"/>
                    <a:pt x="52" y="120"/>
                    <a:pt x="53" y="125"/>
                  </a:cubicBezTo>
                  <a:cubicBezTo>
                    <a:pt x="55" y="134"/>
                    <a:pt x="55" y="134"/>
                    <a:pt x="55" y="134"/>
                  </a:cubicBezTo>
                  <a:cubicBezTo>
                    <a:pt x="56" y="139"/>
                    <a:pt x="56" y="142"/>
                    <a:pt x="62" y="153"/>
                  </a:cubicBezTo>
                  <a:cubicBezTo>
                    <a:pt x="69" y="166"/>
                    <a:pt x="71" y="172"/>
                    <a:pt x="73" y="179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6" y="188"/>
                    <a:pt x="76" y="188"/>
                    <a:pt x="76" y="188"/>
                  </a:cubicBezTo>
                  <a:cubicBezTo>
                    <a:pt x="77" y="193"/>
                    <a:pt x="78" y="196"/>
                    <a:pt x="85" y="205"/>
                  </a:cubicBezTo>
                  <a:cubicBezTo>
                    <a:pt x="91" y="213"/>
                    <a:pt x="94" y="224"/>
                    <a:pt x="98" y="234"/>
                  </a:cubicBezTo>
                  <a:cubicBezTo>
                    <a:pt x="100" y="242"/>
                    <a:pt x="100" y="242"/>
                    <a:pt x="100" y="242"/>
                  </a:cubicBezTo>
                  <a:cubicBezTo>
                    <a:pt x="102" y="249"/>
                    <a:pt x="104" y="251"/>
                    <a:pt x="107" y="254"/>
                  </a:cubicBezTo>
                  <a:cubicBezTo>
                    <a:pt x="109" y="256"/>
                    <a:pt x="111" y="258"/>
                    <a:pt x="115" y="264"/>
                  </a:cubicBezTo>
                  <a:cubicBezTo>
                    <a:pt x="119" y="271"/>
                    <a:pt x="122" y="273"/>
                    <a:pt x="123" y="274"/>
                  </a:cubicBezTo>
                  <a:cubicBezTo>
                    <a:pt x="124" y="275"/>
                    <a:pt x="125" y="275"/>
                    <a:pt x="126" y="279"/>
                  </a:cubicBezTo>
                  <a:cubicBezTo>
                    <a:pt x="130" y="289"/>
                    <a:pt x="150" y="295"/>
                    <a:pt x="161" y="294"/>
                  </a:cubicBezTo>
                  <a:cubicBezTo>
                    <a:pt x="161" y="294"/>
                    <a:pt x="161" y="294"/>
                    <a:pt x="161" y="294"/>
                  </a:cubicBezTo>
                  <a:cubicBezTo>
                    <a:pt x="151" y="295"/>
                    <a:pt x="133" y="284"/>
                    <a:pt x="131" y="277"/>
                  </a:cubicBezTo>
                  <a:cubicBezTo>
                    <a:pt x="129" y="273"/>
                    <a:pt x="128" y="271"/>
                    <a:pt x="126" y="270"/>
                  </a:cubicBezTo>
                  <a:cubicBezTo>
                    <a:pt x="125" y="269"/>
                    <a:pt x="123" y="268"/>
                    <a:pt x="119" y="261"/>
                  </a:cubicBezTo>
                  <a:cubicBezTo>
                    <a:pt x="115" y="255"/>
                    <a:pt x="113" y="252"/>
                    <a:pt x="111" y="250"/>
                  </a:cubicBezTo>
                  <a:cubicBezTo>
                    <a:pt x="108" y="248"/>
                    <a:pt x="107" y="247"/>
                    <a:pt x="105" y="240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9" y="222"/>
                    <a:pt x="96" y="211"/>
                    <a:pt x="89" y="202"/>
                  </a:cubicBezTo>
                  <a:cubicBezTo>
                    <a:pt x="82" y="194"/>
                    <a:pt x="82" y="192"/>
                    <a:pt x="80" y="186"/>
                  </a:cubicBezTo>
                  <a:cubicBezTo>
                    <a:pt x="79" y="181"/>
                    <a:pt x="79" y="181"/>
                    <a:pt x="79" y="181"/>
                  </a:cubicBezTo>
                  <a:cubicBezTo>
                    <a:pt x="78" y="178"/>
                    <a:pt x="78" y="178"/>
                    <a:pt x="78" y="178"/>
                  </a:cubicBezTo>
                  <a:cubicBezTo>
                    <a:pt x="75" y="170"/>
                    <a:pt x="74" y="165"/>
                    <a:pt x="66" y="151"/>
                  </a:cubicBezTo>
                  <a:cubicBezTo>
                    <a:pt x="61" y="141"/>
                    <a:pt x="60" y="138"/>
                    <a:pt x="60" y="133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7" y="118"/>
                    <a:pt x="52" y="111"/>
                    <a:pt x="47" y="103"/>
                  </a:cubicBezTo>
                  <a:cubicBezTo>
                    <a:pt x="41" y="93"/>
                    <a:pt x="35" y="83"/>
                    <a:pt x="34" y="76"/>
                  </a:cubicBezTo>
                  <a:cubicBezTo>
                    <a:pt x="34" y="69"/>
                    <a:pt x="32" y="66"/>
                    <a:pt x="29" y="63"/>
                  </a:cubicBezTo>
                  <a:cubicBezTo>
                    <a:pt x="27" y="61"/>
                    <a:pt x="25" y="58"/>
                    <a:pt x="23" y="49"/>
                  </a:cubicBezTo>
                  <a:cubicBezTo>
                    <a:pt x="21" y="41"/>
                    <a:pt x="18" y="35"/>
                    <a:pt x="15" y="30"/>
                  </a:cubicBezTo>
                  <a:cubicBezTo>
                    <a:pt x="10" y="21"/>
                    <a:pt x="1" y="13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4"/>
                    <a:pt x="5" y="23"/>
                    <a:pt x="10" y="32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93" name="Freeform 30"/>
            <p:cNvSpPr>
              <a:spLocks/>
            </p:cNvSpPr>
            <p:nvPr/>
          </p:nvSpPr>
          <p:spPr bwMode="auto">
            <a:xfrm>
              <a:off x="2133" y="444"/>
              <a:ext cx="235" cy="584"/>
            </a:xfrm>
            <a:custGeom>
              <a:avLst/>
              <a:gdLst>
                <a:gd name="T0" fmla="*/ 0 w 217"/>
                <a:gd name="T1" fmla="*/ 25 h 505"/>
                <a:gd name="T2" fmla="*/ 140 w 217"/>
                <a:gd name="T3" fmla="*/ 118 h 505"/>
                <a:gd name="T4" fmla="*/ 293 w 217"/>
                <a:gd name="T5" fmla="*/ 732 h 505"/>
                <a:gd name="T6" fmla="*/ 293 w 217"/>
                <a:gd name="T7" fmla="*/ 740 h 505"/>
                <a:gd name="T8" fmla="*/ 343 w 217"/>
                <a:gd name="T9" fmla="*/ 991 h 505"/>
                <a:gd name="T10" fmla="*/ 428 w 217"/>
                <a:gd name="T11" fmla="*/ 1451 h 505"/>
                <a:gd name="T12" fmla="*/ 444 w 217"/>
                <a:gd name="T13" fmla="*/ 1555 h 505"/>
                <a:gd name="T14" fmla="*/ 378 w 217"/>
                <a:gd name="T15" fmla="*/ 2489 h 505"/>
                <a:gd name="T16" fmla="*/ 384 w 217"/>
                <a:gd name="T17" fmla="*/ 2496 h 505"/>
                <a:gd name="T18" fmla="*/ 455 w 217"/>
                <a:gd name="T19" fmla="*/ 1553 h 505"/>
                <a:gd name="T20" fmla="*/ 439 w 217"/>
                <a:gd name="T21" fmla="*/ 1450 h 505"/>
                <a:gd name="T22" fmla="*/ 352 w 217"/>
                <a:gd name="T23" fmla="*/ 983 h 505"/>
                <a:gd name="T24" fmla="*/ 303 w 217"/>
                <a:gd name="T25" fmla="*/ 751 h 505"/>
                <a:gd name="T26" fmla="*/ 303 w 217"/>
                <a:gd name="T27" fmla="*/ 735 h 505"/>
                <a:gd name="T28" fmla="*/ 143 w 217"/>
                <a:gd name="T29" fmla="*/ 89 h 505"/>
                <a:gd name="T30" fmla="*/ 1 w 217"/>
                <a:gd name="T31" fmla="*/ 0 h 505"/>
                <a:gd name="T32" fmla="*/ 0 w 217"/>
                <a:gd name="T33" fmla="*/ 25 h 5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7"/>
                <a:gd name="T52" fmla="*/ 0 h 505"/>
                <a:gd name="T53" fmla="*/ 217 w 217"/>
                <a:gd name="T54" fmla="*/ 505 h 5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7" h="505">
                  <a:moveTo>
                    <a:pt x="0" y="5"/>
                  </a:moveTo>
                  <a:cubicBezTo>
                    <a:pt x="20" y="7"/>
                    <a:pt x="39" y="15"/>
                    <a:pt x="58" y="23"/>
                  </a:cubicBezTo>
                  <a:cubicBezTo>
                    <a:pt x="113" y="47"/>
                    <a:pt x="135" y="90"/>
                    <a:pt x="122" y="148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1" y="156"/>
                    <a:pt x="129" y="173"/>
                    <a:pt x="143" y="201"/>
                  </a:cubicBezTo>
                  <a:cubicBezTo>
                    <a:pt x="154" y="226"/>
                    <a:pt x="165" y="256"/>
                    <a:pt x="178" y="293"/>
                  </a:cubicBezTo>
                  <a:cubicBezTo>
                    <a:pt x="185" y="314"/>
                    <a:pt x="185" y="314"/>
                    <a:pt x="185" y="314"/>
                  </a:cubicBezTo>
                  <a:cubicBezTo>
                    <a:pt x="211" y="387"/>
                    <a:pt x="202" y="450"/>
                    <a:pt x="157" y="502"/>
                  </a:cubicBezTo>
                  <a:cubicBezTo>
                    <a:pt x="161" y="505"/>
                    <a:pt x="161" y="505"/>
                    <a:pt x="161" y="505"/>
                  </a:cubicBezTo>
                  <a:cubicBezTo>
                    <a:pt x="207" y="452"/>
                    <a:pt x="217" y="388"/>
                    <a:pt x="190" y="313"/>
                  </a:cubicBezTo>
                  <a:cubicBezTo>
                    <a:pt x="183" y="292"/>
                    <a:pt x="183" y="292"/>
                    <a:pt x="183" y="292"/>
                  </a:cubicBezTo>
                  <a:cubicBezTo>
                    <a:pt x="169" y="254"/>
                    <a:pt x="159" y="224"/>
                    <a:pt x="147" y="199"/>
                  </a:cubicBezTo>
                  <a:cubicBezTo>
                    <a:pt x="138" y="181"/>
                    <a:pt x="126" y="156"/>
                    <a:pt x="127" y="151"/>
                  </a:cubicBezTo>
                  <a:cubicBezTo>
                    <a:pt x="127" y="149"/>
                    <a:pt x="127" y="149"/>
                    <a:pt x="127" y="149"/>
                  </a:cubicBezTo>
                  <a:cubicBezTo>
                    <a:pt x="140" y="88"/>
                    <a:pt x="118" y="44"/>
                    <a:pt x="60" y="18"/>
                  </a:cubicBezTo>
                  <a:cubicBezTo>
                    <a:pt x="41" y="10"/>
                    <a:pt x="22" y="2"/>
                    <a:pt x="1" y="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94" name="Freeform 31"/>
            <p:cNvSpPr>
              <a:spLocks/>
            </p:cNvSpPr>
            <p:nvPr/>
          </p:nvSpPr>
          <p:spPr bwMode="auto">
            <a:xfrm>
              <a:off x="2087" y="441"/>
              <a:ext cx="287" cy="591"/>
            </a:xfrm>
            <a:custGeom>
              <a:avLst/>
              <a:gdLst>
                <a:gd name="T0" fmla="*/ 0 w 265"/>
                <a:gd name="T1" fmla="*/ 3 h 511"/>
                <a:gd name="T2" fmla="*/ 0 w 265"/>
                <a:gd name="T3" fmla="*/ 39 h 511"/>
                <a:gd name="T4" fmla="*/ 251 w 265"/>
                <a:gd name="T5" fmla="*/ 125 h 511"/>
                <a:gd name="T6" fmla="*/ 409 w 265"/>
                <a:gd name="T7" fmla="*/ 740 h 511"/>
                <a:gd name="T8" fmla="*/ 405 w 265"/>
                <a:gd name="T9" fmla="*/ 754 h 511"/>
                <a:gd name="T10" fmla="*/ 460 w 265"/>
                <a:gd name="T11" fmla="*/ 1007 h 511"/>
                <a:gd name="T12" fmla="*/ 542 w 265"/>
                <a:gd name="T13" fmla="*/ 1460 h 511"/>
                <a:gd name="T14" fmla="*/ 562 w 265"/>
                <a:gd name="T15" fmla="*/ 1561 h 511"/>
                <a:gd name="T16" fmla="*/ 471 w 265"/>
                <a:gd name="T17" fmla="*/ 2516 h 511"/>
                <a:gd name="T18" fmla="*/ 483 w 265"/>
                <a:gd name="T19" fmla="*/ 2534 h 511"/>
                <a:gd name="T20" fmla="*/ 569 w 265"/>
                <a:gd name="T21" fmla="*/ 1556 h 511"/>
                <a:gd name="T22" fmla="*/ 551 w 265"/>
                <a:gd name="T23" fmla="*/ 1451 h 511"/>
                <a:gd name="T24" fmla="*/ 465 w 265"/>
                <a:gd name="T25" fmla="*/ 993 h 511"/>
                <a:gd name="T26" fmla="*/ 418 w 265"/>
                <a:gd name="T27" fmla="*/ 759 h 511"/>
                <a:gd name="T28" fmla="*/ 425 w 265"/>
                <a:gd name="T29" fmla="*/ 751 h 511"/>
                <a:gd name="T30" fmla="*/ 256 w 265"/>
                <a:gd name="T31" fmla="*/ 102 h 511"/>
                <a:gd name="T32" fmla="*/ 0 w 265"/>
                <a:gd name="T33" fmla="*/ 3 h 5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5"/>
                <a:gd name="T52" fmla="*/ 0 h 511"/>
                <a:gd name="T53" fmla="*/ 265 w 265"/>
                <a:gd name="T54" fmla="*/ 511 h 5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5" h="511">
                  <a:moveTo>
                    <a:pt x="0" y="3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37" y="5"/>
                    <a:pt x="73" y="11"/>
                    <a:pt x="105" y="25"/>
                  </a:cubicBezTo>
                  <a:cubicBezTo>
                    <a:pt x="160" y="49"/>
                    <a:pt x="182" y="91"/>
                    <a:pt x="170" y="150"/>
                  </a:cubicBezTo>
                  <a:cubicBezTo>
                    <a:pt x="169" y="152"/>
                    <a:pt x="169" y="152"/>
                    <a:pt x="169" y="152"/>
                  </a:cubicBezTo>
                  <a:cubicBezTo>
                    <a:pt x="168" y="158"/>
                    <a:pt x="176" y="175"/>
                    <a:pt x="190" y="203"/>
                  </a:cubicBezTo>
                  <a:cubicBezTo>
                    <a:pt x="202" y="228"/>
                    <a:pt x="212" y="257"/>
                    <a:pt x="225" y="295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59" y="391"/>
                    <a:pt x="247" y="456"/>
                    <a:pt x="197" y="508"/>
                  </a:cubicBezTo>
                  <a:cubicBezTo>
                    <a:pt x="200" y="511"/>
                    <a:pt x="200" y="511"/>
                    <a:pt x="200" y="511"/>
                  </a:cubicBezTo>
                  <a:cubicBezTo>
                    <a:pt x="252" y="458"/>
                    <a:pt x="265" y="392"/>
                    <a:pt x="237" y="314"/>
                  </a:cubicBezTo>
                  <a:cubicBezTo>
                    <a:pt x="230" y="293"/>
                    <a:pt x="230" y="293"/>
                    <a:pt x="230" y="293"/>
                  </a:cubicBezTo>
                  <a:cubicBezTo>
                    <a:pt x="217" y="256"/>
                    <a:pt x="206" y="226"/>
                    <a:pt x="194" y="201"/>
                  </a:cubicBezTo>
                  <a:cubicBezTo>
                    <a:pt x="185" y="183"/>
                    <a:pt x="173" y="157"/>
                    <a:pt x="174" y="153"/>
                  </a:cubicBezTo>
                  <a:cubicBezTo>
                    <a:pt x="175" y="151"/>
                    <a:pt x="175" y="151"/>
                    <a:pt x="175" y="151"/>
                  </a:cubicBezTo>
                  <a:cubicBezTo>
                    <a:pt x="187" y="90"/>
                    <a:pt x="165" y="46"/>
                    <a:pt x="107" y="20"/>
                  </a:cubicBezTo>
                  <a:cubicBezTo>
                    <a:pt x="74" y="6"/>
                    <a:pt x="38" y="0"/>
                    <a:pt x="0" y="3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95" name="Freeform 32"/>
            <p:cNvSpPr>
              <a:spLocks/>
            </p:cNvSpPr>
            <p:nvPr/>
          </p:nvSpPr>
          <p:spPr bwMode="auto">
            <a:xfrm>
              <a:off x="2281" y="1029"/>
              <a:ext cx="22" cy="19"/>
            </a:xfrm>
            <a:custGeom>
              <a:avLst/>
              <a:gdLst>
                <a:gd name="T0" fmla="*/ 0 w 20"/>
                <a:gd name="T1" fmla="*/ 106 h 16"/>
                <a:gd name="T2" fmla="*/ 4 w 20"/>
                <a:gd name="T3" fmla="*/ 91 h 16"/>
                <a:gd name="T4" fmla="*/ 17 w 20"/>
                <a:gd name="T5" fmla="*/ 86 h 16"/>
                <a:gd name="T6" fmla="*/ 19 w 20"/>
                <a:gd name="T7" fmla="*/ 86 h 16"/>
                <a:gd name="T8" fmla="*/ 57 w 20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6"/>
                <a:gd name="T17" fmla="*/ 20 w 20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6">
                  <a:moveTo>
                    <a:pt x="0" y="16"/>
                  </a:moveTo>
                  <a:cubicBezTo>
                    <a:pt x="1" y="15"/>
                    <a:pt x="3" y="14"/>
                    <a:pt x="4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3"/>
                    <a:pt x="6" y="13"/>
                  </a:cubicBezTo>
                  <a:cubicBezTo>
                    <a:pt x="11" y="9"/>
                    <a:pt x="15" y="5"/>
                    <a:pt x="20" y="0"/>
                  </a:cubicBezTo>
                </a:path>
              </a:pathLst>
            </a:custGeom>
            <a:noFill/>
            <a:ln w="6350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96" name="Freeform 33"/>
            <p:cNvSpPr>
              <a:spLocks/>
            </p:cNvSpPr>
            <p:nvPr/>
          </p:nvSpPr>
          <p:spPr bwMode="auto">
            <a:xfrm>
              <a:off x="1921" y="427"/>
              <a:ext cx="45" cy="215"/>
            </a:xfrm>
            <a:custGeom>
              <a:avLst/>
              <a:gdLst>
                <a:gd name="T0" fmla="*/ 4 w 41"/>
                <a:gd name="T1" fmla="*/ 918 h 186"/>
                <a:gd name="T2" fmla="*/ 0 w 41"/>
                <a:gd name="T3" fmla="*/ 653 h 186"/>
                <a:gd name="T4" fmla="*/ 70 w 41"/>
                <a:gd name="T5" fmla="*/ 157 h 186"/>
                <a:gd name="T6" fmla="*/ 113 w 41"/>
                <a:gd name="T7" fmla="*/ 0 h 1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186"/>
                <a:gd name="T14" fmla="*/ 41 w 41"/>
                <a:gd name="T15" fmla="*/ 186 h 1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186">
                  <a:moveTo>
                    <a:pt x="4" y="186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2" y="91"/>
                    <a:pt x="9" y="67"/>
                    <a:pt x="25" y="31"/>
                  </a:cubicBezTo>
                  <a:cubicBezTo>
                    <a:pt x="32" y="14"/>
                    <a:pt x="39" y="9"/>
                    <a:pt x="41" y="0"/>
                  </a:cubicBezTo>
                </a:path>
              </a:pathLst>
            </a:custGeom>
            <a:noFill/>
            <a:ln w="635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97" name="Freeform 34"/>
            <p:cNvSpPr>
              <a:spLocks/>
            </p:cNvSpPr>
            <p:nvPr/>
          </p:nvSpPr>
          <p:spPr bwMode="auto">
            <a:xfrm>
              <a:off x="1939" y="286"/>
              <a:ext cx="42" cy="106"/>
            </a:xfrm>
            <a:custGeom>
              <a:avLst/>
              <a:gdLst>
                <a:gd name="T0" fmla="*/ 37 w 39"/>
                <a:gd name="T1" fmla="*/ 438 h 92"/>
                <a:gd name="T2" fmla="*/ 87 w 39"/>
                <a:gd name="T3" fmla="*/ 0 h 92"/>
                <a:gd name="T4" fmla="*/ 0 60000 65536"/>
                <a:gd name="T5" fmla="*/ 0 60000 65536"/>
                <a:gd name="T6" fmla="*/ 0 w 39"/>
                <a:gd name="T7" fmla="*/ 0 h 92"/>
                <a:gd name="T8" fmla="*/ 39 w 39"/>
                <a:gd name="T9" fmla="*/ 92 h 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" h="92">
                  <a:moveTo>
                    <a:pt x="17" y="92"/>
                  </a:moveTo>
                  <a:cubicBezTo>
                    <a:pt x="0" y="29"/>
                    <a:pt x="19" y="9"/>
                    <a:pt x="39" y="0"/>
                  </a:cubicBezTo>
                </a:path>
              </a:pathLst>
            </a:custGeom>
            <a:noFill/>
            <a:ln w="635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98" name="Freeform 35"/>
            <p:cNvSpPr>
              <a:spLocks/>
            </p:cNvSpPr>
            <p:nvPr/>
          </p:nvSpPr>
          <p:spPr bwMode="auto">
            <a:xfrm>
              <a:off x="1943" y="286"/>
              <a:ext cx="40" cy="110"/>
            </a:xfrm>
            <a:custGeom>
              <a:avLst/>
              <a:gdLst>
                <a:gd name="T0" fmla="*/ 37 w 37"/>
                <a:gd name="T1" fmla="*/ 475 h 95"/>
                <a:gd name="T2" fmla="*/ 31 w 37"/>
                <a:gd name="T3" fmla="*/ 475 h 95"/>
                <a:gd name="T4" fmla="*/ 86 w 37"/>
                <a:gd name="T5" fmla="*/ 0 h 95"/>
                <a:gd name="T6" fmla="*/ 0 60000 65536"/>
                <a:gd name="T7" fmla="*/ 0 60000 65536"/>
                <a:gd name="T8" fmla="*/ 0 60000 65536"/>
                <a:gd name="T9" fmla="*/ 0 w 37"/>
                <a:gd name="T10" fmla="*/ 0 h 95"/>
                <a:gd name="T11" fmla="*/ 37 w 37"/>
                <a:gd name="T12" fmla="*/ 95 h 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95">
                  <a:moveTo>
                    <a:pt x="16" y="95"/>
                  </a:moveTo>
                  <a:cubicBezTo>
                    <a:pt x="14" y="95"/>
                    <a:pt x="14" y="95"/>
                    <a:pt x="14" y="95"/>
                  </a:cubicBezTo>
                  <a:cubicBezTo>
                    <a:pt x="0" y="33"/>
                    <a:pt x="16" y="9"/>
                    <a:pt x="37" y="0"/>
                  </a:cubicBezTo>
                </a:path>
              </a:pathLst>
            </a:custGeom>
            <a:noFill/>
            <a:ln w="6350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99" name="Freeform 36"/>
            <p:cNvSpPr>
              <a:spLocks/>
            </p:cNvSpPr>
            <p:nvPr/>
          </p:nvSpPr>
          <p:spPr bwMode="auto">
            <a:xfrm>
              <a:off x="1922" y="422"/>
              <a:ext cx="43" cy="225"/>
            </a:xfrm>
            <a:custGeom>
              <a:avLst/>
              <a:gdLst>
                <a:gd name="T0" fmla="*/ 0 w 39"/>
                <a:gd name="T1" fmla="*/ 988 h 194"/>
                <a:gd name="T2" fmla="*/ 2 w 39"/>
                <a:gd name="T3" fmla="*/ 987 h 194"/>
                <a:gd name="T4" fmla="*/ 2 w 39"/>
                <a:gd name="T5" fmla="*/ 759 h 194"/>
                <a:gd name="T6" fmla="*/ 74 w 39"/>
                <a:gd name="T7" fmla="*/ 194 h 194"/>
                <a:gd name="T8" fmla="*/ 114 w 39"/>
                <a:gd name="T9" fmla="*/ 0 h 194"/>
                <a:gd name="T10" fmla="*/ 114 w 39"/>
                <a:gd name="T11" fmla="*/ 0 h 194"/>
                <a:gd name="T12" fmla="*/ 114 w 39"/>
                <a:gd name="T13" fmla="*/ 0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194"/>
                <a:gd name="T23" fmla="*/ 39 w 39"/>
                <a:gd name="T24" fmla="*/ 194 h 1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194">
                  <a:moveTo>
                    <a:pt x="0" y="194"/>
                  </a:moveTo>
                  <a:cubicBezTo>
                    <a:pt x="1" y="194"/>
                    <a:pt x="1" y="193"/>
                    <a:pt x="2" y="193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2" y="113"/>
                    <a:pt x="10" y="74"/>
                    <a:pt x="25" y="38"/>
                  </a:cubicBezTo>
                  <a:cubicBezTo>
                    <a:pt x="33" y="21"/>
                    <a:pt x="37" y="9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noFill/>
            <a:ln w="6350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00" name="Freeform 37"/>
            <p:cNvSpPr>
              <a:spLocks/>
            </p:cNvSpPr>
            <p:nvPr/>
          </p:nvSpPr>
          <p:spPr bwMode="auto">
            <a:xfrm>
              <a:off x="1952" y="281"/>
              <a:ext cx="39" cy="118"/>
            </a:xfrm>
            <a:custGeom>
              <a:avLst/>
              <a:gdLst>
                <a:gd name="T0" fmla="*/ 86 w 36"/>
                <a:gd name="T1" fmla="*/ 0 h 102"/>
                <a:gd name="T2" fmla="*/ 33 w 36"/>
                <a:gd name="T3" fmla="*/ 506 h 102"/>
                <a:gd name="T4" fmla="*/ 0 60000 65536"/>
                <a:gd name="T5" fmla="*/ 0 60000 65536"/>
                <a:gd name="T6" fmla="*/ 0 w 36"/>
                <a:gd name="T7" fmla="*/ 0 h 102"/>
                <a:gd name="T8" fmla="*/ 36 w 36"/>
                <a:gd name="T9" fmla="*/ 102 h 1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" h="102">
                  <a:moveTo>
                    <a:pt x="36" y="0"/>
                  </a:moveTo>
                  <a:cubicBezTo>
                    <a:pt x="16" y="9"/>
                    <a:pt x="0" y="41"/>
                    <a:pt x="14" y="102"/>
                  </a:cubicBezTo>
                </a:path>
              </a:pathLst>
            </a:custGeom>
            <a:noFill/>
            <a:ln w="6350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01" name="Freeform 38"/>
            <p:cNvSpPr>
              <a:spLocks/>
            </p:cNvSpPr>
            <p:nvPr/>
          </p:nvSpPr>
          <p:spPr bwMode="auto">
            <a:xfrm>
              <a:off x="1740" y="909"/>
              <a:ext cx="40" cy="85"/>
            </a:xfrm>
            <a:custGeom>
              <a:avLst/>
              <a:gdLst>
                <a:gd name="T0" fmla="*/ 58 w 37"/>
                <a:gd name="T1" fmla="*/ 0 h 73"/>
                <a:gd name="T2" fmla="*/ 74 w 37"/>
                <a:gd name="T3" fmla="*/ 217 h 73"/>
                <a:gd name="T4" fmla="*/ 0 w 37"/>
                <a:gd name="T5" fmla="*/ 390 h 73"/>
                <a:gd name="T6" fmla="*/ 0 60000 65536"/>
                <a:gd name="T7" fmla="*/ 0 60000 65536"/>
                <a:gd name="T8" fmla="*/ 0 60000 65536"/>
                <a:gd name="T9" fmla="*/ 0 w 37"/>
                <a:gd name="T10" fmla="*/ 0 h 73"/>
                <a:gd name="T11" fmla="*/ 37 w 37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73">
                  <a:moveTo>
                    <a:pt x="25" y="0"/>
                  </a:moveTo>
                  <a:cubicBezTo>
                    <a:pt x="32" y="6"/>
                    <a:pt x="37" y="26"/>
                    <a:pt x="31" y="40"/>
                  </a:cubicBezTo>
                  <a:cubicBezTo>
                    <a:pt x="24" y="54"/>
                    <a:pt x="19" y="68"/>
                    <a:pt x="0" y="73"/>
                  </a:cubicBezTo>
                </a:path>
              </a:pathLst>
            </a:custGeom>
            <a:noFill/>
            <a:ln w="635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02" name="Freeform 39"/>
            <p:cNvSpPr>
              <a:spLocks/>
            </p:cNvSpPr>
            <p:nvPr/>
          </p:nvSpPr>
          <p:spPr bwMode="auto">
            <a:xfrm>
              <a:off x="1740" y="913"/>
              <a:ext cx="44" cy="81"/>
            </a:xfrm>
            <a:custGeom>
              <a:avLst/>
              <a:gdLst>
                <a:gd name="T0" fmla="*/ 79 w 40"/>
                <a:gd name="T1" fmla="*/ 0 h 70"/>
                <a:gd name="T2" fmla="*/ 96 w 40"/>
                <a:gd name="T3" fmla="*/ 171 h 70"/>
                <a:gd name="T4" fmla="*/ 0 w 40"/>
                <a:gd name="T5" fmla="*/ 352 h 70"/>
                <a:gd name="T6" fmla="*/ 0 60000 65536"/>
                <a:gd name="T7" fmla="*/ 0 60000 65536"/>
                <a:gd name="T8" fmla="*/ 0 60000 65536"/>
                <a:gd name="T9" fmla="*/ 0 w 40"/>
                <a:gd name="T10" fmla="*/ 0 h 70"/>
                <a:gd name="T11" fmla="*/ 40 w 40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70">
                  <a:moveTo>
                    <a:pt x="28" y="0"/>
                  </a:moveTo>
                  <a:cubicBezTo>
                    <a:pt x="34" y="6"/>
                    <a:pt x="40" y="21"/>
                    <a:pt x="34" y="35"/>
                  </a:cubicBezTo>
                  <a:cubicBezTo>
                    <a:pt x="27" y="49"/>
                    <a:pt x="19" y="65"/>
                    <a:pt x="0" y="70"/>
                  </a:cubicBezTo>
                </a:path>
              </a:pathLst>
            </a:custGeom>
            <a:noFill/>
            <a:ln w="6350" cap="rnd">
              <a:solidFill>
                <a:srgbClr val="F6A68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03" name="Freeform 40"/>
            <p:cNvSpPr>
              <a:spLocks/>
            </p:cNvSpPr>
            <p:nvPr/>
          </p:nvSpPr>
          <p:spPr bwMode="auto">
            <a:xfrm>
              <a:off x="1673" y="885"/>
              <a:ext cx="148" cy="172"/>
            </a:xfrm>
            <a:custGeom>
              <a:avLst/>
              <a:gdLst>
                <a:gd name="T0" fmla="*/ 345 w 136"/>
                <a:gd name="T1" fmla="*/ 726 h 149"/>
                <a:gd name="T2" fmla="*/ 308 w 136"/>
                <a:gd name="T3" fmla="*/ 704 h 149"/>
                <a:gd name="T4" fmla="*/ 0 w 136"/>
                <a:gd name="T5" fmla="*/ 0 h 149"/>
                <a:gd name="T6" fmla="*/ 0 60000 65536"/>
                <a:gd name="T7" fmla="*/ 0 60000 65536"/>
                <a:gd name="T8" fmla="*/ 0 60000 65536"/>
                <a:gd name="T9" fmla="*/ 0 w 136"/>
                <a:gd name="T10" fmla="*/ 0 h 149"/>
                <a:gd name="T11" fmla="*/ 136 w 136"/>
                <a:gd name="T12" fmla="*/ 149 h 1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" h="149">
                  <a:moveTo>
                    <a:pt x="136" y="149"/>
                  </a:moveTo>
                  <a:cubicBezTo>
                    <a:pt x="132" y="147"/>
                    <a:pt x="125" y="147"/>
                    <a:pt x="121" y="145"/>
                  </a:cubicBezTo>
                  <a:cubicBezTo>
                    <a:pt x="79" y="126"/>
                    <a:pt x="32" y="75"/>
                    <a:pt x="0" y="0"/>
                  </a:cubicBezTo>
                </a:path>
              </a:pathLst>
            </a:custGeom>
            <a:noFill/>
            <a:ln w="6350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04" name="Freeform 41"/>
            <p:cNvSpPr>
              <a:spLocks/>
            </p:cNvSpPr>
            <p:nvPr/>
          </p:nvSpPr>
          <p:spPr bwMode="auto">
            <a:xfrm>
              <a:off x="1927" y="265"/>
              <a:ext cx="101" cy="158"/>
            </a:xfrm>
            <a:custGeom>
              <a:avLst/>
              <a:gdLst>
                <a:gd name="T0" fmla="*/ 98 w 93"/>
                <a:gd name="T1" fmla="*/ 657 h 137"/>
                <a:gd name="T2" fmla="*/ 223 w 93"/>
                <a:gd name="T3" fmla="*/ 77 h 137"/>
                <a:gd name="T4" fmla="*/ 229 w 93"/>
                <a:gd name="T5" fmla="*/ 97 h 137"/>
                <a:gd name="T6" fmla="*/ 0 60000 65536"/>
                <a:gd name="T7" fmla="*/ 0 60000 65536"/>
                <a:gd name="T8" fmla="*/ 0 60000 65536"/>
                <a:gd name="T9" fmla="*/ 0 w 93"/>
                <a:gd name="T10" fmla="*/ 0 h 137"/>
                <a:gd name="T11" fmla="*/ 93 w 93"/>
                <a:gd name="T12" fmla="*/ 137 h 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" h="137">
                  <a:moveTo>
                    <a:pt x="39" y="137"/>
                  </a:moveTo>
                  <a:cubicBezTo>
                    <a:pt x="0" y="15"/>
                    <a:pt x="75" y="0"/>
                    <a:pt x="89" y="16"/>
                  </a:cubicBezTo>
                  <a:cubicBezTo>
                    <a:pt x="93" y="19"/>
                    <a:pt x="93" y="20"/>
                    <a:pt x="93" y="2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05" name="Oval 42"/>
            <p:cNvSpPr>
              <a:spLocks noChangeArrowheads="1"/>
            </p:cNvSpPr>
            <p:nvPr/>
          </p:nvSpPr>
          <p:spPr bwMode="auto">
            <a:xfrm>
              <a:off x="1687" y="208"/>
              <a:ext cx="125" cy="32"/>
            </a:xfrm>
            <a:prstGeom prst="ellipse">
              <a:avLst/>
            </a:prstGeom>
            <a:solidFill>
              <a:srgbClr val="D6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117206" name="Oval 43"/>
            <p:cNvSpPr>
              <a:spLocks noChangeArrowheads="1"/>
            </p:cNvSpPr>
            <p:nvPr/>
          </p:nvSpPr>
          <p:spPr bwMode="auto">
            <a:xfrm>
              <a:off x="1709" y="216"/>
              <a:ext cx="81" cy="15"/>
            </a:xfrm>
            <a:prstGeom prst="ellipse">
              <a:avLst/>
            </a:prstGeom>
            <a:solidFill>
              <a:srgbClr val="478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117207" name="Freeform 44"/>
            <p:cNvSpPr>
              <a:spLocks/>
            </p:cNvSpPr>
            <p:nvPr/>
          </p:nvSpPr>
          <p:spPr bwMode="auto">
            <a:xfrm>
              <a:off x="1709" y="216"/>
              <a:ext cx="81" cy="12"/>
            </a:xfrm>
            <a:custGeom>
              <a:avLst/>
              <a:gdLst>
                <a:gd name="T0" fmla="*/ 6 w 75"/>
                <a:gd name="T1" fmla="*/ 72 h 10"/>
                <a:gd name="T2" fmla="*/ 85 w 75"/>
                <a:gd name="T3" fmla="*/ 50 h 10"/>
                <a:gd name="T4" fmla="*/ 162 w 75"/>
                <a:gd name="T5" fmla="*/ 72 h 10"/>
                <a:gd name="T6" fmla="*/ 175 w 75"/>
                <a:gd name="T7" fmla="*/ 42 h 10"/>
                <a:gd name="T8" fmla="*/ 85 w 75"/>
                <a:gd name="T9" fmla="*/ 0 h 10"/>
                <a:gd name="T10" fmla="*/ 0 w 75"/>
                <a:gd name="T11" fmla="*/ 42 h 10"/>
                <a:gd name="T12" fmla="*/ 6 w 75"/>
                <a:gd name="T13" fmla="*/ 72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10"/>
                <a:gd name="T23" fmla="*/ 75 w 75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10">
                  <a:moveTo>
                    <a:pt x="6" y="10"/>
                  </a:moveTo>
                  <a:cubicBezTo>
                    <a:pt x="12" y="8"/>
                    <a:pt x="24" y="7"/>
                    <a:pt x="37" y="7"/>
                  </a:cubicBezTo>
                  <a:cubicBezTo>
                    <a:pt x="51" y="7"/>
                    <a:pt x="62" y="8"/>
                    <a:pt x="69" y="10"/>
                  </a:cubicBezTo>
                  <a:cubicBezTo>
                    <a:pt x="73" y="9"/>
                    <a:pt x="75" y="7"/>
                    <a:pt x="75" y="6"/>
                  </a:cubicBezTo>
                  <a:cubicBezTo>
                    <a:pt x="75" y="3"/>
                    <a:pt x="58" y="0"/>
                    <a:pt x="37" y="0"/>
                  </a:cubicBezTo>
                  <a:cubicBezTo>
                    <a:pt x="17" y="0"/>
                    <a:pt x="0" y="3"/>
                    <a:pt x="0" y="6"/>
                  </a:cubicBezTo>
                  <a:cubicBezTo>
                    <a:pt x="0" y="7"/>
                    <a:pt x="2" y="9"/>
                    <a:pt x="6" y="10"/>
                  </a:cubicBezTo>
                  <a:close/>
                </a:path>
              </a:pathLst>
            </a:custGeom>
            <a:solidFill>
              <a:srgbClr val="6FA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08" name="Freeform 45"/>
            <p:cNvSpPr>
              <a:spLocks/>
            </p:cNvSpPr>
            <p:nvPr/>
          </p:nvSpPr>
          <p:spPr bwMode="auto">
            <a:xfrm>
              <a:off x="1740" y="415"/>
              <a:ext cx="696" cy="754"/>
            </a:xfrm>
            <a:custGeom>
              <a:avLst/>
              <a:gdLst>
                <a:gd name="T0" fmla="*/ 1426 w 642"/>
                <a:gd name="T1" fmla="*/ 1575 h 652"/>
                <a:gd name="T2" fmla="*/ 1262 w 642"/>
                <a:gd name="T3" fmla="*/ 778 h 652"/>
                <a:gd name="T4" fmla="*/ 1260 w 642"/>
                <a:gd name="T5" fmla="*/ 735 h 652"/>
                <a:gd name="T6" fmla="*/ 1260 w 642"/>
                <a:gd name="T7" fmla="*/ 735 h 652"/>
                <a:gd name="T8" fmla="*/ 1230 w 642"/>
                <a:gd name="T9" fmla="*/ 494 h 652"/>
                <a:gd name="T10" fmla="*/ 1203 w 642"/>
                <a:gd name="T11" fmla="*/ 357 h 652"/>
                <a:gd name="T12" fmla="*/ 1196 w 642"/>
                <a:gd name="T13" fmla="*/ 331 h 652"/>
                <a:gd name="T14" fmla="*/ 1107 w 642"/>
                <a:gd name="T15" fmla="*/ 157 h 652"/>
                <a:gd name="T16" fmla="*/ 843 w 642"/>
                <a:gd name="T17" fmla="*/ 0 h 652"/>
                <a:gd name="T18" fmla="*/ 834 w 642"/>
                <a:gd name="T19" fmla="*/ 1 h 652"/>
                <a:gd name="T20" fmla="*/ 782 w 642"/>
                <a:gd name="T21" fmla="*/ 136 h 652"/>
                <a:gd name="T22" fmla="*/ 788 w 642"/>
                <a:gd name="T23" fmla="*/ 136 h 652"/>
                <a:gd name="T24" fmla="*/ 1048 w 642"/>
                <a:gd name="T25" fmla="*/ 214 h 652"/>
                <a:gd name="T26" fmla="*/ 1211 w 642"/>
                <a:gd name="T27" fmla="*/ 847 h 652"/>
                <a:gd name="T28" fmla="*/ 1210 w 642"/>
                <a:gd name="T29" fmla="*/ 856 h 652"/>
                <a:gd name="T30" fmla="*/ 1260 w 642"/>
                <a:gd name="T31" fmla="*/ 1101 h 652"/>
                <a:gd name="T32" fmla="*/ 1364 w 642"/>
                <a:gd name="T33" fmla="*/ 1662 h 652"/>
                <a:gd name="T34" fmla="*/ 1241 w 642"/>
                <a:gd name="T35" fmla="*/ 2682 h 652"/>
                <a:gd name="T36" fmla="*/ 1241 w 642"/>
                <a:gd name="T37" fmla="*/ 2686 h 652"/>
                <a:gd name="T38" fmla="*/ 1236 w 642"/>
                <a:gd name="T39" fmla="*/ 2686 h 652"/>
                <a:gd name="T40" fmla="*/ 752 w 642"/>
                <a:gd name="T41" fmla="*/ 2780 h 652"/>
                <a:gd name="T42" fmla="*/ 144 w 642"/>
                <a:gd name="T43" fmla="*/ 1890 h 652"/>
                <a:gd name="T44" fmla="*/ 138 w 642"/>
                <a:gd name="T45" fmla="*/ 1853 h 652"/>
                <a:gd name="T46" fmla="*/ 138 w 642"/>
                <a:gd name="T47" fmla="*/ 1853 h 652"/>
                <a:gd name="T48" fmla="*/ 141 w 642"/>
                <a:gd name="T49" fmla="*/ 1964 h 652"/>
                <a:gd name="T50" fmla="*/ 141 w 642"/>
                <a:gd name="T51" fmla="*/ 1981 h 652"/>
                <a:gd name="T52" fmla="*/ 89 w 642"/>
                <a:gd name="T53" fmla="*/ 2181 h 652"/>
                <a:gd name="T54" fmla="*/ 88 w 642"/>
                <a:gd name="T55" fmla="*/ 2181 h 652"/>
                <a:gd name="T56" fmla="*/ 92 w 642"/>
                <a:gd name="T57" fmla="*/ 2327 h 652"/>
                <a:gd name="T58" fmla="*/ 85 w 642"/>
                <a:gd name="T59" fmla="*/ 2351 h 652"/>
                <a:gd name="T60" fmla="*/ 0 w 642"/>
                <a:gd name="T61" fmla="*/ 2489 h 652"/>
                <a:gd name="T62" fmla="*/ 153 w 642"/>
                <a:gd name="T63" fmla="*/ 2719 h 652"/>
                <a:gd name="T64" fmla="*/ 798 w 642"/>
                <a:gd name="T65" fmla="*/ 3102 h 652"/>
                <a:gd name="T66" fmla="*/ 1307 w 642"/>
                <a:gd name="T67" fmla="*/ 3028 h 652"/>
                <a:gd name="T68" fmla="*/ 1426 w 642"/>
                <a:gd name="T69" fmla="*/ 1575 h 6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42"/>
                <a:gd name="T106" fmla="*/ 0 h 652"/>
                <a:gd name="T107" fmla="*/ 642 w 642"/>
                <a:gd name="T108" fmla="*/ 652 h 65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42" h="652">
                  <a:moveTo>
                    <a:pt x="587" y="318"/>
                  </a:moveTo>
                  <a:cubicBezTo>
                    <a:pt x="556" y="224"/>
                    <a:pt x="520" y="157"/>
                    <a:pt x="520" y="157"/>
                  </a:cubicBezTo>
                  <a:cubicBezTo>
                    <a:pt x="519" y="155"/>
                    <a:pt x="519" y="152"/>
                    <a:pt x="518" y="149"/>
                  </a:cubicBezTo>
                  <a:cubicBezTo>
                    <a:pt x="518" y="149"/>
                    <a:pt x="518" y="149"/>
                    <a:pt x="518" y="149"/>
                  </a:cubicBezTo>
                  <a:cubicBezTo>
                    <a:pt x="511" y="130"/>
                    <a:pt x="513" y="124"/>
                    <a:pt x="506" y="100"/>
                  </a:cubicBezTo>
                  <a:cubicBezTo>
                    <a:pt x="504" y="90"/>
                    <a:pt x="500" y="81"/>
                    <a:pt x="495" y="73"/>
                  </a:cubicBezTo>
                  <a:cubicBezTo>
                    <a:pt x="493" y="70"/>
                    <a:pt x="492" y="68"/>
                    <a:pt x="491" y="67"/>
                  </a:cubicBezTo>
                  <a:cubicBezTo>
                    <a:pt x="480" y="50"/>
                    <a:pt x="466" y="38"/>
                    <a:pt x="456" y="31"/>
                  </a:cubicBezTo>
                  <a:cubicBezTo>
                    <a:pt x="424" y="7"/>
                    <a:pt x="381" y="2"/>
                    <a:pt x="348" y="0"/>
                  </a:cubicBezTo>
                  <a:cubicBezTo>
                    <a:pt x="342" y="1"/>
                    <a:pt x="342" y="1"/>
                    <a:pt x="342" y="1"/>
                  </a:cubicBezTo>
                  <a:cubicBezTo>
                    <a:pt x="335" y="8"/>
                    <a:pt x="328" y="16"/>
                    <a:pt x="322" y="27"/>
                  </a:cubicBezTo>
                  <a:cubicBezTo>
                    <a:pt x="324" y="27"/>
                    <a:pt x="324" y="27"/>
                    <a:pt x="324" y="27"/>
                  </a:cubicBezTo>
                  <a:cubicBezTo>
                    <a:pt x="355" y="24"/>
                    <a:pt x="393" y="26"/>
                    <a:pt x="432" y="43"/>
                  </a:cubicBezTo>
                  <a:cubicBezTo>
                    <a:pt x="488" y="68"/>
                    <a:pt x="510" y="111"/>
                    <a:pt x="498" y="171"/>
                  </a:cubicBezTo>
                  <a:cubicBezTo>
                    <a:pt x="497" y="173"/>
                    <a:pt x="497" y="173"/>
                    <a:pt x="497" y="173"/>
                  </a:cubicBezTo>
                  <a:cubicBezTo>
                    <a:pt x="496" y="178"/>
                    <a:pt x="507" y="201"/>
                    <a:pt x="518" y="223"/>
                  </a:cubicBezTo>
                  <a:cubicBezTo>
                    <a:pt x="532" y="252"/>
                    <a:pt x="544" y="289"/>
                    <a:pt x="561" y="336"/>
                  </a:cubicBezTo>
                  <a:cubicBezTo>
                    <a:pt x="593" y="427"/>
                    <a:pt x="569" y="497"/>
                    <a:pt x="510" y="542"/>
                  </a:cubicBezTo>
                  <a:cubicBezTo>
                    <a:pt x="510" y="543"/>
                    <a:pt x="510" y="543"/>
                    <a:pt x="510" y="543"/>
                  </a:cubicBezTo>
                  <a:cubicBezTo>
                    <a:pt x="509" y="543"/>
                    <a:pt x="509" y="543"/>
                    <a:pt x="509" y="543"/>
                  </a:cubicBezTo>
                  <a:cubicBezTo>
                    <a:pt x="484" y="556"/>
                    <a:pt x="456" y="598"/>
                    <a:pt x="309" y="562"/>
                  </a:cubicBezTo>
                  <a:cubicBezTo>
                    <a:pt x="163" y="526"/>
                    <a:pt x="78" y="418"/>
                    <a:pt x="60" y="382"/>
                  </a:cubicBezTo>
                  <a:cubicBezTo>
                    <a:pt x="58" y="379"/>
                    <a:pt x="57" y="376"/>
                    <a:pt x="56" y="374"/>
                  </a:cubicBezTo>
                  <a:cubicBezTo>
                    <a:pt x="56" y="374"/>
                    <a:pt x="56" y="374"/>
                    <a:pt x="56" y="374"/>
                  </a:cubicBezTo>
                  <a:cubicBezTo>
                    <a:pt x="57" y="380"/>
                    <a:pt x="58" y="388"/>
                    <a:pt x="58" y="397"/>
                  </a:cubicBezTo>
                  <a:cubicBezTo>
                    <a:pt x="58" y="400"/>
                    <a:pt x="58" y="400"/>
                    <a:pt x="58" y="400"/>
                  </a:cubicBezTo>
                  <a:cubicBezTo>
                    <a:pt x="56" y="423"/>
                    <a:pt x="43" y="439"/>
                    <a:pt x="37" y="440"/>
                  </a:cubicBezTo>
                  <a:cubicBezTo>
                    <a:pt x="36" y="440"/>
                    <a:pt x="36" y="440"/>
                    <a:pt x="36" y="440"/>
                  </a:cubicBezTo>
                  <a:cubicBezTo>
                    <a:pt x="42" y="448"/>
                    <a:pt x="45" y="459"/>
                    <a:pt x="38" y="470"/>
                  </a:cubicBezTo>
                  <a:cubicBezTo>
                    <a:pt x="35" y="475"/>
                    <a:pt x="35" y="475"/>
                    <a:pt x="35" y="475"/>
                  </a:cubicBezTo>
                  <a:cubicBezTo>
                    <a:pt x="26" y="488"/>
                    <a:pt x="15" y="499"/>
                    <a:pt x="0" y="502"/>
                  </a:cubicBezTo>
                  <a:cubicBezTo>
                    <a:pt x="21" y="524"/>
                    <a:pt x="43" y="539"/>
                    <a:pt x="63" y="549"/>
                  </a:cubicBezTo>
                  <a:cubicBezTo>
                    <a:pt x="130" y="579"/>
                    <a:pt x="222" y="603"/>
                    <a:pt x="328" y="627"/>
                  </a:cubicBezTo>
                  <a:cubicBezTo>
                    <a:pt x="434" y="652"/>
                    <a:pt x="490" y="634"/>
                    <a:pt x="538" y="612"/>
                  </a:cubicBezTo>
                  <a:cubicBezTo>
                    <a:pt x="611" y="579"/>
                    <a:pt x="642" y="473"/>
                    <a:pt x="587" y="318"/>
                  </a:cubicBezTo>
                  <a:close/>
                </a:path>
              </a:pathLst>
            </a:custGeom>
            <a:solidFill>
              <a:srgbClr val="F9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09" name="Freeform 46"/>
            <p:cNvSpPr>
              <a:spLocks/>
            </p:cNvSpPr>
            <p:nvPr/>
          </p:nvSpPr>
          <p:spPr bwMode="auto">
            <a:xfrm>
              <a:off x="2089" y="415"/>
              <a:ext cx="215" cy="209"/>
            </a:xfrm>
            <a:custGeom>
              <a:avLst/>
              <a:gdLst>
                <a:gd name="T0" fmla="*/ 485 w 198"/>
                <a:gd name="T1" fmla="*/ 771 h 180"/>
                <a:gd name="T2" fmla="*/ 485 w 198"/>
                <a:gd name="T3" fmla="*/ 771 h 180"/>
                <a:gd name="T4" fmla="*/ 456 w 198"/>
                <a:gd name="T5" fmla="*/ 517 h 180"/>
                <a:gd name="T6" fmla="*/ 428 w 198"/>
                <a:gd name="T7" fmla="*/ 382 h 180"/>
                <a:gd name="T8" fmla="*/ 420 w 198"/>
                <a:gd name="T9" fmla="*/ 351 h 180"/>
                <a:gd name="T10" fmla="*/ 334 w 198"/>
                <a:gd name="T11" fmla="*/ 161 h 180"/>
                <a:gd name="T12" fmla="*/ 64 w 198"/>
                <a:gd name="T13" fmla="*/ 0 h 180"/>
                <a:gd name="T14" fmla="*/ 50 w 198"/>
                <a:gd name="T15" fmla="*/ 1 h 180"/>
                <a:gd name="T16" fmla="*/ 0 w 198"/>
                <a:gd name="T17" fmla="*/ 139 h 180"/>
                <a:gd name="T18" fmla="*/ 2 w 198"/>
                <a:gd name="T19" fmla="*/ 139 h 180"/>
                <a:gd name="T20" fmla="*/ 270 w 198"/>
                <a:gd name="T21" fmla="*/ 224 h 180"/>
                <a:gd name="T22" fmla="*/ 435 w 198"/>
                <a:gd name="T23" fmla="*/ 885 h 180"/>
                <a:gd name="T24" fmla="*/ 434 w 198"/>
                <a:gd name="T25" fmla="*/ 895 h 180"/>
                <a:gd name="T26" fmla="*/ 435 w 198"/>
                <a:gd name="T27" fmla="*/ 930 h 180"/>
                <a:gd name="T28" fmla="*/ 485 w 198"/>
                <a:gd name="T29" fmla="*/ 771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8"/>
                <a:gd name="T46" fmla="*/ 0 h 180"/>
                <a:gd name="T47" fmla="*/ 198 w 198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8" h="180">
                  <a:moveTo>
                    <a:pt x="196" y="149"/>
                  </a:moveTo>
                  <a:cubicBezTo>
                    <a:pt x="196" y="149"/>
                    <a:pt x="196" y="149"/>
                    <a:pt x="196" y="149"/>
                  </a:cubicBezTo>
                  <a:cubicBezTo>
                    <a:pt x="189" y="130"/>
                    <a:pt x="191" y="124"/>
                    <a:pt x="184" y="100"/>
                  </a:cubicBezTo>
                  <a:cubicBezTo>
                    <a:pt x="182" y="90"/>
                    <a:pt x="178" y="81"/>
                    <a:pt x="173" y="73"/>
                  </a:cubicBezTo>
                  <a:cubicBezTo>
                    <a:pt x="171" y="70"/>
                    <a:pt x="170" y="68"/>
                    <a:pt x="169" y="67"/>
                  </a:cubicBezTo>
                  <a:cubicBezTo>
                    <a:pt x="158" y="50"/>
                    <a:pt x="144" y="38"/>
                    <a:pt x="134" y="31"/>
                  </a:cubicBezTo>
                  <a:cubicBezTo>
                    <a:pt x="102" y="7"/>
                    <a:pt x="59" y="2"/>
                    <a:pt x="2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3" y="8"/>
                    <a:pt x="6" y="16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3" y="24"/>
                    <a:pt x="71" y="26"/>
                    <a:pt x="110" y="43"/>
                  </a:cubicBezTo>
                  <a:cubicBezTo>
                    <a:pt x="166" y="68"/>
                    <a:pt x="188" y="111"/>
                    <a:pt x="176" y="171"/>
                  </a:cubicBezTo>
                  <a:cubicBezTo>
                    <a:pt x="175" y="173"/>
                    <a:pt x="175" y="173"/>
                    <a:pt x="175" y="173"/>
                  </a:cubicBezTo>
                  <a:cubicBezTo>
                    <a:pt x="175" y="174"/>
                    <a:pt x="175" y="177"/>
                    <a:pt x="176" y="180"/>
                  </a:cubicBezTo>
                  <a:cubicBezTo>
                    <a:pt x="188" y="176"/>
                    <a:pt x="198" y="160"/>
                    <a:pt x="196" y="149"/>
                  </a:cubicBezTo>
                  <a:close/>
                </a:path>
              </a:pathLst>
            </a:custGeom>
            <a:solidFill>
              <a:srgbClr val="C39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10" name="Freeform 47"/>
            <p:cNvSpPr>
              <a:spLocks/>
            </p:cNvSpPr>
            <p:nvPr/>
          </p:nvSpPr>
          <p:spPr bwMode="auto">
            <a:xfrm>
              <a:off x="2089" y="415"/>
              <a:ext cx="215" cy="209"/>
            </a:xfrm>
            <a:custGeom>
              <a:avLst/>
              <a:gdLst>
                <a:gd name="T0" fmla="*/ 485 w 198"/>
                <a:gd name="T1" fmla="*/ 771 h 180"/>
                <a:gd name="T2" fmla="*/ 485 w 198"/>
                <a:gd name="T3" fmla="*/ 771 h 180"/>
                <a:gd name="T4" fmla="*/ 456 w 198"/>
                <a:gd name="T5" fmla="*/ 517 h 180"/>
                <a:gd name="T6" fmla="*/ 428 w 198"/>
                <a:gd name="T7" fmla="*/ 382 h 180"/>
                <a:gd name="T8" fmla="*/ 420 w 198"/>
                <a:gd name="T9" fmla="*/ 351 h 180"/>
                <a:gd name="T10" fmla="*/ 334 w 198"/>
                <a:gd name="T11" fmla="*/ 161 h 180"/>
                <a:gd name="T12" fmla="*/ 64 w 198"/>
                <a:gd name="T13" fmla="*/ 0 h 180"/>
                <a:gd name="T14" fmla="*/ 50 w 198"/>
                <a:gd name="T15" fmla="*/ 1 h 180"/>
                <a:gd name="T16" fmla="*/ 0 w 198"/>
                <a:gd name="T17" fmla="*/ 139 h 180"/>
                <a:gd name="T18" fmla="*/ 2 w 198"/>
                <a:gd name="T19" fmla="*/ 139 h 180"/>
                <a:gd name="T20" fmla="*/ 270 w 198"/>
                <a:gd name="T21" fmla="*/ 224 h 180"/>
                <a:gd name="T22" fmla="*/ 435 w 198"/>
                <a:gd name="T23" fmla="*/ 885 h 180"/>
                <a:gd name="T24" fmla="*/ 434 w 198"/>
                <a:gd name="T25" fmla="*/ 895 h 180"/>
                <a:gd name="T26" fmla="*/ 435 w 198"/>
                <a:gd name="T27" fmla="*/ 930 h 180"/>
                <a:gd name="T28" fmla="*/ 485 w 198"/>
                <a:gd name="T29" fmla="*/ 771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8"/>
                <a:gd name="T46" fmla="*/ 0 h 180"/>
                <a:gd name="T47" fmla="*/ 198 w 198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8" h="180">
                  <a:moveTo>
                    <a:pt x="196" y="149"/>
                  </a:moveTo>
                  <a:cubicBezTo>
                    <a:pt x="196" y="149"/>
                    <a:pt x="196" y="149"/>
                    <a:pt x="196" y="149"/>
                  </a:cubicBezTo>
                  <a:cubicBezTo>
                    <a:pt x="189" y="130"/>
                    <a:pt x="191" y="124"/>
                    <a:pt x="184" y="100"/>
                  </a:cubicBezTo>
                  <a:cubicBezTo>
                    <a:pt x="182" y="90"/>
                    <a:pt x="178" y="81"/>
                    <a:pt x="173" y="73"/>
                  </a:cubicBezTo>
                  <a:cubicBezTo>
                    <a:pt x="171" y="70"/>
                    <a:pt x="170" y="68"/>
                    <a:pt x="169" y="67"/>
                  </a:cubicBezTo>
                  <a:cubicBezTo>
                    <a:pt x="158" y="50"/>
                    <a:pt x="144" y="38"/>
                    <a:pt x="134" y="31"/>
                  </a:cubicBezTo>
                  <a:cubicBezTo>
                    <a:pt x="102" y="7"/>
                    <a:pt x="59" y="2"/>
                    <a:pt x="2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3" y="8"/>
                    <a:pt x="6" y="16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3" y="24"/>
                    <a:pt x="71" y="26"/>
                    <a:pt x="110" y="43"/>
                  </a:cubicBezTo>
                  <a:cubicBezTo>
                    <a:pt x="166" y="68"/>
                    <a:pt x="188" y="111"/>
                    <a:pt x="176" y="171"/>
                  </a:cubicBezTo>
                  <a:cubicBezTo>
                    <a:pt x="175" y="173"/>
                    <a:pt x="175" y="173"/>
                    <a:pt x="175" y="173"/>
                  </a:cubicBezTo>
                  <a:cubicBezTo>
                    <a:pt x="175" y="174"/>
                    <a:pt x="175" y="177"/>
                    <a:pt x="176" y="180"/>
                  </a:cubicBezTo>
                  <a:cubicBezTo>
                    <a:pt x="188" y="176"/>
                    <a:pt x="198" y="160"/>
                    <a:pt x="196" y="149"/>
                  </a:cubicBezTo>
                  <a:close/>
                </a:path>
              </a:pathLst>
            </a:custGeom>
            <a:solidFill>
              <a:srgbClr val="F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11" name="Freeform 48"/>
            <p:cNvSpPr>
              <a:spLocks/>
            </p:cNvSpPr>
            <p:nvPr/>
          </p:nvSpPr>
          <p:spPr bwMode="auto">
            <a:xfrm>
              <a:off x="1626" y="458"/>
              <a:ext cx="237" cy="545"/>
            </a:xfrm>
            <a:custGeom>
              <a:avLst/>
              <a:gdLst>
                <a:gd name="T0" fmla="*/ 354 w 218"/>
                <a:gd name="T1" fmla="*/ 2004 h 471"/>
                <a:gd name="T2" fmla="*/ 408 w 218"/>
                <a:gd name="T3" fmla="*/ 1805 h 471"/>
                <a:gd name="T4" fmla="*/ 408 w 218"/>
                <a:gd name="T5" fmla="*/ 1798 h 471"/>
                <a:gd name="T6" fmla="*/ 403 w 218"/>
                <a:gd name="T7" fmla="*/ 1678 h 471"/>
                <a:gd name="T8" fmla="*/ 403 w 218"/>
                <a:gd name="T9" fmla="*/ 1678 h 471"/>
                <a:gd name="T10" fmla="*/ 289 w 218"/>
                <a:gd name="T11" fmla="*/ 1457 h 471"/>
                <a:gd name="T12" fmla="*/ 120 w 218"/>
                <a:gd name="T13" fmla="*/ 690 h 471"/>
                <a:gd name="T14" fmla="*/ 120 w 218"/>
                <a:gd name="T15" fmla="*/ 688 h 471"/>
                <a:gd name="T16" fmla="*/ 272 w 218"/>
                <a:gd name="T17" fmla="*/ 445 h 471"/>
                <a:gd name="T18" fmla="*/ 510 w 218"/>
                <a:gd name="T19" fmla="*/ 538 h 471"/>
                <a:gd name="T20" fmla="*/ 511 w 218"/>
                <a:gd name="T21" fmla="*/ 545 h 471"/>
                <a:gd name="T22" fmla="*/ 535 w 218"/>
                <a:gd name="T23" fmla="*/ 614 h 471"/>
                <a:gd name="T24" fmla="*/ 528 w 218"/>
                <a:gd name="T25" fmla="*/ 382 h 471"/>
                <a:gd name="T26" fmla="*/ 403 w 218"/>
                <a:gd name="T27" fmla="*/ 52 h 471"/>
                <a:gd name="T28" fmla="*/ 335 w 218"/>
                <a:gd name="T29" fmla="*/ 2 h 471"/>
                <a:gd name="T30" fmla="*/ 232 w 218"/>
                <a:gd name="T31" fmla="*/ 22 h 471"/>
                <a:gd name="T32" fmla="*/ 141 w 218"/>
                <a:gd name="T33" fmla="*/ 108 h 471"/>
                <a:gd name="T34" fmla="*/ 33 w 218"/>
                <a:gd name="T35" fmla="*/ 596 h 471"/>
                <a:gd name="T36" fmla="*/ 0 w 218"/>
                <a:gd name="T37" fmla="*/ 1106 h 471"/>
                <a:gd name="T38" fmla="*/ 120 w 218"/>
                <a:gd name="T39" fmla="*/ 2057 h 471"/>
                <a:gd name="T40" fmla="*/ 263 w 218"/>
                <a:gd name="T41" fmla="*/ 2317 h 471"/>
                <a:gd name="T42" fmla="*/ 350 w 218"/>
                <a:gd name="T43" fmla="*/ 2181 h 471"/>
                <a:gd name="T44" fmla="*/ 358 w 218"/>
                <a:gd name="T45" fmla="*/ 2156 h 471"/>
                <a:gd name="T46" fmla="*/ 322 w 218"/>
                <a:gd name="T47" fmla="*/ 1942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8"/>
                <a:gd name="T73" fmla="*/ 0 h 471"/>
                <a:gd name="T74" fmla="*/ 218 w 218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8" h="471">
                  <a:moveTo>
                    <a:pt x="142" y="403"/>
                  </a:moveTo>
                  <a:cubicBezTo>
                    <a:pt x="148" y="402"/>
                    <a:pt x="161" y="386"/>
                    <a:pt x="163" y="363"/>
                  </a:cubicBezTo>
                  <a:cubicBezTo>
                    <a:pt x="163" y="360"/>
                    <a:pt x="163" y="360"/>
                    <a:pt x="163" y="360"/>
                  </a:cubicBezTo>
                  <a:cubicBezTo>
                    <a:pt x="163" y="351"/>
                    <a:pt x="162" y="343"/>
                    <a:pt x="161" y="337"/>
                  </a:cubicBezTo>
                  <a:cubicBezTo>
                    <a:pt x="161" y="337"/>
                    <a:pt x="161" y="337"/>
                    <a:pt x="161" y="337"/>
                  </a:cubicBezTo>
                  <a:cubicBezTo>
                    <a:pt x="149" y="316"/>
                    <a:pt x="144" y="311"/>
                    <a:pt x="115" y="293"/>
                  </a:cubicBezTo>
                  <a:cubicBezTo>
                    <a:pt x="78" y="270"/>
                    <a:pt x="46" y="179"/>
                    <a:pt x="48" y="139"/>
                  </a:cubicBezTo>
                  <a:cubicBezTo>
                    <a:pt x="48" y="139"/>
                    <a:pt x="48" y="139"/>
                    <a:pt x="48" y="138"/>
                  </a:cubicBezTo>
                  <a:cubicBezTo>
                    <a:pt x="53" y="117"/>
                    <a:pt x="77" y="98"/>
                    <a:pt x="109" y="90"/>
                  </a:cubicBezTo>
                  <a:cubicBezTo>
                    <a:pt x="138" y="82"/>
                    <a:pt x="177" y="83"/>
                    <a:pt x="202" y="108"/>
                  </a:cubicBezTo>
                  <a:cubicBezTo>
                    <a:pt x="202" y="108"/>
                    <a:pt x="202" y="108"/>
                    <a:pt x="203" y="109"/>
                  </a:cubicBezTo>
                  <a:cubicBezTo>
                    <a:pt x="206" y="114"/>
                    <a:pt x="210" y="119"/>
                    <a:pt x="214" y="124"/>
                  </a:cubicBezTo>
                  <a:cubicBezTo>
                    <a:pt x="218" y="103"/>
                    <a:pt x="218" y="85"/>
                    <a:pt x="210" y="76"/>
                  </a:cubicBezTo>
                  <a:cubicBezTo>
                    <a:pt x="190" y="51"/>
                    <a:pt x="184" y="26"/>
                    <a:pt x="161" y="10"/>
                  </a:cubicBezTo>
                  <a:cubicBezTo>
                    <a:pt x="153" y="5"/>
                    <a:pt x="140" y="4"/>
                    <a:pt x="132" y="2"/>
                  </a:cubicBezTo>
                  <a:cubicBezTo>
                    <a:pt x="123" y="0"/>
                    <a:pt x="105" y="3"/>
                    <a:pt x="93" y="4"/>
                  </a:cubicBezTo>
                  <a:cubicBezTo>
                    <a:pt x="80" y="4"/>
                    <a:pt x="66" y="12"/>
                    <a:pt x="57" y="22"/>
                  </a:cubicBezTo>
                  <a:cubicBezTo>
                    <a:pt x="44" y="37"/>
                    <a:pt x="22" y="49"/>
                    <a:pt x="14" y="120"/>
                  </a:cubicBezTo>
                  <a:cubicBezTo>
                    <a:pt x="11" y="144"/>
                    <a:pt x="0" y="180"/>
                    <a:pt x="0" y="222"/>
                  </a:cubicBezTo>
                  <a:cubicBezTo>
                    <a:pt x="0" y="339"/>
                    <a:pt x="26" y="362"/>
                    <a:pt x="48" y="413"/>
                  </a:cubicBezTo>
                  <a:cubicBezTo>
                    <a:pt x="63" y="449"/>
                    <a:pt x="83" y="471"/>
                    <a:pt x="105" y="465"/>
                  </a:cubicBezTo>
                  <a:cubicBezTo>
                    <a:pt x="120" y="462"/>
                    <a:pt x="131" y="451"/>
                    <a:pt x="140" y="438"/>
                  </a:cubicBezTo>
                  <a:cubicBezTo>
                    <a:pt x="143" y="433"/>
                    <a:pt x="143" y="433"/>
                    <a:pt x="143" y="433"/>
                  </a:cubicBezTo>
                  <a:cubicBezTo>
                    <a:pt x="155" y="414"/>
                    <a:pt x="138" y="397"/>
                    <a:pt x="129" y="390"/>
                  </a:cubicBezTo>
                </a:path>
              </a:pathLst>
            </a:custGeom>
            <a:solidFill>
              <a:srgbClr val="F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12" name="Freeform 49"/>
            <p:cNvSpPr>
              <a:spLocks/>
            </p:cNvSpPr>
            <p:nvPr/>
          </p:nvSpPr>
          <p:spPr bwMode="auto">
            <a:xfrm>
              <a:off x="1716" y="574"/>
              <a:ext cx="84" cy="53"/>
            </a:xfrm>
            <a:custGeom>
              <a:avLst/>
              <a:gdLst>
                <a:gd name="T0" fmla="*/ 183 w 77"/>
                <a:gd name="T1" fmla="*/ 77 h 46"/>
                <a:gd name="T2" fmla="*/ 201 w 77"/>
                <a:gd name="T3" fmla="*/ 21 h 46"/>
                <a:gd name="T4" fmla="*/ 192 w 77"/>
                <a:gd name="T5" fmla="*/ 21 h 46"/>
                <a:gd name="T6" fmla="*/ 152 w 77"/>
                <a:gd name="T7" fmla="*/ 0 h 46"/>
                <a:gd name="T8" fmla="*/ 87 w 77"/>
                <a:gd name="T9" fmla="*/ 28 h 46"/>
                <a:gd name="T10" fmla="*/ 2 w 77"/>
                <a:gd name="T11" fmla="*/ 67 h 46"/>
                <a:gd name="T12" fmla="*/ 1 w 77"/>
                <a:gd name="T13" fmla="*/ 71 h 46"/>
                <a:gd name="T14" fmla="*/ 0 w 77"/>
                <a:gd name="T15" fmla="*/ 90 h 46"/>
                <a:gd name="T16" fmla="*/ 183 w 77"/>
                <a:gd name="T17" fmla="*/ 77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"/>
                <a:gd name="T28" fmla="*/ 0 h 46"/>
                <a:gd name="T29" fmla="*/ 77 w 77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" h="46">
                  <a:moveTo>
                    <a:pt x="70" y="16"/>
                  </a:moveTo>
                  <a:cubicBezTo>
                    <a:pt x="73" y="12"/>
                    <a:pt x="77" y="8"/>
                    <a:pt x="77" y="4"/>
                  </a:cubicBezTo>
                  <a:cubicBezTo>
                    <a:pt x="76" y="4"/>
                    <a:pt x="75" y="4"/>
                    <a:pt x="74" y="4"/>
                  </a:cubicBezTo>
                  <a:cubicBezTo>
                    <a:pt x="67" y="3"/>
                    <a:pt x="63" y="0"/>
                    <a:pt x="58" y="0"/>
                  </a:cubicBezTo>
                  <a:cubicBezTo>
                    <a:pt x="48" y="0"/>
                    <a:pt x="42" y="4"/>
                    <a:pt x="33" y="6"/>
                  </a:cubicBezTo>
                  <a:cubicBezTo>
                    <a:pt x="25" y="7"/>
                    <a:pt x="9" y="11"/>
                    <a:pt x="2" y="14"/>
                  </a:cubicBezTo>
                  <a:cubicBezTo>
                    <a:pt x="2" y="15"/>
                    <a:pt x="1" y="15"/>
                    <a:pt x="1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3" y="46"/>
                    <a:pt x="55" y="35"/>
                    <a:pt x="70" y="16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13" name="Freeform 50"/>
            <p:cNvSpPr>
              <a:spLocks/>
            </p:cNvSpPr>
            <p:nvPr/>
          </p:nvSpPr>
          <p:spPr bwMode="auto">
            <a:xfrm>
              <a:off x="1967" y="531"/>
              <a:ext cx="68" cy="28"/>
            </a:xfrm>
            <a:custGeom>
              <a:avLst/>
              <a:gdLst>
                <a:gd name="T0" fmla="*/ 142 w 63"/>
                <a:gd name="T1" fmla="*/ 103 h 24"/>
                <a:gd name="T2" fmla="*/ 145 w 63"/>
                <a:gd name="T3" fmla="*/ 90 h 24"/>
                <a:gd name="T4" fmla="*/ 79 w 63"/>
                <a:gd name="T5" fmla="*/ 2 h 24"/>
                <a:gd name="T6" fmla="*/ 0 w 63"/>
                <a:gd name="T7" fmla="*/ 27 h 24"/>
                <a:gd name="T8" fmla="*/ 67 w 63"/>
                <a:gd name="T9" fmla="*/ 105 h 24"/>
                <a:gd name="T10" fmla="*/ 142 w 63"/>
                <a:gd name="T11" fmla="*/ 103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"/>
                <a:gd name="T19" fmla="*/ 0 h 24"/>
                <a:gd name="T20" fmla="*/ 63 w 6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" h="24">
                  <a:moveTo>
                    <a:pt x="61" y="18"/>
                  </a:moveTo>
                  <a:cubicBezTo>
                    <a:pt x="62" y="18"/>
                    <a:pt x="62" y="18"/>
                    <a:pt x="63" y="17"/>
                  </a:cubicBezTo>
                  <a:cubicBezTo>
                    <a:pt x="57" y="10"/>
                    <a:pt x="46" y="4"/>
                    <a:pt x="34" y="2"/>
                  </a:cubicBezTo>
                  <a:cubicBezTo>
                    <a:pt x="21" y="0"/>
                    <a:pt x="9" y="1"/>
                    <a:pt x="0" y="5"/>
                  </a:cubicBezTo>
                  <a:cubicBezTo>
                    <a:pt x="2" y="12"/>
                    <a:pt x="23" y="18"/>
                    <a:pt x="29" y="20"/>
                  </a:cubicBezTo>
                  <a:cubicBezTo>
                    <a:pt x="39" y="23"/>
                    <a:pt x="52" y="24"/>
                    <a:pt x="61" y="18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14" name="Freeform 51"/>
            <p:cNvSpPr>
              <a:spLocks/>
            </p:cNvSpPr>
            <p:nvPr/>
          </p:nvSpPr>
          <p:spPr bwMode="auto">
            <a:xfrm>
              <a:off x="2179" y="495"/>
              <a:ext cx="30" cy="42"/>
            </a:xfrm>
            <a:custGeom>
              <a:avLst/>
              <a:gdLst>
                <a:gd name="T0" fmla="*/ 27 w 27"/>
                <a:gd name="T1" fmla="*/ 32 h 36"/>
                <a:gd name="T2" fmla="*/ 18 w 27"/>
                <a:gd name="T3" fmla="*/ 90 h 36"/>
                <a:gd name="T4" fmla="*/ 60 w 27"/>
                <a:gd name="T5" fmla="*/ 193 h 36"/>
                <a:gd name="T6" fmla="*/ 78 w 27"/>
                <a:gd name="T7" fmla="*/ 121 h 36"/>
                <a:gd name="T8" fmla="*/ 27 w 27"/>
                <a:gd name="T9" fmla="*/ 37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6"/>
                <a:gd name="T17" fmla="*/ 27 w 2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6">
                  <a:moveTo>
                    <a:pt x="9" y="6"/>
                  </a:moveTo>
                  <a:cubicBezTo>
                    <a:pt x="0" y="0"/>
                    <a:pt x="3" y="12"/>
                    <a:pt x="5" y="17"/>
                  </a:cubicBezTo>
                  <a:cubicBezTo>
                    <a:pt x="7" y="22"/>
                    <a:pt x="13" y="35"/>
                    <a:pt x="19" y="35"/>
                  </a:cubicBezTo>
                  <a:cubicBezTo>
                    <a:pt x="27" y="36"/>
                    <a:pt x="26" y="27"/>
                    <a:pt x="24" y="22"/>
                  </a:cubicBezTo>
                  <a:cubicBezTo>
                    <a:pt x="22" y="15"/>
                    <a:pt x="17" y="9"/>
                    <a:pt x="9" y="7"/>
                  </a:cubicBezTo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15" name="Freeform 52"/>
            <p:cNvSpPr>
              <a:spLocks/>
            </p:cNvSpPr>
            <p:nvPr/>
          </p:nvSpPr>
          <p:spPr bwMode="auto">
            <a:xfrm>
              <a:off x="2201" y="543"/>
              <a:ext cx="35" cy="35"/>
            </a:xfrm>
            <a:custGeom>
              <a:avLst/>
              <a:gdLst>
                <a:gd name="T0" fmla="*/ 47 w 32"/>
                <a:gd name="T1" fmla="*/ 23 h 31"/>
                <a:gd name="T2" fmla="*/ 61 w 32"/>
                <a:gd name="T3" fmla="*/ 111 h 31"/>
                <a:gd name="T4" fmla="*/ 81 w 32"/>
                <a:gd name="T5" fmla="*/ 70 h 31"/>
                <a:gd name="T6" fmla="*/ 48 w 32"/>
                <a:gd name="T7" fmla="*/ 18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31"/>
                <a:gd name="T14" fmla="*/ 32 w 32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31">
                  <a:moveTo>
                    <a:pt x="17" y="6"/>
                  </a:moveTo>
                  <a:cubicBezTo>
                    <a:pt x="0" y="0"/>
                    <a:pt x="13" y="27"/>
                    <a:pt x="23" y="29"/>
                  </a:cubicBezTo>
                  <a:cubicBezTo>
                    <a:pt x="30" y="31"/>
                    <a:pt x="32" y="25"/>
                    <a:pt x="31" y="19"/>
                  </a:cubicBezTo>
                  <a:cubicBezTo>
                    <a:pt x="29" y="12"/>
                    <a:pt x="24" y="8"/>
                    <a:pt x="18" y="4"/>
                  </a:cubicBezTo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16" name="Freeform 53"/>
            <p:cNvSpPr>
              <a:spLocks/>
            </p:cNvSpPr>
            <p:nvPr/>
          </p:nvSpPr>
          <p:spPr bwMode="auto">
            <a:xfrm>
              <a:off x="2061" y="504"/>
              <a:ext cx="192" cy="421"/>
            </a:xfrm>
            <a:custGeom>
              <a:avLst/>
              <a:gdLst>
                <a:gd name="T0" fmla="*/ 33 w 177"/>
                <a:gd name="T1" fmla="*/ 138 h 364"/>
                <a:gd name="T2" fmla="*/ 150 w 177"/>
                <a:gd name="T3" fmla="*/ 3 h 364"/>
                <a:gd name="T4" fmla="*/ 223 w 177"/>
                <a:gd name="T5" fmla="*/ 29 h 364"/>
                <a:gd name="T6" fmla="*/ 299 w 177"/>
                <a:gd name="T7" fmla="*/ 198 h 364"/>
                <a:gd name="T8" fmla="*/ 313 w 177"/>
                <a:gd name="T9" fmla="*/ 594 h 364"/>
                <a:gd name="T10" fmla="*/ 381 w 177"/>
                <a:gd name="T11" fmla="*/ 813 h 364"/>
                <a:gd name="T12" fmla="*/ 402 w 177"/>
                <a:gd name="T13" fmla="*/ 922 h 364"/>
                <a:gd name="T14" fmla="*/ 413 w 177"/>
                <a:gd name="T15" fmla="*/ 1044 h 364"/>
                <a:gd name="T16" fmla="*/ 419 w 177"/>
                <a:gd name="T17" fmla="*/ 1198 h 364"/>
                <a:gd name="T18" fmla="*/ 377 w 177"/>
                <a:gd name="T19" fmla="*/ 1224 h 364"/>
                <a:gd name="T20" fmla="*/ 371 w 177"/>
                <a:gd name="T21" fmla="*/ 1310 h 364"/>
                <a:gd name="T22" fmla="*/ 366 w 177"/>
                <a:gd name="T23" fmla="*/ 1395 h 364"/>
                <a:gd name="T24" fmla="*/ 369 w 177"/>
                <a:gd name="T25" fmla="*/ 1471 h 364"/>
                <a:gd name="T26" fmla="*/ 348 w 177"/>
                <a:gd name="T27" fmla="*/ 1554 h 364"/>
                <a:gd name="T28" fmla="*/ 359 w 177"/>
                <a:gd name="T29" fmla="*/ 1639 h 364"/>
                <a:gd name="T30" fmla="*/ 348 w 177"/>
                <a:gd name="T31" fmla="*/ 1733 h 364"/>
                <a:gd name="T32" fmla="*/ 315 w 177"/>
                <a:gd name="T33" fmla="*/ 1801 h 364"/>
                <a:gd name="T34" fmla="*/ 285 w 177"/>
                <a:gd name="T35" fmla="*/ 1649 h 364"/>
                <a:gd name="T36" fmla="*/ 212 w 177"/>
                <a:gd name="T37" fmla="*/ 1421 h 364"/>
                <a:gd name="T38" fmla="*/ 201 w 177"/>
                <a:gd name="T39" fmla="*/ 1257 h 364"/>
                <a:gd name="T40" fmla="*/ 163 w 177"/>
                <a:gd name="T41" fmla="*/ 1096 h 364"/>
                <a:gd name="T42" fmla="*/ 119 w 177"/>
                <a:gd name="T43" fmla="*/ 882 h 364"/>
                <a:gd name="T44" fmla="*/ 85 w 177"/>
                <a:gd name="T45" fmla="*/ 791 h 364"/>
                <a:gd name="T46" fmla="*/ 75 w 177"/>
                <a:gd name="T47" fmla="*/ 709 h 364"/>
                <a:gd name="T48" fmla="*/ 24 w 177"/>
                <a:gd name="T49" fmla="*/ 571 h 364"/>
                <a:gd name="T50" fmla="*/ 42 w 177"/>
                <a:gd name="T51" fmla="*/ 455 h 364"/>
                <a:gd name="T52" fmla="*/ 46 w 177"/>
                <a:gd name="T53" fmla="*/ 401 h 364"/>
                <a:gd name="T54" fmla="*/ 65 w 177"/>
                <a:gd name="T55" fmla="*/ 426 h 364"/>
                <a:gd name="T56" fmla="*/ 103 w 177"/>
                <a:gd name="T57" fmla="*/ 413 h 364"/>
                <a:gd name="T58" fmla="*/ 91 w 177"/>
                <a:gd name="T59" fmla="*/ 334 h 364"/>
                <a:gd name="T60" fmla="*/ 30 w 177"/>
                <a:gd name="T61" fmla="*/ 214 h 364"/>
                <a:gd name="T62" fmla="*/ 33 w 177"/>
                <a:gd name="T63" fmla="*/ 125 h 3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"/>
                <a:gd name="T97" fmla="*/ 0 h 364"/>
                <a:gd name="T98" fmla="*/ 177 w 177"/>
                <a:gd name="T99" fmla="*/ 364 h 3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" h="364">
                  <a:moveTo>
                    <a:pt x="14" y="28"/>
                  </a:moveTo>
                  <a:cubicBezTo>
                    <a:pt x="17" y="0"/>
                    <a:pt x="40" y="5"/>
                    <a:pt x="61" y="3"/>
                  </a:cubicBezTo>
                  <a:cubicBezTo>
                    <a:pt x="72" y="2"/>
                    <a:pt x="79" y="0"/>
                    <a:pt x="90" y="6"/>
                  </a:cubicBezTo>
                  <a:cubicBezTo>
                    <a:pt x="103" y="13"/>
                    <a:pt x="117" y="27"/>
                    <a:pt x="123" y="41"/>
                  </a:cubicBezTo>
                  <a:cubicBezTo>
                    <a:pt x="131" y="66"/>
                    <a:pt x="127" y="94"/>
                    <a:pt x="127" y="119"/>
                  </a:cubicBezTo>
                  <a:cubicBezTo>
                    <a:pt x="127" y="140"/>
                    <a:pt x="149" y="118"/>
                    <a:pt x="156" y="164"/>
                  </a:cubicBezTo>
                  <a:cubicBezTo>
                    <a:pt x="158" y="172"/>
                    <a:pt x="162" y="178"/>
                    <a:pt x="164" y="186"/>
                  </a:cubicBezTo>
                  <a:cubicBezTo>
                    <a:pt x="166" y="195"/>
                    <a:pt x="166" y="204"/>
                    <a:pt x="169" y="212"/>
                  </a:cubicBezTo>
                  <a:cubicBezTo>
                    <a:pt x="171" y="221"/>
                    <a:pt x="177" y="233"/>
                    <a:pt x="171" y="241"/>
                  </a:cubicBezTo>
                  <a:cubicBezTo>
                    <a:pt x="166" y="249"/>
                    <a:pt x="161" y="240"/>
                    <a:pt x="155" y="246"/>
                  </a:cubicBezTo>
                  <a:cubicBezTo>
                    <a:pt x="150" y="251"/>
                    <a:pt x="153" y="259"/>
                    <a:pt x="151" y="265"/>
                  </a:cubicBezTo>
                  <a:cubicBezTo>
                    <a:pt x="150" y="271"/>
                    <a:pt x="147" y="276"/>
                    <a:pt x="149" y="282"/>
                  </a:cubicBezTo>
                  <a:cubicBezTo>
                    <a:pt x="151" y="289"/>
                    <a:pt x="155" y="289"/>
                    <a:pt x="150" y="297"/>
                  </a:cubicBezTo>
                  <a:cubicBezTo>
                    <a:pt x="147" y="302"/>
                    <a:pt x="143" y="306"/>
                    <a:pt x="143" y="313"/>
                  </a:cubicBezTo>
                  <a:cubicBezTo>
                    <a:pt x="144" y="319"/>
                    <a:pt x="146" y="325"/>
                    <a:pt x="147" y="331"/>
                  </a:cubicBezTo>
                  <a:cubicBezTo>
                    <a:pt x="147" y="337"/>
                    <a:pt x="145" y="344"/>
                    <a:pt x="143" y="350"/>
                  </a:cubicBezTo>
                  <a:cubicBezTo>
                    <a:pt x="142" y="355"/>
                    <a:pt x="135" y="364"/>
                    <a:pt x="128" y="363"/>
                  </a:cubicBezTo>
                  <a:cubicBezTo>
                    <a:pt x="122" y="362"/>
                    <a:pt x="119" y="339"/>
                    <a:pt x="115" y="333"/>
                  </a:cubicBezTo>
                  <a:cubicBezTo>
                    <a:pt x="106" y="317"/>
                    <a:pt x="94" y="304"/>
                    <a:pt x="87" y="287"/>
                  </a:cubicBezTo>
                  <a:cubicBezTo>
                    <a:pt x="82" y="276"/>
                    <a:pt x="84" y="265"/>
                    <a:pt x="82" y="254"/>
                  </a:cubicBezTo>
                  <a:cubicBezTo>
                    <a:pt x="79" y="242"/>
                    <a:pt x="71" y="232"/>
                    <a:pt x="66" y="221"/>
                  </a:cubicBezTo>
                  <a:cubicBezTo>
                    <a:pt x="59" y="207"/>
                    <a:pt x="57" y="192"/>
                    <a:pt x="49" y="179"/>
                  </a:cubicBezTo>
                  <a:cubicBezTo>
                    <a:pt x="44" y="172"/>
                    <a:pt x="38" y="167"/>
                    <a:pt x="35" y="159"/>
                  </a:cubicBezTo>
                  <a:cubicBezTo>
                    <a:pt x="33" y="154"/>
                    <a:pt x="32" y="148"/>
                    <a:pt x="30" y="143"/>
                  </a:cubicBezTo>
                  <a:cubicBezTo>
                    <a:pt x="25" y="133"/>
                    <a:pt x="16" y="125"/>
                    <a:pt x="10" y="116"/>
                  </a:cubicBezTo>
                  <a:cubicBezTo>
                    <a:pt x="0" y="104"/>
                    <a:pt x="11" y="104"/>
                    <a:pt x="17" y="92"/>
                  </a:cubicBezTo>
                  <a:cubicBezTo>
                    <a:pt x="18" y="89"/>
                    <a:pt x="13" y="81"/>
                    <a:pt x="18" y="80"/>
                  </a:cubicBezTo>
                  <a:cubicBezTo>
                    <a:pt x="23" y="79"/>
                    <a:pt x="23" y="83"/>
                    <a:pt x="27" y="86"/>
                  </a:cubicBezTo>
                  <a:cubicBezTo>
                    <a:pt x="31" y="88"/>
                    <a:pt x="39" y="89"/>
                    <a:pt x="42" y="84"/>
                  </a:cubicBezTo>
                  <a:cubicBezTo>
                    <a:pt x="45" y="79"/>
                    <a:pt x="40" y="71"/>
                    <a:pt x="37" y="68"/>
                  </a:cubicBezTo>
                  <a:cubicBezTo>
                    <a:pt x="31" y="59"/>
                    <a:pt x="16" y="54"/>
                    <a:pt x="13" y="43"/>
                  </a:cubicBezTo>
                  <a:cubicBezTo>
                    <a:pt x="11" y="38"/>
                    <a:pt x="13" y="30"/>
                    <a:pt x="14" y="25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17" name="Freeform 54"/>
            <p:cNvSpPr>
              <a:spLocks/>
            </p:cNvSpPr>
            <p:nvPr/>
          </p:nvSpPr>
          <p:spPr bwMode="auto">
            <a:xfrm>
              <a:off x="2062" y="561"/>
              <a:ext cx="164" cy="100"/>
            </a:xfrm>
            <a:custGeom>
              <a:avLst/>
              <a:gdLst>
                <a:gd name="T0" fmla="*/ 71 w 151"/>
                <a:gd name="T1" fmla="*/ 192 h 86"/>
                <a:gd name="T2" fmla="*/ 154 w 151"/>
                <a:gd name="T3" fmla="*/ 224 h 86"/>
                <a:gd name="T4" fmla="*/ 205 w 151"/>
                <a:gd name="T5" fmla="*/ 340 h 86"/>
                <a:gd name="T6" fmla="*/ 223 w 151"/>
                <a:gd name="T7" fmla="*/ 384 h 86"/>
                <a:gd name="T8" fmla="*/ 278 w 151"/>
                <a:gd name="T9" fmla="*/ 384 h 86"/>
                <a:gd name="T10" fmla="*/ 368 w 151"/>
                <a:gd name="T11" fmla="*/ 445 h 86"/>
                <a:gd name="T12" fmla="*/ 270 w 151"/>
                <a:gd name="T13" fmla="*/ 302 h 86"/>
                <a:gd name="T14" fmla="*/ 232 w 151"/>
                <a:gd name="T15" fmla="*/ 302 h 86"/>
                <a:gd name="T16" fmla="*/ 205 w 151"/>
                <a:gd name="T17" fmla="*/ 216 h 86"/>
                <a:gd name="T18" fmla="*/ 121 w 151"/>
                <a:gd name="T19" fmla="*/ 102 h 86"/>
                <a:gd name="T20" fmla="*/ 60 w 151"/>
                <a:gd name="T21" fmla="*/ 41 h 86"/>
                <a:gd name="T22" fmla="*/ 0 w 151"/>
                <a:gd name="T23" fmla="*/ 0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1"/>
                <a:gd name="T37" fmla="*/ 0 h 86"/>
                <a:gd name="T38" fmla="*/ 151 w 151"/>
                <a:gd name="T39" fmla="*/ 86 h 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1" h="86">
                  <a:moveTo>
                    <a:pt x="29" y="36"/>
                  </a:moveTo>
                  <a:cubicBezTo>
                    <a:pt x="40" y="42"/>
                    <a:pt x="51" y="39"/>
                    <a:pt x="63" y="43"/>
                  </a:cubicBezTo>
                  <a:cubicBezTo>
                    <a:pt x="73" y="46"/>
                    <a:pt x="78" y="56"/>
                    <a:pt x="82" y="65"/>
                  </a:cubicBezTo>
                  <a:cubicBezTo>
                    <a:pt x="84" y="70"/>
                    <a:pt x="84" y="72"/>
                    <a:pt x="89" y="73"/>
                  </a:cubicBezTo>
                  <a:cubicBezTo>
                    <a:pt x="97" y="74"/>
                    <a:pt x="105" y="72"/>
                    <a:pt x="112" y="73"/>
                  </a:cubicBezTo>
                  <a:cubicBezTo>
                    <a:pt x="122" y="75"/>
                    <a:pt x="138" y="86"/>
                    <a:pt x="148" y="84"/>
                  </a:cubicBezTo>
                  <a:cubicBezTo>
                    <a:pt x="151" y="66"/>
                    <a:pt x="122" y="57"/>
                    <a:pt x="110" y="58"/>
                  </a:cubicBezTo>
                  <a:cubicBezTo>
                    <a:pt x="106" y="58"/>
                    <a:pt x="97" y="60"/>
                    <a:pt x="94" y="58"/>
                  </a:cubicBezTo>
                  <a:cubicBezTo>
                    <a:pt x="89" y="56"/>
                    <a:pt x="86" y="46"/>
                    <a:pt x="82" y="41"/>
                  </a:cubicBezTo>
                  <a:cubicBezTo>
                    <a:pt x="73" y="31"/>
                    <a:pt x="61" y="24"/>
                    <a:pt x="49" y="19"/>
                  </a:cubicBezTo>
                  <a:cubicBezTo>
                    <a:pt x="41" y="15"/>
                    <a:pt x="34" y="11"/>
                    <a:pt x="25" y="8"/>
                  </a:cubicBezTo>
                  <a:cubicBezTo>
                    <a:pt x="17" y="5"/>
                    <a:pt x="8" y="3"/>
                    <a:pt x="0" y="0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18" name="Freeform 55"/>
            <p:cNvSpPr>
              <a:spLocks/>
            </p:cNvSpPr>
            <p:nvPr/>
          </p:nvSpPr>
          <p:spPr bwMode="auto">
            <a:xfrm>
              <a:off x="2052" y="477"/>
              <a:ext cx="199" cy="156"/>
            </a:xfrm>
            <a:custGeom>
              <a:avLst/>
              <a:gdLst>
                <a:gd name="T0" fmla="*/ 452 w 183"/>
                <a:gd name="T1" fmla="*/ 354 h 135"/>
                <a:gd name="T2" fmla="*/ 413 w 183"/>
                <a:gd name="T3" fmla="*/ 184 h 135"/>
                <a:gd name="T4" fmla="*/ 384 w 183"/>
                <a:gd name="T5" fmla="*/ 119 h 135"/>
                <a:gd name="T6" fmla="*/ 347 w 183"/>
                <a:gd name="T7" fmla="*/ 76 h 135"/>
                <a:gd name="T8" fmla="*/ 309 w 183"/>
                <a:gd name="T9" fmla="*/ 50 h 135"/>
                <a:gd name="T10" fmla="*/ 253 w 183"/>
                <a:gd name="T11" fmla="*/ 37 h 135"/>
                <a:gd name="T12" fmla="*/ 222 w 183"/>
                <a:gd name="T13" fmla="*/ 21 h 135"/>
                <a:gd name="T14" fmla="*/ 192 w 183"/>
                <a:gd name="T15" fmla="*/ 1 h 135"/>
                <a:gd name="T16" fmla="*/ 177 w 183"/>
                <a:gd name="T17" fmla="*/ 0 h 135"/>
                <a:gd name="T18" fmla="*/ 137 w 183"/>
                <a:gd name="T19" fmla="*/ 0 h 135"/>
                <a:gd name="T20" fmla="*/ 97 w 183"/>
                <a:gd name="T21" fmla="*/ 3 h 135"/>
                <a:gd name="T22" fmla="*/ 49 w 183"/>
                <a:gd name="T23" fmla="*/ 28 h 135"/>
                <a:gd name="T24" fmla="*/ 0 w 183"/>
                <a:gd name="T25" fmla="*/ 277 h 135"/>
                <a:gd name="T26" fmla="*/ 83 w 183"/>
                <a:gd name="T27" fmla="*/ 374 h 135"/>
                <a:gd name="T28" fmla="*/ 84 w 183"/>
                <a:gd name="T29" fmla="*/ 384 h 135"/>
                <a:gd name="T30" fmla="*/ 135 w 183"/>
                <a:gd name="T31" fmla="*/ 432 h 135"/>
                <a:gd name="T32" fmla="*/ 163 w 183"/>
                <a:gd name="T33" fmla="*/ 474 h 135"/>
                <a:gd name="T34" fmla="*/ 203 w 183"/>
                <a:gd name="T35" fmla="*/ 513 h 135"/>
                <a:gd name="T36" fmla="*/ 233 w 183"/>
                <a:gd name="T37" fmla="*/ 569 h 135"/>
                <a:gd name="T38" fmla="*/ 247 w 183"/>
                <a:gd name="T39" fmla="*/ 622 h 135"/>
                <a:gd name="T40" fmla="*/ 260 w 183"/>
                <a:gd name="T41" fmla="*/ 661 h 135"/>
                <a:gd name="T42" fmla="*/ 283 w 183"/>
                <a:gd name="T43" fmla="*/ 653 h 135"/>
                <a:gd name="T44" fmla="*/ 335 w 183"/>
                <a:gd name="T45" fmla="*/ 654 h 135"/>
                <a:gd name="T46" fmla="*/ 382 w 183"/>
                <a:gd name="T47" fmla="*/ 658 h 135"/>
                <a:gd name="T48" fmla="*/ 397 w 183"/>
                <a:gd name="T49" fmla="*/ 632 h 135"/>
                <a:gd name="T50" fmla="*/ 457 w 183"/>
                <a:gd name="T51" fmla="*/ 432 h 135"/>
                <a:gd name="T52" fmla="*/ 452 w 183"/>
                <a:gd name="T53" fmla="*/ 354 h 13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3"/>
                <a:gd name="T82" fmla="*/ 0 h 135"/>
                <a:gd name="T83" fmla="*/ 183 w 183"/>
                <a:gd name="T84" fmla="*/ 135 h 13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3" h="135">
                  <a:moveTo>
                    <a:pt x="180" y="72"/>
                  </a:moveTo>
                  <a:cubicBezTo>
                    <a:pt x="180" y="65"/>
                    <a:pt x="168" y="39"/>
                    <a:pt x="164" y="37"/>
                  </a:cubicBezTo>
                  <a:cubicBezTo>
                    <a:pt x="160" y="34"/>
                    <a:pt x="160" y="28"/>
                    <a:pt x="153" y="24"/>
                  </a:cubicBezTo>
                  <a:cubicBezTo>
                    <a:pt x="146" y="20"/>
                    <a:pt x="144" y="15"/>
                    <a:pt x="138" y="15"/>
                  </a:cubicBezTo>
                  <a:cubicBezTo>
                    <a:pt x="132" y="15"/>
                    <a:pt x="128" y="12"/>
                    <a:pt x="122" y="10"/>
                  </a:cubicBezTo>
                  <a:cubicBezTo>
                    <a:pt x="115" y="8"/>
                    <a:pt x="104" y="8"/>
                    <a:pt x="101" y="8"/>
                  </a:cubicBezTo>
                  <a:cubicBezTo>
                    <a:pt x="98" y="7"/>
                    <a:pt x="92" y="4"/>
                    <a:pt x="88" y="4"/>
                  </a:cubicBezTo>
                  <a:cubicBezTo>
                    <a:pt x="85" y="4"/>
                    <a:pt x="83" y="1"/>
                    <a:pt x="77" y="1"/>
                  </a:cubicBezTo>
                  <a:cubicBezTo>
                    <a:pt x="75" y="1"/>
                    <a:pt x="73" y="1"/>
                    <a:pt x="71" y="0"/>
                  </a:cubicBezTo>
                  <a:cubicBezTo>
                    <a:pt x="65" y="0"/>
                    <a:pt x="60" y="0"/>
                    <a:pt x="54" y="0"/>
                  </a:cubicBezTo>
                  <a:cubicBezTo>
                    <a:pt x="49" y="1"/>
                    <a:pt x="42" y="3"/>
                    <a:pt x="38" y="3"/>
                  </a:cubicBezTo>
                  <a:cubicBezTo>
                    <a:pt x="35" y="3"/>
                    <a:pt x="26" y="4"/>
                    <a:pt x="19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1" y="64"/>
                    <a:pt x="24" y="68"/>
                    <a:pt x="33" y="76"/>
                  </a:cubicBezTo>
                  <a:cubicBezTo>
                    <a:pt x="33" y="77"/>
                    <a:pt x="34" y="77"/>
                    <a:pt x="34" y="78"/>
                  </a:cubicBezTo>
                  <a:cubicBezTo>
                    <a:pt x="41" y="81"/>
                    <a:pt x="52" y="88"/>
                    <a:pt x="53" y="88"/>
                  </a:cubicBezTo>
                  <a:cubicBezTo>
                    <a:pt x="55" y="88"/>
                    <a:pt x="65" y="97"/>
                    <a:pt x="65" y="97"/>
                  </a:cubicBezTo>
                  <a:cubicBezTo>
                    <a:pt x="65" y="97"/>
                    <a:pt x="79" y="103"/>
                    <a:pt x="80" y="104"/>
                  </a:cubicBezTo>
                  <a:cubicBezTo>
                    <a:pt x="82" y="104"/>
                    <a:pt x="93" y="116"/>
                    <a:pt x="93" y="116"/>
                  </a:cubicBezTo>
                  <a:cubicBezTo>
                    <a:pt x="99" y="127"/>
                    <a:pt x="99" y="127"/>
                    <a:pt x="99" y="127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11" y="132"/>
                    <a:pt x="111" y="132"/>
                    <a:pt x="111" y="132"/>
                  </a:cubicBezTo>
                  <a:cubicBezTo>
                    <a:pt x="132" y="133"/>
                    <a:pt x="132" y="133"/>
                    <a:pt x="132" y="133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4" y="131"/>
                    <a:pt x="156" y="129"/>
                    <a:pt x="158" y="128"/>
                  </a:cubicBezTo>
                  <a:cubicBezTo>
                    <a:pt x="182" y="110"/>
                    <a:pt x="181" y="95"/>
                    <a:pt x="182" y="88"/>
                  </a:cubicBezTo>
                  <a:cubicBezTo>
                    <a:pt x="183" y="81"/>
                    <a:pt x="180" y="80"/>
                    <a:pt x="180" y="72"/>
                  </a:cubicBezTo>
                  <a:close/>
                </a:path>
              </a:pathLst>
            </a:custGeom>
            <a:solidFill>
              <a:srgbClr val="FB6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19" name="Freeform 56"/>
            <p:cNvSpPr>
              <a:spLocks/>
            </p:cNvSpPr>
            <p:nvPr/>
          </p:nvSpPr>
          <p:spPr bwMode="auto">
            <a:xfrm>
              <a:off x="1942" y="377"/>
              <a:ext cx="45" cy="151"/>
            </a:xfrm>
            <a:custGeom>
              <a:avLst/>
              <a:gdLst>
                <a:gd name="T0" fmla="*/ 71 w 42"/>
                <a:gd name="T1" fmla="*/ 0 h 130"/>
                <a:gd name="T2" fmla="*/ 48 w 42"/>
                <a:gd name="T3" fmla="*/ 331 h 130"/>
                <a:gd name="T4" fmla="*/ 0 w 42"/>
                <a:gd name="T5" fmla="*/ 671 h 130"/>
                <a:gd name="T6" fmla="*/ 73 w 42"/>
                <a:gd name="T7" fmla="*/ 250 h 130"/>
                <a:gd name="T8" fmla="*/ 71 w 42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130"/>
                <a:gd name="T17" fmla="*/ 42 w 4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130">
                  <a:moveTo>
                    <a:pt x="33" y="0"/>
                  </a:moveTo>
                  <a:cubicBezTo>
                    <a:pt x="40" y="16"/>
                    <a:pt x="33" y="36"/>
                    <a:pt x="22" y="64"/>
                  </a:cubicBezTo>
                  <a:cubicBezTo>
                    <a:pt x="12" y="88"/>
                    <a:pt x="1" y="118"/>
                    <a:pt x="0" y="130"/>
                  </a:cubicBezTo>
                  <a:cubicBezTo>
                    <a:pt x="10" y="95"/>
                    <a:pt x="29" y="67"/>
                    <a:pt x="34" y="48"/>
                  </a:cubicBezTo>
                  <a:cubicBezTo>
                    <a:pt x="39" y="28"/>
                    <a:pt x="42" y="12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20" name="Line 57"/>
            <p:cNvSpPr>
              <a:spLocks noChangeShapeType="1"/>
            </p:cNvSpPr>
            <p:nvPr/>
          </p:nvSpPr>
          <p:spPr bwMode="auto">
            <a:xfrm>
              <a:off x="1959" y="393"/>
              <a:ext cx="6" cy="32"/>
            </a:xfrm>
            <a:prstGeom prst="line">
              <a:avLst/>
            </a:prstGeom>
            <a:noFill/>
            <a:ln w="6350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21" name="Freeform 58"/>
            <p:cNvSpPr>
              <a:spLocks/>
            </p:cNvSpPr>
            <p:nvPr/>
          </p:nvSpPr>
          <p:spPr bwMode="auto">
            <a:xfrm>
              <a:off x="1991" y="274"/>
              <a:ext cx="35" cy="16"/>
            </a:xfrm>
            <a:custGeom>
              <a:avLst/>
              <a:gdLst>
                <a:gd name="T0" fmla="*/ 0 w 33"/>
                <a:gd name="T1" fmla="*/ 25 h 14"/>
                <a:gd name="T2" fmla="*/ 62 w 33"/>
                <a:gd name="T3" fmla="*/ 49 h 14"/>
                <a:gd name="T4" fmla="*/ 1 w 33"/>
                <a:gd name="T5" fmla="*/ 25 h 14"/>
                <a:gd name="T6" fmla="*/ 0 60000 65536"/>
                <a:gd name="T7" fmla="*/ 0 60000 65536"/>
                <a:gd name="T8" fmla="*/ 0 60000 65536"/>
                <a:gd name="T9" fmla="*/ 0 w 33"/>
                <a:gd name="T10" fmla="*/ 0 h 14"/>
                <a:gd name="T11" fmla="*/ 33 w 33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4">
                  <a:moveTo>
                    <a:pt x="0" y="6"/>
                  </a:moveTo>
                  <a:cubicBezTo>
                    <a:pt x="12" y="2"/>
                    <a:pt x="24" y="0"/>
                    <a:pt x="33" y="11"/>
                  </a:cubicBezTo>
                  <a:cubicBezTo>
                    <a:pt x="23" y="14"/>
                    <a:pt x="11" y="9"/>
                    <a:pt x="1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22" name="Freeform 59"/>
            <p:cNvSpPr>
              <a:spLocks/>
            </p:cNvSpPr>
            <p:nvPr/>
          </p:nvSpPr>
          <p:spPr bwMode="auto">
            <a:xfrm>
              <a:off x="1964" y="397"/>
              <a:ext cx="6" cy="22"/>
            </a:xfrm>
            <a:custGeom>
              <a:avLst/>
              <a:gdLst>
                <a:gd name="T0" fmla="*/ 0 w 6"/>
                <a:gd name="T1" fmla="*/ 1 h 19"/>
                <a:gd name="T2" fmla="*/ 1 w 6"/>
                <a:gd name="T3" fmla="*/ 34 h 19"/>
                <a:gd name="T4" fmla="*/ 3 w 6"/>
                <a:gd name="T5" fmla="*/ 57 h 19"/>
                <a:gd name="T6" fmla="*/ 5 w 6"/>
                <a:gd name="T7" fmla="*/ 93 h 19"/>
                <a:gd name="T8" fmla="*/ 6 w 6"/>
                <a:gd name="T9" fmla="*/ 69 h 19"/>
                <a:gd name="T10" fmla="*/ 6 w 6"/>
                <a:gd name="T11" fmla="*/ 39 h 19"/>
                <a:gd name="T12" fmla="*/ 0 w 6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9"/>
                <a:gd name="T23" fmla="*/ 6 w 6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9">
                  <a:moveTo>
                    <a:pt x="0" y="1"/>
                  </a:moveTo>
                  <a:cubicBezTo>
                    <a:pt x="1" y="2"/>
                    <a:pt x="1" y="5"/>
                    <a:pt x="1" y="7"/>
                  </a:cubicBezTo>
                  <a:cubicBezTo>
                    <a:pt x="2" y="8"/>
                    <a:pt x="2" y="10"/>
                    <a:pt x="3" y="11"/>
                  </a:cubicBezTo>
                  <a:cubicBezTo>
                    <a:pt x="3" y="14"/>
                    <a:pt x="3" y="17"/>
                    <a:pt x="5" y="19"/>
                  </a:cubicBezTo>
                  <a:cubicBezTo>
                    <a:pt x="6" y="18"/>
                    <a:pt x="6" y="15"/>
                    <a:pt x="6" y="14"/>
                  </a:cubicBezTo>
                  <a:cubicBezTo>
                    <a:pt x="6" y="12"/>
                    <a:pt x="6" y="10"/>
                    <a:pt x="6" y="8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23" name="Freeform 60"/>
            <p:cNvSpPr>
              <a:spLocks/>
            </p:cNvSpPr>
            <p:nvPr/>
          </p:nvSpPr>
          <p:spPr bwMode="auto">
            <a:xfrm>
              <a:off x="2029" y="640"/>
              <a:ext cx="122" cy="383"/>
            </a:xfrm>
            <a:custGeom>
              <a:avLst/>
              <a:gdLst>
                <a:gd name="T0" fmla="*/ 6 w 113"/>
                <a:gd name="T1" fmla="*/ 289 h 331"/>
                <a:gd name="T2" fmla="*/ 29 w 113"/>
                <a:gd name="T3" fmla="*/ 411 h 331"/>
                <a:gd name="T4" fmla="*/ 33 w 113"/>
                <a:gd name="T5" fmla="*/ 472 h 331"/>
                <a:gd name="T6" fmla="*/ 39 w 113"/>
                <a:gd name="T7" fmla="*/ 581 h 331"/>
                <a:gd name="T8" fmla="*/ 52 w 113"/>
                <a:gd name="T9" fmla="*/ 764 h 331"/>
                <a:gd name="T10" fmla="*/ 65 w 113"/>
                <a:gd name="T11" fmla="*/ 846 h 331"/>
                <a:gd name="T12" fmla="*/ 79 w 113"/>
                <a:gd name="T13" fmla="*/ 915 h 331"/>
                <a:gd name="T14" fmla="*/ 91 w 113"/>
                <a:gd name="T15" fmla="*/ 979 h 331"/>
                <a:gd name="T16" fmla="*/ 133 w 113"/>
                <a:gd name="T17" fmla="*/ 1171 h 331"/>
                <a:gd name="T18" fmla="*/ 155 w 113"/>
                <a:gd name="T19" fmla="*/ 1254 h 331"/>
                <a:gd name="T20" fmla="*/ 173 w 113"/>
                <a:gd name="T21" fmla="*/ 1311 h 331"/>
                <a:gd name="T22" fmla="*/ 186 w 113"/>
                <a:gd name="T23" fmla="*/ 1364 h 331"/>
                <a:gd name="T24" fmla="*/ 194 w 113"/>
                <a:gd name="T25" fmla="*/ 1416 h 331"/>
                <a:gd name="T26" fmla="*/ 225 w 113"/>
                <a:gd name="T27" fmla="*/ 1468 h 331"/>
                <a:gd name="T28" fmla="*/ 233 w 113"/>
                <a:gd name="T29" fmla="*/ 1481 h 331"/>
                <a:gd name="T30" fmla="*/ 252 w 113"/>
                <a:gd name="T31" fmla="*/ 1560 h 331"/>
                <a:gd name="T32" fmla="*/ 253 w 113"/>
                <a:gd name="T33" fmla="*/ 1650 h 331"/>
                <a:gd name="T34" fmla="*/ 253 w 113"/>
                <a:gd name="T35" fmla="*/ 1650 h 331"/>
                <a:gd name="T36" fmla="*/ 255 w 113"/>
                <a:gd name="T37" fmla="*/ 1568 h 331"/>
                <a:gd name="T38" fmla="*/ 235 w 113"/>
                <a:gd name="T39" fmla="*/ 1468 h 331"/>
                <a:gd name="T40" fmla="*/ 234 w 113"/>
                <a:gd name="T41" fmla="*/ 1457 h 331"/>
                <a:gd name="T42" fmla="*/ 218 w 113"/>
                <a:gd name="T43" fmla="*/ 1427 h 331"/>
                <a:gd name="T44" fmla="*/ 202 w 113"/>
                <a:gd name="T45" fmla="*/ 1397 h 331"/>
                <a:gd name="T46" fmla="*/ 194 w 113"/>
                <a:gd name="T47" fmla="*/ 1364 h 331"/>
                <a:gd name="T48" fmla="*/ 180 w 113"/>
                <a:gd name="T49" fmla="*/ 1304 h 331"/>
                <a:gd name="T50" fmla="*/ 166 w 113"/>
                <a:gd name="T51" fmla="*/ 1242 h 331"/>
                <a:gd name="T52" fmla="*/ 141 w 113"/>
                <a:gd name="T53" fmla="*/ 1162 h 331"/>
                <a:gd name="T54" fmla="*/ 99 w 113"/>
                <a:gd name="T55" fmla="*/ 978 h 331"/>
                <a:gd name="T56" fmla="*/ 89 w 113"/>
                <a:gd name="T57" fmla="*/ 906 h 331"/>
                <a:gd name="T58" fmla="*/ 72 w 113"/>
                <a:gd name="T59" fmla="*/ 834 h 331"/>
                <a:gd name="T60" fmla="*/ 57 w 113"/>
                <a:gd name="T61" fmla="*/ 761 h 331"/>
                <a:gd name="T62" fmla="*/ 49 w 113"/>
                <a:gd name="T63" fmla="*/ 581 h 331"/>
                <a:gd name="T64" fmla="*/ 45 w 113"/>
                <a:gd name="T65" fmla="*/ 471 h 331"/>
                <a:gd name="T66" fmla="*/ 39 w 113"/>
                <a:gd name="T67" fmla="*/ 411 h 331"/>
                <a:gd name="T68" fmla="*/ 23 w 113"/>
                <a:gd name="T69" fmla="*/ 288 h 331"/>
                <a:gd name="T70" fmla="*/ 5 w 113"/>
                <a:gd name="T71" fmla="*/ 0 h 331"/>
                <a:gd name="T72" fmla="*/ 5 w 113"/>
                <a:gd name="T73" fmla="*/ 0 h 331"/>
                <a:gd name="T74" fmla="*/ 6 w 113"/>
                <a:gd name="T75" fmla="*/ 289 h 3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3"/>
                <a:gd name="T115" fmla="*/ 0 h 331"/>
                <a:gd name="T116" fmla="*/ 113 w 113"/>
                <a:gd name="T117" fmla="*/ 331 h 33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3" h="331">
                  <a:moveTo>
                    <a:pt x="6" y="59"/>
                  </a:moveTo>
                  <a:cubicBezTo>
                    <a:pt x="10" y="69"/>
                    <a:pt x="12" y="76"/>
                    <a:pt x="13" y="83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7" y="100"/>
                    <a:pt x="17" y="108"/>
                    <a:pt x="17" y="117"/>
                  </a:cubicBezTo>
                  <a:cubicBezTo>
                    <a:pt x="17" y="130"/>
                    <a:pt x="18" y="145"/>
                    <a:pt x="22" y="154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9" y="197"/>
                    <a:pt x="39" y="197"/>
                    <a:pt x="39" y="197"/>
                  </a:cubicBezTo>
                  <a:cubicBezTo>
                    <a:pt x="44" y="210"/>
                    <a:pt x="50" y="226"/>
                    <a:pt x="57" y="235"/>
                  </a:cubicBezTo>
                  <a:cubicBezTo>
                    <a:pt x="62" y="241"/>
                    <a:pt x="65" y="247"/>
                    <a:pt x="67" y="252"/>
                  </a:cubicBezTo>
                  <a:cubicBezTo>
                    <a:pt x="69" y="257"/>
                    <a:pt x="71" y="261"/>
                    <a:pt x="75" y="264"/>
                  </a:cubicBezTo>
                  <a:cubicBezTo>
                    <a:pt x="79" y="268"/>
                    <a:pt x="79" y="271"/>
                    <a:pt x="80" y="274"/>
                  </a:cubicBezTo>
                  <a:cubicBezTo>
                    <a:pt x="81" y="277"/>
                    <a:pt x="82" y="281"/>
                    <a:pt x="84" y="284"/>
                  </a:cubicBezTo>
                  <a:cubicBezTo>
                    <a:pt x="97" y="295"/>
                    <a:pt x="97" y="295"/>
                    <a:pt x="97" y="295"/>
                  </a:cubicBezTo>
                  <a:cubicBezTo>
                    <a:pt x="99" y="297"/>
                    <a:pt x="99" y="297"/>
                    <a:pt x="99" y="297"/>
                  </a:cubicBezTo>
                  <a:cubicBezTo>
                    <a:pt x="103" y="302"/>
                    <a:pt x="109" y="309"/>
                    <a:pt x="107" y="314"/>
                  </a:cubicBezTo>
                  <a:cubicBezTo>
                    <a:pt x="105" y="317"/>
                    <a:pt x="107" y="325"/>
                    <a:pt x="108" y="331"/>
                  </a:cubicBezTo>
                  <a:cubicBezTo>
                    <a:pt x="108" y="331"/>
                    <a:pt x="108" y="331"/>
                    <a:pt x="108" y="331"/>
                  </a:cubicBezTo>
                  <a:cubicBezTo>
                    <a:pt x="107" y="326"/>
                    <a:pt x="109" y="318"/>
                    <a:pt x="110" y="315"/>
                  </a:cubicBezTo>
                  <a:cubicBezTo>
                    <a:pt x="113" y="308"/>
                    <a:pt x="106" y="300"/>
                    <a:pt x="101" y="295"/>
                  </a:cubicBezTo>
                  <a:cubicBezTo>
                    <a:pt x="100" y="293"/>
                    <a:pt x="100" y="293"/>
                    <a:pt x="100" y="293"/>
                  </a:cubicBezTo>
                  <a:cubicBezTo>
                    <a:pt x="94" y="287"/>
                    <a:pt x="94" y="287"/>
                    <a:pt x="94" y="287"/>
                  </a:cubicBezTo>
                  <a:cubicBezTo>
                    <a:pt x="87" y="281"/>
                    <a:pt x="87" y="281"/>
                    <a:pt x="87" y="281"/>
                  </a:cubicBezTo>
                  <a:cubicBezTo>
                    <a:pt x="85" y="279"/>
                    <a:pt x="85" y="276"/>
                    <a:pt x="84" y="274"/>
                  </a:cubicBezTo>
                  <a:cubicBezTo>
                    <a:pt x="83" y="270"/>
                    <a:pt x="82" y="266"/>
                    <a:pt x="78" y="262"/>
                  </a:cubicBezTo>
                  <a:cubicBezTo>
                    <a:pt x="74" y="259"/>
                    <a:pt x="73" y="255"/>
                    <a:pt x="71" y="250"/>
                  </a:cubicBezTo>
                  <a:cubicBezTo>
                    <a:pt x="68" y="245"/>
                    <a:pt x="66" y="239"/>
                    <a:pt x="60" y="233"/>
                  </a:cubicBezTo>
                  <a:cubicBezTo>
                    <a:pt x="53" y="224"/>
                    <a:pt x="47" y="208"/>
                    <a:pt x="43" y="196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22" y="145"/>
                    <a:pt x="21" y="130"/>
                    <a:pt x="21" y="117"/>
                  </a:cubicBezTo>
                  <a:cubicBezTo>
                    <a:pt x="21" y="107"/>
                    <a:pt x="20" y="99"/>
                    <a:pt x="19" y="9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5" y="75"/>
                    <a:pt x="14" y="68"/>
                    <a:pt x="10" y="58"/>
                  </a:cubicBezTo>
                  <a:cubicBezTo>
                    <a:pt x="4" y="44"/>
                    <a:pt x="4" y="1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3"/>
                    <a:pt x="0" y="46"/>
                    <a:pt x="6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24" name="Freeform 61"/>
            <p:cNvSpPr>
              <a:spLocks/>
            </p:cNvSpPr>
            <p:nvPr/>
          </p:nvSpPr>
          <p:spPr bwMode="auto">
            <a:xfrm>
              <a:off x="1994" y="288"/>
              <a:ext cx="234" cy="14"/>
            </a:xfrm>
            <a:custGeom>
              <a:avLst/>
              <a:gdLst>
                <a:gd name="T0" fmla="*/ 26 w 216"/>
                <a:gd name="T1" fmla="*/ 32 h 12"/>
                <a:gd name="T2" fmla="*/ 249 w 216"/>
                <a:gd name="T3" fmla="*/ 21 h 12"/>
                <a:gd name="T4" fmla="*/ 521 w 216"/>
                <a:gd name="T5" fmla="*/ 32 h 12"/>
                <a:gd name="T6" fmla="*/ 230 w 216"/>
                <a:gd name="T7" fmla="*/ 56 h 12"/>
                <a:gd name="T8" fmla="*/ 26 w 216"/>
                <a:gd name="T9" fmla="*/ 3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12"/>
                <a:gd name="T17" fmla="*/ 216 w 21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12">
                  <a:moveTo>
                    <a:pt x="11" y="6"/>
                  </a:moveTo>
                  <a:cubicBezTo>
                    <a:pt x="0" y="3"/>
                    <a:pt x="58" y="6"/>
                    <a:pt x="103" y="3"/>
                  </a:cubicBezTo>
                  <a:cubicBezTo>
                    <a:pt x="147" y="0"/>
                    <a:pt x="184" y="6"/>
                    <a:pt x="216" y="6"/>
                  </a:cubicBezTo>
                  <a:cubicBezTo>
                    <a:pt x="193" y="9"/>
                    <a:pt x="123" y="8"/>
                    <a:pt x="95" y="10"/>
                  </a:cubicBezTo>
                  <a:cubicBezTo>
                    <a:pt x="66" y="12"/>
                    <a:pt x="18" y="8"/>
                    <a:pt x="1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25" name="Freeform 62"/>
            <p:cNvSpPr>
              <a:spLocks/>
            </p:cNvSpPr>
            <p:nvPr/>
          </p:nvSpPr>
          <p:spPr bwMode="auto">
            <a:xfrm>
              <a:off x="1822" y="165"/>
              <a:ext cx="97" cy="219"/>
            </a:xfrm>
            <a:custGeom>
              <a:avLst/>
              <a:gdLst>
                <a:gd name="T0" fmla="*/ 203 w 90"/>
                <a:gd name="T1" fmla="*/ 52 h 189"/>
                <a:gd name="T2" fmla="*/ 196 w 90"/>
                <a:gd name="T3" fmla="*/ 57 h 189"/>
                <a:gd name="T4" fmla="*/ 174 w 90"/>
                <a:gd name="T5" fmla="*/ 126 h 189"/>
                <a:gd name="T6" fmla="*/ 4 w 90"/>
                <a:gd name="T7" fmla="*/ 957 h 189"/>
                <a:gd name="T8" fmla="*/ 19 w 90"/>
                <a:gd name="T9" fmla="*/ 736 h 189"/>
                <a:gd name="T10" fmla="*/ 96 w 90"/>
                <a:gd name="T11" fmla="*/ 330 h 189"/>
                <a:gd name="T12" fmla="*/ 183 w 90"/>
                <a:gd name="T13" fmla="*/ 121 h 189"/>
                <a:gd name="T14" fmla="*/ 203 w 90"/>
                <a:gd name="T15" fmla="*/ 52 h 1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189"/>
                <a:gd name="T26" fmla="*/ 90 w 90"/>
                <a:gd name="T27" fmla="*/ 189 h 1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189">
                  <a:moveTo>
                    <a:pt x="88" y="10"/>
                  </a:moveTo>
                  <a:cubicBezTo>
                    <a:pt x="90" y="0"/>
                    <a:pt x="89" y="2"/>
                    <a:pt x="86" y="11"/>
                  </a:cubicBezTo>
                  <a:cubicBezTo>
                    <a:pt x="84" y="16"/>
                    <a:pt x="81" y="21"/>
                    <a:pt x="76" y="25"/>
                  </a:cubicBezTo>
                  <a:cubicBezTo>
                    <a:pt x="64" y="38"/>
                    <a:pt x="0" y="68"/>
                    <a:pt x="4" y="189"/>
                  </a:cubicBezTo>
                  <a:cubicBezTo>
                    <a:pt x="4" y="175"/>
                    <a:pt x="5" y="158"/>
                    <a:pt x="8" y="145"/>
                  </a:cubicBezTo>
                  <a:cubicBezTo>
                    <a:pt x="14" y="110"/>
                    <a:pt x="27" y="82"/>
                    <a:pt x="42" y="65"/>
                  </a:cubicBezTo>
                  <a:cubicBezTo>
                    <a:pt x="62" y="42"/>
                    <a:pt x="75" y="34"/>
                    <a:pt x="81" y="24"/>
                  </a:cubicBezTo>
                  <a:cubicBezTo>
                    <a:pt x="83" y="21"/>
                    <a:pt x="87" y="15"/>
                    <a:pt x="8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26" name="Freeform 63"/>
            <p:cNvSpPr>
              <a:spLocks/>
            </p:cNvSpPr>
            <p:nvPr/>
          </p:nvSpPr>
          <p:spPr bwMode="auto">
            <a:xfrm>
              <a:off x="1688" y="268"/>
              <a:ext cx="14" cy="199"/>
            </a:xfrm>
            <a:custGeom>
              <a:avLst/>
              <a:gdLst>
                <a:gd name="T0" fmla="*/ 18 w 13"/>
                <a:gd name="T1" fmla="*/ 0 h 172"/>
                <a:gd name="T2" fmla="*/ 19 w 13"/>
                <a:gd name="T3" fmla="*/ 537 h 172"/>
                <a:gd name="T4" fmla="*/ 0 w 13"/>
                <a:gd name="T5" fmla="*/ 855 h 172"/>
                <a:gd name="T6" fmla="*/ 28 w 13"/>
                <a:gd name="T7" fmla="*/ 515 h 172"/>
                <a:gd name="T8" fmla="*/ 18 w 13"/>
                <a:gd name="T9" fmla="*/ 0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72"/>
                <a:gd name="T17" fmla="*/ 13 w 13"/>
                <a:gd name="T18" fmla="*/ 172 h 1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72">
                  <a:moveTo>
                    <a:pt x="7" y="0"/>
                  </a:moveTo>
                  <a:cubicBezTo>
                    <a:pt x="7" y="23"/>
                    <a:pt x="6" y="77"/>
                    <a:pt x="8" y="108"/>
                  </a:cubicBezTo>
                  <a:cubicBezTo>
                    <a:pt x="9" y="138"/>
                    <a:pt x="5" y="160"/>
                    <a:pt x="0" y="172"/>
                  </a:cubicBezTo>
                  <a:cubicBezTo>
                    <a:pt x="7" y="157"/>
                    <a:pt x="13" y="131"/>
                    <a:pt x="13" y="104"/>
                  </a:cubicBezTo>
                  <a:cubicBezTo>
                    <a:pt x="13" y="78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27" name="Freeform 64"/>
            <p:cNvSpPr>
              <a:spLocks/>
            </p:cNvSpPr>
            <p:nvPr/>
          </p:nvSpPr>
          <p:spPr bwMode="auto">
            <a:xfrm>
              <a:off x="2249" y="442"/>
              <a:ext cx="42" cy="10"/>
            </a:xfrm>
            <a:custGeom>
              <a:avLst/>
              <a:gdLst>
                <a:gd name="T0" fmla="*/ 46 w 39"/>
                <a:gd name="T1" fmla="*/ 4 h 9"/>
                <a:gd name="T2" fmla="*/ 87 w 39"/>
                <a:gd name="T3" fmla="*/ 0 h 9"/>
                <a:gd name="T4" fmla="*/ 0 w 39"/>
                <a:gd name="T5" fmla="*/ 27 h 9"/>
                <a:gd name="T6" fmla="*/ 46 w 39"/>
                <a:gd name="T7" fmla="*/ 4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9"/>
                <a:gd name="T14" fmla="*/ 39 w 3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9">
                  <a:moveTo>
                    <a:pt x="20" y="4"/>
                  </a:moveTo>
                  <a:cubicBezTo>
                    <a:pt x="29" y="2"/>
                    <a:pt x="37" y="1"/>
                    <a:pt x="39" y="0"/>
                  </a:cubicBezTo>
                  <a:cubicBezTo>
                    <a:pt x="34" y="0"/>
                    <a:pt x="7" y="4"/>
                    <a:pt x="0" y="9"/>
                  </a:cubicBezTo>
                  <a:cubicBezTo>
                    <a:pt x="4" y="8"/>
                    <a:pt x="13" y="6"/>
                    <a:pt x="2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28" name="Freeform 65"/>
            <p:cNvSpPr>
              <a:spLocks/>
            </p:cNvSpPr>
            <p:nvPr/>
          </p:nvSpPr>
          <p:spPr bwMode="auto">
            <a:xfrm>
              <a:off x="2288" y="494"/>
              <a:ext cx="32" cy="8"/>
            </a:xfrm>
            <a:custGeom>
              <a:avLst/>
              <a:gdLst>
                <a:gd name="T0" fmla="*/ 0 w 30"/>
                <a:gd name="T1" fmla="*/ 29 h 7"/>
                <a:gd name="T2" fmla="*/ 51 w 30"/>
                <a:gd name="T3" fmla="*/ 2 h 7"/>
                <a:gd name="T4" fmla="*/ 61 w 30"/>
                <a:gd name="T5" fmla="*/ 29 h 7"/>
                <a:gd name="T6" fmla="*/ 35 w 30"/>
                <a:gd name="T7" fmla="*/ 19 h 7"/>
                <a:gd name="T8" fmla="*/ 0 w 30"/>
                <a:gd name="T9" fmla="*/ 29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7"/>
                <a:gd name="T17" fmla="*/ 30 w 3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7">
                  <a:moveTo>
                    <a:pt x="0" y="7"/>
                  </a:moveTo>
                  <a:cubicBezTo>
                    <a:pt x="5" y="4"/>
                    <a:pt x="21" y="0"/>
                    <a:pt x="25" y="2"/>
                  </a:cubicBezTo>
                  <a:cubicBezTo>
                    <a:pt x="30" y="4"/>
                    <a:pt x="30" y="7"/>
                    <a:pt x="30" y="7"/>
                  </a:cubicBezTo>
                  <a:cubicBezTo>
                    <a:pt x="27" y="4"/>
                    <a:pt x="23" y="3"/>
                    <a:pt x="18" y="4"/>
                  </a:cubicBezTo>
                  <a:cubicBezTo>
                    <a:pt x="12" y="4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29" name="Freeform 66"/>
            <p:cNvSpPr>
              <a:spLocks/>
            </p:cNvSpPr>
            <p:nvPr/>
          </p:nvSpPr>
          <p:spPr bwMode="auto">
            <a:xfrm>
              <a:off x="1604" y="489"/>
              <a:ext cx="57" cy="17"/>
            </a:xfrm>
            <a:custGeom>
              <a:avLst/>
              <a:gdLst>
                <a:gd name="T0" fmla="*/ 5 w 53"/>
                <a:gd name="T1" fmla="*/ 41 h 14"/>
                <a:gd name="T2" fmla="*/ 118 w 53"/>
                <a:gd name="T3" fmla="*/ 0 h 14"/>
                <a:gd name="T4" fmla="*/ 19 w 53"/>
                <a:gd name="T5" fmla="*/ 0 h 14"/>
                <a:gd name="T6" fmla="*/ 0 w 53"/>
                <a:gd name="T7" fmla="*/ 124 h 14"/>
                <a:gd name="T8" fmla="*/ 5 w 53"/>
                <a:gd name="T9" fmla="*/ 41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5" y="5"/>
                  </a:moveTo>
                  <a:cubicBezTo>
                    <a:pt x="9" y="2"/>
                    <a:pt x="46" y="1"/>
                    <a:pt x="53" y="0"/>
                  </a:cubicBezTo>
                  <a:cubicBezTo>
                    <a:pt x="53" y="0"/>
                    <a:pt x="16" y="0"/>
                    <a:pt x="8" y="0"/>
                  </a:cubicBezTo>
                  <a:cubicBezTo>
                    <a:pt x="1" y="0"/>
                    <a:pt x="1" y="8"/>
                    <a:pt x="0" y="14"/>
                  </a:cubicBezTo>
                  <a:cubicBezTo>
                    <a:pt x="1" y="11"/>
                    <a:pt x="4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30" name="Freeform 67"/>
            <p:cNvSpPr>
              <a:spLocks/>
            </p:cNvSpPr>
            <p:nvPr/>
          </p:nvSpPr>
          <p:spPr bwMode="auto">
            <a:xfrm>
              <a:off x="1626" y="266"/>
              <a:ext cx="35" cy="15"/>
            </a:xfrm>
            <a:custGeom>
              <a:avLst/>
              <a:gdLst>
                <a:gd name="T0" fmla="*/ 20 w 32"/>
                <a:gd name="T1" fmla="*/ 28 h 13"/>
                <a:gd name="T2" fmla="*/ 86 w 32"/>
                <a:gd name="T3" fmla="*/ 37 h 13"/>
                <a:gd name="T4" fmla="*/ 28 w 32"/>
                <a:gd name="T5" fmla="*/ 2 h 13"/>
                <a:gd name="T6" fmla="*/ 0 w 32"/>
                <a:gd name="T7" fmla="*/ 63 h 13"/>
                <a:gd name="T8" fmla="*/ 20 w 32"/>
                <a:gd name="T9" fmla="*/ 28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3"/>
                <a:gd name="T17" fmla="*/ 32 w 3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3">
                  <a:moveTo>
                    <a:pt x="7" y="6"/>
                  </a:moveTo>
                  <a:cubicBezTo>
                    <a:pt x="11" y="3"/>
                    <a:pt x="25" y="7"/>
                    <a:pt x="32" y="8"/>
                  </a:cubicBezTo>
                  <a:cubicBezTo>
                    <a:pt x="32" y="8"/>
                    <a:pt x="19" y="3"/>
                    <a:pt x="11" y="2"/>
                  </a:cubicBezTo>
                  <a:cubicBezTo>
                    <a:pt x="3" y="0"/>
                    <a:pt x="2" y="7"/>
                    <a:pt x="0" y="13"/>
                  </a:cubicBezTo>
                  <a:cubicBezTo>
                    <a:pt x="1" y="10"/>
                    <a:pt x="5" y="6"/>
                    <a:pt x="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31" name="Freeform 68"/>
            <p:cNvSpPr>
              <a:spLocks/>
            </p:cNvSpPr>
            <p:nvPr/>
          </p:nvSpPr>
          <p:spPr bwMode="auto">
            <a:xfrm>
              <a:off x="1617" y="318"/>
              <a:ext cx="43" cy="16"/>
            </a:xfrm>
            <a:custGeom>
              <a:avLst/>
              <a:gdLst>
                <a:gd name="T0" fmla="*/ 5 w 40"/>
                <a:gd name="T1" fmla="*/ 22 h 14"/>
                <a:gd name="T2" fmla="*/ 88 w 40"/>
                <a:gd name="T3" fmla="*/ 1 h 14"/>
                <a:gd name="T4" fmla="*/ 19 w 40"/>
                <a:gd name="T5" fmla="*/ 1 h 14"/>
                <a:gd name="T6" fmla="*/ 0 w 40"/>
                <a:gd name="T7" fmla="*/ 61 h 14"/>
                <a:gd name="T8" fmla="*/ 5 w 40"/>
                <a:gd name="T9" fmla="*/ 2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14"/>
                <a:gd name="T17" fmla="*/ 40 w 4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14">
                  <a:moveTo>
                    <a:pt x="5" y="5"/>
                  </a:moveTo>
                  <a:cubicBezTo>
                    <a:pt x="9" y="2"/>
                    <a:pt x="33" y="2"/>
                    <a:pt x="40" y="1"/>
                  </a:cubicBezTo>
                  <a:cubicBezTo>
                    <a:pt x="40" y="1"/>
                    <a:pt x="16" y="0"/>
                    <a:pt x="8" y="1"/>
                  </a:cubicBezTo>
                  <a:cubicBezTo>
                    <a:pt x="0" y="1"/>
                    <a:pt x="0" y="8"/>
                    <a:pt x="0" y="14"/>
                  </a:cubicBezTo>
                  <a:cubicBezTo>
                    <a:pt x="1" y="11"/>
                    <a:pt x="4" y="7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32" name="Freeform 69"/>
            <p:cNvSpPr>
              <a:spLocks/>
            </p:cNvSpPr>
            <p:nvPr/>
          </p:nvSpPr>
          <p:spPr bwMode="auto">
            <a:xfrm>
              <a:off x="1590" y="545"/>
              <a:ext cx="58" cy="16"/>
            </a:xfrm>
            <a:custGeom>
              <a:avLst/>
              <a:gdLst>
                <a:gd name="T0" fmla="*/ 6 w 54"/>
                <a:gd name="T1" fmla="*/ 22 h 14"/>
                <a:gd name="T2" fmla="*/ 119 w 54"/>
                <a:gd name="T3" fmla="*/ 0 h 14"/>
                <a:gd name="T4" fmla="*/ 20 w 54"/>
                <a:gd name="T5" fmla="*/ 0 h 14"/>
                <a:gd name="T6" fmla="*/ 0 w 54"/>
                <a:gd name="T7" fmla="*/ 61 h 14"/>
                <a:gd name="T8" fmla="*/ 6 w 54"/>
                <a:gd name="T9" fmla="*/ 2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4"/>
                <a:gd name="T17" fmla="*/ 54 w 5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4">
                  <a:moveTo>
                    <a:pt x="6" y="5"/>
                  </a:moveTo>
                  <a:cubicBezTo>
                    <a:pt x="9" y="2"/>
                    <a:pt x="46" y="1"/>
                    <a:pt x="54" y="0"/>
                  </a:cubicBezTo>
                  <a:cubicBezTo>
                    <a:pt x="54" y="0"/>
                    <a:pt x="17" y="0"/>
                    <a:pt x="9" y="0"/>
                  </a:cubicBezTo>
                  <a:cubicBezTo>
                    <a:pt x="1" y="1"/>
                    <a:pt x="1" y="8"/>
                    <a:pt x="0" y="14"/>
                  </a:cubicBezTo>
                  <a:cubicBezTo>
                    <a:pt x="1" y="11"/>
                    <a:pt x="4" y="6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33" name="Freeform 70"/>
            <p:cNvSpPr>
              <a:spLocks/>
            </p:cNvSpPr>
            <p:nvPr/>
          </p:nvSpPr>
          <p:spPr bwMode="auto">
            <a:xfrm>
              <a:off x="1645" y="477"/>
              <a:ext cx="74" cy="164"/>
            </a:xfrm>
            <a:custGeom>
              <a:avLst/>
              <a:gdLst>
                <a:gd name="T0" fmla="*/ 173 w 68"/>
                <a:gd name="T1" fmla="*/ 0 h 142"/>
                <a:gd name="T2" fmla="*/ 116 w 68"/>
                <a:gd name="T3" fmla="*/ 88 h 142"/>
                <a:gd name="T4" fmla="*/ 79 w 68"/>
                <a:gd name="T5" fmla="*/ 157 h 142"/>
                <a:gd name="T6" fmla="*/ 49 w 68"/>
                <a:gd name="T7" fmla="*/ 243 h 142"/>
                <a:gd name="T8" fmla="*/ 29 w 68"/>
                <a:gd name="T9" fmla="*/ 358 h 142"/>
                <a:gd name="T10" fmla="*/ 17 w 68"/>
                <a:gd name="T11" fmla="*/ 534 h 142"/>
                <a:gd name="T12" fmla="*/ 0 w 68"/>
                <a:gd name="T13" fmla="*/ 689 h 142"/>
                <a:gd name="T14" fmla="*/ 29 w 68"/>
                <a:gd name="T15" fmla="*/ 477 h 142"/>
                <a:gd name="T16" fmla="*/ 49 w 68"/>
                <a:gd name="T17" fmla="*/ 321 h 142"/>
                <a:gd name="T18" fmla="*/ 83 w 68"/>
                <a:gd name="T19" fmla="*/ 181 h 142"/>
                <a:gd name="T20" fmla="*/ 121 w 68"/>
                <a:gd name="T21" fmla="*/ 91 h 142"/>
                <a:gd name="T22" fmla="*/ 173 w 68"/>
                <a:gd name="T23" fmla="*/ 0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8"/>
                <a:gd name="T37" fmla="*/ 0 h 142"/>
                <a:gd name="T38" fmla="*/ 68 w 68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8" h="142">
                  <a:moveTo>
                    <a:pt x="68" y="0"/>
                  </a:moveTo>
                  <a:cubicBezTo>
                    <a:pt x="62" y="1"/>
                    <a:pt x="51" y="12"/>
                    <a:pt x="46" y="17"/>
                  </a:cubicBezTo>
                  <a:cubicBezTo>
                    <a:pt x="40" y="21"/>
                    <a:pt x="35" y="27"/>
                    <a:pt x="31" y="31"/>
                  </a:cubicBezTo>
                  <a:cubicBezTo>
                    <a:pt x="26" y="35"/>
                    <a:pt x="20" y="45"/>
                    <a:pt x="19" y="50"/>
                  </a:cubicBezTo>
                  <a:cubicBezTo>
                    <a:pt x="18" y="56"/>
                    <a:pt x="14" y="64"/>
                    <a:pt x="12" y="74"/>
                  </a:cubicBezTo>
                  <a:cubicBezTo>
                    <a:pt x="10" y="85"/>
                    <a:pt x="7" y="99"/>
                    <a:pt x="6" y="109"/>
                  </a:cubicBezTo>
                  <a:cubicBezTo>
                    <a:pt x="5" y="119"/>
                    <a:pt x="4" y="129"/>
                    <a:pt x="0" y="142"/>
                  </a:cubicBezTo>
                  <a:cubicBezTo>
                    <a:pt x="7" y="126"/>
                    <a:pt x="10" y="108"/>
                    <a:pt x="12" y="98"/>
                  </a:cubicBezTo>
                  <a:cubicBezTo>
                    <a:pt x="13" y="87"/>
                    <a:pt x="17" y="78"/>
                    <a:pt x="19" y="66"/>
                  </a:cubicBezTo>
                  <a:cubicBezTo>
                    <a:pt x="22" y="54"/>
                    <a:pt x="28" y="42"/>
                    <a:pt x="33" y="36"/>
                  </a:cubicBezTo>
                  <a:cubicBezTo>
                    <a:pt x="37" y="30"/>
                    <a:pt x="40" y="25"/>
                    <a:pt x="48" y="19"/>
                  </a:cubicBezTo>
                  <a:cubicBezTo>
                    <a:pt x="56" y="14"/>
                    <a:pt x="62" y="2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34" name="Freeform 71"/>
            <p:cNvSpPr>
              <a:spLocks/>
            </p:cNvSpPr>
            <p:nvPr/>
          </p:nvSpPr>
          <p:spPr bwMode="auto">
            <a:xfrm>
              <a:off x="1778" y="803"/>
              <a:ext cx="106" cy="139"/>
            </a:xfrm>
            <a:custGeom>
              <a:avLst/>
              <a:gdLst>
                <a:gd name="T0" fmla="*/ 0 w 98"/>
                <a:gd name="T1" fmla="*/ 0 h 120"/>
                <a:gd name="T2" fmla="*/ 77 w 98"/>
                <a:gd name="T3" fmla="*/ 193 h 120"/>
                <a:gd name="T4" fmla="*/ 233 w 98"/>
                <a:gd name="T5" fmla="*/ 601 h 120"/>
                <a:gd name="T6" fmla="*/ 88 w 98"/>
                <a:gd name="T7" fmla="*/ 193 h 120"/>
                <a:gd name="T8" fmla="*/ 0 w 98"/>
                <a:gd name="T9" fmla="*/ 0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120"/>
                <a:gd name="T17" fmla="*/ 98 w 98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120">
                  <a:moveTo>
                    <a:pt x="0" y="0"/>
                  </a:moveTo>
                  <a:cubicBezTo>
                    <a:pt x="16" y="11"/>
                    <a:pt x="21" y="15"/>
                    <a:pt x="32" y="38"/>
                  </a:cubicBezTo>
                  <a:cubicBezTo>
                    <a:pt x="43" y="60"/>
                    <a:pt x="75" y="102"/>
                    <a:pt x="98" y="120"/>
                  </a:cubicBezTo>
                  <a:cubicBezTo>
                    <a:pt x="86" y="109"/>
                    <a:pt x="43" y="57"/>
                    <a:pt x="37" y="38"/>
                  </a:cubicBezTo>
                  <a:cubicBezTo>
                    <a:pt x="29" y="15"/>
                    <a:pt x="10" y="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35" name="Freeform 72"/>
            <p:cNvSpPr>
              <a:spLocks noEditPoints="1"/>
            </p:cNvSpPr>
            <p:nvPr/>
          </p:nvSpPr>
          <p:spPr bwMode="auto">
            <a:xfrm>
              <a:off x="1696" y="242"/>
              <a:ext cx="127" cy="247"/>
            </a:xfrm>
            <a:custGeom>
              <a:avLst/>
              <a:gdLst>
                <a:gd name="T0" fmla="*/ 2 w 117"/>
                <a:gd name="T1" fmla="*/ 963 h 214"/>
                <a:gd name="T2" fmla="*/ 3 w 117"/>
                <a:gd name="T3" fmla="*/ 959 h 214"/>
                <a:gd name="T4" fmla="*/ 3 w 117"/>
                <a:gd name="T5" fmla="*/ 959 h 214"/>
                <a:gd name="T6" fmla="*/ 2 w 117"/>
                <a:gd name="T7" fmla="*/ 963 h 214"/>
                <a:gd name="T8" fmla="*/ 1 w 117"/>
                <a:gd name="T9" fmla="*/ 978 h 214"/>
                <a:gd name="T10" fmla="*/ 2 w 117"/>
                <a:gd name="T11" fmla="*/ 963 h 214"/>
                <a:gd name="T12" fmla="*/ 0 w 117"/>
                <a:gd name="T13" fmla="*/ 983 h 214"/>
                <a:gd name="T14" fmla="*/ 1 w 117"/>
                <a:gd name="T15" fmla="*/ 978 h 214"/>
                <a:gd name="T16" fmla="*/ 266 w 117"/>
                <a:gd name="T17" fmla="*/ 380 h 214"/>
                <a:gd name="T18" fmla="*/ 266 w 117"/>
                <a:gd name="T19" fmla="*/ 371 h 214"/>
                <a:gd name="T20" fmla="*/ 249 w 117"/>
                <a:gd name="T21" fmla="*/ 165 h 214"/>
                <a:gd name="T22" fmla="*/ 237 w 117"/>
                <a:gd name="T23" fmla="*/ 0 h 214"/>
                <a:gd name="T24" fmla="*/ 229 w 117"/>
                <a:gd name="T25" fmla="*/ 112 h 214"/>
                <a:gd name="T26" fmla="*/ 229 w 117"/>
                <a:gd name="T27" fmla="*/ 278 h 214"/>
                <a:gd name="T28" fmla="*/ 193 w 117"/>
                <a:gd name="T29" fmla="*/ 659 h 214"/>
                <a:gd name="T30" fmla="*/ 141 w 117"/>
                <a:gd name="T31" fmla="*/ 802 h 214"/>
                <a:gd name="T32" fmla="*/ 88 w 117"/>
                <a:gd name="T33" fmla="*/ 852 h 214"/>
                <a:gd name="T34" fmla="*/ 3 w 117"/>
                <a:gd name="T35" fmla="*/ 959 h 214"/>
                <a:gd name="T36" fmla="*/ 30 w 117"/>
                <a:gd name="T37" fmla="*/ 941 h 214"/>
                <a:gd name="T38" fmla="*/ 71 w 117"/>
                <a:gd name="T39" fmla="*/ 921 h 214"/>
                <a:gd name="T40" fmla="*/ 166 w 117"/>
                <a:gd name="T41" fmla="*/ 918 h 214"/>
                <a:gd name="T42" fmla="*/ 242 w 117"/>
                <a:gd name="T43" fmla="*/ 953 h 214"/>
                <a:gd name="T44" fmla="*/ 249 w 117"/>
                <a:gd name="T45" fmla="*/ 975 h 214"/>
                <a:gd name="T46" fmla="*/ 253 w 117"/>
                <a:gd name="T47" fmla="*/ 978 h 214"/>
                <a:gd name="T48" fmla="*/ 264 w 117"/>
                <a:gd name="T49" fmla="*/ 986 h 214"/>
                <a:gd name="T50" fmla="*/ 265 w 117"/>
                <a:gd name="T51" fmla="*/ 998 h 214"/>
                <a:gd name="T52" fmla="*/ 270 w 117"/>
                <a:gd name="T53" fmla="*/ 1011 h 214"/>
                <a:gd name="T54" fmla="*/ 271 w 117"/>
                <a:gd name="T55" fmla="*/ 1013 h 214"/>
                <a:gd name="T56" fmla="*/ 287 w 117"/>
                <a:gd name="T57" fmla="*/ 1038 h 214"/>
                <a:gd name="T58" fmla="*/ 289 w 117"/>
                <a:gd name="T59" fmla="*/ 1013 h 214"/>
                <a:gd name="T60" fmla="*/ 266 w 117"/>
                <a:gd name="T61" fmla="*/ 380 h 2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7"/>
                <a:gd name="T94" fmla="*/ 0 h 214"/>
                <a:gd name="T95" fmla="*/ 117 w 117"/>
                <a:gd name="T96" fmla="*/ 214 h 21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7" h="214">
                  <a:moveTo>
                    <a:pt x="2" y="199"/>
                  </a:moveTo>
                  <a:cubicBezTo>
                    <a:pt x="2" y="199"/>
                    <a:pt x="3" y="198"/>
                    <a:pt x="3" y="198"/>
                  </a:cubicBezTo>
                  <a:cubicBezTo>
                    <a:pt x="3" y="198"/>
                    <a:pt x="3" y="198"/>
                    <a:pt x="3" y="198"/>
                  </a:cubicBezTo>
                  <a:lnTo>
                    <a:pt x="2" y="199"/>
                  </a:lnTo>
                  <a:close/>
                  <a:moveTo>
                    <a:pt x="1" y="202"/>
                  </a:moveTo>
                  <a:cubicBezTo>
                    <a:pt x="2" y="199"/>
                    <a:pt x="2" y="199"/>
                    <a:pt x="2" y="199"/>
                  </a:cubicBezTo>
                  <a:cubicBezTo>
                    <a:pt x="1" y="200"/>
                    <a:pt x="0" y="202"/>
                    <a:pt x="0" y="203"/>
                  </a:cubicBezTo>
                  <a:cubicBezTo>
                    <a:pt x="0" y="202"/>
                    <a:pt x="0" y="202"/>
                    <a:pt x="1" y="202"/>
                  </a:cubicBezTo>
                  <a:close/>
                  <a:moveTo>
                    <a:pt x="108" y="78"/>
                  </a:moveTo>
                  <a:cubicBezTo>
                    <a:pt x="108" y="77"/>
                    <a:pt x="108" y="77"/>
                    <a:pt x="108" y="76"/>
                  </a:cubicBezTo>
                  <a:cubicBezTo>
                    <a:pt x="104" y="62"/>
                    <a:pt x="102" y="49"/>
                    <a:pt x="101" y="35"/>
                  </a:cubicBezTo>
                  <a:cubicBezTo>
                    <a:pt x="100" y="24"/>
                    <a:pt x="99" y="10"/>
                    <a:pt x="96" y="0"/>
                  </a:cubicBezTo>
                  <a:cubicBezTo>
                    <a:pt x="92" y="6"/>
                    <a:pt x="93" y="17"/>
                    <a:pt x="93" y="23"/>
                  </a:cubicBezTo>
                  <a:cubicBezTo>
                    <a:pt x="93" y="35"/>
                    <a:pt x="93" y="46"/>
                    <a:pt x="93" y="57"/>
                  </a:cubicBezTo>
                  <a:cubicBezTo>
                    <a:pt x="93" y="85"/>
                    <a:pt x="89" y="111"/>
                    <a:pt x="78" y="137"/>
                  </a:cubicBezTo>
                  <a:cubicBezTo>
                    <a:pt x="73" y="148"/>
                    <a:pt x="68" y="159"/>
                    <a:pt x="58" y="166"/>
                  </a:cubicBezTo>
                  <a:cubicBezTo>
                    <a:pt x="51" y="170"/>
                    <a:pt x="43" y="172"/>
                    <a:pt x="36" y="176"/>
                  </a:cubicBezTo>
                  <a:cubicBezTo>
                    <a:pt x="26" y="181"/>
                    <a:pt x="12" y="188"/>
                    <a:pt x="3" y="198"/>
                  </a:cubicBezTo>
                  <a:cubicBezTo>
                    <a:pt x="6" y="196"/>
                    <a:pt x="10" y="195"/>
                    <a:pt x="13" y="194"/>
                  </a:cubicBezTo>
                  <a:cubicBezTo>
                    <a:pt x="18" y="192"/>
                    <a:pt x="23" y="191"/>
                    <a:pt x="29" y="191"/>
                  </a:cubicBezTo>
                  <a:cubicBezTo>
                    <a:pt x="41" y="190"/>
                    <a:pt x="59" y="187"/>
                    <a:pt x="68" y="189"/>
                  </a:cubicBezTo>
                  <a:cubicBezTo>
                    <a:pt x="76" y="191"/>
                    <a:pt x="89" y="192"/>
                    <a:pt x="97" y="197"/>
                  </a:cubicBezTo>
                  <a:cubicBezTo>
                    <a:pt x="98" y="198"/>
                    <a:pt x="100" y="199"/>
                    <a:pt x="101" y="201"/>
                  </a:cubicBezTo>
                  <a:cubicBezTo>
                    <a:pt x="102" y="201"/>
                    <a:pt x="102" y="201"/>
                    <a:pt x="103" y="202"/>
                  </a:cubicBezTo>
                  <a:cubicBezTo>
                    <a:pt x="104" y="203"/>
                    <a:pt x="105" y="203"/>
                    <a:pt x="106" y="204"/>
                  </a:cubicBezTo>
                  <a:cubicBezTo>
                    <a:pt x="106" y="205"/>
                    <a:pt x="107" y="205"/>
                    <a:pt x="107" y="206"/>
                  </a:cubicBezTo>
                  <a:cubicBezTo>
                    <a:pt x="108" y="207"/>
                    <a:pt x="109" y="208"/>
                    <a:pt x="110" y="209"/>
                  </a:cubicBezTo>
                  <a:cubicBezTo>
                    <a:pt x="110" y="209"/>
                    <a:pt x="111" y="209"/>
                    <a:pt x="111" y="210"/>
                  </a:cubicBezTo>
                  <a:cubicBezTo>
                    <a:pt x="112" y="211"/>
                    <a:pt x="113" y="213"/>
                    <a:pt x="115" y="214"/>
                  </a:cubicBezTo>
                  <a:cubicBezTo>
                    <a:pt x="117" y="210"/>
                    <a:pt x="117" y="210"/>
                    <a:pt x="117" y="210"/>
                  </a:cubicBezTo>
                  <a:cubicBezTo>
                    <a:pt x="113" y="198"/>
                    <a:pt x="110" y="137"/>
                    <a:pt x="108" y="78"/>
                  </a:cubicBezTo>
                  <a:close/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36" name="Freeform 73"/>
            <p:cNvSpPr>
              <a:spLocks/>
            </p:cNvSpPr>
            <p:nvPr/>
          </p:nvSpPr>
          <p:spPr bwMode="auto">
            <a:xfrm>
              <a:off x="1622" y="274"/>
              <a:ext cx="64" cy="94"/>
            </a:xfrm>
            <a:custGeom>
              <a:avLst/>
              <a:gdLst>
                <a:gd name="T0" fmla="*/ 110 w 59"/>
                <a:gd name="T1" fmla="*/ 0 h 81"/>
                <a:gd name="T2" fmla="*/ 95 w 59"/>
                <a:gd name="T3" fmla="*/ 237 h 81"/>
                <a:gd name="T4" fmla="*/ 0 w 59"/>
                <a:gd name="T5" fmla="*/ 354 h 81"/>
                <a:gd name="T6" fmla="*/ 140 w 59"/>
                <a:gd name="T7" fmla="*/ 353 h 81"/>
                <a:gd name="T8" fmla="*/ 138 w 59"/>
                <a:gd name="T9" fmla="*/ 143 h 81"/>
                <a:gd name="T10" fmla="*/ 129 w 59"/>
                <a:gd name="T11" fmla="*/ 3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1"/>
                <a:gd name="T20" fmla="*/ 59 w 59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1">
                  <a:moveTo>
                    <a:pt x="45" y="0"/>
                  </a:moveTo>
                  <a:cubicBezTo>
                    <a:pt x="49" y="13"/>
                    <a:pt x="46" y="34"/>
                    <a:pt x="39" y="46"/>
                  </a:cubicBezTo>
                  <a:cubicBezTo>
                    <a:pt x="31" y="60"/>
                    <a:pt x="12" y="63"/>
                    <a:pt x="0" y="70"/>
                  </a:cubicBezTo>
                  <a:cubicBezTo>
                    <a:pt x="11" y="73"/>
                    <a:pt x="53" y="81"/>
                    <a:pt x="57" y="69"/>
                  </a:cubicBezTo>
                  <a:cubicBezTo>
                    <a:pt x="59" y="61"/>
                    <a:pt x="57" y="37"/>
                    <a:pt x="56" y="28"/>
                  </a:cubicBezTo>
                  <a:cubicBezTo>
                    <a:pt x="56" y="22"/>
                    <a:pt x="57" y="7"/>
                    <a:pt x="53" y="3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37" name="Freeform 74"/>
            <p:cNvSpPr>
              <a:spLocks/>
            </p:cNvSpPr>
            <p:nvPr/>
          </p:nvSpPr>
          <p:spPr bwMode="auto">
            <a:xfrm>
              <a:off x="1675" y="463"/>
              <a:ext cx="187" cy="157"/>
            </a:xfrm>
            <a:custGeom>
              <a:avLst/>
              <a:gdLst>
                <a:gd name="T0" fmla="*/ 335 w 172"/>
                <a:gd name="T1" fmla="*/ 428 h 136"/>
                <a:gd name="T2" fmla="*/ 367 w 172"/>
                <a:gd name="T3" fmla="*/ 465 h 136"/>
                <a:gd name="T4" fmla="*/ 397 w 172"/>
                <a:gd name="T5" fmla="*/ 495 h 136"/>
                <a:gd name="T6" fmla="*/ 419 w 172"/>
                <a:gd name="T7" fmla="*/ 561 h 136"/>
                <a:gd name="T8" fmla="*/ 431 w 172"/>
                <a:gd name="T9" fmla="*/ 492 h 136"/>
                <a:gd name="T10" fmla="*/ 429 w 172"/>
                <a:gd name="T11" fmla="*/ 403 h 136"/>
                <a:gd name="T12" fmla="*/ 395 w 172"/>
                <a:gd name="T13" fmla="*/ 290 h 136"/>
                <a:gd name="T14" fmla="*/ 365 w 172"/>
                <a:gd name="T15" fmla="*/ 199 h 136"/>
                <a:gd name="T16" fmla="*/ 337 w 172"/>
                <a:gd name="T17" fmla="*/ 112 h 136"/>
                <a:gd name="T18" fmla="*/ 308 w 172"/>
                <a:gd name="T19" fmla="*/ 50 h 136"/>
                <a:gd name="T20" fmla="*/ 262 w 172"/>
                <a:gd name="T21" fmla="*/ 2 h 136"/>
                <a:gd name="T22" fmla="*/ 298 w 172"/>
                <a:gd name="T23" fmla="*/ 91 h 136"/>
                <a:gd name="T24" fmla="*/ 311 w 172"/>
                <a:gd name="T25" fmla="*/ 217 h 136"/>
                <a:gd name="T26" fmla="*/ 260 w 172"/>
                <a:gd name="T27" fmla="*/ 279 h 136"/>
                <a:gd name="T28" fmla="*/ 179 w 172"/>
                <a:gd name="T29" fmla="*/ 321 h 136"/>
                <a:gd name="T30" fmla="*/ 36 w 172"/>
                <a:gd name="T31" fmla="*/ 465 h 136"/>
                <a:gd name="T32" fmla="*/ 1 w 172"/>
                <a:gd name="T33" fmla="*/ 658 h 136"/>
                <a:gd name="T34" fmla="*/ 17 w 172"/>
                <a:gd name="T35" fmla="*/ 607 h 136"/>
                <a:gd name="T36" fmla="*/ 49 w 172"/>
                <a:gd name="T37" fmla="*/ 526 h 136"/>
                <a:gd name="T38" fmla="*/ 122 w 172"/>
                <a:gd name="T39" fmla="*/ 441 h 136"/>
                <a:gd name="T40" fmla="*/ 221 w 172"/>
                <a:gd name="T41" fmla="*/ 396 h 136"/>
                <a:gd name="T42" fmla="*/ 260 w 172"/>
                <a:gd name="T43" fmla="*/ 396 h 136"/>
                <a:gd name="T44" fmla="*/ 283 w 172"/>
                <a:gd name="T45" fmla="*/ 401 h 136"/>
                <a:gd name="T46" fmla="*/ 309 w 172"/>
                <a:gd name="T47" fmla="*/ 409 h 1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2"/>
                <a:gd name="T73" fmla="*/ 0 h 136"/>
                <a:gd name="T74" fmla="*/ 172 w 172"/>
                <a:gd name="T75" fmla="*/ 136 h 1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2" h="136">
                  <a:moveTo>
                    <a:pt x="132" y="88"/>
                  </a:moveTo>
                  <a:cubicBezTo>
                    <a:pt x="136" y="90"/>
                    <a:pt x="145" y="93"/>
                    <a:pt x="147" y="96"/>
                  </a:cubicBezTo>
                  <a:cubicBezTo>
                    <a:pt x="150" y="99"/>
                    <a:pt x="155" y="100"/>
                    <a:pt x="158" y="103"/>
                  </a:cubicBezTo>
                  <a:cubicBezTo>
                    <a:pt x="161" y="107"/>
                    <a:pt x="164" y="111"/>
                    <a:pt x="167" y="115"/>
                  </a:cubicBezTo>
                  <a:cubicBezTo>
                    <a:pt x="171" y="113"/>
                    <a:pt x="170" y="104"/>
                    <a:pt x="171" y="101"/>
                  </a:cubicBezTo>
                  <a:cubicBezTo>
                    <a:pt x="171" y="95"/>
                    <a:pt x="172" y="89"/>
                    <a:pt x="170" y="83"/>
                  </a:cubicBezTo>
                  <a:cubicBezTo>
                    <a:pt x="168" y="74"/>
                    <a:pt x="160" y="68"/>
                    <a:pt x="156" y="60"/>
                  </a:cubicBezTo>
                  <a:cubicBezTo>
                    <a:pt x="152" y="54"/>
                    <a:pt x="148" y="48"/>
                    <a:pt x="145" y="42"/>
                  </a:cubicBezTo>
                  <a:cubicBezTo>
                    <a:pt x="141" y="36"/>
                    <a:pt x="139" y="29"/>
                    <a:pt x="134" y="23"/>
                  </a:cubicBezTo>
                  <a:cubicBezTo>
                    <a:pt x="130" y="19"/>
                    <a:pt x="125" y="14"/>
                    <a:pt x="121" y="10"/>
                  </a:cubicBezTo>
                  <a:cubicBezTo>
                    <a:pt x="117" y="6"/>
                    <a:pt x="110" y="0"/>
                    <a:pt x="104" y="2"/>
                  </a:cubicBezTo>
                  <a:cubicBezTo>
                    <a:pt x="110" y="5"/>
                    <a:pt x="115" y="13"/>
                    <a:pt x="120" y="19"/>
                  </a:cubicBezTo>
                  <a:cubicBezTo>
                    <a:pt x="125" y="25"/>
                    <a:pt x="128" y="37"/>
                    <a:pt x="124" y="45"/>
                  </a:cubicBezTo>
                  <a:cubicBezTo>
                    <a:pt x="121" y="53"/>
                    <a:pt x="109" y="56"/>
                    <a:pt x="102" y="58"/>
                  </a:cubicBezTo>
                  <a:cubicBezTo>
                    <a:pt x="92" y="62"/>
                    <a:pt x="82" y="63"/>
                    <a:pt x="72" y="66"/>
                  </a:cubicBezTo>
                  <a:cubicBezTo>
                    <a:pt x="52" y="72"/>
                    <a:pt x="29" y="80"/>
                    <a:pt x="15" y="96"/>
                  </a:cubicBezTo>
                  <a:cubicBezTo>
                    <a:pt x="6" y="107"/>
                    <a:pt x="0" y="122"/>
                    <a:pt x="1" y="136"/>
                  </a:cubicBezTo>
                  <a:cubicBezTo>
                    <a:pt x="1" y="131"/>
                    <a:pt x="4" y="128"/>
                    <a:pt x="6" y="125"/>
                  </a:cubicBezTo>
                  <a:cubicBezTo>
                    <a:pt x="10" y="119"/>
                    <a:pt x="14" y="113"/>
                    <a:pt x="19" y="108"/>
                  </a:cubicBezTo>
                  <a:cubicBezTo>
                    <a:pt x="28" y="101"/>
                    <a:pt x="39" y="96"/>
                    <a:pt x="49" y="91"/>
                  </a:cubicBezTo>
                  <a:cubicBezTo>
                    <a:pt x="60" y="85"/>
                    <a:pt x="75" y="83"/>
                    <a:pt x="87" y="81"/>
                  </a:cubicBezTo>
                  <a:cubicBezTo>
                    <a:pt x="92" y="81"/>
                    <a:pt x="96" y="81"/>
                    <a:pt x="102" y="81"/>
                  </a:cubicBezTo>
                  <a:cubicBezTo>
                    <a:pt x="105" y="81"/>
                    <a:pt x="108" y="82"/>
                    <a:pt x="111" y="82"/>
                  </a:cubicBezTo>
                  <a:cubicBezTo>
                    <a:pt x="115" y="82"/>
                    <a:pt x="119" y="84"/>
                    <a:pt x="122" y="84"/>
                  </a:cubicBezTo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38" name="Freeform 75"/>
            <p:cNvSpPr>
              <a:spLocks/>
            </p:cNvSpPr>
            <p:nvPr/>
          </p:nvSpPr>
          <p:spPr bwMode="auto">
            <a:xfrm>
              <a:off x="1697" y="731"/>
              <a:ext cx="106" cy="270"/>
            </a:xfrm>
            <a:custGeom>
              <a:avLst/>
              <a:gdLst>
                <a:gd name="T0" fmla="*/ 233 w 98"/>
                <a:gd name="T1" fmla="*/ 640 h 233"/>
                <a:gd name="T2" fmla="*/ 233 w 98"/>
                <a:gd name="T3" fmla="*/ 632 h 233"/>
                <a:gd name="T4" fmla="*/ 233 w 98"/>
                <a:gd name="T5" fmla="*/ 577 h 233"/>
                <a:gd name="T6" fmla="*/ 226 w 98"/>
                <a:gd name="T7" fmla="*/ 504 h 233"/>
                <a:gd name="T8" fmla="*/ 169 w 98"/>
                <a:gd name="T9" fmla="*/ 355 h 233"/>
                <a:gd name="T10" fmla="*/ 140 w 98"/>
                <a:gd name="T11" fmla="*/ 324 h 233"/>
                <a:gd name="T12" fmla="*/ 90 w 98"/>
                <a:gd name="T13" fmla="*/ 261 h 233"/>
                <a:gd name="T14" fmla="*/ 91 w 98"/>
                <a:gd name="T15" fmla="*/ 247 h 233"/>
                <a:gd name="T16" fmla="*/ 19 w 98"/>
                <a:gd name="T17" fmla="*/ 0 h 233"/>
                <a:gd name="T18" fmla="*/ 51 w 98"/>
                <a:gd name="T19" fmla="*/ 162 h 233"/>
                <a:gd name="T20" fmla="*/ 119 w 98"/>
                <a:gd name="T21" fmla="*/ 386 h 233"/>
                <a:gd name="T22" fmla="*/ 140 w 98"/>
                <a:gd name="T23" fmla="*/ 705 h 233"/>
                <a:gd name="T24" fmla="*/ 106 w 98"/>
                <a:gd name="T25" fmla="*/ 805 h 233"/>
                <a:gd name="T26" fmla="*/ 115 w 98"/>
                <a:gd name="T27" fmla="*/ 957 h 233"/>
                <a:gd name="T28" fmla="*/ 0 w 98"/>
                <a:gd name="T29" fmla="*/ 1048 h 233"/>
                <a:gd name="T30" fmla="*/ 95 w 98"/>
                <a:gd name="T31" fmla="*/ 1159 h 233"/>
                <a:gd name="T32" fmla="*/ 178 w 98"/>
                <a:gd name="T33" fmla="*/ 1022 h 233"/>
                <a:gd name="T34" fmla="*/ 184 w 98"/>
                <a:gd name="T35" fmla="*/ 997 h 233"/>
                <a:gd name="T36" fmla="*/ 181 w 98"/>
                <a:gd name="T37" fmla="*/ 848 h 233"/>
                <a:gd name="T38" fmla="*/ 183 w 98"/>
                <a:gd name="T39" fmla="*/ 848 h 233"/>
                <a:gd name="T40" fmla="*/ 233 w 98"/>
                <a:gd name="T41" fmla="*/ 640 h 2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8"/>
                <a:gd name="T64" fmla="*/ 0 h 233"/>
                <a:gd name="T65" fmla="*/ 98 w 98"/>
                <a:gd name="T66" fmla="*/ 233 h 2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8" h="233">
                  <a:moveTo>
                    <a:pt x="98" y="127"/>
                  </a:moveTo>
                  <a:cubicBezTo>
                    <a:pt x="98" y="124"/>
                    <a:pt x="98" y="124"/>
                    <a:pt x="98" y="124"/>
                  </a:cubicBezTo>
                  <a:cubicBezTo>
                    <a:pt x="98" y="120"/>
                    <a:pt x="98" y="117"/>
                    <a:pt x="98" y="114"/>
                  </a:cubicBezTo>
                  <a:cubicBezTo>
                    <a:pt x="97" y="109"/>
                    <a:pt x="97" y="105"/>
                    <a:pt x="95" y="100"/>
                  </a:cubicBezTo>
                  <a:cubicBezTo>
                    <a:pt x="88" y="86"/>
                    <a:pt x="83" y="79"/>
                    <a:pt x="71" y="71"/>
                  </a:cubicBezTo>
                  <a:cubicBezTo>
                    <a:pt x="67" y="68"/>
                    <a:pt x="62" y="66"/>
                    <a:pt x="58" y="64"/>
                  </a:cubicBezTo>
                  <a:cubicBezTo>
                    <a:pt x="52" y="60"/>
                    <a:pt x="42" y="57"/>
                    <a:pt x="38" y="51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28" y="37"/>
                    <a:pt x="17" y="20"/>
                    <a:pt x="8" y="0"/>
                  </a:cubicBezTo>
                  <a:cubicBezTo>
                    <a:pt x="11" y="12"/>
                    <a:pt x="15" y="22"/>
                    <a:pt x="21" y="32"/>
                  </a:cubicBezTo>
                  <a:cubicBezTo>
                    <a:pt x="29" y="48"/>
                    <a:pt x="39" y="64"/>
                    <a:pt x="50" y="77"/>
                  </a:cubicBezTo>
                  <a:cubicBezTo>
                    <a:pt x="64" y="93"/>
                    <a:pt x="69" y="120"/>
                    <a:pt x="58" y="139"/>
                  </a:cubicBezTo>
                  <a:cubicBezTo>
                    <a:pt x="54" y="146"/>
                    <a:pt x="44" y="151"/>
                    <a:pt x="45" y="160"/>
                  </a:cubicBezTo>
                  <a:cubicBezTo>
                    <a:pt x="46" y="169"/>
                    <a:pt x="51" y="178"/>
                    <a:pt x="49" y="189"/>
                  </a:cubicBezTo>
                  <a:cubicBezTo>
                    <a:pt x="45" y="205"/>
                    <a:pt x="14" y="217"/>
                    <a:pt x="0" y="207"/>
                  </a:cubicBezTo>
                  <a:cubicBezTo>
                    <a:pt x="12" y="224"/>
                    <a:pt x="25" y="233"/>
                    <a:pt x="40" y="229"/>
                  </a:cubicBezTo>
                  <a:cubicBezTo>
                    <a:pt x="55" y="226"/>
                    <a:pt x="66" y="215"/>
                    <a:pt x="75" y="202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85" y="186"/>
                    <a:pt x="82" y="175"/>
                    <a:pt x="76" y="167"/>
                  </a:cubicBezTo>
                  <a:cubicBezTo>
                    <a:pt x="77" y="167"/>
                    <a:pt x="77" y="167"/>
                    <a:pt x="77" y="167"/>
                  </a:cubicBezTo>
                  <a:cubicBezTo>
                    <a:pt x="83" y="166"/>
                    <a:pt x="96" y="150"/>
                    <a:pt x="98" y="127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39" name="Freeform 76"/>
            <p:cNvSpPr>
              <a:spLocks noEditPoints="1"/>
            </p:cNvSpPr>
            <p:nvPr/>
          </p:nvSpPr>
          <p:spPr bwMode="auto">
            <a:xfrm>
              <a:off x="1634" y="813"/>
              <a:ext cx="99" cy="171"/>
            </a:xfrm>
            <a:custGeom>
              <a:avLst/>
              <a:gdLst>
                <a:gd name="T0" fmla="*/ 152 w 91"/>
                <a:gd name="T1" fmla="*/ 582 h 148"/>
                <a:gd name="T2" fmla="*/ 127 w 91"/>
                <a:gd name="T3" fmla="*/ 463 h 148"/>
                <a:gd name="T4" fmla="*/ 94 w 91"/>
                <a:gd name="T5" fmla="*/ 355 h 148"/>
                <a:gd name="T6" fmla="*/ 30 w 91"/>
                <a:gd name="T7" fmla="*/ 169 h 148"/>
                <a:gd name="T8" fmla="*/ 3 w 91"/>
                <a:gd name="T9" fmla="*/ 77 h 148"/>
                <a:gd name="T10" fmla="*/ 106 w 91"/>
                <a:gd name="T11" fmla="*/ 516 h 148"/>
                <a:gd name="T12" fmla="*/ 165 w 91"/>
                <a:gd name="T13" fmla="*/ 719 h 148"/>
                <a:gd name="T14" fmla="*/ 228 w 91"/>
                <a:gd name="T15" fmla="*/ 687 h 148"/>
                <a:gd name="T16" fmla="*/ 152 w 91"/>
                <a:gd name="T17" fmla="*/ 582 h 148"/>
                <a:gd name="T18" fmla="*/ 0 w 91"/>
                <a:gd name="T19" fmla="*/ 1 h 148"/>
                <a:gd name="T20" fmla="*/ 0 w 91"/>
                <a:gd name="T21" fmla="*/ 0 h 148"/>
                <a:gd name="T22" fmla="*/ 0 w 91"/>
                <a:gd name="T23" fmla="*/ 0 h 148"/>
                <a:gd name="T24" fmla="*/ 0 w 91"/>
                <a:gd name="T25" fmla="*/ 1 h 1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1"/>
                <a:gd name="T40" fmla="*/ 0 h 148"/>
                <a:gd name="T41" fmla="*/ 91 w 91"/>
                <a:gd name="T42" fmla="*/ 148 h 1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1" h="148">
                  <a:moveTo>
                    <a:pt x="61" y="119"/>
                  </a:moveTo>
                  <a:cubicBezTo>
                    <a:pt x="56" y="112"/>
                    <a:pt x="55" y="103"/>
                    <a:pt x="51" y="94"/>
                  </a:cubicBezTo>
                  <a:cubicBezTo>
                    <a:pt x="47" y="86"/>
                    <a:pt x="42" y="80"/>
                    <a:pt x="37" y="73"/>
                  </a:cubicBezTo>
                  <a:cubicBezTo>
                    <a:pt x="28" y="61"/>
                    <a:pt x="19" y="48"/>
                    <a:pt x="13" y="35"/>
                  </a:cubicBezTo>
                  <a:cubicBezTo>
                    <a:pt x="10" y="30"/>
                    <a:pt x="6" y="23"/>
                    <a:pt x="3" y="16"/>
                  </a:cubicBezTo>
                  <a:cubicBezTo>
                    <a:pt x="13" y="54"/>
                    <a:pt x="28" y="75"/>
                    <a:pt x="41" y="106"/>
                  </a:cubicBezTo>
                  <a:cubicBezTo>
                    <a:pt x="49" y="123"/>
                    <a:pt x="57" y="137"/>
                    <a:pt x="66" y="147"/>
                  </a:cubicBezTo>
                  <a:cubicBezTo>
                    <a:pt x="76" y="148"/>
                    <a:pt x="86" y="147"/>
                    <a:pt x="91" y="140"/>
                  </a:cubicBezTo>
                  <a:cubicBezTo>
                    <a:pt x="77" y="138"/>
                    <a:pt x="69" y="131"/>
                    <a:pt x="61" y="119"/>
                  </a:cubicBezTo>
                  <a:close/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40" name="Freeform 77"/>
            <p:cNvSpPr>
              <a:spLocks/>
            </p:cNvSpPr>
            <p:nvPr/>
          </p:nvSpPr>
          <p:spPr bwMode="auto">
            <a:xfrm>
              <a:off x="2089" y="415"/>
              <a:ext cx="53" cy="32"/>
            </a:xfrm>
            <a:custGeom>
              <a:avLst/>
              <a:gdLst>
                <a:gd name="T0" fmla="*/ 115 w 49"/>
                <a:gd name="T1" fmla="*/ 2 h 27"/>
                <a:gd name="T2" fmla="*/ 61 w 49"/>
                <a:gd name="T3" fmla="*/ 0 h 27"/>
                <a:gd name="T4" fmla="*/ 48 w 49"/>
                <a:gd name="T5" fmla="*/ 1 h 27"/>
                <a:gd name="T6" fmla="*/ 0 w 49"/>
                <a:gd name="T7" fmla="*/ 174 h 27"/>
                <a:gd name="T8" fmla="*/ 2 w 49"/>
                <a:gd name="T9" fmla="*/ 174 h 27"/>
                <a:gd name="T10" fmla="*/ 19 w 49"/>
                <a:gd name="T11" fmla="*/ 172 h 27"/>
                <a:gd name="T12" fmla="*/ 29 w 49"/>
                <a:gd name="T13" fmla="*/ 108 h 27"/>
                <a:gd name="T14" fmla="*/ 98 w 49"/>
                <a:gd name="T15" fmla="*/ 2 h 27"/>
                <a:gd name="T16" fmla="*/ 115 w 49"/>
                <a:gd name="T17" fmla="*/ 2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9"/>
                <a:gd name="T28" fmla="*/ 0 h 27"/>
                <a:gd name="T29" fmla="*/ 49 w 49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9" h="27">
                  <a:moveTo>
                    <a:pt x="49" y="2"/>
                  </a:moveTo>
                  <a:cubicBezTo>
                    <a:pt x="41" y="1"/>
                    <a:pt x="34" y="0"/>
                    <a:pt x="2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3" y="8"/>
                    <a:pt x="6" y="16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4" y="26"/>
                    <a:pt x="6" y="26"/>
                    <a:pt x="8" y="26"/>
                  </a:cubicBezTo>
                  <a:cubicBezTo>
                    <a:pt x="10" y="23"/>
                    <a:pt x="11" y="19"/>
                    <a:pt x="13" y="17"/>
                  </a:cubicBezTo>
                  <a:cubicBezTo>
                    <a:pt x="20" y="8"/>
                    <a:pt x="31" y="4"/>
                    <a:pt x="42" y="2"/>
                  </a:cubicBezTo>
                  <a:cubicBezTo>
                    <a:pt x="44" y="2"/>
                    <a:pt x="46" y="2"/>
                    <a:pt x="49" y="2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41" name="Freeform 78"/>
            <p:cNvSpPr>
              <a:spLocks/>
            </p:cNvSpPr>
            <p:nvPr/>
          </p:nvSpPr>
          <p:spPr bwMode="auto">
            <a:xfrm>
              <a:off x="2209" y="435"/>
              <a:ext cx="95" cy="189"/>
            </a:xfrm>
            <a:custGeom>
              <a:avLst/>
              <a:gdLst>
                <a:gd name="T0" fmla="*/ 201 w 88"/>
                <a:gd name="T1" fmla="*/ 671 h 163"/>
                <a:gd name="T2" fmla="*/ 172 w 88"/>
                <a:gd name="T3" fmla="*/ 422 h 163"/>
                <a:gd name="T4" fmla="*/ 146 w 88"/>
                <a:gd name="T5" fmla="*/ 285 h 163"/>
                <a:gd name="T6" fmla="*/ 136 w 88"/>
                <a:gd name="T7" fmla="*/ 253 h 163"/>
                <a:gd name="T8" fmla="*/ 56 w 88"/>
                <a:gd name="T9" fmla="*/ 75 h 163"/>
                <a:gd name="T10" fmla="*/ 0 w 88"/>
                <a:gd name="T11" fmla="*/ 0 h 163"/>
                <a:gd name="T12" fmla="*/ 33 w 88"/>
                <a:gd name="T13" fmla="*/ 77 h 163"/>
                <a:gd name="T14" fmla="*/ 72 w 88"/>
                <a:gd name="T15" fmla="*/ 227 h 163"/>
                <a:gd name="T16" fmla="*/ 154 w 88"/>
                <a:gd name="T17" fmla="*/ 790 h 163"/>
                <a:gd name="T18" fmla="*/ 152 w 88"/>
                <a:gd name="T19" fmla="*/ 793 h 163"/>
                <a:gd name="T20" fmla="*/ 154 w 88"/>
                <a:gd name="T21" fmla="*/ 831 h 163"/>
                <a:gd name="T22" fmla="*/ 201 w 88"/>
                <a:gd name="T23" fmla="*/ 671 h 1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8"/>
                <a:gd name="T37" fmla="*/ 0 h 163"/>
                <a:gd name="T38" fmla="*/ 88 w 88"/>
                <a:gd name="T39" fmla="*/ 163 h 1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8" h="163">
                  <a:moveTo>
                    <a:pt x="86" y="132"/>
                  </a:moveTo>
                  <a:cubicBezTo>
                    <a:pt x="79" y="113"/>
                    <a:pt x="81" y="107"/>
                    <a:pt x="74" y="83"/>
                  </a:cubicBezTo>
                  <a:cubicBezTo>
                    <a:pt x="72" y="73"/>
                    <a:pt x="68" y="64"/>
                    <a:pt x="63" y="56"/>
                  </a:cubicBezTo>
                  <a:cubicBezTo>
                    <a:pt x="61" y="53"/>
                    <a:pt x="60" y="51"/>
                    <a:pt x="59" y="50"/>
                  </a:cubicBezTo>
                  <a:cubicBezTo>
                    <a:pt x="48" y="33"/>
                    <a:pt x="34" y="21"/>
                    <a:pt x="24" y="14"/>
                  </a:cubicBezTo>
                  <a:cubicBezTo>
                    <a:pt x="17" y="9"/>
                    <a:pt x="8" y="4"/>
                    <a:pt x="0" y="0"/>
                  </a:cubicBezTo>
                  <a:cubicBezTo>
                    <a:pt x="5" y="5"/>
                    <a:pt x="10" y="10"/>
                    <a:pt x="15" y="15"/>
                  </a:cubicBezTo>
                  <a:cubicBezTo>
                    <a:pt x="21" y="23"/>
                    <a:pt x="27" y="34"/>
                    <a:pt x="31" y="45"/>
                  </a:cubicBezTo>
                  <a:cubicBezTo>
                    <a:pt x="64" y="71"/>
                    <a:pt x="76" y="107"/>
                    <a:pt x="66" y="154"/>
                  </a:cubicBezTo>
                  <a:cubicBezTo>
                    <a:pt x="65" y="156"/>
                    <a:pt x="65" y="156"/>
                    <a:pt x="65" y="156"/>
                  </a:cubicBezTo>
                  <a:cubicBezTo>
                    <a:pt x="65" y="157"/>
                    <a:pt x="65" y="160"/>
                    <a:pt x="66" y="163"/>
                  </a:cubicBezTo>
                  <a:cubicBezTo>
                    <a:pt x="78" y="159"/>
                    <a:pt x="88" y="143"/>
                    <a:pt x="86" y="132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42" name="Freeform 79"/>
            <p:cNvSpPr>
              <a:spLocks/>
            </p:cNvSpPr>
            <p:nvPr/>
          </p:nvSpPr>
          <p:spPr bwMode="auto">
            <a:xfrm>
              <a:off x="1600" y="488"/>
              <a:ext cx="69" cy="42"/>
            </a:xfrm>
            <a:custGeom>
              <a:avLst/>
              <a:gdLst>
                <a:gd name="T0" fmla="*/ 24 w 63"/>
                <a:gd name="T1" fmla="*/ 188 h 36"/>
                <a:gd name="T2" fmla="*/ 80 w 63"/>
                <a:gd name="T3" fmla="*/ 188 h 36"/>
                <a:gd name="T4" fmla="*/ 134 w 63"/>
                <a:gd name="T5" fmla="*/ 188 h 36"/>
                <a:gd name="T6" fmla="*/ 172 w 63"/>
                <a:gd name="T7" fmla="*/ 0 h 36"/>
                <a:gd name="T8" fmla="*/ 138 w 63"/>
                <a:gd name="T9" fmla="*/ 78 h 36"/>
                <a:gd name="T10" fmla="*/ 88 w 63"/>
                <a:gd name="T11" fmla="*/ 144 h 36"/>
                <a:gd name="T12" fmla="*/ 0 w 63"/>
                <a:gd name="T13" fmla="*/ 144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36"/>
                <a:gd name="T23" fmla="*/ 63 w 63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36">
                  <a:moveTo>
                    <a:pt x="9" y="34"/>
                  </a:moveTo>
                  <a:cubicBezTo>
                    <a:pt x="16" y="35"/>
                    <a:pt x="23" y="34"/>
                    <a:pt x="30" y="34"/>
                  </a:cubicBezTo>
                  <a:cubicBezTo>
                    <a:pt x="36" y="34"/>
                    <a:pt x="43" y="36"/>
                    <a:pt x="48" y="34"/>
                  </a:cubicBezTo>
                  <a:cubicBezTo>
                    <a:pt x="57" y="32"/>
                    <a:pt x="62" y="8"/>
                    <a:pt x="63" y="0"/>
                  </a:cubicBezTo>
                  <a:cubicBezTo>
                    <a:pt x="59" y="1"/>
                    <a:pt x="54" y="11"/>
                    <a:pt x="51" y="15"/>
                  </a:cubicBezTo>
                  <a:cubicBezTo>
                    <a:pt x="46" y="23"/>
                    <a:pt x="42" y="26"/>
                    <a:pt x="33" y="27"/>
                  </a:cubicBezTo>
                  <a:cubicBezTo>
                    <a:pt x="23" y="28"/>
                    <a:pt x="10" y="33"/>
                    <a:pt x="0" y="27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43" name="Freeform 80"/>
            <p:cNvSpPr>
              <a:spLocks/>
            </p:cNvSpPr>
            <p:nvPr/>
          </p:nvSpPr>
          <p:spPr bwMode="auto">
            <a:xfrm>
              <a:off x="1587" y="547"/>
              <a:ext cx="62" cy="44"/>
            </a:xfrm>
            <a:custGeom>
              <a:avLst/>
              <a:gdLst>
                <a:gd name="T0" fmla="*/ 3 w 57"/>
                <a:gd name="T1" fmla="*/ 161 h 38"/>
                <a:gd name="T2" fmla="*/ 58 w 57"/>
                <a:gd name="T3" fmla="*/ 186 h 38"/>
                <a:gd name="T4" fmla="*/ 108 w 57"/>
                <a:gd name="T5" fmla="*/ 186 h 38"/>
                <a:gd name="T6" fmla="*/ 127 w 57"/>
                <a:gd name="T7" fmla="*/ 108 h 38"/>
                <a:gd name="T8" fmla="*/ 144 w 57"/>
                <a:gd name="T9" fmla="*/ 0 h 38"/>
                <a:gd name="T10" fmla="*/ 83 w 57"/>
                <a:gd name="T11" fmla="*/ 131 h 38"/>
                <a:gd name="T12" fmla="*/ 0 w 57"/>
                <a:gd name="T13" fmla="*/ 12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38"/>
                <a:gd name="T23" fmla="*/ 57 w 57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38">
                  <a:moveTo>
                    <a:pt x="3" y="32"/>
                  </a:moveTo>
                  <a:cubicBezTo>
                    <a:pt x="4" y="36"/>
                    <a:pt x="18" y="36"/>
                    <a:pt x="23" y="37"/>
                  </a:cubicBezTo>
                  <a:cubicBezTo>
                    <a:pt x="29" y="38"/>
                    <a:pt x="37" y="38"/>
                    <a:pt x="43" y="37"/>
                  </a:cubicBezTo>
                  <a:cubicBezTo>
                    <a:pt x="51" y="35"/>
                    <a:pt x="50" y="29"/>
                    <a:pt x="51" y="22"/>
                  </a:cubicBezTo>
                  <a:cubicBezTo>
                    <a:pt x="53" y="15"/>
                    <a:pt x="57" y="7"/>
                    <a:pt x="57" y="0"/>
                  </a:cubicBezTo>
                  <a:cubicBezTo>
                    <a:pt x="46" y="7"/>
                    <a:pt x="48" y="23"/>
                    <a:pt x="33" y="26"/>
                  </a:cubicBezTo>
                  <a:cubicBezTo>
                    <a:pt x="27" y="27"/>
                    <a:pt x="2" y="32"/>
                    <a:pt x="0" y="2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44" name="Freeform 81"/>
            <p:cNvSpPr>
              <a:spLocks/>
            </p:cNvSpPr>
            <p:nvPr/>
          </p:nvSpPr>
          <p:spPr bwMode="auto">
            <a:xfrm>
              <a:off x="1861" y="573"/>
              <a:ext cx="68" cy="71"/>
            </a:xfrm>
            <a:custGeom>
              <a:avLst/>
              <a:gdLst>
                <a:gd name="T0" fmla="*/ 2 w 63"/>
                <a:gd name="T1" fmla="*/ 0 h 62"/>
                <a:gd name="T2" fmla="*/ 72 w 63"/>
                <a:gd name="T3" fmla="*/ 163 h 62"/>
                <a:gd name="T4" fmla="*/ 115 w 63"/>
                <a:gd name="T5" fmla="*/ 187 h 62"/>
                <a:gd name="T6" fmla="*/ 136 w 63"/>
                <a:gd name="T7" fmla="*/ 142 h 62"/>
                <a:gd name="T8" fmla="*/ 136 w 63"/>
                <a:gd name="T9" fmla="*/ 270 h 62"/>
                <a:gd name="T10" fmla="*/ 114 w 63"/>
                <a:gd name="T11" fmla="*/ 277 h 62"/>
                <a:gd name="T12" fmla="*/ 86 w 63"/>
                <a:gd name="T13" fmla="*/ 260 h 62"/>
                <a:gd name="T14" fmla="*/ 0 w 63"/>
                <a:gd name="T15" fmla="*/ 107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3"/>
                <a:gd name="T25" fmla="*/ 0 h 62"/>
                <a:gd name="T26" fmla="*/ 63 w 63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3" h="62">
                  <a:moveTo>
                    <a:pt x="2" y="0"/>
                  </a:moveTo>
                  <a:cubicBezTo>
                    <a:pt x="0" y="15"/>
                    <a:pt x="18" y="32"/>
                    <a:pt x="31" y="37"/>
                  </a:cubicBezTo>
                  <a:cubicBezTo>
                    <a:pt x="36" y="40"/>
                    <a:pt x="44" y="44"/>
                    <a:pt x="50" y="42"/>
                  </a:cubicBezTo>
                  <a:cubicBezTo>
                    <a:pt x="55" y="41"/>
                    <a:pt x="56" y="36"/>
                    <a:pt x="59" y="32"/>
                  </a:cubicBezTo>
                  <a:cubicBezTo>
                    <a:pt x="61" y="36"/>
                    <a:pt x="63" y="58"/>
                    <a:pt x="59" y="61"/>
                  </a:cubicBezTo>
                  <a:cubicBezTo>
                    <a:pt x="58" y="62"/>
                    <a:pt x="51" y="62"/>
                    <a:pt x="49" y="62"/>
                  </a:cubicBezTo>
                  <a:cubicBezTo>
                    <a:pt x="44" y="62"/>
                    <a:pt x="42" y="60"/>
                    <a:pt x="38" y="58"/>
                  </a:cubicBezTo>
                  <a:cubicBezTo>
                    <a:pt x="23" y="49"/>
                    <a:pt x="9" y="38"/>
                    <a:pt x="0" y="2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45" name="Freeform 82"/>
            <p:cNvSpPr>
              <a:spLocks/>
            </p:cNvSpPr>
            <p:nvPr/>
          </p:nvSpPr>
          <p:spPr bwMode="auto">
            <a:xfrm>
              <a:off x="1819" y="441"/>
              <a:ext cx="58" cy="161"/>
            </a:xfrm>
            <a:custGeom>
              <a:avLst/>
              <a:gdLst>
                <a:gd name="T0" fmla="*/ 0 w 53"/>
                <a:gd name="T1" fmla="*/ 0 h 139"/>
                <a:gd name="T2" fmla="*/ 34 w 53"/>
                <a:gd name="T3" fmla="*/ 193 h 139"/>
                <a:gd name="T4" fmla="*/ 79 w 53"/>
                <a:gd name="T5" fmla="*/ 331 h 139"/>
                <a:gd name="T6" fmla="*/ 136 w 53"/>
                <a:gd name="T7" fmla="*/ 519 h 139"/>
                <a:gd name="T8" fmla="*/ 130 w 53"/>
                <a:gd name="T9" fmla="*/ 696 h 139"/>
                <a:gd name="T10" fmla="*/ 105 w 53"/>
                <a:gd name="T11" fmla="*/ 650 h 139"/>
                <a:gd name="T12" fmla="*/ 105 w 53"/>
                <a:gd name="T13" fmla="*/ 546 h 139"/>
                <a:gd name="T14" fmla="*/ 76 w 53"/>
                <a:gd name="T15" fmla="*/ 433 h 139"/>
                <a:gd name="T16" fmla="*/ 31 w 53"/>
                <a:gd name="T17" fmla="*/ 306 h 139"/>
                <a:gd name="T18" fmla="*/ 5 w 53"/>
                <a:gd name="T19" fmla="*/ 246 h 139"/>
                <a:gd name="T20" fmla="*/ 1 w 53"/>
                <a:gd name="T21" fmla="*/ 104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3"/>
                <a:gd name="T34" fmla="*/ 0 h 139"/>
                <a:gd name="T35" fmla="*/ 53 w 53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3" h="139">
                  <a:moveTo>
                    <a:pt x="0" y="0"/>
                  </a:moveTo>
                  <a:cubicBezTo>
                    <a:pt x="0" y="14"/>
                    <a:pt x="8" y="26"/>
                    <a:pt x="13" y="38"/>
                  </a:cubicBezTo>
                  <a:cubicBezTo>
                    <a:pt x="18" y="48"/>
                    <a:pt x="21" y="58"/>
                    <a:pt x="29" y="66"/>
                  </a:cubicBezTo>
                  <a:cubicBezTo>
                    <a:pt x="39" y="77"/>
                    <a:pt x="47" y="89"/>
                    <a:pt x="50" y="104"/>
                  </a:cubicBezTo>
                  <a:cubicBezTo>
                    <a:pt x="52" y="113"/>
                    <a:pt x="53" y="132"/>
                    <a:pt x="48" y="139"/>
                  </a:cubicBezTo>
                  <a:cubicBezTo>
                    <a:pt x="42" y="137"/>
                    <a:pt x="41" y="136"/>
                    <a:pt x="39" y="129"/>
                  </a:cubicBezTo>
                  <a:cubicBezTo>
                    <a:pt x="38" y="122"/>
                    <a:pt x="39" y="115"/>
                    <a:pt x="39" y="108"/>
                  </a:cubicBezTo>
                  <a:cubicBezTo>
                    <a:pt x="38" y="98"/>
                    <a:pt x="35" y="93"/>
                    <a:pt x="28" y="86"/>
                  </a:cubicBezTo>
                  <a:cubicBezTo>
                    <a:pt x="22" y="78"/>
                    <a:pt x="18" y="70"/>
                    <a:pt x="12" y="61"/>
                  </a:cubicBezTo>
                  <a:cubicBezTo>
                    <a:pt x="10" y="57"/>
                    <a:pt x="7" y="53"/>
                    <a:pt x="5" y="48"/>
                  </a:cubicBezTo>
                  <a:cubicBezTo>
                    <a:pt x="3" y="39"/>
                    <a:pt x="4" y="30"/>
                    <a:pt x="1" y="2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46" name="Freeform 83"/>
            <p:cNvSpPr>
              <a:spLocks/>
            </p:cNvSpPr>
            <p:nvPr/>
          </p:nvSpPr>
          <p:spPr bwMode="auto">
            <a:xfrm>
              <a:off x="2118" y="386"/>
              <a:ext cx="62" cy="28"/>
            </a:xfrm>
            <a:custGeom>
              <a:avLst/>
              <a:gdLst>
                <a:gd name="T0" fmla="*/ 32 w 58"/>
                <a:gd name="T1" fmla="*/ 135 h 24"/>
                <a:gd name="T2" fmla="*/ 88 w 58"/>
                <a:gd name="T3" fmla="*/ 76 h 24"/>
                <a:gd name="T4" fmla="*/ 95 w 58"/>
                <a:gd name="T5" fmla="*/ 2 h 24"/>
                <a:gd name="T6" fmla="*/ 0 w 58"/>
                <a:gd name="T7" fmla="*/ 12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24"/>
                <a:gd name="T14" fmla="*/ 58 w 58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24">
                  <a:moveTo>
                    <a:pt x="16" y="24"/>
                  </a:moveTo>
                  <a:cubicBezTo>
                    <a:pt x="22" y="24"/>
                    <a:pt x="34" y="16"/>
                    <a:pt x="42" y="14"/>
                  </a:cubicBezTo>
                  <a:cubicBezTo>
                    <a:pt x="49" y="12"/>
                    <a:pt x="58" y="6"/>
                    <a:pt x="46" y="2"/>
                  </a:cubicBezTo>
                  <a:cubicBezTo>
                    <a:pt x="35" y="0"/>
                    <a:pt x="6" y="11"/>
                    <a:pt x="0" y="2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47" name="Freeform 84"/>
            <p:cNvSpPr>
              <a:spLocks/>
            </p:cNvSpPr>
            <p:nvPr/>
          </p:nvSpPr>
          <p:spPr bwMode="auto">
            <a:xfrm>
              <a:off x="2137" y="403"/>
              <a:ext cx="18" cy="15"/>
            </a:xfrm>
            <a:custGeom>
              <a:avLst/>
              <a:gdLst>
                <a:gd name="T0" fmla="*/ 24 w 17"/>
                <a:gd name="T1" fmla="*/ 0 h 13"/>
                <a:gd name="T2" fmla="*/ 30 w 17"/>
                <a:gd name="T3" fmla="*/ 55 h 13"/>
                <a:gd name="T4" fmla="*/ 0 w 17"/>
                <a:gd name="T5" fmla="*/ 43 h 13"/>
                <a:gd name="T6" fmla="*/ 0 60000 65536"/>
                <a:gd name="T7" fmla="*/ 0 60000 65536"/>
                <a:gd name="T8" fmla="*/ 0 60000 65536"/>
                <a:gd name="T9" fmla="*/ 0 w 17"/>
                <a:gd name="T10" fmla="*/ 0 h 13"/>
                <a:gd name="T11" fmla="*/ 17 w 1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3">
                  <a:moveTo>
                    <a:pt x="13" y="0"/>
                  </a:moveTo>
                  <a:cubicBezTo>
                    <a:pt x="9" y="6"/>
                    <a:pt x="16" y="7"/>
                    <a:pt x="17" y="11"/>
                  </a:cubicBezTo>
                  <a:cubicBezTo>
                    <a:pt x="13" y="13"/>
                    <a:pt x="5" y="9"/>
                    <a:pt x="0" y="9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48" name="Freeform 85"/>
            <p:cNvSpPr>
              <a:spLocks/>
            </p:cNvSpPr>
            <p:nvPr/>
          </p:nvSpPr>
          <p:spPr bwMode="auto">
            <a:xfrm>
              <a:off x="2247" y="448"/>
              <a:ext cx="58" cy="40"/>
            </a:xfrm>
            <a:custGeom>
              <a:avLst/>
              <a:gdLst>
                <a:gd name="T0" fmla="*/ 0 w 54"/>
                <a:gd name="T1" fmla="*/ 56 h 35"/>
                <a:gd name="T2" fmla="*/ 27 w 54"/>
                <a:gd name="T3" fmla="*/ 80 h 35"/>
                <a:gd name="T4" fmla="*/ 66 w 54"/>
                <a:gd name="T5" fmla="*/ 80 h 35"/>
                <a:gd name="T6" fmla="*/ 111 w 54"/>
                <a:gd name="T7" fmla="*/ 0 h 35"/>
                <a:gd name="T8" fmla="*/ 50 w 54"/>
                <a:gd name="T9" fmla="*/ 155 h 35"/>
                <a:gd name="T10" fmla="*/ 23 w 54"/>
                <a:gd name="T11" fmla="*/ 86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35"/>
                <a:gd name="T20" fmla="*/ 54 w 54"/>
                <a:gd name="T21" fmla="*/ 35 h 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35">
                  <a:moveTo>
                    <a:pt x="0" y="13"/>
                  </a:moveTo>
                  <a:cubicBezTo>
                    <a:pt x="6" y="12"/>
                    <a:pt x="8" y="17"/>
                    <a:pt x="13" y="18"/>
                  </a:cubicBezTo>
                  <a:cubicBezTo>
                    <a:pt x="19" y="21"/>
                    <a:pt x="24" y="19"/>
                    <a:pt x="30" y="18"/>
                  </a:cubicBezTo>
                  <a:cubicBezTo>
                    <a:pt x="43" y="14"/>
                    <a:pt x="45" y="12"/>
                    <a:pt x="50" y="0"/>
                  </a:cubicBezTo>
                  <a:cubicBezTo>
                    <a:pt x="54" y="19"/>
                    <a:pt x="34" y="23"/>
                    <a:pt x="23" y="35"/>
                  </a:cubicBezTo>
                  <a:cubicBezTo>
                    <a:pt x="19" y="31"/>
                    <a:pt x="15" y="24"/>
                    <a:pt x="11" y="20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49" name="Freeform 86"/>
            <p:cNvSpPr>
              <a:spLocks/>
            </p:cNvSpPr>
            <p:nvPr/>
          </p:nvSpPr>
          <p:spPr bwMode="auto">
            <a:xfrm>
              <a:off x="2284" y="504"/>
              <a:ext cx="46" cy="65"/>
            </a:xfrm>
            <a:custGeom>
              <a:avLst/>
              <a:gdLst>
                <a:gd name="T0" fmla="*/ 18 w 42"/>
                <a:gd name="T1" fmla="*/ 92 h 56"/>
                <a:gd name="T2" fmla="*/ 28 w 42"/>
                <a:gd name="T3" fmla="*/ 286 h 56"/>
                <a:gd name="T4" fmla="*/ 71 w 42"/>
                <a:gd name="T5" fmla="*/ 124 h 56"/>
                <a:gd name="T6" fmla="*/ 95 w 42"/>
                <a:gd name="T7" fmla="*/ 0 h 56"/>
                <a:gd name="T8" fmla="*/ 56 w 42"/>
                <a:gd name="T9" fmla="*/ 77 h 56"/>
                <a:gd name="T10" fmla="*/ 0 w 42"/>
                <a:gd name="T11" fmla="*/ 26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56"/>
                <a:gd name="T20" fmla="*/ 42 w 42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56">
                  <a:moveTo>
                    <a:pt x="6" y="18"/>
                  </a:moveTo>
                  <a:cubicBezTo>
                    <a:pt x="7" y="31"/>
                    <a:pt x="11" y="43"/>
                    <a:pt x="11" y="56"/>
                  </a:cubicBezTo>
                  <a:cubicBezTo>
                    <a:pt x="14" y="45"/>
                    <a:pt x="18" y="34"/>
                    <a:pt x="26" y="24"/>
                  </a:cubicBezTo>
                  <a:cubicBezTo>
                    <a:pt x="33" y="16"/>
                    <a:pt x="42" y="13"/>
                    <a:pt x="35" y="0"/>
                  </a:cubicBezTo>
                  <a:cubicBezTo>
                    <a:pt x="38" y="10"/>
                    <a:pt x="30" y="15"/>
                    <a:pt x="21" y="15"/>
                  </a:cubicBezTo>
                  <a:cubicBezTo>
                    <a:pt x="10" y="16"/>
                    <a:pt x="10" y="7"/>
                    <a:pt x="0" y="5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50" name="Freeform 87"/>
            <p:cNvSpPr>
              <a:spLocks/>
            </p:cNvSpPr>
            <p:nvPr/>
          </p:nvSpPr>
          <p:spPr bwMode="auto">
            <a:xfrm>
              <a:off x="1970" y="208"/>
              <a:ext cx="193" cy="82"/>
            </a:xfrm>
            <a:custGeom>
              <a:avLst/>
              <a:gdLst>
                <a:gd name="T0" fmla="*/ 81 w 178"/>
                <a:gd name="T1" fmla="*/ 278 h 71"/>
                <a:gd name="T2" fmla="*/ 129 w 178"/>
                <a:gd name="T3" fmla="*/ 310 h 71"/>
                <a:gd name="T4" fmla="*/ 196 w 178"/>
                <a:gd name="T5" fmla="*/ 321 h 71"/>
                <a:gd name="T6" fmla="*/ 338 w 178"/>
                <a:gd name="T7" fmla="*/ 318 h 71"/>
                <a:gd name="T8" fmla="*/ 404 w 178"/>
                <a:gd name="T9" fmla="*/ 318 h 71"/>
                <a:gd name="T10" fmla="*/ 420 w 178"/>
                <a:gd name="T11" fmla="*/ 232 h 71"/>
                <a:gd name="T12" fmla="*/ 346 w 178"/>
                <a:gd name="T13" fmla="*/ 0 h 71"/>
                <a:gd name="T14" fmla="*/ 349 w 178"/>
                <a:gd name="T15" fmla="*/ 225 h 71"/>
                <a:gd name="T16" fmla="*/ 219 w 178"/>
                <a:gd name="T17" fmla="*/ 217 h 71"/>
                <a:gd name="T18" fmla="*/ 82 w 178"/>
                <a:gd name="T19" fmla="*/ 209 h 71"/>
                <a:gd name="T20" fmla="*/ 0 w 178"/>
                <a:gd name="T21" fmla="*/ 348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1"/>
                <a:gd name="T35" fmla="*/ 178 w 178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1">
                  <a:moveTo>
                    <a:pt x="33" y="57"/>
                  </a:moveTo>
                  <a:cubicBezTo>
                    <a:pt x="44" y="58"/>
                    <a:pt x="43" y="59"/>
                    <a:pt x="53" y="64"/>
                  </a:cubicBezTo>
                  <a:cubicBezTo>
                    <a:pt x="61" y="68"/>
                    <a:pt x="71" y="66"/>
                    <a:pt x="81" y="66"/>
                  </a:cubicBezTo>
                  <a:cubicBezTo>
                    <a:pt x="100" y="65"/>
                    <a:pt x="119" y="65"/>
                    <a:pt x="138" y="65"/>
                  </a:cubicBezTo>
                  <a:cubicBezTo>
                    <a:pt x="147" y="65"/>
                    <a:pt x="157" y="65"/>
                    <a:pt x="166" y="65"/>
                  </a:cubicBezTo>
                  <a:cubicBezTo>
                    <a:pt x="178" y="64"/>
                    <a:pt x="176" y="58"/>
                    <a:pt x="172" y="48"/>
                  </a:cubicBezTo>
                  <a:cubicBezTo>
                    <a:pt x="166" y="33"/>
                    <a:pt x="155" y="10"/>
                    <a:pt x="142" y="0"/>
                  </a:cubicBezTo>
                  <a:cubicBezTo>
                    <a:pt x="143" y="16"/>
                    <a:pt x="166" y="33"/>
                    <a:pt x="144" y="46"/>
                  </a:cubicBezTo>
                  <a:cubicBezTo>
                    <a:pt x="128" y="55"/>
                    <a:pt x="107" y="49"/>
                    <a:pt x="90" y="45"/>
                  </a:cubicBezTo>
                  <a:cubicBezTo>
                    <a:pt x="72" y="41"/>
                    <a:pt x="52" y="36"/>
                    <a:pt x="34" y="42"/>
                  </a:cubicBezTo>
                  <a:cubicBezTo>
                    <a:pt x="22" y="47"/>
                    <a:pt x="1" y="57"/>
                    <a:pt x="0" y="7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51" name="Freeform 88"/>
            <p:cNvSpPr>
              <a:spLocks/>
            </p:cNvSpPr>
            <p:nvPr/>
          </p:nvSpPr>
          <p:spPr bwMode="auto">
            <a:xfrm>
              <a:off x="2032" y="112"/>
              <a:ext cx="37" cy="42"/>
            </a:xfrm>
            <a:custGeom>
              <a:avLst/>
              <a:gdLst>
                <a:gd name="T0" fmla="*/ 63 w 34"/>
                <a:gd name="T1" fmla="*/ 1 h 36"/>
                <a:gd name="T2" fmla="*/ 75 w 34"/>
                <a:gd name="T3" fmla="*/ 161 h 36"/>
                <a:gd name="T4" fmla="*/ 46 w 34"/>
                <a:gd name="T5" fmla="*/ 170 h 36"/>
                <a:gd name="T6" fmla="*/ 0 w 34"/>
                <a:gd name="T7" fmla="*/ 166 h 36"/>
                <a:gd name="T8" fmla="*/ 53 w 34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6"/>
                <a:gd name="T17" fmla="*/ 34 w 34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6">
                  <a:moveTo>
                    <a:pt x="25" y="1"/>
                  </a:moveTo>
                  <a:cubicBezTo>
                    <a:pt x="34" y="7"/>
                    <a:pt x="32" y="20"/>
                    <a:pt x="29" y="29"/>
                  </a:cubicBezTo>
                  <a:cubicBezTo>
                    <a:pt x="25" y="36"/>
                    <a:pt x="26" y="34"/>
                    <a:pt x="18" y="32"/>
                  </a:cubicBezTo>
                  <a:cubicBezTo>
                    <a:pt x="12" y="31"/>
                    <a:pt x="6" y="32"/>
                    <a:pt x="0" y="31"/>
                  </a:cubicBezTo>
                  <a:cubicBezTo>
                    <a:pt x="11" y="24"/>
                    <a:pt x="28" y="17"/>
                    <a:pt x="21" y="0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52" name="Freeform 89"/>
            <p:cNvSpPr>
              <a:spLocks/>
            </p:cNvSpPr>
            <p:nvPr/>
          </p:nvSpPr>
          <p:spPr bwMode="auto">
            <a:xfrm>
              <a:off x="2002" y="101"/>
              <a:ext cx="22" cy="44"/>
            </a:xfrm>
            <a:custGeom>
              <a:avLst/>
              <a:gdLst>
                <a:gd name="T0" fmla="*/ 1 w 21"/>
                <a:gd name="T1" fmla="*/ 2 h 38"/>
                <a:gd name="T2" fmla="*/ 0 w 21"/>
                <a:gd name="T3" fmla="*/ 189 h 38"/>
                <a:gd name="T4" fmla="*/ 2 w 21"/>
                <a:gd name="T5" fmla="*/ 1 h 38"/>
                <a:gd name="T6" fmla="*/ 0 60000 65536"/>
                <a:gd name="T7" fmla="*/ 0 60000 65536"/>
                <a:gd name="T8" fmla="*/ 0 60000 65536"/>
                <a:gd name="T9" fmla="*/ 0 w 21"/>
                <a:gd name="T10" fmla="*/ 0 h 38"/>
                <a:gd name="T11" fmla="*/ 21 w 21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38">
                  <a:moveTo>
                    <a:pt x="1" y="2"/>
                  </a:moveTo>
                  <a:cubicBezTo>
                    <a:pt x="21" y="0"/>
                    <a:pt x="19" y="35"/>
                    <a:pt x="0" y="38"/>
                  </a:cubicBezTo>
                  <a:cubicBezTo>
                    <a:pt x="11" y="23"/>
                    <a:pt x="4" y="17"/>
                    <a:pt x="2" y="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53" name="Freeform 90"/>
            <p:cNvSpPr>
              <a:spLocks/>
            </p:cNvSpPr>
            <p:nvPr/>
          </p:nvSpPr>
          <p:spPr bwMode="auto">
            <a:xfrm>
              <a:off x="1922" y="117"/>
              <a:ext cx="29" cy="37"/>
            </a:xfrm>
            <a:custGeom>
              <a:avLst/>
              <a:gdLst>
                <a:gd name="T0" fmla="*/ 4 w 26"/>
                <a:gd name="T1" fmla="*/ 22 h 32"/>
                <a:gd name="T2" fmla="*/ 86 w 26"/>
                <a:gd name="T3" fmla="*/ 157 h 32"/>
                <a:gd name="T4" fmla="*/ 32 w 26"/>
                <a:gd name="T5" fmla="*/ 147 h 32"/>
                <a:gd name="T6" fmla="*/ 0 w 26"/>
                <a:gd name="T7" fmla="*/ 3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32"/>
                <a:gd name="T14" fmla="*/ 26 w 26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32">
                  <a:moveTo>
                    <a:pt x="4" y="4"/>
                  </a:moveTo>
                  <a:cubicBezTo>
                    <a:pt x="17" y="0"/>
                    <a:pt x="14" y="26"/>
                    <a:pt x="26" y="31"/>
                  </a:cubicBezTo>
                  <a:cubicBezTo>
                    <a:pt x="22" y="32"/>
                    <a:pt x="15" y="30"/>
                    <a:pt x="10" y="30"/>
                  </a:cubicBezTo>
                  <a:cubicBezTo>
                    <a:pt x="9" y="17"/>
                    <a:pt x="11" y="12"/>
                    <a:pt x="0" y="3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54" name="Freeform 91"/>
            <p:cNvSpPr>
              <a:spLocks/>
            </p:cNvSpPr>
            <p:nvPr/>
          </p:nvSpPr>
          <p:spPr bwMode="auto">
            <a:xfrm>
              <a:off x="2083" y="1141"/>
              <a:ext cx="105" cy="37"/>
            </a:xfrm>
            <a:custGeom>
              <a:avLst/>
              <a:gdLst>
                <a:gd name="T0" fmla="*/ 18 w 97"/>
                <a:gd name="T1" fmla="*/ 22 h 32"/>
                <a:gd name="T2" fmla="*/ 79 w 97"/>
                <a:gd name="T3" fmla="*/ 102 h 32"/>
                <a:gd name="T4" fmla="*/ 97 w 97"/>
                <a:gd name="T5" fmla="*/ 142 h 32"/>
                <a:gd name="T6" fmla="*/ 132 w 97"/>
                <a:gd name="T7" fmla="*/ 142 h 32"/>
                <a:gd name="T8" fmla="*/ 231 w 97"/>
                <a:gd name="T9" fmla="*/ 80 h 32"/>
                <a:gd name="T10" fmla="*/ 129 w 97"/>
                <a:gd name="T11" fmla="*/ 57 h 32"/>
                <a:gd name="T12" fmla="*/ 0 w 97"/>
                <a:gd name="T13" fmla="*/ 1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7"/>
                <a:gd name="T22" fmla="*/ 0 h 32"/>
                <a:gd name="T23" fmla="*/ 97 w 97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7" h="32">
                  <a:moveTo>
                    <a:pt x="7" y="4"/>
                  </a:moveTo>
                  <a:cubicBezTo>
                    <a:pt x="16" y="6"/>
                    <a:pt x="26" y="12"/>
                    <a:pt x="33" y="20"/>
                  </a:cubicBezTo>
                  <a:cubicBezTo>
                    <a:pt x="35" y="23"/>
                    <a:pt x="37" y="27"/>
                    <a:pt x="41" y="29"/>
                  </a:cubicBezTo>
                  <a:cubicBezTo>
                    <a:pt x="44" y="30"/>
                    <a:pt x="52" y="29"/>
                    <a:pt x="55" y="29"/>
                  </a:cubicBezTo>
                  <a:cubicBezTo>
                    <a:pt x="67" y="29"/>
                    <a:pt x="97" y="32"/>
                    <a:pt x="96" y="16"/>
                  </a:cubicBezTo>
                  <a:cubicBezTo>
                    <a:pt x="82" y="15"/>
                    <a:pt x="68" y="13"/>
                    <a:pt x="54" y="11"/>
                  </a:cubicBezTo>
                  <a:cubicBezTo>
                    <a:pt x="37" y="8"/>
                    <a:pt x="17" y="0"/>
                    <a:pt x="0" y="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55" name="Freeform 92"/>
            <p:cNvSpPr>
              <a:spLocks/>
            </p:cNvSpPr>
            <p:nvPr/>
          </p:nvSpPr>
          <p:spPr bwMode="auto">
            <a:xfrm>
              <a:off x="2282" y="600"/>
              <a:ext cx="33" cy="95"/>
            </a:xfrm>
            <a:custGeom>
              <a:avLst/>
              <a:gdLst>
                <a:gd name="T0" fmla="*/ 41 w 30"/>
                <a:gd name="T1" fmla="*/ 52 h 82"/>
                <a:gd name="T2" fmla="*/ 25 w 30"/>
                <a:gd name="T3" fmla="*/ 217 h 82"/>
                <a:gd name="T4" fmla="*/ 84 w 30"/>
                <a:gd name="T5" fmla="*/ 411 h 82"/>
                <a:gd name="T6" fmla="*/ 57 w 30"/>
                <a:gd name="T7" fmla="*/ 158 h 82"/>
                <a:gd name="T8" fmla="*/ 50 w 30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82"/>
                <a:gd name="T17" fmla="*/ 30 w 30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82">
                  <a:moveTo>
                    <a:pt x="14" y="10"/>
                  </a:moveTo>
                  <a:cubicBezTo>
                    <a:pt x="0" y="24"/>
                    <a:pt x="0" y="26"/>
                    <a:pt x="9" y="43"/>
                  </a:cubicBezTo>
                  <a:cubicBezTo>
                    <a:pt x="16" y="54"/>
                    <a:pt x="25" y="69"/>
                    <a:pt x="29" y="82"/>
                  </a:cubicBezTo>
                  <a:cubicBezTo>
                    <a:pt x="30" y="65"/>
                    <a:pt x="20" y="48"/>
                    <a:pt x="20" y="30"/>
                  </a:cubicBezTo>
                  <a:cubicBezTo>
                    <a:pt x="21" y="19"/>
                    <a:pt x="23" y="11"/>
                    <a:pt x="17" y="0"/>
                  </a:cubicBezTo>
                </a:path>
              </a:pathLst>
            </a:custGeom>
            <a:solidFill>
              <a:srgbClr val="F5BD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56" name="Freeform 93"/>
            <p:cNvSpPr>
              <a:spLocks/>
            </p:cNvSpPr>
            <p:nvPr/>
          </p:nvSpPr>
          <p:spPr bwMode="auto">
            <a:xfrm>
              <a:off x="1754" y="868"/>
              <a:ext cx="98" cy="166"/>
            </a:xfrm>
            <a:custGeom>
              <a:avLst/>
              <a:gdLst>
                <a:gd name="T0" fmla="*/ 120 w 90"/>
                <a:gd name="T1" fmla="*/ 24 h 144"/>
                <a:gd name="T2" fmla="*/ 83 w 90"/>
                <a:gd name="T3" fmla="*/ 211 h 144"/>
                <a:gd name="T4" fmla="*/ 70 w 90"/>
                <a:gd name="T5" fmla="*/ 373 h 144"/>
                <a:gd name="T6" fmla="*/ 41 w 90"/>
                <a:gd name="T7" fmla="*/ 471 h 144"/>
                <a:gd name="T8" fmla="*/ 1 w 90"/>
                <a:gd name="T9" fmla="*/ 536 h 144"/>
                <a:gd name="T10" fmla="*/ 117 w 90"/>
                <a:gd name="T11" fmla="*/ 689 h 144"/>
                <a:gd name="T12" fmla="*/ 110 w 90"/>
                <a:gd name="T13" fmla="*/ 401 h 144"/>
                <a:gd name="T14" fmla="*/ 143 w 90"/>
                <a:gd name="T15" fmla="*/ 267 h 144"/>
                <a:gd name="T16" fmla="*/ 229 w 90"/>
                <a:gd name="T17" fmla="*/ 297 h 144"/>
                <a:gd name="T18" fmla="*/ 120 w 90"/>
                <a:gd name="T19" fmla="*/ 0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0"/>
                <a:gd name="T31" fmla="*/ 0 h 144"/>
                <a:gd name="T32" fmla="*/ 90 w 90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0" h="144">
                  <a:moveTo>
                    <a:pt x="47" y="5"/>
                  </a:moveTo>
                  <a:cubicBezTo>
                    <a:pt x="49" y="20"/>
                    <a:pt x="37" y="31"/>
                    <a:pt x="33" y="44"/>
                  </a:cubicBezTo>
                  <a:cubicBezTo>
                    <a:pt x="30" y="53"/>
                    <a:pt x="33" y="66"/>
                    <a:pt x="28" y="79"/>
                  </a:cubicBezTo>
                  <a:cubicBezTo>
                    <a:pt x="25" y="86"/>
                    <a:pt x="21" y="93"/>
                    <a:pt x="16" y="99"/>
                  </a:cubicBezTo>
                  <a:cubicBezTo>
                    <a:pt x="10" y="105"/>
                    <a:pt x="0" y="105"/>
                    <a:pt x="1" y="113"/>
                  </a:cubicBezTo>
                  <a:cubicBezTo>
                    <a:pt x="2" y="127"/>
                    <a:pt x="36" y="141"/>
                    <a:pt x="46" y="144"/>
                  </a:cubicBezTo>
                  <a:cubicBezTo>
                    <a:pt x="23" y="122"/>
                    <a:pt x="29" y="107"/>
                    <a:pt x="43" y="83"/>
                  </a:cubicBezTo>
                  <a:cubicBezTo>
                    <a:pt x="46" y="77"/>
                    <a:pt x="50" y="59"/>
                    <a:pt x="56" y="56"/>
                  </a:cubicBezTo>
                  <a:cubicBezTo>
                    <a:pt x="63" y="52"/>
                    <a:pt x="82" y="61"/>
                    <a:pt x="90" y="62"/>
                  </a:cubicBezTo>
                  <a:cubicBezTo>
                    <a:pt x="88" y="39"/>
                    <a:pt x="47" y="22"/>
                    <a:pt x="47" y="0"/>
                  </a:cubicBezTo>
                </a:path>
              </a:pathLst>
            </a:custGeom>
            <a:solidFill>
              <a:srgbClr val="F9D1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57" name="Freeform 94"/>
            <p:cNvSpPr>
              <a:spLocks/>
            </p:cNvSpPr>
            <p:nvPr/>
          </p:nvSpPr>
          <p:spPr bwMode="auto">
            <a:xfrm>
              <a:off x="2172" y="843"/>
              <a:ext cx="233" cy="310"/>
            </a:xfrm>
            <a:custGeom>
              <a:avLst/>
              <a:gdLst>
                <a:gd name="T0" fmla="*/ 229 w 215"/>
                <a:gd name="T1" fmla="*/ 1270 h 268"/>
                <a:gd name="T2" fmla="*/ 380 w 215"/>
                <a:gd name="T3" fmla="*/ 1107 h 268"/>
                <a:gd name="T4" fmla="*/ 482 w 215"/>
                <a:gd name="T5" fmla="*/ 797 h 268"/>
                <a:gd name="T6" fmla="*/ 468 w 215"/>
                <a:gd name="T7" fmla="*/ 0 h 268"/>
                <a:gd name="T8" fmla="*/ 486 w 215"/>
                <a:gd name="T9" fmla="*/ 475 h 268"/>
                <a:gd name="T10" fmla="*/ 424 w 215"/>
                <a:gd name="T11" fmla="*/ 855 h 268"/>
                <a:gd name="T12" fmla="*/ 220 w 215"/>
                <a:gd name="T13" fmla="*/ 1226 h 268"/>
                <a:gd name="T14" fmla="*/ 92 w 215"/>
                <a:gd name="T15" fmla="*/ 1272 h 268"/>
                <a:gd name="T16" fmla="*/ 0 w 215"/>
                <a:gd name="T17" fmla="*/ 1305 h 268"/>
                <a:gd name="T18" fmla="*/ 182 w 215"/>
                <a:gd name="T19" fmla="*/ 1280 h 2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5"/>
                <a:gd name="T31" fmla="*/ 0 h 268"/>
                <a:gd name="T32" fmla="*/ 215 w 215"/>
                <a:gd name="T33" fmla="*/ 268 h 2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5" h="268">
                  <a:moveTo>
                    <a:pt x="94" y="256"/>
                  </a:moveTo>
                  <a:cubicBezTo>
                    <a:pt x="117" y="247"/>
                    <a:pt x="139" y="240"/>
                    <a:pt x="158" y="223"/>
                  </a:cubicBezTo>
                  <a:cubicBezTo>
                    <a:pt x="176" y="207"/>
                    <a:pt x="191" y="183"/>
                    <a:pt x="199" y="161"/>
                  </a:cubicBezTo>
                  <a:cubicBezTo>
                    <a:pt x="214" y="118"/>
                    <a:pt x="215" y="51"/>
                    <a:pt x="194" y="0"/>
                  </a:cubicBezTo>
                  <a:cubicBezTo>
                    <a:pt x="200" y="24"/>
                    <a:pt x="203" y="73"/>
                    <a:pt x="201" y="96"/>
                  </a:cubicBezTo>
                  <a:cubicBezTo>
                    <a:pt x="198" y="128"/>
                    <a:pt x="187" y="143"/>
                    <a:pt x="174" y="172"/>
                  </a:cubicBezTo>
                  <a:cubicBezTo>
                    <a:pt x="158" y="206"/>
                    <a:pt x="127" y="232"/>
                    <a:pt x="91" y="247"/>
                  </a:cubicBezTo>
                  <a:cubicBezTo>
                    <a:pt x="70" y="255"/>
                    <a:pt x="59" y="257"/>
                    <a:pt x="38" y="257"/>
                  </a:cubicBezTo>
                  <a:cubicBezTo>
                    <a:pt x="29" y="257"/>
                    <a:pt x="11" y="263"/>
                    <a:pt x="0" y="263"/>
                  </a:cubicBezTo>
                  <a:cubicBezTo>
                    <a:pt x="19" y="265"/>
                    <a:pt x="60" y="268"/>
                    <a:pt x="76" y="258"/>
                  </a:cubicBezTo>
                </a:path>
              </a:pathLst>
            </a:custGeom>
            <a:solidFill>
              <a:srgbClr val="F7C8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58" name="Freeform 95"/>
            <p:cNvSpPr>
              <a:spLocks/>
            </p:cNvSpPr>
            <p:nvPr/>
          </p:nvSpPr>
          <p:spPr bwMode="auto">
            <a:xfrm>
              <a:off x="1923" y="1003"/>
              <a:ext cx="302" cy="107"/>
            </a:xfrm>
            <a:custGeom>
              <a:avLst/>
              <a:gdLst>
                <a:gd name="T0" fmla="*/ 0 w 278"/>
                <a:gd name="T1" fmla="*/ 0 h 93"/>
                <a:gd name="T2" fmla="*/ 689 w 278"/>
                <a:gd name="T3" fmla="*/ 329 h 93"/>
                <a:gd name="T4" fmla="*/ 0 w 278"/>
                <a:gd name="T5" fmla="*/ 0 h 93"/>
                <a:gd name="T6" fmla="*/ 0 60000 65536"/>
                <a:gd name="T7" fmla="*/ 0 60000 65536"/>
                <a:gd name="T8" fmla="*/ 0 60000 65536"/>
                <a:gd name="T9" fmla="*/ 0 w 278"/>
                <a:gd name="T10" fmla="*/ 0 h 93"/>
                <a:gd name="T11" fmla="*/ 278 w 278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8" h="93">
                  <a:moveTo>
                    <a:pt x="0" y="0"/>
                  </a:moveTo>
                  <a:cubicBezTo>
                    <a:pt x="30" y="21"/>
                    <a:pt x="152" y="93"/>
                    <a:pt x="278" y="70"/>
                  </a:cubicBezTo>
                  <a:cubicBezTo>
                    <a:pt x="236" y="83"/>
                    <a:pt x="105" y="93"/>
                    <a:pt x="0" y="0"/>
                  </a:cubicBezTo>
                  <a:close/>
                </a:path>
              </a:pathLst>
            </a:custGeom>
            <a:solidFill>
              <a:srgbClr val="FE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59" name="Freeform 96"/>
            <p:cNvSpPr>
              <a:spLocks/>
            </p:cNvSpPr>
            <p:nvPr/>
          </p:nvSpPr>
          <p:spPr bwMode="auto">
            <a:xfrm>
              <a:off x="2068" y="351"/>
              <a:ext cx="189" cy="136"/>
            </a:xfrm>
            <a:custGeom>
              <a:avLst/>
              <a:gdLst>
                <a:gd name="T0" fmla="*/ 0 w 175"/>
                <a:gd name="T1" fmla="*/ 565 h 118"/>
                <a:gd name="T2" fmla="*/ 408 w 175"/>
                <a:gd name="T3" fmla="*/ 182 h 118"/>
                <a:gd name="T4" fmla="*/ 0 60000 65536"/>
                <a:gd name="T5" fmla="*/ 0 60000 65536"/>
                <a:gd name="T6" fmla="*/ 0 w 175"/>
                <a:gd name="T7" fmla="*/ 0 h 118"/>
                <a:gd name="T8" fmla="*/ 175 w 175"/>
                <a:gd name="T9" fmla="*/ 118 h 1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5" h="118">
                  <a:moveTo>
                    <a:pt x="0" y="118"/>
                  </a:moveTo>
                  <a:cubicBezTo>
                    <a:pt x="30" y="0"/>
                    <a:pt x="113" y="36"/>
                    <a:pt x="175" y="37"/>
                  </a:cubicBezTo>
                </a:path>
              </a:pathLst>
            </a:custGeom>
            <a:noFill/>
            <a:ln w="635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60" name="Freeform 97"/>
            <p:cNvSpPr>
              <a:spLocks/>
            </p:cNvSpPr>
            <p:nvPr/>
          </p:nvSpPr>
          <p:spPr bwMode="auto">
            <a:xfrm>
              <a:off x="2051" y="375"/>
              <a:ext cx="210" cy="168"/>
            </a:xfrm>
            <a:custGeom>
              <a:avLst/>
              <a:gdLst>
                <a:gd name="T0" fmla="*/ 33 w 193"/>
                <a:gd name="T1" fmla="*/ 476 h 145"/>
                <a:gd name="T2" fmla="*/ 26 w 193"/>
                <a:gd name="T3" fmla="*/ 524 h 145"/>
                <a:gd name="T4" fmla="*/ 0 w 193"/>
                <a:gd name="T5" fmla="*/ 728 h 145"/>
                <a:gd name="T6" fmla="*/ 4 w 193"/>
                <a:gd name="T7" fmla="*/ 736 h 145"/>
                <a:gd name="T8" fmla="*/ 36 w 193"/>
                <a:gd name="T9" fmla="*/ 531 h 145"/>
                <a:gd name="T10" fmla="*/ 46 w 193"/>
                <a:gd name="T11" fmla="*/ 484 h 145"/>
                <a:gd name="T12" fmla="*/ 398 w 193"/>
                <a:gd name="T13" fmla="*/ 66 h 145"/>
                <a:gd name="T14" fmla="*/ 487 w 193"/>
                <a:gd name="T15" fmla="*/ 70 h 145"/>
                <a:gd name="T16" fmla="*/ 487 w 193"/>
                <a:gd name="T17" fmla="*/ 70 h 145"/>
                <a:gd name="T18" fmla="*/ 402 w 193"/>
                <a:gd name="T19" fmla="*/ 57 h 145"/>
                <a:gd name="T20" fmla="*/ 33 w 193"/>
                <a:gd name="T21" fmla="*/ 476 h 1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3"/>
                <a:gd name="T34" fmla="*/ 0 h 145"/>
                <a:gd name="T35" fmla="*/ 193 w 193"/>
                <a:gd name="T36" fmla="*/ 145 h 1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3" h="145">
                  <a:moveTo>
                    <a:pt x="14" y="95"/>
                  </a:moveTo>
                  <a:cubicBezTo>
                    <a:pt x="11" y="104"/>
                    <a:pt x="11" y="104"/>
                    <a:pt x="11" y="104"/>
                  </a:cubicBezTo>
                  <a:cubicBezTo>
                    <a:pt x="7" y="117"/>
                    <a:pt x="3" y="128"/>
                    <a:pt x="0" y="144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7" y="129"/>
                    <a:pt x="10" y="119"/>
                    <a:pt x="15" y="105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50" y="4"/>
                    <a:pt x="110" y="8"/>
                    <a:pt x="158" y="13"/>
                  </a:cubicBezTo>
                  <a:cubicBezTo>
                    <a:pt x="170" y="14"/>
                    <a:pt x="183" y="15"/>
                    <a:pt x="193" y="14"/>
                  </a:cubicBezTo>
                  <a:cubicBezTo>
                    <a:pt x="193" y="14"/>
                    <a:pt x="193" y="14"/>
                    <a:pt x="193" y="14"/>
                  </a:cubicBezTo>
                  <a:cubicBezTo>
                    <a:pt x="183" y="14"/>
                    <a:pt x="171" y="12"/>
                    <a:pt x="159" y="11"/>
                  </a:cubicBezTo>
                  <a:cubicBezTo>
                    <a:pt x="109" y="6"/>
                    <a:pt x="47" y="0"/>
                    <a:pt x="14" y="95"/>
                  </a:cubicBezTo>
                  <a:close/>
                </a:path>
              </a:pathLst>
            </a:custGeom>
            <a:solidFill>
              <a:srgbClr val="479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61" name="Freeform 98"/>
            <p:cNvSpPr>
              <a:spLocks/>
            </p:cNvSpPr>
            <p:nvPr/>
          </p:nvSpPr>
          <p:spPr bwMode="auto">
            <a:xfrm>
              <a:off x="1713" y="701"/>
              <a:ext cx="42" cy="60"/>
            </a:xfrm>
            <a:custGeom>
              <a:avLst/>
              <a:gdLst>
                <a:gd name="T0" fmla="*/ 48 w 39"/>
                <a:gd name="T1" fmla="*/ 55 h 52"/>
                <a:gd name="T2" fmla="*/ 1 w 39"/>
                <a:gd name="T3" fmla="*/ 1 h 52"/>
                <a:gd name="T4" fmla="*/ 4 w 39"/>
                <a:gd name="T5" fmla="*/ 50 h 52"/>
                <a:gd name="T6" fmla="*/ 43 w 39"/>
                <a:gd name="T7" fmla="*/ 159 h 52"/>
                <a:gd name="T8" fmla="*/ 72 w 39"/>
                <a:gd name="T9" fmla="*/ 217 h 52"/>
                <a:gd name="T10" fmla="*/ 87 w 39"/>
                <a:gd name="T11" fmla="*/ 250 h 52"/>
                <a:gd name="T12" fmla="*/ 84 w 39"/>
                <a:gd name="T13" fmla="*/ 158 h 52"/>
                <a:gd name="T14" fmla="*/ 48 w 39"/>
                <a:gd name="T15" fmla="*/ 55 h 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52"/>
                <a:gd name="T26" fmla="*/ 39 w 39"/>
                <a:gd name="T27" fmla="*/ 52 h 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52">
                  <a:moveTo>
                    <a:pt x="21" y="11"/>
                  </a:moveTo>
                  <a:cubicBezTo>
                    <a:pt x="17" y="9"/>
                    <a:pt x="7" y="0"/>
                    <a:pt x="1" y="1"/>
                  </a:cubicBezTo>
                  <a:cubicBezTo>
                    <a:pt x="2" y="5"/>
                    <a:pt x="0" y="4"/>
                    <a:pt x="4" y="10"/>
                  </a:cubicBezTo>
                  <a:cubicBezTo>
                    <a:pt x="8" y="17"/>
                    <a:pt x="13" y="26"/>
                    <a:pt x="19" y="33"/>
                  </a:cubicBezTo>
                  <a:cubicBezTo>
                    <a:pt x="26" y="41"/>
                    <a:pt x="27" y="43"/>
                    <a:pt x="32" y="45"/>
                  </a:cubicBezTo>
                  <a:cubicBezTo>
                    <a:pt x="35" y="46"/>
                    <a:pt x="37" y="50"/>
                    <a:pt x="39" y="52"/>
                  </a:cubicBezTo>
                  <a:cubicBezTo>
                    <a:pt x="39" y="45"/>
                    <a:pt x="38" y="36"/>
                    <a:pt x="37" y="32"/>
                  </a:cubicBezTo>
                  <a:cubicBezTo>
                    <a:pt x="34" y="21"/>
                    <a:pt x="30" y="16"/>
                    <a:pt x="21" y="11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62" name="Freeform 99"/>
            <p:cNvSpPr>
              <a:spLocks/>
            </p:cNvSpPr>
            <p:nvPr/>
          </p:nvSpPr>
          <p:spPr bwMode="auto">
            <a:xfrm>
              <a:off x="1694" y="574"/>
              <a:ext cx="208" cy="194"/>
            </a:xfrm>
            <a:custGeom>
              <a:avLst/>
              <a:gdLst>
                <a:gd name="T0" fmla="*/ 286 w 192"/>
                <a:gd name="T1" fmla="*/ 739 h 168"/>
                <a:gd name="T2" fmla="*/ 299 w 192"/>
                <a:gd name="T3" fmla="*/ 699 h 168"/>
                <a:gd name="T4" fmla="*/ 341 w 192"/>
                <a:gd name="T5" fmla="*/ 671 h 168"/>
                <a:gd name="T6" fmla="*/ 366 w 192"/>
                <a:gd name="T7" fmla="*/ 663 h 168"/>
                <a:gd name="T8" fmla="*/ 378 w 192"/>
                <a:gd name="T9" fmla="*/ 663 h 168"/>
                <a:gd name="T10" fmla="*/ 406 w 192"/>
                <a:gd name="T11" fmla="*/ 619 h 168"/>
                <a:gd name="T12" fmla="*/ 453 w 192"/>
                <a:gd name="T13" fmla="*/ 570 h 168"/>
                <a:gd name="T14" fmla="*/ 457 w 192"/>
                <a:gd name="T15" fmla="*/ 570 h 168"/>
                <a:gd name="T16" fmla="*/ 460 w 192"/>
                <a:gd name="T17" fmla="*/ 445 h 168"/>
                <a:gd name="T18" fmla="*/ 406 w 192"/>
                <a:gd name="T19" fmla="*/ 367 h 168"/>
                <a:gd name="T20" fmla="*/ 390 w 192"/>
                <a:gd name="T21" fmla="*/ 303 h 168"/>
                <a:gd name="T22" fmla="*/ 365 w 192"/>
                <a:gd name="T23" fmla="*/ 251 h 168"/>
                <a:gd name="T24" fmla="*/ 278 w 192"/>
                <a:gd name="T25" fmla="*/ 32 h 168"/>
                <a:gd name="T26" fmla="*/ 230 w 192"/>
                <a:gd name="T27" fmla="*/ 21 h 168"/>
                <a:gd name="T28" fmla="*/ 193 w 192"/>
                <a:gd name="T29" fmla="*/ 0 h 168"/>
                <a:gd name="T30" fmla="*/ 129 w 192"/>
                <a:gd name="T31" fmla="*/ 28 h 168"/>
                <a:gd name="T32" fmla="*/ 55 w 192"/>
                <a:gd name="T33" fmla="*/ 67 h 168"/>
                <a:gd name="T34" fmla="*/ 1 w 192"/>
                <a:gd name="T35" fmla="*/ 188 h 168"/>
                <a:gd name="T36" fmla="*/ 3 w 192"/>
                <a:gd name="T37" fmla="*/ 267 h 168"/>
                <a:gd name="T38" fmla="*/ 5 w 192"/>
                <a:gd name="T39" fmla="*/ 350 h 168"/>
                <a:gd name="T40" fmla="*/ 18 w 192"/>
                <a:gd name="T41" fmla="*/ 410 h 168"/>
                <a:gd name="T42" fmla="*/ 30 w 192"/>
                <a:gd name="T43" fmla="*/ 475 h 168"/>
                <a:gd name="T44" fmla="*/ 47 w 192"/>
                <a:gd name="T45" fmla="*/ 529 h 168"/>
                <a:gd name="T46" fmla="*/ 52 w 192"/>
                <a:gd name="T47" fmla="*/ 587 h 168"/>
                <a:gd name="T48" fmla="*/ 89 w 192"/>
                <a:gd name="T49" fmla="*/ 699 h 168"/>
                <a:gd name="T50" fmla="*/ 119 w 192"/>
                <a:gd name="T51" fmla="*/ 756 h 168"/>
                <a:gd name="T52" fmla="*/ 150 w 192"/>
                <a:gd name="T53" fmla="*/ 807 h 168"/>
                <a:gd name="T54" fmla="*/ 182 w 192"/>
                <a:gd name="T55" fmla="*/ 815 h 168"/>
                <a:gd name="T56" fmla="*/ 286 w 192"/>
                <a:gd name="T57" fmla="*/ 739 h 1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2"/>
                <a:gd name="T88" fmla="*/ 0 h 168"/>
                <a:gd name="T89" fmla="*/ 192 w 192"/>
                <a:gd name="T90" fmla="*/ 168 h 16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2" h="168">
                  <a:moveTo>
                    <a:pt x="117" y="152"/>
                  </a:moveTo>
                  <a:cubicBezTo>
                    <a:pt x="125" y="143"/>
                    <a:pt x="125" y="143"/>
                    <a:pt x="125" y="143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41" y="138"/>
                    <a:pt x="152" y="137"/>
                    <a:pt x="152" y="137"/>
                  </a:cubicBezTo>
                  <a:cubicBezTo>
                    <a:pt x="153" y="137"/>
                    <a:pt x="157" y="137"/>
                    <a:pt x="157" y="137"/>
                  </a:cubicBezTo>
                  <a:cubicBezTo>
                    <a:pt x="168" y="127"/>
                    <a:pt x="168" y="127"/>
                    <a:pt x="168" y="127"/>
                  </a:cubicBezTo>
                  <a:cubicBezTo>
                    <a:pt x="168" y="127"/>
                    <a:pt x="187" y="118"/>
                    <a:pt x="188" y="118"/>
                  </a:cubicBezTo>
                  <a:cubicBezTo>
                    <a:pt x="188" y="118"/>
                    <a:pt x="188" y="118"/>
                    <a:pt x="189" y="118"/>
                  </a:cubicBezTo>
                  <a:cubicBezTo>
                    <a:pt x="189" y="107"/>
                    <a:pt x="192" y="98"/>
                    <a:pt x="190" y="91"/>
                  </a:cubicBezTo>
                  <a:cubicBezTo>
                    <a:pt x="192" y="81"/>
                    <a:pt x="173" y="81"/>
                    <a:pt x="168" y="75"/>
                  </a:cubicBezTo>
                  <a:cubicBezTo>
                    <a:pt x="164" y="71"/>
                    <a:pt x="164" y="66"/>
                    <a:pt x="161" y="62"/>
                  </a:cubicBezTo>
                  <a:cubicBezTo>
                    <a:pt x="158" y="57"/>
                    <a:pt x="154" y="56"/>
                    <a:pt x="151" y="52"/>
                  </a:cubicBezTo>
                  <a:cubicBezTo>
                    <a:pt x="138" y="39"/>
                    <a:pt x="136" y="14"/>
                    <a:pt x="116" y="7"/>
                  </a:cubicBezTo>
                  <a:cubicBezTo>
                    <a:pt x="112" y="5"/>
                    <a:pt x="103" y="5"/>
                    <a:pt x="95" y="4"/>
                  </a:cubicBezTo>
                  <a:cubicBezTo>
                    <a:pt x="88" y="3"/>
                    <a:pt x="84" y="0"/>
                    <a:pt x="79" y="0"/>
                  </a:cubicBezTo>
                  <a:cubicBezTo>
                    <a:pt x="69" y="0"/>
                    <a:pt x="63" y="4"/>
                    <a:pt x="54" y="6"/>
                  </a:cubicBezTo>
                  <a:cubicBezTo>
                    <a:pt x="46" y="8"/>
                    <a:pt x="29" y="11"/>
                    <a:pt x="23" y="14"/>
                  </a:cubicBezTo>
                  <a:cubicBezTo>
                    <a:pt x="13" y="20"/>
                    <a:pt x="5" y="29"/>
                    <a:pt x="1" y="39"/>
                  </a:cubicBezTo>
                  <a:cubicBezTo>
                    <a:pt x="1" y="46"/>
                    <a:pt x="3" y="49"/>
                    <a:pt x="3" y="55"/>
                  </a:cubicBezTo>
                  <a:cubicBezTo>
                    <a:pt x="3" y="61"/>
                    <a:pt x="0" y="65"/>
                    <a:pt x="5" y="72"/>
                  </a:cubicBezTo>
                  <a:cubicBezTo>
                    <a:pt x="10" y="78"/>
                    <a:pt x="7" y="76"/>
                    <a:pt x="7" y="84"/>
                  </a:cubicBezTo>
                  <a:cubicBezTo>
                    <a:pt x="7" y="92"/>
                    <a:pt x="9" y="92"/>
                    <a:pt x="13" y="98"/>
                  </a:cubicBezTo>
                  <a:cubicBezTo>
                    <a:pt x="18" y="104"/>
                    <a:pt x="17" y="104"/>
                    <a:pt x="19" y="109"/>
                  </a:cubicBezTo>
                  <a:cubicBezTo>
                    <a:pt x="21" y="115"/>
                    <a:pt x="18" y="113"/>
                    <a:pt x="22" y="120"/>
                  </a:cubicBezTo>
                  <a:cubicBezTo>
                    <a:pt x="26" y="127"/>
                    <a:pt x="31" y="136"/>
                    <a:pt x="37" y="143"/>
                  </a:cubicBezTo>
                  <a:cubicBezTo>
                    <a:pt x="44" y="151"/>
                    <a:pt x="45" y="153"/>
                    <a:pt x="50" y="155"/>
                  </a:cubicBezTo>
                  <a:cubicBezTo>
                    <a:pt x="55" y="157"/>
                    <a:pt x="55" y="164"/>
                    <a:pt x="61" y="165"/>
                  </a:cubicBezTo>
                  <a:cubicBezTo>
                    <a:pt x="67" y="166"/>
                    <a:pt x="68" y="168"/>
                    <a:pt x="76" y="167"/>
                  </a:cubicBezTo>
                  <a:cubicBezTo>
                    <a:pt x="84" y="168"/>
                    <a:pt x="95" y="150"/>
                    <a:pt x="117" y="152"/>
                  </a:cubicBezTo>
                  <a:close/>
                </a:path>
              </a:pathLst>
            </a:custGeom>
            <a:solidFill>
              <a:srgbClr val="63A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63" name="Freeform 100"/>
            <p:cNvSpPr>
              <a:spLocks/>
            </p:cNvSpPr>
            <p:nvPr/>
          </p:nvSpPr>
          <p:spPr bwMode="auto">
            <a:xfrm>
              <a:off x="1695" y="593"/>
              <a:ext cx="53" cy="63"/>
            </a:xfrm>
            <a:custGeom>
              <a:avLst/>
              <a:gdLst>
                <a:gd name="T0" fmla="*/ 115 w 49"/>
                <a:gd name="T1" fmla="*/ 0 h 54"/>
                <a:gd name="T2" fmla="*/ 34 w 49"/>
                <a:gd name="T3" fmla="*/ 293 h 54"/>
                <a:gd name="T4" fmla="*/ 115 w 49"/>
                <a:gd name="T5" fmla="*/ 0 h 54"/>
                <a:gd name="T6" fmla="*/ 0 60000 65536"/>
                <a:gd name="T7" fmla="*/ 0 60000 65536"/>
                <a:gd name="T8" fmla="*/ 0 60000 65536"/>
                <a:gd name="T9" fmla="*/ 0 w 49"/>
                <a:gd name="T10" fmla="*/ 0 h 54"/>
                <a:gd name="T11" fmla="*/ 49 w 49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" h="54">
                  <a:moveTo>
                    <a:pt x="49" y="0"/>
                  </a:moveTo>
                  <a:cubicBezTo>
                    <a:pt x="32" y="4"/>
                    <a:pt x="0" y="14"/>
                    <a:pt x="15" y="54"/>
                  </a:cubicBezTo>
                  <a:cubicBezTo>
                    <a:pt x="12" y="34"/>
                    <a:pt x="20" y="9"/>
                    <a:pt x="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64" name="Freeform 101"/>
            <p:cNvSpPr>
              <a:spLocks/>
            </p:cNvSpPr>
            <p:nvPr/>
          </p:nvSpPr>
          <p:spPr bwMode="auto">
            <a:xfrm>
              <a:off x="1864" y="670"/>
              <a:ext cx="65" cy="63"/>
            </a:xfrm>
            <a:custGeom>
              <a:avLst/>
              <a:gdLst>
                <a:gd name="T0" fmla="*/ 143 w 60"/>
                <a:gd name="T1" fmla="*/ 0 h 55"/>
                <a:gd name="T2" fmla="*/ 141 w 60"/>
                <a:gd name="T3" fmla="*/ 29 h 55"/>
                <a:gd name="T4" fmla="*/ 139 w 60"/>
                <a:gd name="T5" fmla="*/ 54 h 55"/>
                <a:gd name="T6" fmla="*/ 81 w 60"/>
                <a:gd name="T7" fmla="*/ 163 h 55"/>
                <a:gd name="T8" fmla="*/ 0 w 60"/>
                <a:gd name="T9" fmla="*/ 245 h 55"/>
                <a:gd name="T10" fmla="*/ 81 w 60"/>
                <a:gd name="T11" fmla="*/ 33 h 55"/>
                <a:gd name="T12" fmla="*/ 81 w 60"/>
                <a:gd name="T13" fmla="*/ 22 h 55"/>
                <a:gd name="T14" fmla="*/ 78 w 60"/>
                <a:gd name="T15" fmla="*/ 19 h 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0"/>
                <a:gd name="T25" fmla="*/ 0 h 55"/>
                <a:gd name="T26" fmla="*/ 60 w 60"/>
                <a:gd name="T27" fmla="*/ 55 h 5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0" h="55">
                  <a:moveTo>
                    <a:pt x="60" y="0"/>
                  </a:moveTo>
                  <a:cubicBezTo>
                    <a:pt x="59" y="2"/>
                    <a:pt x="59" y="4"/>
                    <a:pt x="58" y="7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5" y="25"/>
                    <a:pt x="33" y="37"/>
                  </a:cubicBezTo>
                  <a:cubicBezTo>
                    <a:pt x="21" y="44"/>
                    <a:pt x="9" y="44"/>
                    <a:pt x="0" y="55"/>
                  </a:cubicBezTo>
                  <a:cubicBezTo>
                    <a:pt x="2" y="35"/>
                    <a:pt x="31" y="34"/>
                    <a:pt x="33" y="8"/>
                  </a:cubicBezTo>
                  <a:cubicBezTo>
                    <a:pt x="34" y="8"/>
                    <a:pt x="33" y="5"/>
                    <a:pt x="33" y="5"/>
                  </a:cubicBezTo>
                  <a:cubicBezTo>
                    <a:pt x="33" y="5"/>
                    <a:pt x="33" y="4"/>
                    <a:pt x="32" y="4"/>
                  </a:cubicBezTo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65" name="Freeform 102"/>
            <p:cNvSpPr>
              <a:spLocks/>
            </p:cNvSpPr>
            <p:nvPr/>
          </p:nvSpPr>
          <p:spPr bwMode="auto">
            <a:xfrm>
              <a:off x="1778" y="723"/>
              <a:ext cx="86" cy="66"/>
            </a:xfrm>
            <a:custGeom>
              <a:avLst/>
              <a:gdLst>
                <a:gd name="T0" fmla="*/ 0 w 79"/>
                <a:gd name="T1" fmla="*/ 186 h 57"/>
                <a:gd name="T2" fmla="*/ 202 w 79"/>
                <a:gd name="T3" fmla="*/ 45 h 57"/>
                <a:gd name="T4" fmla="*/ 106 w 79"/>
                <a:gd name="T5" fmla="*/ 168 h 57"/>
                <a:gd name="T6" fmla="*/ 90 w 79"/>
                <a:gd name="T7" fmla="*/ 254 h 57"/>
                <a:gd name="T8" fmla="*/ 107 w 79"/>
                <a:gd name="T9" fmla="*/ 286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57"/>
                <a:gd name="T17" fmla="*/ 79 w 79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57">
                  <a:moveTo>
                    <a:pt x="0" y="37"/>
                  </a:moveTo>
                  <a:cubicBezTo>
                    <a:pt x="11" y="34"/>
                    <a:pt x="49" y="0"/>
                    <a:pt x="79" y="9"/>
                  </a:cubicBezTo>
                  <a:cubicBezTo>
                    <a:pt x="56" y="3"/>
                    <a:pt x="44" y="28"/>
                    <a:pt x="41" y="34"/>
                  </a:cubicBezTo>
                  <a:cubicBezTo>
                    <a:pt x="37" y="41"/>
                    <a:pt x="32" y="48"/>
                    <a:pt x="36" y="51"/>
                  </a:cubicBezTo>
                  <a:cubicBezTo>
                    <a:pt x="38" y="53"/>
                    <a:pt x="40" y="55"/>
                    <a:pt x="42" y="57"/>
                  </a:cubicBezTo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66" name="Freeform 103"/>
            <p:cNvSpPr>
              <a:spLocks/>
            </p:cNvSpPr>
            <p:nvPr/>
          </p:nvSpPr>
          <p:spPr bwMode="auto">
            <a:xfrm>
              <a:off x="1862" y="673"/>
              <a:ext cx="81" cy="72"/>
            </a:xfrm>
            <a:custGeom>
              <a:avLst/>
              <a:gdLst>
                <a:gd name="T0" fmla="*/ 0 w 75"/>
                <a:gd name="T1" fmla="*/ 293 h 62"/>
                <a:gd name="T2" fmla="*/ 99 w 75"/>
                <a:gd name="T3" fmla="*/ 217 h 62"/>
                <a:gd name="T4" fmla="*/ 175 w 75"/>
                <a:gd name="T5" fmla="*/ 0 h 62"/>
                <a:gd name="T6" fmla="*/ 139 w 75"/>
                <a:gd name="T7" fmla="*/ 101 h 62"/>
                <a:gd name="T8" fmla="*/ 99 w 75"/>
                <a:gd name="T9" fmla="*/ 166 h 62"/>
                <a:gd name="T10" fmla="*/ 3 w 75"/>
                <a:gd name="T11" fmla="*/ 285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62"/>
                <a:gd name="T20" fmla="*/ 75 w 75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62">
                  <a:moveTo>
                    <a:pt x="0" y="57"/>
                  </a:moveTo>
                  <a:cubicBezTo>
                    <a:pt x="16" y="62"/>
                    <a:pt x="31" y="50"/>
                    <a:pt x="43" y="42"/>
                  </a:cubicBezTo>
                  <a:cubicBezTo>
                    <a:pt x="58" y="30"/>
                    <a:pt x="74" y="21"/>
                    <a:pt x="75" y="0"/>
                  </a:cubicBezTo>
                  <a:cubicBezTo>
                    <a:pt x="69" y="4"/>
                    <a:pt x="65" y="13"/>
                    <a:pt x="59" y="19"/>
                  </a:cubicBezTo>
                  <a:cubicBezTo>
                    <a:pt x="54" y="24"/>
                    <a:pt x="49" y="28"/>
                    <a:pt x="43" y="32"/>
                  </a:cubicBezTo>
                  <a:cubicBezTo>
                    <a:pt x="31" y="42"/>
                    <a:pt x="17" y="49"/>
                    <a:pt x="3" y="55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67" name="Freeform 104"/>
            <p:cNvSpPr>
              <a:spLocks/>
            </p:cNvSpPr>
            <p:nvPr/>
          </p:nvSpPr>
          <p:spPr bwMode="auto">
            <a:xfrm>
              <a:off x="1863" y="669"/>
              <a:ext cx="33" cy="54"/>
            </a:xfrm>
            <a:custGeom>
              <a:avLst/>
              <a:gdLst>
                <a:gd name="T0" fmla="*/ 32 w 31"/>
                <a:gd name="T1" fmla="*/ 0 h 47"/>
                <a:gd name="T2" fmla="*/ 51 w 31"/>
                <a:gd name="T3" fmla="*/ 91 h 47"/>
                <a:gd name="T4" fmla="*/ 0 w 31"/>
                <a:gd name="T5" fmla="*/ 215 h 47"/>
                <a:gd name="T6" fmla="*/ 30 w 31"/>
                <a:gd name="T7" fmla="*/ 121 h 47"/>
                <a:gd name="T8" fmla="*/ 32 w 31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47"/>
                <a:gd name="T17" fmla="*/ 31 w 31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47">
                  <a:moveTo>
                    <a:pt x="17" y="0"/>
                  </a:moveTo>
                  <a:cubicBezTo>
                    <a:pt x="27" y="2"/>
                    <a:pt x="31" y="12"/>
                    <a:pt x="25" y="20"/>
                  </a:cubicBezTo>
                  <a:cubicBezTo>
                    <a:pt x="20" y="28"/>
                    <a:pt x="1" y="40"/>
                    <a:pt x="0" y="47"/>
                  </a:cubicBezTo>
                  <a:cubicBezTo>
                    <a:pt x="2" y="37"/>
                    <a:pt x="8" y="32"/>
                    <a:pt x="16" y="26"/>
                  </a:cubicBezTo>
                  <a:cubicBezTo>
                    <a:pt x="23" y="19"/>
                    <a:pt x="30" y="5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68" name="Freeform 105"/>
            <p:cNvSpPr>
              <a:spLocks/>
            </p:cNvSpPr>
            <p:nvPr/>
          </p:nvSpPr>
          <p:spPr bwMode="auto">
            <a:xfrm>
              <a:off x="2163" y="578"/>
              <a:ext cx="89" cy="85"/>
            </a:xfrm>
            <a:custGeom>
              <a:avLst/>
              <a:gdLst>
                <a:gd name="T0" fmla="*/ 195 w 82"/>
                <a:gd name="T1" fmla="*/ 0 h 73"/>
                <a:gd name="T2" fmla="*/ 156 w 82"/>
                <a:gd name="T3" fmla="*/ 171 h 73"/>
                <a:gd name="T4" fmla="*/ 0 w 82"/>
                <a:gd name="T5" fmla="*/ 256 h 73"/>
                <a:gd name="T6" fmla="*/ 193 w 82"/>
                <a:gd name="T7" fmla="*/ 332 h 73"/>
                <a:gd name="T8" fmla="*/ 205 w 82"/>
                <a:gd name="T9" fmla="*/ 390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73"/>
                <a:gd name="T17" fmla="*/ 82 w 82"/>
                <a:gd name="T18" fmla="*/ 73 h 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73">
                  <a:moveTo>
                    <a:pt x="80" y="0"/>
                  </a:moveTo>
                  <a:cubicBezTo>
                    <a:pt x="79" y="6"/>
                    <a:pt x="80" y="18"/>
                    <a:pt x="64" y="33"/>
                  </a:cubicBezTo>
                  <a:cubicBezTo>
                    <a:pt x="47" y="44"/>
                    <a:pt x="13" y="36"/>
                    <a:pt x="0" y="48"/>
                  </a:cubicBezTo>
                  <a:cubicBezTo>
                    <a:pt x="18" y="43"/>
                    <a:pt x="73" y="54"/>
                    <a:pt x="78" y="62"/>
                  </a:cubicBezTo>
                  <a:cubicBezTo>
                    <a:pt x="80" y="66"/>
                    <a:pt x="80" y="68"/>
                    <a:pt x="82" y="73"/>
                  </a:cubicBezTo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69" name="Line 106"/>
            <p:cNvSpPr>
              <a:spLocks noChangeShapeType="1"/>
            </p:cNvSpPr>
            <p:nvPr/>
          </p:nvSpPr>
          <p:spPr bwMode="auto">
            <a:xfrm>
              <a:off x="1680" y="615"/>
              <a:ext cx="15" cy="6"/>
            </a:xfrm>
            <a:prstGeom prst="lin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70" name="Line 107"/>
            <p:cNvSpPr>
              <a:spLocks noChangeShapeType="1"/>
            </p:cNvSpPr>
            <p:nvPr/>
          </p:nvSpPr>
          <p:spPr bwMode="auto">
            <a:xfrm flipV="1">
              <a:off x="1830" y="576"/>
              <a:ext cx="8" cy="14"/>
            </a:xfrm>
            <a:prstGeom prst="lin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71" name="Freeform 108"/>
            <p:cNvSpPr>
              <a:spLocks/>
            </p:cNvSpPr>
            <p:nvPr/>
          </p:nvSpPr>
          <p:spPr bwMode="auto">
            <a:xfrm>
              <a:off x="1578" y="539"/>
              <a:ext cx="74" cy="52"/>
            </a:xfrm>
            <a:custGeom>
              <a:avLst/>
              <a:gdLst>
                <a:gd name="T0" fmla="*/ 130 w 69"/>
                <a:gd name="T1" fmla="*/ 217 h 45"/>
                <a:gd name="T2" fmla="*/ 149 w 69"/>
                <a:gd name="T3" fmla="*/ 1 h 45"/>
                <a:gd name="T4" fmla="*/ 31 w 69"/>
                <a:gd name="T5" fmla="*/ 2 h 45"/>
                <a:gd name="T6" fmla="*/ 41 w 69"/>
                <a:gd name="T7" fmla="*/ 213 h 45"/>
                <a:gd name="T8" fmla="*/ 130 w 69"/>
                <a:gd name="T9" fmla="*/ 21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60" y="45"/>
                  </a:moveTo>
                  <a:cubicBezTo>
                    <a:pt x="62" y="26"/>
                    <a:pt x="65" y="12"/>
                    <a:pt x="69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6" y="3"/>
                    <a:pt x="0" y="39"/>
                    <a:pt x="19" y="43"/>
                  </a:cubicBezTo>
                  <a:cubicBezTo>
                    <a:pt x="29" y="45"/>
                    <a:pt x="44" y="45"/>
                    <a:pt x="60" y="45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72" name="Freeform 109"/>
            <p:cNvSpPr>
              <a:spLocks/>
            </p:cNvSpPr>
            <p:nvPr/>
          </p:nvSpPr>
          <p:spPr bwMode="auto">
            <a:xfrm>
              <a:off x="1605" y="261"/>
              <a:ext cx="79" cy="101"/>
            </a:xfrm>
            <a:custGeom>
              <a:avLst/>
              <a:gdLst>
                <a:gd name="T0" fmla="*/ 173 w 73"/>
                <a:gd name="T1" fmla="*/ 57 h 87"/>
                <a:gd name="T2" fmla="*/ 66 w 73"/>
                <a:gd name="T3" fmla="*/ 0 h 87"/>
                <a:gd name="T4" fmla="*/ 40 w 73"/>
                <a:gd name="T5" fmla="*/ 187 h 87"/>
                <a:gd name="T6" fmla="*/ 127 w 73"/>
                <a:gd name="T7" fmla="*/ 231 h 87"/>
                <a:gd name="T8" fmla="*/ 31 w 73"/>
                <a:gd name="T9" fmla="*/ 240 h 87"/>
                <a:gd name="T10" fmla="*/ 43 w 73"/>
                <a:gd name="T11" fmla="*/ 443 h 87"/>
                <a:gd name="T12" fmla="*/ 173 w 73"/>
                <a:gd name="T13" fmla="*/ 447 h 87"/>
                <a:gd name="T14" fmla="*/ 173 w 73"/>
                <a:gd name="T15" fmla="*/ 57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2" y="7"/>
                    <a:pt x="35" y="2"/>
                    <a:pt x="28" y="0"/>
                  </a:cubicBezTo>
                  <a:cubicBezTo>
                    <a:pt x="13" y="1"/>
                    <a:pt x="6" y="26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2" y="46"/>
                    <a:pt x="14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4" y="86"/>
                    <a:pt x="56" y="87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73" name="Oval 110"/>
            <p:cNvSpPr>
              <a:spLocks noChangeArrowheads="1"/>
            </p:cNvSpPr>
            <p:nvPr/>
          </p:nvSpPr>
          <p:spPr bwMode="auto">
            <a:xfrm>
              <a:off x="1687" y="208"/>
              <a:ext cx="125" cy="32"/>
            </a:xfrm>
            <a:prstGeom prst="ellips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117274" name="Freeform 111"/>
            <p:cNvSpPr>
              <a:spLocks/>
            </p:cNvSpPr>
            <p:nvPr/>
          </p:nvSpPr>
          <p:spPr bwMode="auto">
            <a:xfrm>
              <a:off x="2013" y="137"/>
              <a:ext cx="10" cy="7"/>
            </a:xfrm>
            <a:custGeom>
              <a:avLst/>
              <a:gdLst>
                <a:gd name="T0" fmla="*/ 0 w 9"/>
                <a:gd name="T1" fmla="*/ 32 h 6"/>
                <a:gd name="T2" fmla="*/ 27 w 9"/>
                <a:gd name="T3" fmla="*/ 0 h 6"/>
                <a:gd name="T4" fmla="*/ 0 60000 65536"/>
                <a:gd name="T5" fmla="*/ 0 60000 65536"/>
                <a:gd name="T6" fmla="*/ 0 w 9"/>
                <a:gd name="T7" fmla="*/ 0 h 6"/>
                <a:gd name="T8" fmla="*/ 9 w 9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6">
                  <a:moveTo>
                    <a:pt x="0" y="6"/>
                  </a:moveTo>
                  <a:cubicBezTo>
                    <a:pt x="2" y="6"/>
                    <a:pt x="6" y="3"/>
                    <a:pt x="9" y="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75" name="Freeform 112"/>
            <p:cNvSpPr>
              <a:spLocks/>
            </p:cNvSpPr>
            <p:nvPr/>
          </p:nvSpPr>
          <p:spPr bwMode="auto">
            <a:xfrm>
              <a:off x="1927" y="281"/>
              <a:ext cx="353" cy="330"/>
            </a:xfrm>
            <a:custGeom>
              <a:avLst/>
              <a:gdLst>
                <a:gd name="T0" fmla="*/ 2 w 326"/>
                <a:gd name="T1" fmla="*/ 1429 h 285"/>
                <a:gd name="T2" fmla="*/ 60 w 326"/>
                <a:gd name="T3" fmla="*/ 805 h 285"/>
                <a:gd name="T4" fmla="*/ 93 w 326"/>
                <a:gd name="T5" fmla="*/ 615 h 285"/>
                <a:gd name="T6" fmla="*/ 93 w 326"/>
                <a:gd name="T7" fmla="*/ 615 h 285"/>
                <a:gd name="T8" fmla="*/ 93 w 326"/>
                <a:gd name="T9" fmla="*/ 615 h 285"/>
                <a:gd name="T10" fmla="*/ 83 w 326"/>
                <a:gd name="T11" fmla="*/ 500 h 285"/>
                <a:gd name="T12" fmla="*/ 79 w 326"/>
                <a:gd name="T13" fmla="*/ 499 h 285"/>
                <a:gd name="T14" fmla="*/ 140 w 326"/>
                <a:gd name="T15" fmla="*/ 0 h 285"/>
                <a:gd name="T16" fmla="*/ 142 w 326"/>
                <a:gd name="T17" fmla="*/ 1 h 285"/>
                <a:gd name="T18" fmla="*/ 226 w 326"/>
                <a:gd name="T19" fmla="*/ 29 h 285"/>
                <a:gd name="T20" fmla="*/ 226 w 326"/>
                <a:gd name="T21" fmla="*/ 29 h 285"/>
                <a:gd name="T22" fmla="*/ 326 w 326"/>
                <a:gd name="T23" fmla="*/ 22 h 285"/>
                <a:gd name="T24" fmla="*/ 751 w 326"/>
                <a:gd name="T25" fmla="*/ 25 h 285"/>
                <a:gd name="T26" fmla="*/ 750 w 326"/>
                <a:gd name="T27" fmla="*/ 236 h 285"/>
                <a:gd name="T28" fmla="*/ 625 w 326"/>
                <a:gd name="T29" fmla="*/ 264 h 285"/>
                <a:gd name="T30" fmla="*/ 750 w 326"/>
                <a:gd name="T31" fmla="*/ 286 h 285"/>
                <a:gd name="T32" fmla="*/ 740 w 326"/>
                <a:gd name="T33" fmla="*/ 475 h 285"/>
                <a:gd name="T34" fmla="*/ 319 w 326"/>
                <a:gd name="T35" fmla="*/ 907 h 285"/>
                <a:gd name="T36" fmla="*/ 280 w 326"/>
                <a:gd name="T37" fmla="*/ 1171 h 2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6"/>
                <a:gd name="T58" fmla="*/ 0 h 285"/>
                <a:gd name="T59" fmla="*/ 326 w 326"/>
                <a:gd name="T60" fmla="*/ 285 h 2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6" h="285">
                  <a:moveTo>
                    <a:pt x="2" y="285"/>
                  </a:moveTo>
                  <a:cubicBezTo>
                    <a:pt x="0" y="248"/>
                    <a:pt x="7" y="202"/>
                    <a:pt x="25" y="161"/>
                  </a:cubicBezTo>
                  <a:cubicBezTo>
                    <a:pt x="33" y="144"/>
                    <a:pt x="37" y="132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43" y="109"/>
                    <a:pt x="40" y="103"/>
                    <a:pt x="35" y="100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19" y="38"/>
                    <a:pt x="38" y="9"/>
                    <a:pt x="58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7" y="4"/>
                    <a:pt x="78" y="5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105" y="6"/>
                    <a:pt x="120" y="5"/>
                    <a:pt x="137" y="4"/>
                  </a:cubicBezTo>
                  <a:cubicBezTo>
                    <a:pt x="189" y="0"/>
                    <a:pt x="264" y="5"/>
                    <a:pt x="313" y="5"/>
                  </a:cubicBezTo>
                  <a:cubicBezTo>
                    <a:pt x="326" y="9"/>
                    <a:pt x="325" y="45"/>
                    <a:pt x="312" y="47"/>
                  </a:cubicBezTo>
                  <a:cubicBezTo>
                    <a:pt x="289" y="49"/>
                    <a:pt x="260" y="53"/>
                    <a:pt x="260" y="53"/>
                  </a:cubicBezTo>
                  <a:cubicBezTo>
                    <a:pt x="301" y="55"/>
                    <a:pt x="312" y="57"/>
                    <a:pt x="312" y="57"/>
                  </a:cubicBezTo>
                  <a:cubicBezTo>
                    <a:pt x="323" y="60"/>
                    <a:pt x="321" y="92"/>
                    <a:pt x="308" y="95"/>
                  </a:cubicBezTo>
                  <a:cubicBezTo>
                    <a:pt x="256" y="98"/>
                    <a:pt x="172" y="62"/>
                    <a:pt x="133" y="181"/>
                  </a:cubicBezTo>
                  <a:cubicBezTo>
                    <a:pt x="127" y="199"/>
                    <a:pt x="120" y="214"/>
                    <a:pt x="117" y="233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76" name="Freeform 113"/>
            <p:cNvSpPr>
              <a:spLocks/>
            </p:cNvSpPr>
            <p:nvPr/>
          </p:nvSpPr>
          <p:spPr bwMode="auto">
            <a:xfrm>
              <a:off x="1990" y="274"/>
              <a:ext cx="38" cy="14"/>
            </a:xfrm>
            <a:custGeom>
              <a:avLst/>
              <a:gdLst>
                <a:gd name="T0" fmla="*/ 1 w 35"/>
                <a:gd name="T1" fmla="*/ 37 h 12"/>
                <a:gd name="T2" fmla="*/ 87 w 35"/>
                <a:gd name="T3" fmla="*/ 65 h 12"/>
                <a:gd name="T4" fmla="*/ 77 w 35"/>
                <a:gd name="T5" fmla="*/ 42 h 12"/>
                <a:gd name="T6" fmla="*/ 0 w 35"/>
                <a:gd name="T7" fmla="*/ 32 h 12"/>
                <a:gd name="T8" fmla="*/ 1 w 35"/>
                <a:gd name="T9" fmla="*/ 3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2"/>
                <a:gd name="T17" fmla="*/ 35 w 3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2">
                  <a:moveTo>
                    <a:pt x="1" y="7"/>
                  </a:moveTo>
                  <a:cubicBezTo>
                    <a:pt x="9" y="10"/>
                    <a:pt x="20" y="11"/>
                    <a:pt x="35" y="12"/>
                  </a:cubicBezTo>
                  <a:cubicBezTo>
                    <a:pt x="35" y="12"/>
                    <a:pt x="34" y="11"/>
                    <a:pt x="31" y="8"/>
                  </a:cubicBezTo>
                  <a:cubicBezTo>
                    <a:pt x="26" y="2"/>
                    <a:pt x="13" y="0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77" name="Freeform 114"/>
            <p:cNvSpPr>
              <a:spLocks/>
            </p:cNvSpPr>
            <p:nvPr/>
          </p:nvSpPr>
          <p:spPr bwMode="auto">
            <a:xfrm>
              <a:off x="2113" y="389"/>
              <a:ext cx="63" cy="34"/>
            </a:xfrm>
            <a:custGeom>
              <a:avLst/>
              <a:gdLst>
                <a:gd name="T0" fmla="*/ 4 w 58"/>
                <a:gd name="T1" fmla="*/ 88 h 30"/>
                <a:gd name="T2" fmla="*/ 138 w 58"/>
                <a:gd name="T3" fmla="*/ 122 h 30"/>
                <a:gd name="T4" fmla="*/ 144 w 58"/>
                <a:gd name="T5" fmla="*/ 0 h 30"/>
                <a:gd name="T6" fmla="*/ 0 w 58"/>
                <a:gd name="T7" fmla="*/ 88 h 30"/>
                <a:gd name="T8" fmla="*/ 4 w 58"/>
                <a:gd name="T9" fmla="*/ 88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30"/>
                <a:gd name="T17" fmla="*/ 58 w 5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30">
                  <a:moveTo>
                    <a:pt x="4" y="23"/>
                  </a:moveTo>
                  <a:cubicBezTo>
                    <a:pt x="20" y="24"/>
                    <a:pt x="37" y="26"/>
                    <a:pt x="55" y="30"/>
                  </a:cubicBezTo>
                  <a:cubicBezTo>
                    <a:pt x="56" y="20"/>
                    <a:pt x="57" y="10"/>
                    <a:pt x="58" y="0"/>
                  </a:cubicBezTo>
                  <a:cubicBezTo>
                    <a:pt x="37" y="1"/>
                    <a:pt x="17" y="7"/>
                    <a:pt x="0" y="23"/>
                  </a:cubicBezTo>
                  <a:lnTo>
                    <a:pt x="4" y="23"/>
                  </a:ln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78" name="Freeform 115"/>
            <p:cNvSpPr>
              <a:spLocks/>
            </p:cNvSpPr>
            <p:nvPr/>
          </p:nvSpPr>
          <p:spPr bwMode="auto">
            <a:xfrm>
              <a:off x="1626" y="458"/>
              <a:ext cx="237" cy="545"/>
            </a:xfrm>
            <a:custGeom>
              <a:avLst/>
              <a:gdLst>
                <a:gd name="T0" fmla="*/ 354 w 218"/>
                <a:gd name="T1" fmla="*/ 2004 h 471"/>
                <a:gd name="T2" fmla="*/ 408 w 218"/>
                <a:gd name="T3" fmla="*/ 1805 h 471"/>
                <a:gd name="T4" fmla="*/ 408 w 218"/>
                <a:gd name="T5" fmla="*/ 1798 h 471"/>
                <a:gd name="T6" fmla="*/ 403 w 218"/>
                <a:gd name="T7" fmla="*/ 1678 h 471"/>
                <a:gd name="T8" fmla="*/ 403 w 218"/>
                <a:gd name="T9" fmla="*/ 1678 h 471"/>
                <a:gd name="T10" fmla="*/ 289 w 218"/>
                <a:gd name="T11" fmla="*/ 1457 h 471"/>
                <a:gd name="T12" fmla="*/ 120 w 218"/>
                <a:gd name="T13" fmla="*/ 690 h 471"/>
                <a:gd name="T14" fmla="*/ 120 w 218"/>
                <a:gd name="T15" fmla="*/ 688 h 471"/>
                <a:gd name="T16" fmla="*/ 272 w 218"/>
                <a:gd name="T17" fmla="*/ 445 h 471"/>
                <a:gd name="T18" fmla="*/ 510 w 218"/>
                <a:gd name="T19" fmla="*/ 538 h 471"/>
                <a:gd name="T20" fmla="*/ 511 w 218"/>
                <a:gd name="T21" fmla="*/ 545 h 471"/>
                <a:gd name="T22" fmla="*/ 535 w 218"/>
                <a:gd name="T23" fmla="*/ 614 h 471"/>
                <a:gd name="T24" fmla="*/ 528 w 218"/>
                <a:gd name="T25" fmla="*/ 382 h 471"/>
                <a:gd name="T26" fmla="*/ 403 w 218"/>
                <a:gd name="T27" fmla="*/ 52 h 471"/>
                <a:gd name="T28" fmla="*/ 335 w 218"/>
                <a:gd name="T29" fmla="*/ 2 h 471"/>
                <a:gd name="T30" fmla="*/ 232 w 218"/>
                <a:gd name="T31" fmla="*/ 22 h 471"/>
                <a:gd name="T32" fmla="*/ 141 w 218"/>
                <a:gd name="T33" fmla="*/ 108 h 471"/>
                <a:gd name="T34" fmla="*/ 33 w 218"/>
                <a:gd name="T35" fmla="*/ 596 h 471"/>
                <a:gd name="T36" fmla="*/ 0 w 218"/>
                <a:gd name="T37" fmla="*/ 1106 h 471"/>
                <a:gd name="T38" fmla="*/ 120 w 218"/>
                <a:gd name="T39" fmla="*/ 2057 h 471"/>
                <a:gd name="T40" fmla="*/ 263 w 218"/>
                <a:gd name="T41" fmla="*/ 2317 h 471"/>
                <a:gd name="T42" fmla="*/ 350 w 218"/>
                <a:gd name="T43" fmla="*/ 2181 h 471"/>
                <a:gd name="T44" fmla="*/ 358 w 218"/>
                <a:gd name="T45" fmla="*/ 2156 h 471"/>
                <a:gd name="T46" fmla="*/ 322 w 218"/>
                <a:gd name="T47" fmla="*/ 1942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8"/>
                <a:gd name="T73" fmla="*/ 0 h 471"/>
                <a:gd name="T74" fmla="*/ 218 w 218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8" h="471">
                  <a:moveTo>
                    <a:pt x="142" y="403"/>
                  </a:moveTo>
                  <a:cubicBezTo>
                    <a:pt x="148" y="402"/>
                    <a:pt x="161" y="386"/>
                    <a:pt x="163" y="363"/>
                  </a:cubicBezTo>
                  <a:cubicBezTo>
                    <a:pt x="163" y="360"/>
                    <a:pt x="163" y="360"/>
                    <a:pt x="163" y="360"/>
                  </a:cubicBezTo>
                  <a:cubicBezTo>
                    <a:pt x="163" y="351"/>
                    <a:pt x="162" y="343"/>
                    <a:pt x="161" y="337"/>
                  </a:cubicBezTo>
                  <a:cubicBezTo>
                    <a:pt x="161" y="337"/>
                    <a:pt x="161" y="337"/>
                    <a:pt x="161" y="337"/>
                  </a:cubicBezTo>
                  <a:cubicBezTo>
                    <a:pt x="149" y="316"/>
                    <a:pt x="144" y="311"/>
                    <a:pt x="115" y="293"/>
                  </a:cubicBezTo>
                  <a:cubicBezTo>
                    <a:pt x="78" y="270"/>
                    <a:pt x="46" y="179"/>
                    <a:pt x="48" y="139"/>
                  </a:cubicBezTo>
                  <a:cubicBezTo>
                    <a:pt x="48" y="139"/>
                    <a:pt x="48" y="139"/>
                    <a:pt x="48" y="138"/>
                  </a:cubicBezTo>
                  <a:cubicBezTo>
                    <a:pt x="53" y="117"/>
                    <a:pt x="77" y="98"/>
                    <a:pt x="109" y="90"/>
                  </a:cubicBezTo>
                  <a:cubicBezTo>
                    <a:pt x="138" y="82"/>
                    <a:pt x="177" y="83"/>
                    <a:pt x="202" y="108"/>
                  </a:cubicBezTo>
                  <a:cubicBezTo>
                    <a:pt x="202" y="108"/>
                    <a:pt x="202" y="108"/>
                    <a:pt x="203" y="109"/>
                  </a:cubicBezTo>
                  <a:cubicBezTo>
                    <a:pt x="206" y="114"/>
                    <a:pt x="210" y="119"/>
                    <a:pt x="214" y="124"/>
                  </a:cubicBezTo>
                  <a:cubicBezTo>
                    <a:pt x="218" y="103"/>
                    <a:pt x="218" y="85"/>
                    <a:pt x="210" y="76"/>
                  </a:cubicBezTo>
                  <a:cubicBezTo>
                    <a:pt x="190" y="51"/>
                    <a:pt x="184" y="26"/>
                    <a:pt x="161" y="10"/>
                  </a:cubicBezTo>
                  <a:cubicBezTo>
                    <a:pt x="153" y="5"/>
                    <a:pt x="140" y="4"/>
                    <a:pt x="132" y="2"/>
                  </a:cubicBezTo>
                  <a:cubicBezTo>
                    <a:pt x="123" y="0"/>
                    <a:pt x="105" y="3"/>
                    <a:pt x="93" y="4"/>
                  </a:cubicBezTo>
                  <a:cubicBezTo>
                    <a:pt x="80" y="4"/>
                    <a:pt x="66" y="12"/>
                    <a:pt x="57" y="22"/>
                  </a:cubicBezTo>
                  <a:cubicBezTo>
                    <a:pt x="44" y="37"/>
                    <a:pt x="22" y="49"/>
                    <a:pt x="14" y="120"/>
                  </a:cubicBezTo>
                  <a:cubicBezTo>
                    <a:pt x="11" y="144"/>
                    <a:pt x="0" y="180"/>
                    <a:pt x="0" y="222"/>
                  </a:cubicBezTo>
                  <a:cubicBezTo>
                    <a:pt x="0" y="339"/>
                    <a:pt x="26" y="362"/>
                    <a:pt x="48" y="413"/>
                  </a:cubicBezTo>
                  <a:cubicBezTo>
                    <a:pt x="63" y="449"/>
                    <a:pt x="83" y="471"/>
                    <a:pt x="105" y="465"/>
                  </a:cubicBezTo>
                  <a:cubicBezTo>
                    <a:pt x="120" y="462"/>
                    <a:pt x="131" y="451"/>
                    <a:pt x="140" y="438"/>
                  </a:cubicBezTo>
                  <a:cubicBezTo>
                    <a:pt x="143" y="433"/>
                    <a:pt x="143" y="433"/>
                    <a:pt x="143" y="433"/>
                  </a:cubicBezTo>
                  <a:cubicBezTo>
                    <a:pt x="155" y="414"/>
                    <a:pt x="138" y="397"/>
                    <a:pt x="129" y="39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79" name="Freeform 116"/>
            <p:cNvSpPr>
              <a:spLocks/>
            </p:cNvSpPr>
            <p:nvPr/>
          </p:nvSpPr>
          <p:spPr bwMode="auto">
            <a:xfrm>
              <a:off x="1680" y="938"/>
              <a:ext cx="141" cy="233"/>
            </a:xfrm>
            <a:custGeom>
              <a:avLst/>
              <a:gdLst>
                <a:gd name="T0" fmla="*/ 140 w 130"/>
                <a:gd name="T1" fmla="*/ 253 h 201"/>
                <a:gd name="T2" fmla="*/ 138 w 130"/>
                <a:gd name="T3" fmla="*/ 253 h 201"/>
                <a:gd name="T4" fmla="*/ 0 w 130"/>
                <a:gd name="T5" fmla="*/ 0 h 201"/>
                <a:gd name="T6" fmla="*/ 18 w 130"/>
                <a:gd name="T7" fmla="*/ 305 h 201"/>
                <a:gd name="T8" fmla="*/ 22 w 130"/>
                <a:gd name="T9" fmla="*/ 944 h 201"/>
                <a:gd name="T10" fmla="*/ 22 w 130"/>
                <a:gd name="T11" fmla="*/ 944 h 201"/>
                <a:gd name="T12" fmla="*/ 22 w 130"/>
                <a:gd name="T13" fmla="*/ 951 h 201"/>
                <a:gd name="T14" fmla="*/ 170 w 130"/>
                <a:gd name="T15" fmla="*/ 1021 h 201"/>
                <a:gd name="T16" fmla="*/ 317 w 130"/>
                <a:gd name="T17" fmla="*/ 951 h 201"/>
                <a:gd name="T18" fmla="*/ 317 w 130"/>
                <a:gd name="T19" fmla="*/ 944 h 201"/>
                <a:gd name="T20" fmla="*/ 317 w 130"/>
                <a:gd name="T21" fmla="*/ 944 h 201"/>
                <a:gd name="T22" fmla="*/ 317 w 130"/>
                <a:gd name="T23" fmla="*/ 515 h 201"/>
                <a:gd name="T24" fmla="*/ 291 w 130"/>
                <a:gd name="T25" fmla="*/ 490 h 201"/>
                <a:gd name="T26" fmla="*/ 140 w 130"/>
                <a:gd name="T27" fmla="*/ 253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7" y="50"/>
                  </a:moveTo>
                  <a:cubicBezTo>
                    <a:pt x="57" y="50"/>
                    <a:pt x="57" y="50"/>
                    <a:pt x="56" y="50"/>
                  </a:cubicBezTo>
                  <a:cubicBezTo>
                    <a:pt x="34" y="56"/>
                    <a:pt x="15" y="35"/>
                    <a:pt x="0" y="0"/>
                  </a:cubicBezTo>
                  <a:cubicBezTo>
                    <a:pt x="4" y="21"/>
                    <a:pt x="7" y="43"/>
                    <a:pt x="7" y="60"/>
                  </a:cubicBezTo>
                  <a:cubicBezTo>
                    <a:pt x="7" y="122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5"/>
                    <a:pt x="36" y="201"/>
                    <a:pt x="70" y="201"/>
                  </a:cubicBezTo>
                  <a:cubicBezTo>
                    <a:pt x="103" y="201"/>
                    <a:pt x="130" y="195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27" y="100"/>
                    <a:pt x="123" y="98"/>
                    <a:pt x="119" y="97"/>
                  </a:cubicBezTo>
                  <a:cubicBezTo>
                    <a:pt x="99" y="87"/>
                    <a:pt x="77" y="72"/>
                    <a:pt x="57" y="5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80" name="Freeform 117"/>
            <p:cNvSpPr>
              <a:spLocks/>
            </p:cNvSpPr>
            <p:nvPr/>
          </p:nvSpPr>
          <p:spPr bwMode="auto">
            <a:xfrm>
              <a:off x="1811" y="93"/>
              <a:ext cx="354" cy="561"/>
            </a:xfrm>
            <a:custGeom>
              <a:avLst/>
              <a:gdLst>
                <a:gd name="T0" fmla="*/ 616 w 327"/>
                <a:gd name="T1" fmla="*/ 349 h 485"/>
                <a:gd name="T2" fmla="*/ 572 w 327"/>
                <a:gd name="T3" fmla="*/ 279 h 485"/>
                <a:gd name="T4" fmla="*/ 579 w 327"/>
                <a:gd name="T5" fmla="*/ 170 h 485"/>
                <a:gd name="T6" fmla="*/ 501 w 327"/>
                <a:gd name="T7" fmla="*/ 102 h 485"/>
                <a:gd name="T8" fmla="*/ 470 w 327"/>
                <a:gd name="T9" fmla="*/ 187 h 485"/>
                <a:gd name="T10" fmla="*/ 464 w 327"/>
                <a:gd name="T11" fmla="*/ 60 h 485"/>
                <a:gd name="T12" fmla="*/ 384 w 327"/>
                <a:gd name="T13" fmla="*/ 52 h 485"/>
                <a:gd name="T14" fmla="*/ 323 w 327"/>
                <a:gd name="T15" fmla="*/ 244 h 485"/>
                <a:gd name="T16" fmla="*/ 296 w 327"/>
                <a:gd name="T17" fmla="*/ 125 h 485"/>
                <a:gd name="T18" fmla="*/ 212 w 327"/>
                <a:gd name="T19" fmla="*/ 168 h 485"/>
                <a:gd name="T20" fmla="*/ 197 w 327"/>
                <a:gd name="T21" fmla="*/ 326 h 485"/>
                <a:gd name="T22" fmla="*/ 182 w 327"/>
                <a:gd name="T23" fmla="*/ 377 h 485"/>
                <a:gd name="T24" fmla="*/ 3 w 327"/>
                <a:gd name="T25" fmla="*/ 1119 h 485"/>
                <a:gd name="T26" fmla="*/ 27 w 327"/>
                <a:gd name="T27" fmla="*/ 1727 h 485"/>
                <a:gd name="T28" fmla="*/ 27 w 327"/>
                <a:gd name="T29" fmla="*/ 1732 h 485"/>
                <a:gd name="T30" fmla="*/ 96 w 327"/>
                <a:gd name="T31" fmla="*/ 1943 h 485"/>
                <a:gd name="T32" fmla="*/ 105 w 327"/>
                <a:gd name="T33" fmla="*/ 2183 h 485"/>
                <a:gd name="T34" fmla="*/ 97 w 327"/>
                <a:gd name="T35" fmla="*/ 2169 h 485"/>
                <a:gd name="T36" fmla="*/ 255 w 327"/>
                <a:gd name="T37" fmla="*/ 2374 h 485"/>
                <a:gd name="T38" fmla="*/ 260 w 327"/>
                <a:gd name="T39" fmla="*/ 2370 h 485"/>
                <a:gd name="T40" fmla="*/ 260 w 327"/>
                <a:gd name="T41" fmla="*/ 2151 h 485"/>
                <a:gd name="T42" fmla="*/ 317 w 327"/>
                <a:gd name="T43" fmla="*/ 1610 h 485"/>
                <a:gd name="T44" fmla="*/ 350 w 327"/>
                <a:gd name="T45" fmla="*/ 1418 h 485"/>
                <a:gd name="T46" fmla="*/ 350 w 327"/>
                <a:gd name="T47" fmla="*/ 1418 h 485"/>
                <a:gd name="T48" fmla="*/ 350 w 327"/>
                <a:gd name="T49" fmla="*/ 1418 h 485"/>
                <a:gd name="T50" fmla="*/ 342 w 327"/>
                <a:gd name="T51" fmla="*/ 1305 h 485"/>
                <a:gd name="T52" fmla="*/ 338 w 327"/>
                <a:gd name="T53" fmla="*/ 1296 h 485"/>
                <a:gd name="T54" fmla="*/ 396 w 327"/>
                <a:gd name="T55" fmla="*/ 811 h 485"/>
                <a:gd name="T56" fmla="*/ 397 w 327"/>
                <a:gd name="T57" fmla="*/ 813 h 485"/>
                <a:gd name="T58" fmla="*/ 481 w 327"/>
                <a:gd name="T59" fmla="*/ 836 h 485"/>
                <a:gd name="T60" fmla="*/ 481 w 327"/>
                <a:gd name="T61" fmla="*/ 836 h 485"/>
                <a:gd name="T62" fmla="*/ 586 w 327"/>
                <a:gd name="T63" fmla="*/ 827 h 485"/>
                <a:gd name="T64" fmla="*/ 782 w 327"/>
                <a:gd name="T65" fmla="*/ 822 h 485"/>
                <a:gd name="T66" fmla="*/ 616 w 327"/>
                <a:gd name="T67" fmla="*/ 349 h 4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27"/>
                <a:gd name="T103" fmla="*/ 0 h 485"/>
                <a:gd name="T104" fmla="*/ 327 w 327"/>
                <a:gd name="T105" fmla="*/ 485 h 4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27" h="485">
                  <a:moveTo>
                    <a:pt x="258" y="70"/>
                  </a:moveTo>
                  <a:cubicBezTo>
                    <a:pt x="254" y="68"/>
                    <a:pt x="241" y="59"/>
                    <a:pt x="240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9"/>
                    <a:pt x="220" y="3"/>
                    <a:pt x="209" y="20"/>
                  </a:cubicBezTo>
                  <a:cubicBezTo>
                    <a:pt x="206" y="25"/>
                    <a:pt x="204" y="28"/>
                    <a:pt x="196" y="38"/>
                  </a:cubicBezTo>
                  <a:cubicBezTo>
                    <a:pt x="196" y="38"/>
                    <a:pt x="197" y="15"/>
                    <a:pt x="194" y="12"/>
                  </a:cubicBezTo>
                  <a:cubicBezTo>
                    <a:pt x="185" y="0"/>
                    <a:pt x="167" y="3"/>
                    <a:pt x="161" y="10"/>
                  </a:cubicBezTo>
                  <a:cubicBezTo>
                    <a:pt x="156" y="16"/>
                    <a:pt x="160" y="47"/>
                    <a:pt x="135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6"/>
                    <a:pt x="88" y="34"/>
                  </a:cubicBezTo>
                  <a:cubicBezTo>
                    <a:pt x="87" y="45"/>
                    <a:pt x="86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9"/>
                    <a:pt x="3" y="165"/>
                    <a:pt x="3" y="226"/>
                  </a:cubicBezTo>
                  <a:cubicBezTo>
                    <a:pt x="3" y="251"/>
                    <a:pt x="0" y="302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1" y="362"/>
                    <a:pt x="28" y="377"/>
                    <a:pt x="40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7"/>
                  </a:cubicBezTo>
                  <a:cubicBezTo>
                    <a:pt x="63" y="462"/>
                    <a:pt x="95" y="485"/>
                    <a:pt x="107" y="479"/>
                  </a:cubicBezTo>
                  <a:cubicBezTo>
                    <a:pt x="108" y="479"/>
                    <a:pt x="108" y="478"/>
                    <a:pt x="109" y="478"/>
                  </a:cubicBezTo>
                  <a:cubicBezTo>
                    <a:pt x="109" y="433"/>
                    <a:pt x="109" y="433"/>
                    <a:pt x="109" y="433"/>
                  </a:cubicBezTo>
                  <a:cubicBezTo>
                    <a:pt x="109" y="399"/>
                    <a:pt x="117" y="359"/>
                    <a:pt x="132" y="324"/>
                  </a:cubicBezTo>
                  <a:cubicBezTo>
                    <a:pt x="140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50" y="272"/>
                    <a:pt x="147" y="266"/>
                    <a:pt x="142" y="263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5" y="168"/>
                    <a:pt x="200" y="169"/>
                  </a:cubicBezTo>
                  <a:cubicBezTo>
                    <a:pt x="200" y="169"/>
                    <a:pt x="200" y="169"/>
                    <a:pt x="200" y="169"/>
                  </a:cubicBezTo>
                  <a:cubicBezTo>
                    <a:pt x="212" y="169"/>
                    <a:pt x="227" y="168"/>
                    <a:pt x="244" y="167"/>
                  </a:cubicBezTo>
                  <a:cubicBezTo>
                    <a:pt x="269" y="165"/>
                    <a:pt x="298" y="165"/>
                    <a:pt x="327" y="166"/>
                  </a:cubicBezTo>
                  <a:cubicBezTo>
                    <a:pt x="316" y="126"/>
                    <a:pt x="293" y="92"/>
                    <a:pt x="258" y="7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81" name="Freeform 118"/>
            <p:cNvSpPr>
              <a:spLocks/>
            </p:cNvSpPr>
            <p:nvPr/>
          </p:nvSpPr>
          <p:spPr bwMode="auto">
            <a:xfrm>
              <a:off x="1659" y="223"/>
              <a:ext cx="164" cy="301"/>
            </a:xfrm>
            <a:custGeom>
              <a:avLst/>
              <a:gdLst>
                <a:gd name="T0" fmla="*/ 0 w 151"/>
                <a:gd name="T1" fmla="*/ 1301 h 260"/>
                <a:gd name="T2" fmla="*/ 65 w 151"/>
                <a:gd name="T3" fmla="*/ 1124 h 260"/>
                <a:gd name="T4" fmla="*/ 154 w 151"/>
                <a:gd name="T5" fmla="*/ 1040 h 260"/>
                <a:gd name="T6" fmla="*/ 252 w 151"/>
                <a:gd name="T7" fmla="*/ 1023 h 260"/>
                <a:gd name="T8" fmla="*/ 324 w 151"/>
                <a:gd name="T9" fmla="*/ 1067 h 260"/>
                <a:gd name="T10" fmla="*/ 338 w 151"/>
                <a:gd name="T11" fmla="*/ 1085 h 260"/>
                <a:gd name="T12" fmla="*/ 340 w 151"/>
                <a:gd name="T13" fmla="*/ 1091 h 260"/>
                <a:gd name="T14" fmla="*/ 345 w 151"/>
                <a:gd name="T15" fmla="*/ 1103 h 260"/>
                <a:gd name="T16" fmla="*/ 348 w 151"/>
                <a:gd name="T17" fmla="*/ 1113 h 260"/>
                <a:gd name="T18" fmla="*/ 356 w 151"/>
                <a:gd name="T19" fmla="*/ 1124 h 260"/>
                <a:gd name="T20" fmla="*/ 358 w 151"/>
                <a:gd name="T21" fmla="*/ 1131 h 260"/>
                <a:gd name="T22" fmla="*/ 369 w 151"/>
                <a:gd name="T23" fmla="*/ 1150 h 260"/>
                <a:gd name="T24" fmla="*/ 374 w 151"/>
                <a:gd name="T25" fmla="*/ 1131 h 260"/>
                <a:gd name="T26" fmla="*/ 348 w 151"/>
                <a:gd name="T27" fmla="*/ 168 h 260"/>
                <a:gd name="T28" fmla="*/ 345 w 151"/>
                <a:gd name="T29" fmla="*/ 2 h 260"/>
                <a:gd name="T30" fmla="*/ 206 w 151"/>
                <a:gd name="T31" fmla="*/ 69 h 260"/>
                <a:gd name="T32" fmla="*/ 64 w 151"/>
                <a:gd name="T33" fmla="*/ 0 h 260"/>
                <a:gd name="T34" fmla="*/ 60 w 151"/>
                <a:gd name="T35" fmla="*/ 3 h 260"/>
                <a:gd name="T36" fmla="*/ 55 w 151"/>
                <a:gd name="T37" fmla="*/ 159 h 260"/>
                <a:gd name="T38" fmla="*/ 59 w 151"/>
                <a:gd name="T39" fmla="*/ 784 h 260"/>
                <a:gd name="T40" fmla="*/ 0 w 151"/>
                <a:gd name="T41" fmla="*/ 1301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1"/>
                <a:gd name="T64" fmla="*/ 0 h 260"/>
                <a:gd name="T65" fmla="*/ 151 w 151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1" h="260">
                  <a:moveTo>
                    <a:pt x="0" y="260"/>
                  </a:moveTo>
                  <a:cubicBezTo>
                    <a:pt x="9" y="241"/>
                    <a:pt x="19" y="233"/>
                    <a:pt x="27" y="225"/>
                  </a:cubicBezTo>
                  <a:cubicBezTo>
                    <a:pt x="36" y="215"/>
                    <a:pt x="50" y="207"/>
                    <a:pt x="63" y="207"/>
                  </a:cubicBezTo>
                  <a:cubicBezTo>
                    <a:pt x="75" y="206"/>
                    <a:pt x="93" y="203"/>
                    <a:pt x="102" y="205"/>
                  </a:cubicBezTo>
                  <a:cubicBezTo>
                    <a:pt x="110" y="207"/>
                    <a:pt x="123" y="208"/>
                    <a:pt x="131" y="213"/>
                  </a:cubicBezTo>
                  <a:cubicBezTo>
                    <a:pt x="132" y="214"/>
                    <a:pt x="134" y="215"/>
                    <a:pt x="135" y="217"/>
                  </a:cubicBezTo>
                  <a:cubicBezTo>
                    <a:pt x="136" y="217"/>
                    <a:pt x="136" y="217"/>
                    <a:pt x="137" y="218"/>
                  </a:cubicBezTo>
                  <a:cubicBezTo>
                    <a:pt x="138" y="219"/>
                    <a:pt x="139" y="219"/>
                    <a:pt x="140" y="220"/>
                  </a:cubicBezTo>
                  <a:cubicBezTo>
                    <a:pt x="140" y="221"/>
                    <a:pt x="141" y="221"/>
                    <a:pt x="141" y="222"/>
                  </a:cubicBezTo>
                  <a:cubicBezTo>
                    <a:pt x="142" y="223"/>
                    <a:pt x="143" y="224"/>
                    <a:pt x="144" y="225"/>
                  </a:cubicBezTo>
                  <a:cubicBezTo>
                    <a:pt x="144" y="225"/>
                    <a:pt x="145" y="225"/>
                    <a:pt x="145" y="226"/>
                  </a:cubicBezTo>
                  <a:cubicBezTo>
                    <a:pt x="146" y="227"/>
                    <a:pt x="147" y="229"/>
                    <a:pt x="149" y="230"/>
                  </a:cubicBezTo>
                  <a:cubicBezTo>
                    <a:pt x="151" y="226"/>
                    <a:pt x="151" y="226"/>
                    <a:pt x="151" y="226"/>
                  </a:cubicBezTo>
                  <a:cubicBezTo>
                    <a:pt x="145" y="210"/>
                    <a:pt x="142" y="100"/>
                    <a:pt x="141" y="34"/>
                  </a:cubicBezTo>
                  <a:cubicBezTo>
                    <a:pt x="140" y="14"/>
                    <a:pt x="140" y="10"/>
                    <a:pt x="140" y="2"/>
                  </a:cubicBezTo>
                  <a:cubicBezTo>
                    <a:pt x="136" y="9"/>
                    <a:pt x="112" y="14"/>
                    <a:pt x="83" y="14"/>
                  </a:cubicBezTo>
                  <a:cubicBezTo>
                    <a:pt x="52" y="14"/>
                    <a:pt x="26" y="8"/>
                    <a:pt x="26" y="0"/>
                  </a:cubicBezTo>
                  <a:cubicBezTo>
                    <a:pt x="26" y="0"/>
                    <a:pt x="26" y="2"/>
                    <a:pt x="25" y="3"/>
                  </a:cubicBezTo>
                  <a:cubicBezTo>
                    <a:pt x="24" y="13"/>
                    <a:pt x="24" y="15"/>
                    <a:pt x="23" y="31"/>
                  </a:cubicBezTo>
                  <a:cubicBezTo>
                    <a:pt x="22" y="68"/>
                    <a:pt x="23" y="117"/>
                    <a:pt x="24" y="157"/>
                  </a:cubicBezTo>
                  <a:cubicBezTo>
                    <a:pt x="25" y="186"/>
                    <a:pt x="17" y="222"/>
                    <a:pt x="0" y="26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82" name="Freeform 119"/>
            <p:cNvSpPr>
              <a:spLocks/>
            </p:cNvSpPr>
            <p:nvPr/>
          </p:nvSpPr>
          <p:spPr bwMode="auto">
            <a:xfrm>
              <a:off x="1656" y="53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83" name="Freeform 120"/>
            <p:cNvSpPr>
              <a:spLocks/>
            </p:cNvSpPr>
            <p:nvPr/>
          </p:nvSpPr>
          <p:spPr bwMode="auto">
            <a:xfrm>
              <a:off x="2052" y="1130"/>
              <a:ext cx="136" cy="53"/>
            </a:xfrm>
            <a:custGeom>
              <a:avLst/>
              <a:gdLst>
                <a:gd name="T0" fmla="*/ 102 w 125"/>
                <a:gd name="T1" fmla="*/ 43 h 46"/>
                <a:gd name="T2" fmla="*/ 0 w 125"/>
                <a:gd name="T3" fmla="*/ 0 h 46"/>
                <a:gd name="T4" fmla="*/ 0 w 125"/>
                <a:gd name="T5" fmla="*/ 142 h 46"/>
                <a:gd name="T6" fmla="*/ 0 w 125"/>
                <a:gd name="T7" fmla="*/ 164 h 46"/>
                <a:gd name="T8" fmla="*/ 157 w 125"/>
                <a:gd name="T9" fmla="*/ 218 h 46"/>
                <a:gd name="T10" fmla="*/ 312 w 125"/>
                <a:gd name="T11" fmla="*/ 165 h 46"/>
                <a:gd name="T12" fmla="*/ 316 w 125"/>
                <a:gd name="T13" fmla="*/ 159 h 46"/>
                <a:gd name="T14" fmla="*/ 316 w 125"/>
                <a:gd name="T15" fmla="*/ 103 h 46"/>
                <a:gd name="T16" fmla="*/ 102 w 125"/>
                <a:gd name="T17" fmla="*/ 43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6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0" y="35"/>
                  </a:cubicBezTo>
                  <a:cubicBezTo>
                    <a:pt x="6" y="41"/>
                    <a:pt x="31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1"/>
                    <a:pt x="73" y="17"/>
                    <a:pt x="40" y="9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84" name="Freeform 121"/>
            <p:cNvSpPr>
              <a:spLocks/>
            </p:cNvSpPr>
            <p:nvPr/>
          </p:nvSpPr>
          <p:spPr bwMode="auto">
            <a:xfrm>
              <a:off x="1961" y="391"/>
              <a:ext cx="12" cy="32"/>
            </a:xfrm>
            <a:custGeom>
              <a:avLst/>
              <a:gdLst>
                <a:gd name="T0" fmla="*/ 19 w 11"/>
                <a:gd name="T1" fmla="*/ 122 h 28"/>
                <a:gd name="T2" fmla="*/ 19 w 11"/>
                <a:gd name="T3" fmla="*/ 122 h 28"/>
                <a:gd name="T4" fmla="*/ 3 w 11"/>
                <a:gd name="T5" fmla="*/ 22 h 28"/>
                <a:gd name="T6" fmla="*/ 1 w 11"/>
                <a:gd name="T7" fmla="*/ 19 h 28"/>
                <a:gd name="T8" fmla="*/ 19 w 11"/>
                <a:gd name="T9" fmla="*/ 122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28"/>
                <a:gd name="T17" fmla="*/ 11 w 11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28">
                  <a:moveTo>
                    <a:pt x="7" y="28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11" y="14"/>
                    <a:pt x="8" y="8"/>
                    <a:pt x="3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3" y="15"/>
                    <a:pt x="7" y="28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85" name="Freeform 122"/>
            <p:cNvSpPr>
              <a:spLocks/>
            </p:cNvSpPr>
            <p:nvPr/>
          </p:nvSpPr>
          <p:spPr bwMode="auto">
            <a:xfrm>
              <a:off x="1969" y="386"/>
              <a:ext cx="4" cy="34"/>
            </a:xfrm>
            <a:custGeom>
              <a:avLst/>
              <a:gdLst>
                <a:gd name="T0" fmla="*/ 0 w 4"/>
                <a:gd name="T1" fmla="*/ 0 h 29"/>
                <a:gd name="T2" fmla="*/ 1 w 4"/>
                <a:gd name="T3" fmla="*/ 166 h 29"/>
                <a:gd name="T4" fmla="*/ 0 60000 65536"/>
                <a:gd name="T5" fmla="*/ 0 60000 65536"/>
                <a:gd name="T6" fmla="*/ 0 w 4"/>
                <a:gd name="T7" fmla="*/ 0 h 29"/>
                <a:gd name="T8" fmla="*/ 4 w 4"/>
                <a:gd name="T9" fmla="*/ 29 h 2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29">
                  <a:moveTo>
                    <a:pt x="0" y="0"/>
                  </a:moveTo>
                  <a:cubicBezTo>
                    <a:pt x="3" y="4"/>
                    <a:pt x="4" y="19"/>
                    <a:pt x="1" y="29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86" name="Freeform 123"/>
            <p:cNvSpPr>
              <a:spLocks/>
            </p:cNvSpPr>
            <p:nvPr/>
          </p:nvSpPr>
          <p:spPr bwMode="auto">
            <a:xfrm>
              <a:off x="2213" y="546"/>
              <a:ext cx="22" cy="28"/>
            </a:xfrm>
            <a:custGeom>
              <a:avLst/>
              <a:gdLst>
                <a:gd name="T0" fmla="*/ 0 w 20"/>
                <a:gd name="T1" fmla="*/ 2 h 24"/>
                <a:gd name="T2" fmla="*/ 0 w 20"/>
                <a:gd name="T3" fmla="*/ 2 h 24"/>
                <a:gd name="T4" fmla="*/ 52 w 20"/>
                <a:gd name="T5" fmla="*/ 90 h 24"/>
                <a:gd name="T6" fmla="*/ 53 w 20"/>
                <a:gd name="T7" fmla="*/ 135 h 24"/>
                <a:gd name="T8" fmla="*/ 53 w 20"/>
                <a:gd name="T9" fmla="*/ 135 h 24"/>
                <a:gd name="T10" fmla="*/ 53 w 20"/>
                <a:gd name="T11" fmla="*/ 76 h 24"/>
                <a:gd name="T12" fmla="*/ 0 w 20"/>
                <a:gd name="T13" fmla="*/ 2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24"/>
                <a:gd name="T23" fmla="*/ 20 w 20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24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6" y="0"/>
                    <a:pt x="14" y="7"/>
                    <a:pt x="18" y="17"/>
                  </a:cubicBezTo>
                  <a:cubicBezTo>
                    <a:pt x="19" y="19"/>
                    <a:pt x="19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1"/>
                    <a:pt x="20" y="19"/>
                    <a:pt x="19" y="14"/>
                  </a:cubicBezTo>
                  <a:cubicBezTo>
                    <a:pt x="15" y="3"/>
                    <a:pt x="7" y="0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87" name="Freeform 124"/>
            <p:cNvSpPr>
              <a:spLocks/>
            </p:cNvSpPr>
            <p:nvPr/>
          </p:nvSpPr>
          <p:spPr bwMode="auto">
            <a:xfrm>
              <a:off x="2188" y="502"/>
              <a:ext cx="19" cy="26"/>
            </a:xfrm>
            <a:custGeom>
              <a:avLst/>
              <a:gdLst>
                <a:gd name="T0" fmla="*/ 0 w 18"/>
                <a:gd name="T1" fmla="*/ 0 h 22"/>
                <a:gd name="T2" fmla="*/ 20 w 18"/>
                <a:gd name="T3" fmla="*/ 41 h 22"/>
                <a:gd name="T4" fmla="*/ 31 w 18"/>
                <a:gd name="T5" fmla="*/ 139 h 22"/>
                <a:gd name="T6" fmla="*/ 31 w 18"/>
                <a:gd name="T7" fmla="*/ 139 h 22"/>
                <a:gd name="T8" fmla="*/ 22 w 18"/>
                <a:gd name="T9" fmla="*/ 30 h 22"/>
                <a:gd name="T10" fmla="*/ 0 w 18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22"/>
                <a:gd name="T20" fmla="*/ 18 w 18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22">
                  <a:moveTo>
                    <a:pt x="0" y="0"/>
                  </a:moveTo>
                  <a:cubicBezTo>
                    <a:pt x="3" y="1"/>
                    <a:pt x="6" y="4"/>
                    <a:pt x="9" y="7"/>
                  </a:cubicBezTo>
                  <a:cubicBezTo>
                    <a:pt x="14" y="12"/>
                    <a:pt x="17" y="17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17"/>
                    <a:pt x="16" y="10"/>
                    <a:pt x="11" y="5"/>
                  </a:cubicBezTo>
                  <a:cubicBezTo>
                    <a:pt x="8" y="2"/>
                    <a:pt x="4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88" name="Freeform 125"/>
            <p:cNvSpPr>
              <a:spLocks/>
            </p:cNvSpPr>
            <p:nvPr/>
          </p:nvSpPr>
          <p:spPr bwMode="auto">
            <a:xfrm>
              <a:off x="1594" y="484"/>
              <a:ext cx="79" cy="47"/>
            </a:xfrm>
            <a:custGeom>
              <a:avLst/>
              <a:gdLst>
                <a:gd name="T0" fmla="*/ 25 w 73"/>
                <a:gd name="T1" fmla="*/ 1 h 41"/>
                <a:gd name="T2" fmla="*/ 31 w 73"/>
                <a:gd name="T3" fmla="*/ 179 h 41"/>
                <a:gd name="T4" fmla="*/ 137 w 73"/>
                <a:gd name="T5" fmla="*/ 186 h 41"/>
                <a:gd name="T6" fmla="*/ 143 w 73"/>
                <a:gd name="T7" fmla="*/ 158 h 41"/>
                <a:gd name="T8" fmla="*/ 143 w 73"/>
                <a:gd name="T9" fmla="*/ 158 h 41"/>
                <a:gd name="T10" fmla="*/ 173 w 73"/>
                <a:gd name="T11" fmla="*/ 0 h 41"/>
                <a:gd name="T12" fmla="*/ 25 w 73"/>
                <a:gd name="T13" fmla="*/ 1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1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1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69" y="11"/>
                    <a:pt x="73" y="0"/>
                  </a:cubicBezTo>
                  <a:cubicBezTo>
                    <a:pt x="50" y="0"/>
                    <a:pt x="22" y="0"/>
                    <a:pt x="11" y="1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89" name="Freeform 126"/>
            <p:cNvSpPr>
              <a:spLocks noEditPoints="1"/>
            </p:cNvSpPr>
            <p:nvPr/>
          </p:nvSpPr>
          <p:spPr bwMode="auto">
            <a:xfrm>
              <a:off x="2235" y="435"/>
              <a:ext cx="103" cy="153"/>
            </a:xfrm>
            <a:custGeom>
              <a:avLst/>
              <a:gdLst>
                <a:gd name="T0" fmla="*/ 179 w 95"/>
                <a:gd name="T1" fmla="*/ 246 h 132"/>
                <a:gd name="T2" fmla="*/ 95 w 95"/>
                <a:gd name="T3" fmla="*/ 285 h 132"/>
                <a:gd name="T4" fmla="*/ 121 w 95"/>
                <a:gd name="T5" fmla="*/ 422 h 132"/>
                <a:gd name="T6" fmla="*/ 152 w 95"/>
                <a:gd name="T7" fmla="*/ 669 h 132"/>
                <a:gd name="T8" fmla="*/ 152 w 95"/>
                <a:gd name="T9" fmla="*/ 669 h 132"/>
                <a:gd name="T10" fmla="*/ 202 w 95"/>
                <a:gd name="T11" fmla="*/ 411 h 132"/>
                <a:gd name="T12" fmla="*/ 179 w 95"/>
                <a:gd name="T13" fmla="*/ 246 h 132"/>
                <a:gd name="T14" fmla="*/ 138 w 95"/>
                <a:gd name="T15" fmla="*/ 0 h 132"/>
                <a:gd name="T16" fmla="*/ 0 w 95"/>
                <a:gd name="T17" fmla="*/ 70 h 132"/>
                <a:gd name="T18" fmla="*/ 85 w 95"/>
                <a:gd name="T19" fmla="*/ 253 h 132"/>
                <a:gd name="T20" fmla="*/ 154 w 95"/>
                <a:gd name="T21" fmla="*/ 162 h 132"/>
                <a:gd name="T22" fmla="*/ 138 w 95"/>
                <a:gd name="T23" fmla="*/ 0 h 1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5"/>
                <a:gd name="T37" fmla="*/ 0 h 132"/>
                <a:gd name="T38" fmla="*/ 95 w 95"/>
                <a:gd name="T39" fmla="*/ 132 h 1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5" h="132">
                  <a:moveTo>
                    <a:pt x="73" y="48"/>
                  </a:moveTo>
                  <a:cubicBezTo>
                    <a:pt x="65" y="47"/>
                    <a:pt x="59" y="48"/>
                    <a:pt x="39" y="56"/>
                  </a:cubicBezTo>
                  <a:cubicBezTo>
                    <a:pt x="44" y="64"/>
                    <a:pt x="48" y="73"/>
                    <a:pt x="50" y="83"/>
                  </a:cubicBezTo>
                  <a:cubicBezTo>
                    <a:pt x="57" y="107"/>
                    <a:pt x="55" y="113"/>
                    <a:pt x="62" y="132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57" y="111"/>
                    <a:pt x="72" y="89"/>
                    <a:pt x="83" y="82"/>
                  </a:cubicBezTo>
                  <a:cubicBezTo>
                    <a:pt x="95" y="75"/>
                    <a:pt x="85" y="49"/>
                    <a:pt x="73" y="48"/>
                  </a:cubicBezTo>
                  <a:close/>
                  <a:moveTo>
                    <a:pt x="56" y="0"/>
                  </a:moveTo>
                  <a:cubicBezTo>
                    <a:pt x="56" y="0"/>
                    <a:pt x="21" y="1"/>
                    <a:pt x="0" y="14"/>
                  </a:cubicBezTo>
                  <a:cubicBezTo>
                    <a:pt x="10" y="21"/>
                    <a:pt x="24" y="33"/>
                    <a:pt x="35" y="50"/>
                  </a:cubicBezTo>
                  <a:cubicBezTo>
                    <a:pt x="39" y="45"/>
                    <a:pt x="49" y="40"/>
                    <a:pt x="64" y="32"/>
                  </a:cubicBezTo>
                  <a:cubicBezTo>
                    <a:pt x="70" y="26"/>
                    <a:pt x="70" y="6"/>
                    <a:pt x="56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90" name="Freeform 127"/>
            <p:cNvSpPr>
              <a:spLocks/>
            </p:cNvSpPr>
            <p:nvPr/>
          </p:nvSpPr>
          <p:spPr bwMode="auto">
            <a:xfrm>
              <a:off x="1740" y="415"/>
              <a:ext cx="696" cy="754"/>
            </a:xfrm>
            <a:custGeom>
              <a:avLst/>
              <a:gdLst>
                <a:gd name="T0" fmla="*/ 1426 w 642"/>
                <a:gd name="T1" fmla="*/ 1575 h 652"/>
                <a:gd name="T2" fmla="*/ 1262 w 642"/>
                <a:gd name="T3" fmla="*/ 778 h 652"/>
                <a:gd name="T4" fmla="*/ 1260 w 642"/>
                <a:gd name="T5" fmla="*/ 735 h 652"/>
                <a:gd name="T6" fmla="*/ 1260 w 642"/>
                <a:gd name="T7" fmla="*/ 735 h 652"/>
                <a:gd name="T8" fmla="*/ 1230 w 642"/>
                <a:gd name="T9" fmla="*/ 494 h 652"/>
                <a:gd name="T10" fmla="*/ 1203 w 642"/>
                <a:gd name="T11" fmla="*/ 357 h 652"/>
                <a:gd name="T12" fmla="*/ 1196 w 642"/>
                <a:gd name="T13" fmla="*/ 331 h 652"/>
                <a:gd name="T14" fmla="*/ 1107 w 642"/>
                <a:gd name="T15" fmla="*/ 157 h 652"/>
                <a:gd name="T16" fmla="*/ 843 w 642"/>
                <a:gd name="T17" fmla="*/ 0 h 652"/>
                <a:gd name="T18" fmla="*/ 834 w 642"/>
                <a:gd name="T19" fmla="*/ 1 h 652"/>
                <a:gd name="T20" fmla="*/ 782 w 642"/>
                <a:gd name="T21" fmla="*/ 136 h 652"/>
                <a:gd name="T22" fmla="*/ 788 w 642"/>
                <a:gd name="T23" fmla="*/ 136 h 652"/>
                <a:gd name="T24" fmla="*/ 1048 w 642"/>
                <a:gd name="T25" fmla="*/ 214 h 652"/>
                <a:gd name="T26" fmla="*/ 1211 w 642"/>
                <a:gd name="T27" fmla="*/ 847 h 652"/>
                <a:gd name="T28" fmla="*/ 1210 w 642"/>
                <a:gd name="T29" fmla="*/ 856 h 652"/>
                <a:gd name="T30" fmla="*/ 1260 w 642"/>
                <a:gd name="T31" fmla="*/ 1101 h 652"/>
                <a:gd name="T32" fmla="*/ 1364 w 642"/>
                <a:gd name="T33" fmla="*/ 1662 h 652"/>
                <a:gd name="T34" fmla="*/ 1241 w 642"/>
                <a:gd name="T35" fmla="*/ 2682 h 652"/>
                <a:gd name="T36" fmla="*/ 1241 w 642"/>
                <a:gd name="T37" fmla="*/ 2686 h 652"/>
                <a:gd name="T38" fmla="*/ 1236 w 642"/>
                <a:gd name="T39" fmla="*/ 2686 h 652"/>
                <a:gd name="T40" fmla="*/ 752 w 642"/>
                <a:gd name="T41" fmla="*/ 2780 h 652"/>
                <a:gd name="T42" fmla="*/ 144 w 642"/>
                <a:gd name="T43" fmla="*/ 1890 h 652"/>
                <a:gd name="T44" fmla="*/ 138 w 642"/>
                <a:gd name="T45" fmla="*/ 1853 h 652"/>
                <a:gd name="T46" fmla="*/ 138 w 642"/>
                <a:gd name="T47" fmla="*/ 1853 h 652"/>
                <a:gd name="T48" fmla="*/ 141 w 642"/>
                <a:gd name="T49" fmla="*/ 1964 h 652"/>
                <a:gd name="T50" fmla="*/ 141 w 642"/>
                <a:gd name="T51" fmla="*/ 1981 h 652"/>
                <a:gd name="T52" fmla="*/ 89 w 642"/>
                <a:gd name="T53" fmla="*/ 2181 h 652"/>
                <a:gd name="T54" fmla="*/ 88 w 642"/>
                <a:gd name="T55" fmla="*/ 2181 h 652"/>
                <a:gd name="T56" fmla="*/ 92 w 642"/>
                <a:gd name="T57" fmla="*/ 2327 h 652"/>
                <a:gd name="T58" fmla="*/ 85 w 642"/>
                <a:gd name="T59" fmla="*/ 2351 h 652"/>
                <a:gd name="T60" fmla="*/ 0 w 642"/>
                <a:gd name="T61" fmla="*/ 2489 h 652"/>
                <a:gd name="T62" fmla="*/ 153 w 642"/>
                <a:gd name="T63" fmla="*/ 2719 h 652"/>
                <a:gd name="T64" fmla="*/ 798 w 642"/>
                <a:gd name="T65" fmla="*/ 3102 h 652"/>
                <a:gd name="T66" fmla="*/ 1307 w 642"/>
                <a:gd name="T67" fmla="*/ 3028 h 652"/>
                <a:gd name="T68" fmla="*/ 1426 w 642"/>
                <a:gd name="T69" fmla="*/ 1575 h 6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42"/>
                <a:gd name="T106" fmla="*/ 0 h 652"/>
                <a:gd name="T107" fmla="*/ 642 w 642"/>
                <a:gd name="T108" fmla="*/ 652 h 65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42" h="652">
                  <a:moveTo>
                    <a:pt x="587" y="318"/>
                  </a:moveTo>
                  <a:cubicBezTo>
                    <a:pt x="556" y="224"/>
                    <a:pt x="520" y="157"/>
                    <a:pt x="520" y="157"/>
                  </a:cubicBezTo>
                  <a:cubicBezTo>
                    <a:pt x="519" y="155"/>
                    <a:pt x="519" y="152"/>
                    <a:pt x="518" y="149"/>
                  </a:cubicBezTo>
                  <a:cubicBezTo>
                    <a:pt x="518" y="149"/>
                    <a:pt x="518" y="149"/>
                    <a:pt x="518" y="149"/>
                  </a:cubicBezTo>
                  <a:cubicBezTo>
                    <a:pt x="511" y="130"/>
                    <a:pt x="513" y="124"/>
                    <a:pt x="506" y="100"/>
                  </a:cubicBezTo>
                  <a:cubicBezTo>
                    <a:pt x="504" y="90"/>
                    <a:pt x="500" y="81"/>
                    <a:pt x="495" y="73"/>
                  </a:cubicBezTo>
                  <a:cubicBezTo>
                    <a:pt x="493" y="70"/>
                    <a:pt x="492" y="68"/>
                    <a:pt x="491" y="67"/>
                  </a:cubicBezTo>
                  <a:cubicBezTo>
                    <a:pt x="480" y="50"/>
                    <a:pt x="466" y="38"/>
                    <a:pt x="456" y="31"/>
                  </a:cubicBezTo>
                  <a:cubicBezTo>
                    <a:pt x="424" y="7"/>
                    <a:pt x="381" y="2"/>
                    <a:pt x="348" y="0"/>
                  </a:cubicBezTo>
                  <a:cubicBezTo>
                    <a:pt x="342" y="1"/>
                    <a:pt x="342" y="1"/>
                    <a:pt x="342" y="1"/>
                  </a:cubicBezTo>
                  <a:cubicBezTo>
                    <a:pt x="335" y="8"/>
                    <a:pt x="328" y="16"/>
                    <a:pt x="322" y="27"/>
                  </a:cubicBezTo>
                  <a:cubicBezTo>
                    <a:pt x="324" y="27"/>
                    <a:pt x="324" y="27"/>
                    <a:pt x="324" y="27"/>
                  </a:cubicBezTo>
                  <a:cubicBezTo>
                    <a:pt x="355" y="24"/>
                    <a:pt x="393" y="26"/>
                    <a:pt x="432" y="43"/>
                  </a:cubicBezTo>
                  <a:cubicBezTo>
                    <a:pt x="488" y="68"/>
                    <a:pt x="510" y="111"/>
                    <a:pt x="498" y="171"/>
                  </a:cubicBezTo>
                  <a:cubicBezTo>
                    <a:pt x="497" y="173"/>
                    <a:pt x="497" y="173"/>
                    <a:pt x="497" y="173"/>
                  </a:cubicBezTo>
                  <a:cubicBezTo>
                    <a:pt x="496" y="178"/>
                    <a:pt x="507" y="201"/>
                    <a:pt x="518" y="223"/>
                  </a:cubicBezTo>
                  <a:cubicBezTo>
                    <a:pt x="532" y="252"/>
                    <a:pt x="544" y="289"/>
                    <a:pt x="561" y="336"/>
                  </a:cubicBezTo>
                  <a:cubicBezTo>
                    <a:pt x="593" y="427"/>
                    <a:pt x="569" y="497"/>
                    <a:pt x="510" y="542"/>
                  </a:cubicBezTo>
                  <a:cubicBezTo>
                    <a:pt x="510" y="543"/>
                    <a:pt x="510" y="543"/>
                    <a:pt x="510" y="543"/>
                  </a:cubicBezTo>
                  <a:cubicBezTo>
                    <a:pt x="509" y="543"/>
                    <a:pt x="509" y="543"/>
                    <a:pt x="509" y="543"/>
                  </a:cubicBezTo>
                  <a:cubicBezTo>
                    <a:pt x="484" y="556"/>
                    <a:pt x="456" y="598"/>
                    <a:pt x="309" y="562"/>
                  </a:cubicBezTo>
                  <a:cubicBezTo>
                    <a:pt x="163" y="526"/>
                    <a:pt x="78" y="418"/>
                    <a:pt x="60" y="382"/>
                  </a:cubicBezTo>
                  <a:cubicBezTo>
                    <a:pt x="58" y="379"/>
                    <a:pt x="57" y="376"/>
                    <a:pt x="56" y="374"/>
                  </a:cubicBezTo>
                  <a:cubicBezTo>
                    <a:pt x="56" y="374"/>
                    <a:pt x="56" y="374"/>
                    <a:pt x="56" y="374"/>
                  </a:cubicBezTo>
                  <a:cubicBezTo>
                    <a:pt x="57" y="380"/>
                    <a:pt x="58" y="388"/>
                    <a:pt x="58" y="397"/>
                  </a:cubicBezTo>
                  <a:cubicBezTo>
                    <a:pt x="58" y="400"/>
                    <a:pt x="58" y="400"/>
                    <a:pt x="58" y="400"/>
                  </a:cubicBezTo>
                  <a:cubicBezTo>
                    <a:pt x="56" y="423"/>
                    <a:pt x="43" y="439"/>
                    <a:pt x="37" y="440"/>
                  </a:cubicBezTo>
                  <a:cubicBezTo>
                    <a:pt x="36" y="440"/>
                    <a:pt x="36" y="440"/>
                    <a:pt x="36" y="440"/>
                  </a:cubicBezTo>
                  <a:cubicBezTo>
                    <a:pt x="42" y="448"/>
                    <a:pt x="45" y="459"/>
                    <a:pt x="38" y="470"/>
                  </a:cubicBezTo>
                  <a:cubicBezTo>
                    <a:pt x="35" y="475"/>
                    <a:pt x="35" y="475"/>
                    <a:pt x="35" y="475"/>
                  </a:cubicBezTo>
                  <a:cubicBezTo>
                    <a:pt x="26" y="488"/>
                    <a:pt x="15" y="499"/>
                    <a:pt x="0" y="502"/>
                  </a:cubicBezTo>
                  <a:cubicBezTo>
                    <a:pt x="21" y="524"/>
                    <a:pt x="43" y="539"/>
                    <a:pt x="63" y="549"/>
                  </a:cubicBezTo>
                  <a:cubicBezTo>
                    <a:pt x="130" y="579"/>
                    <a:pt x="222" y="603"/>
                    <a:pt x="328" y="627"/>
                  </a:cubicBezTo>
                  <a:cubicBezTo>
                    <a:pt x="434" y="652"/>
                    <a:pt x="490" y="634"/>
                    <a:pt x="538" y="612"/>
                  </a:cubicBezTo>
                  <a:cubicBezTo>
                    <a:pt x="611" y="579"/>
                    <a:pt x="642" y="473"/>
                    <a:pt x="587" y="318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91" name="Freeform 128"/>
            <p:cNvSpPr>
              <a:spLocks/>
            </p:cNvSpPr>
            <p:nvPr/>
          </p:nvSpPr>
          <p:spPr bwMode="auto">
            <a:xfrm>
              <a:off x="2089" y="415"/>
              <a:ext cx="215" cy="209"/>
            </a:xfrm>
            <a:custGeom>
              <a:avLst/>
              <a:gdLst>
                <a:gd name="T0" fmla="*/ 485 w 198"/>
                <a:gd name="T1" fmla="*/ 771 h 180"/>
                <a:gd name="T2" fmla="*/ 485 w 198"/>
                <a:gd name="T3" fmla="*/ 771 h 180"/>
                <a:gd name="T4" fmla="*/ 456 w 198"/>
                <a:gd name="T5" fmla="*/ 517 h 180"/>
                <a:gd name="T6" fmla="*/ 428 w 198"/>
                <a:gd name="T7" fmla="*/ 382 h 180"/>
                <a:gd name="T8" fmla="*/ 420 w 198"/>
                <a:gd name="T9" fmla="*/ 351 h 180"/>
                <a:gd name="T10" fmla="*/ 334 w 198"/>
                <a:gd name="T11" fmla="*/ 161 h 180"/>
                <a:gd name="T12" fmla="*/ 64 w 198"/>
                <a:gd name="T13" fmla="*/ 0 h 180"/>
                <a:gd name="T14" fmla="*/ 50 w 198"/>
                <a:gd name="T15" fmla="*/ 1 h 180"/>
                <a:gd name="T16" fmla="*/ 0 w 198"/>
                <a:gd name="T17" fmla="*/ 139 h 180"/>
                <a:gd name="T18" fmla="*/ 2 w 198"/>
                <a:gd name="T19" fmla="*/ 139 h 180"/>
                <a:gd name="T20" fmla="*/ 270 w 198"/>
                <a:gd name="T21" fmla="*/ 224 h 180"/>
                <a:gd name="T22" fmla="*/ 435 w 198"/>
                <a:gd name="T23" fmla="*/ 885 h 180"/>
                <a:gd name="T24" fmla="*/ 434 w 198"/>
                <a:gd name="T25" fmla="*/ 895 h 180"/>
                <a:gd name="T26" fmla="*/ 435 w 198"/>
                <a:gd name="T27" fmla="*/ 930 h 180"/>
                <a:gd name="T28" fmla="*/ 485 w 198"/>
                <a:gd name="T29" fmla="*/ 771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8"/>
                <a:gd name="T46" fmla="*/ 0 h 180"/>
                <a:gd name="T47" fmla="*/ 198 w 198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8" h="180">
                  <a:moveTo>
                    <a:pt x="196" y="149"/>
                  </a:moveTo>
                  <a:cubicBezTo>
                    <a:pt x="196" y="149"/>
                    <a:pt x="196" y="149"/>
                    <a:pt x="196" y="149"/>
                  </a:cubicBezTo>
                  <a:cubicBezTo>
                    <a:pt x="189" y="130"/>
                    <a:pt x="191" y="124"/>
                    <a:pt x="184" y="100"/>
                  </a:cubicBezTo>
                  <a:cubicBezTo>
                    <a:pt x="182" y="90"/>
                    <a:pt x="178" y="81"/>
                    <a:pt x="173" y="73"/>
                  </a:cubicBezTo>
                  <a:cubicBezTo>
                    <a:pt x="171" y="70"/>
                    <a:pt x="170" y="68"/>
                    <a:pt x="169" y="67"/>
                  </a:cubicBezTo>
                  <a:cubicBezTo>
                    <a:pt x="158" y="50"/>
                    <a:pt x="144" y="38"/>
                    <a:pt x="134" y="31"/>
                  </a:cubicBezTo>
                  <a:cubicBezTo>
                    <a:pt x="102" y="7"/>
                    <a:pt x="59" y="2"/>
                    <a:pt x="2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3" y="8"/>
                    <a:pt x="6" y="16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3" y="24"/>
                    <a:pt x="71" y="26"/>
                    <a:pt x="110" y="43"/>
                  </a:cubicBezTo>
                  <a:cubicBezTo>
                    <a:pt x="166" y="68"/>
                    <a:pt x="188" y="111"/>
                    <a:pt x="176" y="171"/>
                  </a:cubicBezTo>
                  <a:cubicBezTo>
                    <a:pt x="175" y="173"/>
                    <a:pt x="175" y="173"/>
                    <a:pt x="175" y="173"/>
                  </a:cubicBezTo>
                  <a:cubicBezTo>
                    <a:pt x="175" y="174"/>
                    <a:pt x="175" y="177"/>
                    <a:pt x="176" y="180"/>
                  </a:cubicBezTo>
                  <a:cubicBezTo>
                    <a:pt x="188" y="176"/>
                    <a:pt x="198" y="160"/>
                    <a:pt x="196" y="149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92" name="Oval 129"/>
            <p:cNvSpPr>
              <a:spLocks noChangeArrowheads="1"/>
            </p:cNvSpPr>
            <p:nvPr/>
          </p:nvSpPr>
          <p:spPr bwMode="auto">
            <a:xfrm>
              <a:off x="1709" y="216"/>
              <a:ext cx="81" cy="15"/>
            </a:xfrm>
            <a:prstGeom prst="ellips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117293" name="Freeform 130"/>
            <p:cNvSpPr>
              <a:spLocks/>
            </p:cNvSpPr>
            <p:nvPr/>
          </p:nvSpPr>
          <p:spPr bwMode="auto">
            <a:xfrm>
              <a:off x="1976" y="545"/>
              <a:ext cx="50" cy="15"/>
            </a:xfrm>
            <a:custGeom>
              <a:avLst/>
              <a:gdLst>
                <a:gd name="T0" fmla="*/ 0 w 47"/>
                <a:gd name="T1" fmla="*/ 0 h 13"/>
                <a:gd name="T2" fmla="*/ 93 w 47"/>
                <a:gd name="T3" fmla="*/ 43 h 13"/>
                <a:gd name="T4" fmla="*/ 0 w 47"/>
                <a:gd name="T5" fmla="*/ 0 h 13"/>
                <a:gd name="T6" fmla="*/ 0 60000 65536"/>
                <a:gd name="T7" fmla="*/ 0 60000 65536"/>
                <a:gd name="T8" fmla="*/ 0 60000 65536"/>
                <a:gd name="T9" fmla="*/ 0 w 47"/>
                <a:gd name="T10" fmla="*/ 0 h 13"/>
                <a:gd name="T11" fmla="*/ 47 w 4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" h="13">
                  <a:moveTo>
                    <a:pt x="0" y="0"/>
                  </a:moveTo>
                  <a:cubicBezTo>
                    <a:pt x="6" y="5"/>
                    <a:pt x="28" y="13"/>
                    <a:pt x="47" y="9"/>
                  </a:cubicBezTo>
                  <a:cubicBezTo>
                    <a:pt x="35" y="13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94" name="Freeform 131"/>
            <p:cNvSpPr>
              <a:spLocks/>
            </p:cNvSpPr>
            <p:nvPr/>
          </p:nvSpPr>
          <p:spPr bwMode="auto">
            <a:xfrm>
              <a:off x="1676" y="443"/>
              <a:ext cx="707" cy="664"/>
            </a:xfrm>
            <a:custGeom>
              <a:avLst/>
              <a:gdLst>
                <a:gd name="T0" fmla="*/ 1296 w 652"/>
                <a:gd name="T1" fmla="*/ 940 h 574"/>
                <a:gd name="T2" fmla="*/ 1298 w 652"/>
                <a:gd name="T3" fmla="*/ 1212 h 574"/>
                <a:gd name="T4" fmla="*/ 1309 w 652"/>
                <a:gd name="T5" fmla="*/ 1345 h 574"/>
                <a:gd name="T6" fmla="*/ 1315 w 652"/>
                <a:gd name="T7" fmla="*/ 1539 h 574"/>
                <a:gd name="T8" fmla="*/ 1278 w 652"/>
                <a:gd name="T9" fmla="*/ 1571 h 574"/>
                <a:gd name="T10" fmla="*/ 1296 w 652"/>
                <a:gd name="T11" fmla="*/ 1699 h 574"/>
                <a:gd name="T12" fmla="*/ 1322 w 652"/>
                <a:gd name="T13" fmla="*/ 1850 h 574"/>
                <a:gd name="T14" fmla="*/ 1297 w 652"/>
                <a:gd name="T15" fmla="*/ 1897 h 574"/>
                <a:gd name="T16" fmla="*/ 1259 w 652"/>
                <a:gd name="T17" fmla="*/ 1868 h 574"/>
                <a:gd name="T18" fmla="*/ 1283 w 652"/>
                <a:gd name="T19" fmla="*/ 2110 h 574"/>
                <a:gd name="T20" fmla="*/ 1229 w 652"/>
                <a:gd name="T21" fmla="*/ 2251 h 574"/>
                <a:gd name="T22" fmla="*/ 1130 w 652"/>
                <a:gd name="T23" fmla="*/ 2123 h 574"/>
                <a:gd name="T24" fmla="*/ 1059 w 652"/>
                <a:gd name="T25" fmla="*/ 1825 h 574"/>
                <a:gd name="T26" fmla="*/ 1002 w 652"/>
                <a:gd name="T27" fmla="*/ 1571 h 574"/>
                <a:gd name="T28" fmla="*/ 923 w 652"/>
                <a:gd name="T29" fmla="*/ 1202 h 574"/>
                <a:gd name="T30" fmla="*/ 840 w 652"/>
                <a:gd name="T31" fmla="*/ 801 h 574"/>
                <a:gd name="T32" fmla="*/ 840 w 652"/>
                <a:gd name="T33" fmla="*/ 750 h 574"/>
                <a:gd name="T34" fmla="*/ 849 w 652"/>
                <a:gd name="T35" fmla="*/ 464 h 574"/>
                <a:gd name="T36" fmla="*/ 744 w 652"/>
                <a:gd name="T37" fmla="*/ 318 h 574"/>
                <a:gd name="T38" fmla="*/ 614 w 652"/>
                <a:gd name="T39" fmla="*/ 368 h 574"/>
                <a:gd name="T40" fmla="*/ 562 w 652"/>
                <a:gd name="T41" fmla="*/ 877 h 574"/>
                <a:gd name="T42" fmla="*/ 378 w 652"/>
                <a:gd name="T43" fmla="*/ 598 h 574"/>
                <a:gd name="T44" fmla="*/ 2 w 652"/>
                <a:gd name="T45" fmla="*/ 751 h 574"/>
                <a:gd name="T46" fmla="*/ 167 w 652"/>
                <a:gd name="T47" fmla="*/ 1519 h 574"/>
                <a:gd name="T48" fmla="*/ 901 w 652"/>
                <a:gd name="T49" fmla="*/ 2672 h 574"/>
                <a:gd name="T50" fmla="*/ 1386 w 652"/>
                <a:gd name="T51" fmla="*/ 2577 h 574"/>
                <a:gd name="T52" fmla="*/ 1509 w 652"/>
                <a:gd name="T53" fmla="*/ 1554 h 574"/>
                <a:gd name="T54" fmla="*/ 1355 w 652"/>
                <a:gd name="T55" fmla="*/ 739 h 574"/>
                <a:gd name="T56" fmla="*/ 1196 w 652"/>
                <a:gd name="T57" fmla="*/ 93 h 574"/>
                <a:gd name="T58" fmla="*/ 928 w 652"/>
                <a:gd name="T59" fmla="*/ 3 h 574"/>
                <a:gd name="T60" fmla="*/ 937 w 652"/>
                <a:gd name="T61" fmla="*/ 161 h 574"/>
                <a:gd name="T62" fmla="*/ 1034 w 652"/>
                <a:gd name="T63" fmla="*/ 147 h 574"/>
                <a:gd name="T64" fmla="*/ 1091 w 652"/>
                <a:gd name="T65" fmla="*/ 186 h 574"/>
                <a:gd name="T66" fmla="*/ 1181 w 652"/>
                <a:gd name="T67" fmla="*/ 216 h 574"/>
                <a:gd name="T68" fmla="*/ 1246 w 652"/>
                <a:gd name="T69" fmla="*/ 327 h 574"/>
                <a:gd name="T70" fmla="*/ 1290 w 652"/>
                <a:gd name="T71" fmla="*/ 580 h 574"/>
                <a:gd name="T72" fmla="*/ 1095 w 652"/>
                <a:gd name="T73" fmla="*/ 820 h 5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2"/>
                <a:gd name="T112" fmla="*/ 0 h 574"/>
                <a:gd name="T113" fmla="*/ 652 w 652"/>
                <a:gd name="T114" fmla="*/ 574 h 5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2" h="574">
                  <a:moveTo>
                    <a:pt x="527" y="179"/>
                  </a:moveTo>
                  <a:cubicBezTo>
                    <a:pt x="529" y="183"/>
                    <a:pt x="529" y="185"/>
                    <a:pt x="531" y="190"/>
                  </a:cubicBezTo>
                  <a:cubicBezTo>
                    <a:pt x="533" y="196"/>
                    <a:pt x="530" y="220"/>
                    <a:pt x="531" y="226"/>
                  </a:cubicBezTo>
                  <a:cubicBezTo>
                    <a:pt x="532" y="232"/>
                    <a:pt x="528" y="239"/>
                    <a:pt x="533" y="245"/>
                  </a:cubicBezTo>
                  <a:cubicBezTo>
                    <a:pt x="538" y="250"/>
                    <a:pt x="532" y="253"/>
                    <a:pt x="534" y="257"/>
                  </a:cubicBezTo>
                  <a:cubicBezTo>
                    <a:pt x="536" y="261"/>
                    <a:pt x="536" y="266"/>
                    <a:pt x="536" y="271"/>
                  </a:cubicBezTo>
                  <a:cubicBezTo>
                    <a:pt x="536" y="276"/>
                    <a:pt x="532" y="282"/>
                    <a:pt x="539" y="293"/>
                  </a:cubicBezTo>
                  <a:cubicBezTo>
                    <a:pt x="547" y="304"/>
                    <a:pt x="538" y="302"/>
                    <a:pt x="540" y="310"/>
                  </a:cubicBezTo>
                  <a:cubicBezTo>
                    <a:pt x="542" y="317"/>
                    <a:pt x="537" y="318"/>
                    <a:pt x="537" y="318"/>
                  </a:cubicBezTo>
                  <a:cubicBezTo>
                    <a:pt x="537" y="318"/>
                    <a:pt x="530" y="322"/>
                    <a:pt x="525" y="316"/>
                  </a:cubicBezTo>
                  <a:cubicBezTo>
                    <a:pt x="520" y="311"/>
                    <a:pt x="518" y="323"/>
                    <a:pt x="517" y="328"/>
                  </a:cubicBezTo>
                  <a:cubicBezTo>
                    <a:pt x="516" y="333"/>
                    <a:pt x="521" y="333"/>
                    <a:pt x="531" y="342"/>
                  </a:cubicBezTo>
                  <a:cubicBezTo>
                    <a:pt x="541" y="350"/>
                    <a:pt x="533" y="346"/>
                    <a:pt x="537" y="356"/>
                  </a:cubicBezTo>
                  <a:cubicBezTo>
                    <a:pt x="541" y="366"/>
                    <a:pt x="541" y="365"/>
                    <a:pt x="542" y="373"/>
                  </a:cubicBezTo>
                  <a:cubicBezTo>
                    <a:pt x="543" y="382"/>
                    <a:pt x="541" y="381"/>
                    <a:pt x="539" y="384"/>
                  </a:cubicBezTo>
                  <a:cubicBezTo>
                    <a:pt x="537" y="387"/>
                    <a:pt x="536" y="388"/>
                    <a:pt x="532" y="383"/>
                  </a:cubicBezTo>
                  <a:cubicBezTo>
                    <a:pt x="528" y="378"/>
                    <a:pt x="531" y="373"/>
                    <a:pt x="525" y="367"/>
                  </a:cubicBezTo>
                  <a:cubicBezTo>
                    <a:pt x="518" y="360"/>
                    <a:pt x="521" y="371"/>
                    <a:pt x="517" y="377"/>
                  </a:cubicBezTo>
                  <a:cubicBezTo>
                    <a:pt x="514" y="384"/>
                    <a:pt x="521" y="390"/>
                    <a:pt x="525" y="403"/>
                  </a:cubicBezTo>
                  <a:cubicBezTo>
                    <a:pt x="529" y="415"/>
                    <a:pt x="526" y="415"/>
                    <a:pt x="527" y="425"/>
                  </a:cubicBezTo>
                  <a:cubicBezTo>
                    <a:pt x="528" y="434"/>
                    <a:pt x="524" y="437"/>
                    <a:pt x="521" y="444"/>
                  </a:cubicBezTo>
                  <a:cubicBezTo>
                    <a:pt x="517" y="451"/>
                    <a:pt x="513" y="453"/>
                    <a:pt x="504" y="455"/>
                  </a:cubicBezTo>
                  <a:cubicBezTo>
                    <a:pt x="494" y="456"/>
                    <a:pt x="478" y="451"/>
                    <a:pt x="475" y="442"/>
                  </a:cubicBezTo>
                  <a:cubicBezTo>
                    <a:pt x="472" y="433"/>
                    <a:pt x="472" y="440"/>
                    <a:pt x="463" y="427"/>
                  </a:cubicBezTo>
                  <a:cubicBezTo>
                    <a:pt x="455" y="413"/>
                    <a:pt x="453" y="418"/>
                    <a:pt x="449" y="405"/>
                  </a:cubicBezTo>
                  <a:cubicBezTo>
                    <a:pt x="445" y="393"/>
                    <a:pt x="442" y="378"/>
                    <a:pt x="433" y="368"/>
                  </a:cubicBezTo>
                  <a:cubicBezTo>
                    <a:pt x="425" y="357"/>
                    <a:pt x="426" y="356"/>
                    <a:pt x="423" y="346"/>
                  </a:cubicBezTo>
                  <a:cubicBezTo>
                    <a:pt x="420" y="337"/>
                    <a:pt x="419" y="332"/>
                    <a:pt x="411" y="316"/>
                  </a:cubicBezTo>
                  <a:cubicBezTo>
                    <a:pt x="402" y="301"/>
                    <a:pt x="405" y="302"/>
                    <a:pt x="402" y="289"/>
                  </a:cubicBezTo>
                  <a:cubicBezTo>
                    <a:pt x="399" y="277"/>
                    <a:pt x="379" y="254"/>
                    <a:pt x="378" y="241"/>
                  </a:cubicBezTo>
                  <a:cubicBezTo>
                    <a:pt x="377" y="227"/>
                    <a:pt x="371" y="232"/>
                    <a:pt x="367" y="214"/>
                  </a:cubicBezTo>
                  <a:cubicBezTo>
                    <a:pt x="363" y="195"/>
                    <a:pt x="343" y="184"/>
                    <a:pt x="345" y="162"/>
                  </a:cubicBezTo>
                  <a:cubicBezTo>
                    <a:pt x="359" y="157"/>
                    <a:pt x="367" y="147"/>
                    <a:pt x="367" y="130"/>
                  </a:cubicBezTo>
                  <a:cubicBezTo>
                    <a:pt x="365" y="145"/>
                    <a:pt x="357" y="149"/>
                    <a:pt x="345" y="150"/>
                  </a:cubicBezTo>
                  <a:cubicBezTo>
                    <a:pt x="345" y="149"/>
                    <a:pt x="345" y="149"/>
                    <a:pt x="345" y="149"/>
                  </a:cubicBezTo>
                  <a:cubicBezTo>
                    <a:pt x="344" y="128"/>
                    <a:pt x="346" y="103"/>
                    <a:pt x="348" y="93"/>
                  </a:cubicBezTo>
                  <a:cubicBezTo>
                    <a:pt x="348" y="91"/>
                    <a:pt x="348" y="89"/>
                    <a:pt x="346" y="88"/>
                  </a:cubicBezTo>
                  <a:cubicBezTo>
                    <a:pt x="338" y="76"/>
                    <a:pt x="323" y="67"/>
                    <a:pt x="305" y="64"/>
                  </a:cubicBezTo>
                  <a:cubicBezTo>
                    <a:pt x="286" y="60"/>
                    <a:pt x="267" y="63"/>
                    <a:pt x="255" y="71"/>
                  </a:cubicBezTo>
                  <a:cubicBezTo>
                    <a:pt x="254" y="72"/>
                    <a:pt x="253" y="73"/>
                    <a:pt x="252" y="74"/>
                  </a:cubicBezTo>
                  <a:cubicBezTo>
                    <a:pt x="249" y="79"/>
                    <a:pt x="249" y="94"/>
                    <a:pt x="246" y="118"/>
                  </a:cubicBezTo>
                  <a:cubicBezTo>
                    <a:pt x="244" y="137"/>
                    <a:pt x="245" y="168"/>
                    <a:pt x="231" y="176"/>
                  </a:cubicBezTo>
                  <a:cubicBezTo>
                    <a:pt x="217" y="183"/>
                    <a:pt x="176" y="151"/>
                    <a:pt x="157" y="122"/>
                  </a:cubicBezTo>
                  <a:cubicBezTo>
                    <a:pt x="156" y="121"/>
                    <a:pt x="156" y="121"/>
                    <a:pt x="156" y="121"/>
                  </a:cubicBezTo>
                  <a:cubicBezTo>
                    <a:pt x="131" y="96"/>
                    <a:pt x="92" y="95"/>
                    <a:pt x="63" y="103"/>
                  </a:cubicBezTo>
                  <a:cubicBezTo>
                    <a:pt x="31" y="111"/>
                    <a:pt x="7" y="130"/>
                    <a:pt x="2" y="151"/>
                  </a:cubicBezTo>
                  <a:cubicBezTo>
                    <a:pt x="2" y="152"/>
                    <a:pt x="2" y="152"/>
                    <a:pt x="2" y="152"/>
                  </a:cubicBezTo>
                  <a:cubicBezTo>
                    <a:pt x="0" y="192"/>
                    <a:pt x="32" y="283"/>
                    <a:pt x="69" y="306"/>
                  </a:cubicBezTo>
                  <a:cubicBezTo>
                    <a:pt x="102" y="326"/>
                    <a:pt x="104" y="330"/>
                    <a:pt x="119" y="358"/>
                  </a:cubicBezTo>
                  <a:cubicBezTo>
                    <a:pt x="137" y="394"/>
                    <a:pt x="222" y="502"/>
                    <a:pt x="368" y="538"/>
                  </a:cubicBezTo>
                  <a:cubicBezTo>
                    <a:pt x="515" y="574"/>
                    <a:pt x="543" y="532"/>
                    <a:pt x="568" y="519"/>
                  </a:cubicBezTo>
                  <a:cubicBezTo>
                    <a:pt x="569" y="519"/>
                    <a:pt x="569" y="519"/>
                    <a:pt x="569" y="519"/>
                  </a:cubicBezTo>
                  <a:cubicBezTo>
                    <a:pt x="569" y="519"/>
                    <a:pt x="569" y="519"/>
                    <a:pt x="569" y="518"/>
                  </a:cubicBezTo>
                  <a:cubicBezTo>
                    <a:pt x="628" y="473"/>
                    <a:pt x="652" y="403"/>
                    <a:pt x="620" y="312"/>
                  </a:cubicBezTo>
                  <a:cubicBezTo>
                    <a:pt x="603" y="265"/>
                    <a:pt x="591" y="228"/>
                    <a:pt x="577" y="199"/>
                  </a:cubicBezTo>
                  <a:cubicBezTo>
                    <a:pt x="566" y="177"/>
                    <a:pt x="555" y="154"/>
                    <a:pt x="556" y="149"/>
                  </a:cubicBezTo>
                  <a:cubicBezTo>
                    <a:pt x="557" y="147"/>
                    <a:pt x="557" y="147"/>
                    <a:pt x="557" y="147"/>
                  </a:cubicBezTo>
                  <a:cubicBezTo>
                    <a:pt x="569" y="87"/>
                    <a:pt x="547" y="44"/>
                    <a:pt x="491" y="19"/>
                  </a:cubicBezTo>
                  <a:cubicBezTo>
                    <a:pt x="451" y="2"/>
                    <a:pt x="411" y="0"/>
                    <a:pt x="381" y="3"/>
                  </a:cubicBezTo>
                  <a:cubicBezTo>
                    <a:pt x="381" y="3"/>
                    <a:pt x="381" y="3"/>
                    <a:pt x="381" y="3"/>
                  </a:cubicBezTo>
                  <a:cubicBezTo>
                    <a:pt x="375" y="12"/>
                    <a:pt x="370" y="23"/>
                    <a:pt x="366" y="35"/>
                  </a:cubicBezTo>
                  <a:cubicBezTo>
                    <a:pt x="373" y="33"/>
                    <a:pt x="382" y="32"/>
                    <a:pt x="385" y="32"/>
                  </a:cubicBezTo>
                  <a:cubicBezTo>
                    <a:pt x="390" y="32"/>
                    <a:pt x="400" y="30"/>
                    <a:pt x="405" y="29"/>
                  </a:cubicBezTo>
                  <a:cubicBezTo>
                    <a:pt x="411" y="28"/>
                    <a:pt x="418" y="30"/>
                    <a:pt x="424" y="30"/>
                  </a:cubicBezTo>
                  <a:cubicBezTo>
                    <a:pt x="430" y="30"/>
                    <a:pt x="432" y="33"/>
                    <a:pt x="435" y="33"/>
                  </a:cubicBezTo>
                  <a:cubicBezTo>
                    <a:pt x="439" y="33"/>
                    <a:pt x="445" y="36"/>
                    <a:pt x="448" y="37"/>
                  </a:cubicBezTo>
                  <a:cubicBezTo>
                    <a:pt x="451" y="37"/>
                    <a:pt x="462" y="37"/>
                    <a:pt x="469" y="39"/>
                  </a:cubicBezTo>
                  <a:cubicBezTo>
                    <a:pt x="475" y="41"/>
                    <a:pt x="479" y="44"/>
                    <a:pt x="485" y="44"/>
                  </a:cubicBezTo>
                  <a:cubicBezTo>
                    <a:pt x="491" y="44"/>
                    <a:pt x="493" y="49"/>
                    <a:pt x="500" y="53"/>
                  </a:cubicBezTo>
                  <a:cubicBezTo>
                    <a:pt x="507" y="57"/>
                    <a:pt x="507" y="63"/>
                    <a:pt x="511" y="66"/>
                  </a:cubicBezTo>
                  <a:cubicBezTo>
                    <a:pt x="515" y="68"/>
                    <a:pt x="527" y="94"/>
                    <a:pt x="527" y="101"/>
                  </a:cubicBezTo>
                  <a:cubicBezTo>
                    <a:pt x="527" y="109"/>
                    <a:pt x="530" y="110"/>
                    <a:pt x="529" y="117"/>
                  </a:cubicBezTo>
                  <a:cubicBezTo>
                    <a:pt x="528" y="123"/>
                    <a:pt x="529" y="135"/>
                    <a:pt x="513" y="150"/>
                  </a:cubicBezTo>
                  <a:cubicBezTo>
                    <a:pt x="496" y="161"/>
                    <a:pt x="462" y="153"/>
                    <a:pt x="449" y="165"/>
                  </a:cubicBezTo>
                  <a:cubicBezTo>
                    <a:pt x="467" y="160"/>
                    <a:pt x="522" y="171"/>
                    <a:pt x="527" y="179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95" name="Freeform 132"/>
            <p:cNvSpPr>
              <a:spLocks/>
            </p:cNvSpPr>
            <p:nvPr/>
          </p:nvSpPr>
          <p:spPr bwMode="auto">
            <a:xfrm>
              <a:off x="1927" y="512"/>
              <a:ext cx="124" cy="135"/>
            </a:xfrm>
            <a:custGeom>
              <a:avLst/>
              <a:gdLst>
                <a:gd name="T0" fmla="*/ 262 w 115"/>
                <a:gd name="T1" fmla="*/ 147 h 116"/>
                <a:gd name="T2" fmla="*/ 169 w 115"/>
                <a:gd name="T3" fmla="*/ 22 h 116"/>
                <a:gd name="T4" fmla="*/ 55 w 115"/>
                <a:gd name="T5" fmla="*/ 57 h 116"/>
                <a:gd name="T6" fmla="*/ 49 w 115"/>
                <a:gd name="T7" fmla="*/ 76 h 116"/>
                <a:gd name="T8" fmla="*/ 32 w 115"/>
                <a:gd name="T9" fmla="*/ 311 h 116"/>
                <a:gd name="T10" fmla="*/ 0 w 115"/>
                <a:gd name="T11" fmla="*/ 617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"/>
                <a:gd name="T19" fmla="*/ 0 h 116"/>
                <a:gd name="T20" fmla="*/ 115 w 115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" h="116">
                  <a:moveTo>
                    <a:pt x="115" y="28"/>
                  </a:moveTo>
                  <a:cubicBezTo>
                    <a:pt x="107" y="16"/>
                    <a:pt x="92" y="7"/>
                    <a:pt x="74" y="4"/>
                  </a:cubicBezTo>
                  <a:cubicBezTo>
                    <a:pt x="55" y="0"/>
                    <a:pt x="36" y="3"/>
                    <a:pt x="24" y="11"/>
                  </a:cubicBezTo>
                  <a:cubicBezTo>
                    <a:pt x="23" y="12"/>
                    <a:pt x="22" y="13"/>
                    <a:pt x="21" y="14"/>
                  </a:cubicBezTo>
                  <a:cubicBezTo>
                    <a:pt x="18" y="19"/>
                    <a:pt x="18" y="34"/>
                    <a:pt x="15" y="58"/>
                  </a:cubicBezTo>
                  <a:cubicBezTo>
                    <a:pt x="13" y="77"/>
                    <a:pt x="14" y="108"/>
                    <a:pt x="0" y="116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96" name="Freeform 133"/>
            <p:cNvSpPr>
              <a:spLocks/>
            </p:cNvSpPr>
            <p:nvPr/>
          </p:nvSpPr>
          <p:spPr bwMode="auto">
            <a:xfrm>
              <a:off x="2056" y="532"/>
              <a:ext cx="107" cy="101"/>
            </a:xfrm>
            <a:custGeom>
              <a:avLst/>
              <a:gdLst>
                <a:gd name="T0" fmla="*/ 233 w 99"/>
                <a:gd name="T1" fmla="*/ 447 h 87"/>
                <a:gd name="T2" fmla="*/ 97 w 99"/>
                <a:gd name="T3" fmla="*/ 147 h 87"/>
                <a:gd name="T4" fmla="*/ 2 w 99"/>
                <a:gd name="T5" fmla="*/ 0 h 87"/>
                <a:gd name="T6" fmla="*/ 0 w 99"/>
                <a:gd name="T7" fmla="*/ 57 h 87"/>
                <a:gd name="T8" fmla="*/ 120 w 99"/>
                <a:gd name="T9" fmla="*/ 246 h 87"/>
                <a:gd name="T10" fmla="*/ 43 w 99"/>
                <a:gd name="T11" fmla="*/ 279 h 87"/>
                <a:gd name="T12" fmla="*/ 125 w 99"/>
                <a:gd name="T13" fmla="*/ 303 h 87"/>
                <a:gd name="T14" fmla="*/ 233 w 99"/>
                <a:gd name="T15" fmla="*/ 447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87"/>
                <a:gd name="T26" fmla="*/ 99 w 99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87">
                  <a:moveTo>
                    <a:pt x="99" y="87"/>
                  </a:moveTo>
                  <a:cubicBezTo>
                    <a:pt x="98" y="55"/>
                    <a:pt x="54" y="36"/>
                    <a:pt x="41" y="29"/>
                  </a:cubicBezTo>
                  <a:cubicBezTo>
                    <a:pt x="29" y="22"/>
                    <a:pt x="17" y="17"/>
                    <a:pt x="2" y="0"/>
                  </a:cubicBezTo>
                  <a:cubicBezTo>
                    <a:pt x="1" y="3"/>
                    <a:pt x="0" y="7"/>
                    <a:pt x="0" y="11"/>
                  </a:cubicBezTo>
                  <a:cubicBezTo>
                    <a:pt x="12" y="25"/>
                    <a:pt x="56" y="40"/>
                    <a:pt x="51" y="48"/>
                  </a:cubicBezTo>
                  <a:cubicBezTo>
                    <a:pt x="45" y="58"/>
                    <a:pt x="22" y="59"/>
                    <a:pt x="18" y="53"/>
                  </a:cubicBezTo>
                  <a:cubicBezTo>
                    <a:pt x="26" y="66"/>
                    <a:pt x="38" y="60"/>
                    <a:pt x="54" y="59"/>
                  </a:cubicBezTo>
                  <a:cubicBezTo>
                    <a:pt x="72" y="57"/>
                    <a:pt x="76" y="51"/>
                    <a:pt x="99" y="87"/>
                  </a:cubicBezTo>
                  <a:close/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97" name="Freeform 134"/>
            <p:cNvSpPr>
              <a:spLocks/>
            </p:cNvSpPr>
            <p:nvPr/>
          </p:nvSpPr>
          <p:spPr bwMode="auto">
            <a:xfrm>
              <a:off x="2056" y="532"/>
              <a:ext cx="107" cy="101"/>
            </a:xfrm>
            <a:custGeom>
              <a:avLst/>
              <a:gdLst>
                <a:gd name="T0" fmla="*/ 233 w 99"/>
                <a:gd name="T1" fmla="*/ 447 h 87"/>
                <a:gd name="T2" fmla="*/ 97 w 99"/>
                <a:gd name="T3" fmla="*/ 147 h 87"/>
                <a:gd name="T4" fmla="*/ 2 w 99"/>
                <a:gd name="T5" fmla="*/ 0 h 87"/>
                <a:gd name="T6" fmla="*/ 0 w 99"/>
                <a:gd name="T7" fmla="*/ 57 h 87"/>
                <a:gd name="T8" fmla="*/ 120 w 99"/>
                <a:gd name="T9" fmla="*/ 246 h 87"/>
                <a:gd name="T10" fmla="*/ 43 w 99"/>
                <a:gd name="T11" fmla="*/ 279 h 87"/>
                <a:gd name="T12" fmla="*/ 125 w 99"/>
                <a:gd name="T13" fmla="*/ 303 h 87"/>
                <a:gd name="T14" fmla="*/ 233 w 99"/>
                <a:gd name="T15" fmla="*/ 447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87"/>
                <a:gd name="T26" fmla="*/ 99 w 99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87">
                  <a:moveTo>
                    <a:pt x="99" y="87"/>
                  </a:moveTo>
                  <a:cubicBezTo>
                    <a:pt x="98" y="55"/>
                    <a:pt x="54" y="36"/>
                    <a:pt x="41" y="29"/>
                  </a:cubicBezTo>
                  <a:cubicBezTo>
                    <a:pt x="29" y="22"/>
                    <a:pt x="17" y="17"/>
                    <a:pt x="2" y="0"/>
                  </a:cubicBezTo>
                  <a:cubicBezTo>
                    <a:pt x="1" y="3"/>
                    <a:pt x="0" y="7"/>
                    <a:pt x="0" y="11"/>
                  </a:cubicBezTo>
                  <a:cubicBezTo>
                    <a:pt x="12" y="25"/>
                    <a:pt x="56" y="40"/>
                    <a:pt x="51" y="48"/>
                  </a:cubicBezTo>
                  <a:cubicBezTo>
                    <a:pt x="45" y="58"/>
                    <a:pt x="22" y="59"/>
                    <a:pt x="18" y="53"/>
                  </a:cubicBezTo>
                  <a:cubicBezTo>
                    <a:pt x="26" y="66"/>
                    <a:pt x="38" y="60"/>
                    <a:pt x="54" y="59"/>
                  </a:cubicBezTo>
                  <a:cubicBezTo>
                    <a:pt x="72" y="57"/>
                    <a:pt x="76" y="51"/>
                    <a:pt x="99" y="87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98" name="Freeform 135"/>
            <p:cNvSpPr>
              <a:spLocks/>
            </p:cNvSpPr>
            <p:nvPr/>
          </p:nvSpPr>
          <p:spPr bwMode="auto">
            <a:xfrm>
              <a:off x="1764" y="905"/>
              <a:ext cx="12" cy="19"/>
            </a:xfrm>
            <a:custGeom>
              <a:avLst/>
              <a:gdLst>
                <a:gd name="T0" fmla="*/ 0 w 11"/>
                <a:gd name="T1" fmla="*/ 29 h 17"/>
                <a:gd name="T2" fmla="*/ 27 w 11"/>
                <a:gd name="T3" fmla="*/ 1 h 17"/>
                <a:gd name="T4" fmla="*/ 5 w 11"/>
                <a:gd name="T5" fmla="*/ 56 h 17"/>
                <a:gd name="T6" fmla="*/ 0 60000 65536"/>
                <a:gd name="T7" fmla="*/ 0 60000 65536"/>
                <a:gd name="T8" fmla="*/ 0 60000 65536"/>
                <a:gd name="T9" fmla="*/ 0 w 11"/>
                <a:gd name="T10" fmla="*/ 0 h 17"/>
                <a:gd name="T11" fmla="*/ 11 w 11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7">
                  <a:moveTo>
                    <a:pt x="0" y="9"/>
                  </a:moveTo>
                  <a:cubicBezTo>
                    <a:pt x="2" y="5"/>
                    <a:pt x="6" y="0"/>
                    <a:pt x="11" y="1"/>
                  </a:cubicBezTo>
                  <a:cubicBezTo>
                    <a:pt x="10" y="7"/>
                    <a:pt x="5" y="13"/>
                    <a:pt x="5" y="17"/>
                  </a:cubicBezTo>
                </a:path>
              </a:pathLst>
            </a:custGeom>
            <a:noFill/>
            <a:ln w="6350">
              <a:solidFill>
                <a:srgbClr val="F5BA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299" name="Freeform 136"/>
            <p:cNvSpPr>
              <a:spLocks/>
            </p:cNvSpPr>
            <p:nvPr/>
          </p:nvSpPr>
          <p:spPr bwMode="auto">
            <a:xfrm>
              <a:off x="1694" y="530"/>
              <a:ext cx="453" cy="506"/>
            </a:xfrm>
            <a:custGeom>
              <a:avLst/>
              <a:gdLst>
                <a:gd name="T0" fmla="*/ 379 w 418"/>
                <a:gd name="T1" fmla="*/ 861 h 438"/>
                <a:gd name="T2" fmla="*/ 275 w 418"/>
                <a:gd name="T3" fmla="*/ 1065 h 438"/>
                <a:gd name="T4" fmla="*/ 316 w 418"/>
                <a:gd name="T5" fmla="*/ 1171 h 438"/>
                <a:gd name="T6" fmla="*/ 368 w 418"/>
                <a:gd name="T7" fmla="*/ 1322 h 438"/>
                <a:gd name="T8" fmla="*/ 385 w 418"/>
                <a:gd name="T9" fmla="*/ 1444 h 438"/>
                <a:gd name="T10" fmla="*/ 452 w 418"/>
                <a:gd name="T11" fmla="*/ 1456 h 438"/>
                <a:gd name="T12" fmla="*/ 502 w 418"/>
                <a:gd name="T13" fmla="*/ 1588 h 438"/>
                <a:gd name="T14" fmla="*/ 565 w 418"/>
                <a:gd name="T15" fmla="*/ 1608 h 438"/>
                <a:gd name="T16" fmla="*/ 606 w 418"/>
                <a:gd name="T17" fmla="*/ 1736 h 438"/>
                <a:gd name="T18" fmla="*/ 683 w 418"/>
                <a:gd name="T19" fmla="*/ 1835 h 438"/>
                <a:gd name="T20" fmla="*/ 727 w 418"/>
                <a:gd name="T21" fmla="*/ 1945 h 438"/>
                <a:gd name="T22" fmla="*/ 781 w 418"/>
                <a:gd name="T23" fmla="*/ 1935 h 438"/>
                <a:gd name="T24" fmla="*/ 845 w 418"/>
                <a:gd name="T25" fmla="*/ 1975 h 438"/>
                <a:gd name="T26" fmla="*/ 906 w 418"/>
                <a:gd name="T27" fmla="*/ 2069 h 438"/>
                <a:gd name="T28" fmla="*/ 1004 w 418"/>
                <a:gd name="T29" fmla="*/ 2131 h 438"/>
                <a:gd name="T30" fmla="*/ 979 w 418"/>
                <a:gd name="T31" fmla="*/ 1905 h 438"/>
                <a:gd name="T32" fmla="*/ 926 w 418"/>
                <a:gd name="T33" fmla="*/ 1751 h 438"/>
                <a:gd name="T34" fmla="*/ 826 w 418"/>
                <a:gd name="T35" fmla="*/ 1364 h 438"/>
                <a:gd name="T36" fmla="*/ 779 w 418"/>
                <a:gd name="T37" fmla="*/ 925 h 438"/>
                <a:gd name="T38" fmla="*/ 754 w 418"/>
                <a:gd name="T39" fmla="*/ 474 h 438"/>
                <a:gd name="T40" fmla="*/ 665 w 418"/>
                <a:gd name="T41" fmla="*/ 335 h 438"/>
                <a:gd name="T42" fmla="*/ 758 w 418"/>
                <a:gd name="T43" fmla="*/ 335 h 438"/>
                <a:gd name="T44" fmla="*/ 756 w 418"/>
                <a:gd name="T45" fmla="*/ 211 h 438"/>
                <a:gd name="T46" fmla="*/ 693 w 418"/>
                <a:gd name="T47" fmla="*/ 3 h 438"/>
                <a:gd name="T48" fmla="*/ 588 w 418"/>
                <a:gd name="T49" fmla="*/ 198 h 438"/>
                <a:gd name="T50" fmla="*/ 588 w 418"/>
                <a:gd name="T51" fmla="*/ 300 h 438"/>
                <a:gd name="T52" fmla="*/ 663 w 418"/>
                <a:gd name="T53" fmla="*/ 334 h 438"/>
                <a:gd name="T54" fmla="*/ 571 w 418"/>
                <a:gd name="T55" fmla="*/ 444 h 438"/>
                <a:gd name="T56" fmla="*/ 523 w 418"/>
                <a:gd name="T57" fmla="*/ 582 h 438"/>
                <a:gd name="T58" fmla="*/ 518 w 418"/>
                <a:gd name="T59" fmla="*/ 654 h 438"/>
                <a:gd name="T60" fmla="*/ 379 w 418"/>
                <a:gd name="T61" fmla="*/ 861 h 438"/>
                <a:gd name="T62" fmla="*/ 461 w 418"/>
                <a:gd name="T63" fmla="*/ 618 h 438"/>
                <a:gd name="T64" fmla="*/ 391 w 418"/>
                <a:gd name="T65" fmla="*/ 492 h 438"/>
                <a:gd name="T66" fmla="*/ 280 w 418"/>
                <a:gd name="T67" fmla="*/ 217 h 438"/>
                <a:gd name="T68" fmla="*/ 193 w 418"/>
                <a:gd name="T69" fmla="*/ 187 h 438"/>
                <a:gd name="T70" fmla="*/ 55 w 418"/>
                <a:gd name="T71" fmla="*/ 251 h 438"/>
                <a:gd name="T72" fmla="*/ 3 w 418"/>
                <a:gd name="T73" fmla="*/ 455 h 438"/>
                <a:gd name="T74" fmla="*/ 18 w 418"/>
                <a:gd name="T75" fmla="*/ 596 h 438"/>
                <a:gd name="T76" fmla="*/ 47 w 418"/>
                <a:gd name="T77" fmla="*/ 719 h 438"/>
                <a:gd name="T78" fmla="*/ 89 w 418"/>
                <a:gd name="T79" fmla="*/ 884 h 438"/>
                <a:gd name="T80" fmla="*/ 150 w 418"/>
                <a:gd name="T81" fmla="*/ 995 h 438"/>
                <a:gd name="T82" fmla="*/ 213 w 418"/>
                <a:gd name="T83" fmla="*/ 972 h 4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18"/>
                <a:gd name="T127" fmla="*/ 0 h 438"/>
                <a:gd name="T128" fmla="*/ 418 w 418"/>
                <a:gd name="T129" fmla="*/ 438 h 43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18" h="438">
                  <a:moveTo>
                    <a:pt x="76" y="205"/>
                  </a:moveTo>
                  <a:cubicBezTo>
                    <a:pt x="84" y="206"/>
                    <a:pt x="125" y="166"/>
                    <a:pt x="157" y="176"/>
                  </a:cubicBezTo>
                  <a:cubicBezTo>
                    <a:pt x="134" y="170"/>
                    <a:pt x="122" y="195"/>
                    <a:pt x="119" y="201"/>
                  </a:cubicBezTo>
                  <a:cubicBezTo>
                    <a:pt x="115" y="208"/>
                    <a:pt x="110" y="215"/>
                    <a:pt x="114" y="218"/>
                  </a:cubicBezTo>
                  <a:cubicBezTo>
                    <a:pt x="118" y="223"/>
                    <a:pt x="123" y="227"/>
                    <a:pt x="125" y="229"/>
                  </a:cubicBezTo>
                  <a:cubicBezTo>
                    <a:pt x="128" y="234"/>
                    <a:pt x="127" y="237"/>
                    <a:pt x="130" y="240"/>
                  </a:cubicBezTo>
                  <a:cubicBezTo>
                    <a:pt x="133" y="243"/>
                    <a:pt x="132" y="250"/>
                    <a:pt x="139" y="255"/>
                  </a:cubicBezTo>
                  <a:cubicBezTo>
                    <a:pt x="146" y="260"/>
                    <a:pt x="146" y="263"/>
                    <a:pt x="152" y="270"/>
                  </a:cubicBezTo>
                  <a:cubicBezTo>
                    <a:pt x="157" y="278"/>
                    <a:pt x="153" y="280"/>
                    <a:pt x="156" y="285"/>
                  </a:cubicBezTo>
                  <a:cubicBezTo>
                    <a:pt x="159" y="290"/>
                    <a:pt x="160" y="295"/>
                    <a:pt x="160" y="295"/>
                  </a:cubicBezTo>
                  <a:cubicBezTo>
                    <a:pt x="171" y="299"/>
                    <a:pt x="171" y="299"/>
                    <a:pt x="171" y="299"/>
                  </a:cubicBezTo>
                  <a:cubicBezTo>
                    <a:pt x="171" y="299"/>
                    <a:pt x="179" y="298"/>
                    <a:pt x="187" y="298"/>
                  </a:cubicBezTo>
                  <a:cubicBezTo>
                    <a:pt x="195" y="298"/>
                    <a:pt x="192" y="309"/>
                    <a:pt x="197" y="321"/>
                  </a:cubicBezTo>
                  <a:cubicBezTo>
                    <a:pt x="202" y="332"/>
                    <a:pt x="197" y="321"/>
                    <a:pt x="208" y="325"/>
                  </a:cubicBezTo>
                  <a:cubicBezTo>
                    <a:pt x="218" y="328"/>
                    <a:pt x="217" y="328"/>
                    <a:pt x="217" y="328"/>
                  </a:cubicBezTo>
                  <a:cubicBezTo>
                    <a:pt x="217" y="328"/>
                    <a:pt x="226" y="329"/>
                    <a:pt x="233" y="329"/>
                  </a:cubicBezTo>
                  <a:cubicBezTo>
                    <a:pt x="239" y="329"/>
                    <a:pt x="239" y="337"/>
                    <a:pt x="244" y="341"/>
                  </a:cubicBezTo>
                  <a:cubicBezTo>
                    <a:pt x="249" y="345"/>
                    <a:pt x="246" y="352"/>
                    <a:pt x="249" y="355"/>
                  </a:cubicBezTo>
                  <a:cubicBezTo>
                    <a:pt x="252" y="358"/>
                    <a:pt x="252" y="364"/>
                    <a:pt x="262" y="374"/>
                  </a:cubicBezTo>
                  <a:cubicBezTo>
                    <a:pt x="271" y="384"/>
                    <a:pt x="270" y="377"/>
                    <a:pt x="281" y="375"/>
                  </a:cubicBezTo>
                  <a:cubicBezTo>
                    <a:pt x="293" y="373"/>
                    <a:pt x="285" y="381"/>
                    <a:pt x="293" y="386"/>
                  </a:cubicBezTo>
                  <a:cubicBezTo>
                    <a:pt x="300" y="390"/>
                    <a:pt x="297" y="394"/>
                    <a:pt x="300" y="398"/>
                  </a:cubicBezTo>
                  <a:cubicBezTo>
                    <a:pt x="303" y="402"/>
                    <a:pt x="307" y="403"/>
                    <a:pt x="310" y="404"/>
                  </a:cubicBezTo>
                  <a:cubicBezTo>
                    <a:pt x="314" y="405"/>
                    <a:pt x="318" y="398"/>
                    <a:pt x="324" y="396"/>
                  </a:cubicBezTo>
                  <a:cubicBezTo>
                    <a:pt x="330" y="394"/>
                    <a:pt x="334" y="397"/>
                    <a:pt x="337" y="397"/>
                  </a:cubicBezTo>
                  <a:cubicBezTo>
                    <a:pt x="341" y="397"/>
                    <a:pt x="350" y="403"/>
                    <a:pt x="350" y="403"/>
                  </a:cubicBezTo>
                  <a:cubicBezTo>
                    <a:pt x="350" y="403"/>
                    <a:pt x="355" y="406"/>
                    <a:pt x="354" y="413"/>
                  </a:cubicBezTo>
                  <a:cubicBezTo>
                    <a:pt x="353" y="419"/>
                    <a:pt x="368" y="425"/>
                    <a:pt x="373" y="423"/>
                  </a:cubicBezTo>
                  <a:cubicBezTo>
                    <a:pt x="378" y="421"/>
                    <a:pt x="388" y="427"/>
                    <a:pt x="399" y="430"/>
                  </a:cubicBezTo>
                  <a:cubicBezTo>
                    <a:pt x="409" y="433"/>
                    <a:pt x="408" y="438"/>
                    <a:pt x="413" y="436"/>
                  </a:cubicBezTo>
                  <a:cubicBezTo>
                    <a:pt x="418" y="434"/>
                    <a:pt x="410" y="417"/>
                    <a:pt x="413" y="410"/>
                  </a:cubicBezTo>
                  <a:cubicBezTo>
                    <a:pt x="416" y="403"/>
                    <a:pt x="407" y="394"/>
                    <a:pt x="403" y="389"/>
                  </a:cubicBezTo>
                  <a:cubicBezTo>
                    <a:pt x="399" y="385"/>
                    <a:pt x="396" y="384"/>
                    <a:pt x="390" y="378"/>
                  </a:cubicBezTo>
                  <a:cubicBezTo>
                    <a:pt x="385" y="372"/>
                    <a:pt x="388" y="365"/>
                    <a:pt x="381" y="358"/>
                  </a:cubicBezTo>
                  <a:cubicBezTo>
                    <a:pt x="374" y="352"/>
                    <a:pt x="374" y="342"/>
                    <a:pt x="363" y="329"/>
                  </a:cubicBezTo>
                  <a:cubicBezTo>
                    <a:pt x="353" y="317"/>
                    <a:pt x="345" y="287"/>
                    <a:pt x="341" y="279"/>
                  </a:cubicBezTo>
                  <a:cubicBezTo>
                    <a:pt x="336" y="271"/>
                    <a:pt x="334" y="264"/>
                    <a:pt x="328" y="249"/>
                  </a:cubicBezTo>
                  <a:cubicBezTo>
                    <a:pt x="322" y="235"/>
                    <a:pt x="325" y="202"/>
                    <a:pt x="322" y="190"/>
                  </a:cubicBezTo>
                  <a:cubicBezTo>
                    <a:pt x="319" y="178"/>
                    <a:pt x="319" y="169"/>
                    <a:pt x="312" y="154"/>
                  </a:cubicBezTo>
                  <a:cubicBezTo>
                    <a:pt x="307" y="142"/>
                    <a:pt x="311" y="115"/>
                    <a:pt x="311" y="97"/>
                  </a:cubicBezTo>
                  <a:cubicBezTo>
                    <a:pt x="311" y="94"/>
                    <a:pt x="307" y="87"/>
                    <a:pt x="305" y="87"/>
                  </a:cubicBezTo>
                  <a:cubicBezTo>
                    <a:pt x="290" y="84"/>
                    <a:pt x="275" y="81"/>
                    <a:pt x="276" y="69"/>
                  </a:cubicBezTo>
                  <a:cubicBezTo>
                    <a:pt x="279" y="77"/>
                    <a:pt x="296" y="76"/>
                    <a:pt x="307" y="76"/>
                  </a:cubicBezTo>
                  <a:cubicBezTo>
                    <a:pt x="308" y="76"/>
                    <a:pt x="312" y="78"/>
                    <a:pt x="314" y="69"/>
                  </a:cubicBezTo>
                  <a:cubicBezTo>
                    <a:pt x="315" y="60"/>
                    <a:pt x="311" y="60"/>
                    <a:pt x="314" y="55"/>
                  </a:cubicBezTo>
                  <a:cubicBezTo>
                    <a:pt x="316" y="51"/>
                    <a:pt x="311" y="45"/>
                    <a:pt x="313" y="43"/>
                  </a:cubicBezTo>
                  <a:cubicBezTo>
                    <a:pt x="314" y="33"/>
                    <a:pt x="315" y="25"/>
                    <a:pt x="316" y="19"/>
                  </a:cubicBezTo>
                  <a:cubicBezTo>
                    <a:pt x="309" y="11"/>
                    <a:pt x="299" y="5"/>
                    <a:pt x="286" y="3"/>
                  </a:cubicBezTo>
                  <a:cubicBezTo>
                    <a:pt x="272" y="0"/>
                    <a:pt x="258" y="2"/>
                    <a:pt x="249" y="7"/>
                  </a:cubicBezTo>
                  <a:cubicBezTo>
                    <a:pt x="247" y="13"/>
                    <a:pt x="245" y="28"/>
                    <a:pt x="243" y="41"/>
                  </a:cubicBezTo>
                  <a:cubicBezTo>
                    <a:pt x="244" y="46"/>
                    <a:pt x="244" y="50"/>
                    <a:pt x="245" y="53"/>
                  </a:cubicBezTo>
                  <a:cubicBezTo>
                    <a:pt x="246" y="55"/>
                    <a:pt x="241" y="58"/>
                    <a:pt x="243" y="61"/>
                  </a:cubicBezTo>
                  <a:cubicBezTo>
                    <a:pt x="243" y="61"/>
                    <a:pt x="239" y="67"/>
                    <a:pt x="242" y="68"/>
                  </a:cubicBezTo>
                  <a:cubicBezTo>
                    <a:pt x="247" y="73"/>
                    <a:pt x="264" y="77"/>
                    <a:pt x="274" y="68"/>
                  </a:cubicBezTo>
                  <a:cubicBezTo>
                    <a:pt x="274" y="84"/>
                    <a:pt x="247" y="85"/>
                    <a:pt x="235" y="91"/>
                  </a:cubicBezTo>
                  <a:cubicBezTo>
                    <a:pt x="236" y="90"/>
                    <a:pt x="236" y="90"/>
                    <a:pt x="236" y="90"/>
                  </a:cubicBezTo>
                  <a:cubicBezTo>
                    <a:pt x="228" y="97"/>
                    <a:pt x="233" y="104"/>
                    <a:pt x="228" y="112"/>
                  </a:cubicBezTo>
                  <a:cubicBezTo>
                    <a:pt x="226" y="116"/>
                    <a:pt x="220" y="115"/>
                    <a:pt x="217" y="119"/>
                  </a:cubicBezTo>
                  <a:cubicBezTo>
                    <a:pt x="216" y="121"/>
                    <a:pt x="216" y="125"/>
                    <a:pt x="215" y="128"/>
                  </a:cubicBezTo>
                  <a:cubicBezTo>
                    <a:pt x="214" y="133"/>
                    <a:pt x="214" y="133"/>
                    <a:pt x="214" y="133"/>
                  </a:cubicBezTo>
                  <a:cubicBezTo>
                    <a:pt x="214" y="133"/>
                    <a:pt x="212" y="146"/>
                    <a:pt x="190" y="158"/>
                  </a:cubicBezTo>
                  <a:cubicBezTo>
                    <a:pt x="178" y="165"/>
                    <a:pt x="166" y="165"/>
                    <a:pt x="157" y="176"/>
                  </a:cubicBezTo>
                  <a:cubicBezTo>
                    <a:pt x="159" y="156"/>
                    <a:pt x="188" y="155"/>
                    <a:pt x="190" y="129"/>
                  </a:cubicBezTo>
                  <a:cubicBezTo>
                    <a:pt x="191" y="129"/>
                    <a:pt x="190" y="126"/>
                    <a:pt x="190" y="126"/>
                  </a:cubicBezTo>
                  <a:cubicBezTo>
                    <a:pt x="189" y="119"/>
                    <a:pt x="173" y="119"/>
                    <a:pt x="168" y="113"/>
                  </a:cubicBezTo>
                  <a:cubicBezTo>
                    <a:pt x="164" y="109"/>
                    <a:pt x="164" y="104"/>
                    <a:pt x="161" y="100"/>
                  </a:cubicBezTo>
                  <a:cubicBezTo>
                    <a:pt x="158" y="95"/>
                    <a:pt x="154" y="94"/>
                    <a:pt x="151" y="90"/>
                  </a:cubicBezTo>
                  <a:cubicBezTo>
                    <a:pt x="138" y="77"/>
                    <a:pt x="136" y="52"/>
                    <a:pt x="116" y="45"/>
                  </a:cubicBezTo>
                  <a:cubicBezTo>
                    <a:pt x="112" y="43"/>
                    <a:pt x="103" y="43"/>
                    <a:pt x="95" y="42"/>
                  </a:cubicBezTo>
                  <a:cubicBezTo>
                    <a:pt x="88" y="41"/>
                    <a:pt x="84" y="38"/>
                    <a:pt x="79" y="38"/>
                  </a:cubicBezTo>
                  <a:cubicBezTo>
                    <a:pt x="69" y="38"/>
                    <a:pt x="63" y="42"/>
                    <a:pt x="54" y="44"/>
                  </a:cubicBezTo>
                  <a:cubicBezTo>
                    <a:pt x="46" y="46"/>
                    <a:pt x="29" y="49"/>
                    <a:pt x="23" y="52"/>
                  </a:cubicBezTo>
                  <a:cubicBezTo>
                    <a:pt x="13" y="58"/>
                    <a:pt x="5" y="67"/>
                    <a:pt x="1" y="77"/>
                  </a:cubicBezTo>
                  <a:cubicBezTo>
                    <a:pt x="1" y="84"/>
                    <a:pt x="3" y="87"/>
                    <a:pt x="3" y="93"/>
                  </a:cubicBezTo>
                  <a:cubicBezTo>
                    <a:pt x="3" y="99"/>
                    <a:pt x="0" y="103"/>
                    <a:pt x="5" y="110"/>
                  </a:cubicBezTo>
                  <a:cubicBezTo>
                    <a:pt x="10" y="116"/>
                    <a:pt x="7" y="114"/>
                    <a:pt x="7" y="122"/>
                  </a:cubicBezTo>
                  <a:cubicBezTo>
                    <a:pt x="7" y="130"/>
                    <a:pt x="9" y="130"/>
                    <a:pt x="13" y="136"/>
                  </a:cubicBezTo>
                  <a:cubicBezTo>
                    <a:pt x="18" y="142"/>
                    <a:pt x="17" y="142"/>
                    <a:pt x="19" y="147"/>
                  </a:cubicBezTo>
                  <a:cubicBezTo>
                    <a:pt x="21" y="153"/>
                    <a:pt x="18" y="151"/>
                    <a:pt x="22" y="158"/>
                  </a:cubicBezTo>
                  <a:cubicBezTo>
                    <a:pt x="26" y="165"/>
                    <a:pt x="31" y="174"/>
                    <a:pt x="37" y="181"/>
                  </a:cubicBezTo>
                  <a:cubicBezTo>
                    <a:pt x="44" y="189"/>
                    <a:pt x="45" y="191"/>
                    <a:pt x="50" y="193"/>
                  </a:cubicBezTo>
                  <a:cubicBezTo>
                    <a:pt x="55" y="195"/>
                    <a:pt x="55" y="202"/>
                    <a:pt x="61" y="203"/>
                  </a:cubicBezTo>
                  <a:cubicBezTo>
                    <a:pt x="67" y="204"/>
                    <a:pt x="68" y="206"/>
                    <a:pt x="76" y="205"/>
                  </a:cubicBezTo>
                  <a:cubicBezTo>
                    <a:pt x="79" y="205"/>
                    <a:pt x="84" y="202"/>
                    <a:pt x="89" y="198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300" name="Freeform 137"/>
            <p:cNvSpPr>
              <a:spLocks/>
            </p:cNvSpPr>
            <p:nvPr/>
          </p:nvSpPr>
          <p:spPr bwMode="auto">
            <a:xfrm>
              <a:off x="2174" y="602"/>
              <a:ext cx="65" cy="25"/>
            </a:xfrm>
            <a:custGeom>
              <a:avLst/>
              <a:gdLst>
                <a:gd name="T0" fmla="*/ 143 w 60"/>
                <a:gd name="T1" fmla="*/ 0 h 22"/>
                <a:gd name="T2" fmla="*/ 0 w 60"/>
                <a:gd name="T3" fmla="*/ 77 h 22"/>
                <a:gd name="T4" fmla="*/ 75 w 60"/>
                <a:gd name="T5" fmla="*/ 53 h 22"/>
                <a:gd name="T6" fmla="*/ 143 w 60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"/>
                <a:gd name="T13" fmla="*/ 0 h 22"/>
                <a:gd name="T14" fmla="*/ 60 w 60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" h="22">
                  <a:moveTo>
                    <a:pt x="60" y="0"/>
                  </a:moveTo>
                  <a:cubicBezTo>
                    <a:pt x="49" y="22"/>
                    <a:pt x="14" y="15"/>
                    <a:pt x="0" y="19"/>
                  </a:cubicBezTo>
                  <a:cubicBezTo>
                    <a:pt x="7" y="16"/>
                    <a:pt x="19" y="15"/>
                    <a:pt x="30" y="13"/>
                  </a:cubicBezTo>
                  <a:cubicBezTo>
                    <a:pt x="41" y="11"/>
                    <a:pt x="52" y="8"/>
                    <a:pt x="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301" name="Freeform 138"/>
            <p:cNvSpPr>
              <a:spLocks/>
            </p:cNvSpPr>
            <p:nvPr/>
          </p:nvSpPr>
          <p:spPr bwMode="auto">
            <a:xfrm>
              <a:off x="1585" y="466"/>
              <a:ext cx="477" cy="105"/>
            </a:xfrm>
            <a:custGeom>
              <a:avLst/>
              <a:gdLst>
                <a:gd name="T0" fmla="*/ 164 w 440"/>
                <a:gd name="T1" fmla="*/ 322 h 91"/>
                <a:gd name="T2" fmla="*/ 0 w 440"/>
                <a:gd name="T3" fmla="*/ 370 h 91"/>
                <a:gd name="T4" fmla="*/ 1 w 440"/>
                <a:gd name="T5" fmla="*/ 441 h 91"/>
                <a:gd name="T6" fmla="*/ 172 w 440"/>
                <a:gd name="T7" fmla="*/ 388 h 91"/>
                <a:gd name="T8" fmla="*/ 1062 w 440"/>
                <a:gd name="T9" fmla="*/ 280 h 91"/>
                <a:gd name="T10" fmla="*/ 1067 w 440"/>
                <a:gd name="T11" fmla="*/ 217 h 91"/>
                <a:gd name="T12" fmla="*/ 164 w 440"/>
                <a:gd name="T13" fmla="*/ 322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0"/>
                <a:gd name="T22" fmla="*/ 0 h 91"/>
                <a:gd name="T23" fmla="*/ 440 w 440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0" h="91">
                  <a:moveTo>
                    <a:pt x="67" y="67"/>
                  </a:moveTo>
                  <a:cubicBezTo>
                    <a:pt x="43" y="74"/>
                    <a:pt x="14" y="75"/>
                    <a:pt x="0" y="76"/>
                  </a:cubicBezTo>
                  <a:cubicBezTo>
                    <a:pt x="0" y="81"/>
                    <a:pt x="0" y="86"/>
                    <a:pt x="1" y="91"/>
                  </a:cubicBezTo>
                  <a:cubicBezTo>
                    <a:pt x="15" y="90"/>
                    <a:pt x="46" y="89"/>
                    <a:pt x="71" y="81"/>
                  </a:cubicBezTo>
                  <a:cubicBezTo>
                    <a:pt x="150" y="57"/>
                    <a:pt x="299" y="15"/>
                    <a:pt x="436" y="59"/>
                  </a:cubicBezTo>
                  <a:cubicBezTo>
                    <a:pt x="437" y="54"/>
                    <a:pt x="439" y="50"/>
                    <a:pt x="440" y="45"/>
                  </a:cubicBezTo>
                  <a:cubicBezTo>
                    <a:pt x="299" y="0"/>
                    <a:pt x="148" y="43"/>
                    <a:pt x="67" y="67"/>
                  </a:cubicBezTo>
                  <a:close/>
                </a:path>
              </a:pathLst>
            </a:custGeom>
            <a:noFill/>
            <a:ln w="3175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302" name="Freeform 139"/>
            <p:cNvSpPr>
              <a:spLocks/>
            </p:cNvSpPr>
            <p:nvPr/>
          </p:nvSpPr>
          <p:spPr bwMode="auto">
            <a:xfrm>
              <a:off x="1597" y="453"/>
              <a:ext cx="474" cy="56"/>
            </a:xfrm>
            <a:custGeom>
              <a:avLst/>
              <a:gdLst>
                <a:gd name="T0" fmla="*/ 1068 w 437"/>
                <a:gd name="T1" fmla="*/ 190 h 48"/>
                <a:gd name="T2" fmla="*/ 154 w 437"/>
                <a:gd name="T3" fmla="*/ 182 h 48"/>
                <a:gd name="T4" fmla="*/ 2 w 437"/>
                <a:gd name="T5" fmla="*/ 182 h 48"/>
                <a:gd name="T6" fmla="*/ 0 w 437"/>
                <a:gd name="T7" fmla="*/ 263 h 48"/>
                <a:gd name="T8" fmla="*/ 129 w 437"/>
                <a:gd name="T9" fmla="*/ 263 h 48"/>
                <a:gd name="T10" fmla="*/ 137 w 437"/>
                <a:gd name="T11" fmla="*/ 263 h 48"/>
                <a:gd name="T12" fmla="*/ 1059 w 437"/>
                <a:gd name="T13" fmla="*/ 259 h 48"/>
                <a:gd name="T14" fmla="*/ 1059 w 437"/>
                <a:gd name="T15" fmla="*/ 259 h 48"/>
                <a:gd name="T16" fmla="*/ 1068 w 437"/>
                <a:gd name="T17" fmla="*/ 19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7"/>
                <a:gd name="T28" fmla="*/ 0 h 48"/>
                <a:gd name="T29" fmla="*/ 437 w 437"/>
                <a:gd name="T30" fmla="*/ 48 h 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7" h="48">
                  <a:moveTo>
                    <a:pt x="437" y="34"/>
                  </a:moveTo>
                  <a:cubicBezTo>
                    <a:pt x="204" y="0"/>
                    <a:pt x="76" y="30"/>
                    <a:pt x="64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8"/>
                    <a:pt x="0" y="43"/>
                    <a:pt x="0" y="48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6" y="47"/>
                    <a:pt x="193" y="10"/>
                    <a:pt x="432" y="47"/>
                  </a:cubicBezTo>
                  <a:cubicBezTo>
                    <a:pt x="432" y="47"/>
                    <a:pt x="432" y="47"/>
                    <a:pt x="432" y="47"/>
                  </a:cubicBezTo>
                  <a:cubicBezTo>
                    <a:pt x="433" y="43"/>
                    <a:pt x="435" y="38"/>
                    <a:pt x="437" y="34"/>
                  </a:cubicBezTo>
                  <a:close/>
                </a:path>
              </a:pathLst>
            </a:custGeom>
            <a:noFill/>
            <a:ln w="3175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303" name="Freeform 140"/>
            <p:cNvSpPr>
              <a:spLocks/>
            </p:cNvSpPr>
            <p:nvPr/>
          </p:nvSpPr>
          <p:spPr bwMode="auto">
            <a:xfrm>
              <a:off x="1711" y="718"/>
              <a:ext cx="54" cy="450"/>
            </a:xfrm>
            <a:custGeom>
              <a:avLst/>
              <a:gdLst>
                <a:gd name="T0" fmla="*/ 116 w 50"/>
                <a:gd name="T1" fmla="*/ 1934 h 389"/>
                <a:gd name="T2" fmla="*/ 116 w 50"/>
                <a:gd name="T3" fmla="*/ 1311 h 389"/>
                <a:gd name="T4" fmla="*/ 91 w 50"/>
                <a:gd name="T5" fmla="*/ 1039 h 389"/>
                <a:gd name="T6" fmla="*/ 33 w 50"/>
                <a:gd name="T7" fmla="*/ 283 h 389"/>
                <a:gd name="T8" fmla="*/ 42 w 50"/>
                <a:gd name="T9" fmla="*/ 76 h 389"/>
                <a:gd name="T10" fmla="*/ 42 w 50"/>
                <a:gd name="T11" fmla="*/ 76 h 389"/>
                <a:gd name="T12" fmla="*/ 19 w 50"/>
                <a:gd name="T13" fmla="*/ 0 h 389"/>
                <a:gd name="T14" fmla="*/ 1 w 50"/>
                <a:gd name="T15" fmla="*/ 283 h 389"/>
                <a:gd name="T16" fmla="*/ 57 w 50"/>
                <a:gd name="T17" fmla="*/ 1043 h 389"/>
                <a:gd name="T18" fmla="*/ 84 w 50"/>
                <a:gd name="T19" fmla="*/ 1311 h 389"/>
                <a:gd name="T20" fmla="*/ 84 w 50"/>
                <a:gd name="T21" fmla="*/ 1934 h 3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"/>
                <a:gd name="T34" fmla="*/ 0 h 389"/>
                <a:gd name="T35" fmla="*/ 50 w 50"/>
                <a:gd name="T36" fmla="*/ 389 h 3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" h="389">
                  <a:moveTo>
                    <a:pt x="50" y="389"/>
                  </a:moveTo>
                  <a:cubicBezTo>
                    <a:pt x="50" y="264"/>
                    <a:pt x="50" y="264"/>
                    <a:pt x="50" y="264"/>
                  </a:cubicBezTo>
                  <a:cubicBezTo>
                    <a:pt x="50" y="251"/>
                    <a:pt x="45" y="232"/>
                    <a:pt x="39" y="208"/>
                  </a:cubicBezTo>
                  <a:cubicBezTo>
                    <a:pt x="29" y="168"/>
                    <a:pt x="15" y="114"/>
                    <a:pt x="15" y="57"/>
                  </a:cubicBezTo>
                  <a:cubicBezTo>
                    <a:pt x="15" y="35"/>
                    <a:pt x="13" y="30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4" y="10"/>
                    <a:pt x="11" y="4"/>
                    <a:pt x="8" y="0"/>
                  </a:cubicBezTo>
                  <a:cubicBezTo>
                    <a:pt x="0" y="17"/>
                    <a:pt x="1" y="28"/>
                    <a:pt x="1" y="57"/>
                  </a:cubicBezTo>
                  <a:cubicBezTo>
                    <a:pt x="1" y="116"/>
                    <a:pt x="15" y="171"/>
                    <a:pt x="25" y="211"/>
                  </a:cubicBezTo>
                  <a:cubicBezTo>
                    <a:pt x="31" y="235"/>
                    <a:pt x="36" y="253"/>
                    <a:pt x="36" y="264"/>
                  </a:cubicBezTo>
                  <a:cubicBezTo>
                    <a:pt x="36" y="389"/>
                    <a:pt x="36" y="389"/>
                    <a:pt x="36" y="389"/>
                  </a:cubicBezTo>
                </a:path>
              </a:pathLst>
            </a:custGeom>
            <a:noFill/>
            <a:ln w="3175">
              <a:solidFill>
                <a:srgbClr val="0B4D9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304" name="Freeform 141"/>
            <p:cNvSpPr>
              <a:spLocks/>
            </p:cNvSpPr>
            <p:nvPr/>
          </p:nvSpPr>
          <p:spPr bwMode="auto">
            <a:xfrm>
              <a:off x="2197" y="442"/>
              <a:ext cx="111" cy="81"/>
            </a:xfrm>
            <a:custGeom>
              <a:avLst/>
              <a:gdLst>
                <a:gd name="T0" fmla="*/ 20 w 103"/>
                <a:gd name="T1" fmla="*/ 352 h 70"/>
                <a:gd name="T2" fmla="*/ 63 w 103"/>
                <a:gd name="T3" fmla="*/ 278 h 70"/>
                <a:gd name="T4" fmla="*/ 237 w 103"/>
                <a:gd name="T5" fmla="*/ 69 h 70"/>
                <a:gd name="T6" fmla="*/ 226 w 103"/>
                <a:gd name="T7" fmla="*/ 0 h 70"/>
                <a:gd name="T8" fmla="*/ 34 w 103"/>
                <a:gd name="T9" fmla="*/ 228 h 70"/>
                <a:gd name="T10" fmla="*/ 0 w 103"/>
                <a:gd name="T11" fmla="*/ 288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70"/>
                <a:gd name="T20" fmla="*/ 103 w 103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70">
                  <a:moveTo>
                    <a:pt x="9" y="70"/>
                  </a:moveTo>
                  <a:cubicBezTo>
                    <a:pt x="13" y="66"/>
                    <a:pt x="23" y="59"/>
                    <a:pt x="28" y="55"/>
                  </a:cubicBezTo>
                  <a:cubicBezTo>
                    <a:pt x="46" y="41"/>
                    <a:pt x="72" y="24"/>
                    <a:pt x="103" y="14"/>
                  </a:cubicBezTo>
                  <a:cubicBezTo>
                    <a:pt x="103" y="10"/>
                    <a:pt x="102" y="4"/>
                    <a:pt x="100" y="0"/>
                  </a:cubicBezTo>
                  <a:cubicBezTo>
                    <a:pt x="64" y="11"/>
                    <a:pt x="36" y="30"/>
                    <a:pt x="16" y="46"/>
                  </a:cubicBezTo>
                  <a:cubicBezTo>
                    <a:pt x="12" y="49"/>
                    <a:pt x="3" y="56"/>
                    <a:pt x="0" y="58"/>
                  </a:cubicBezTo>
                </a:path>
              </a:pathLst>
            </a:custGeom>
            <a:noFill/>
            <a:ln w="3175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305" name="Freeform 142"/>
            <p:cNvSpPr>
              <a:spLocks/>
            </p:cNvSpPr>
            <p:nvPr/>
          </p:nvSpPr>
          <p:spPr bwMode="auto">
            <a:xfrm>
              <a:off x="2224" y="496"/>
              <a:ext cx="106" cy="72"/>
            </a:xfrm>
            <a:custGeom>
              <a:avLst/>
              <a:gdLst>
                <a:gd name="T0" fmla="*/ 18 w 98"/>
                <a:gd name="T1" fmla="*/ 324 h 62"/>
                <a:gd name="T2" fmla="*/ 43 w 98"/>
                <a:gd name="T3" fmla="*/ 279 h 62"/>
                <a:gd name="T4" fmla="*/ 43 w 98"/>
                <a:gd name="T5" fmla="*/ 279 h 62"/>
                <a:gd name="T6" fmla="*/ 233 w 98"/>
                <a:gd name="T7" fmla="*/ 66 h 62"/>
                <a:gd name="T8" fmla="*/ 215 w 98"/>
                <a:gd name="T9" fmla="*/ 0 h 62"/>
                <a:gd name="T10" fmla="*/ 29 w 98"/>
                <a:gd name="T11" fmla="*/ 195 h 62"/>
                <a:gd name="T12" fmla="*/ 29 w 98"/>
                <a:gd name="T13" fmla="*/ 195 h 62"/>
                <a:gd name="T14" fmla="*/ 0 w 98"/>
                <a:gd name="T15" fmla="*/ 252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62"/>
                <a:gd name="T26" fmla="*/ 98 w 98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62">
                  <a:moveTo>
                    <a:pt x="7" y="62"/>
                  </a:moveTo>
                  <a:cubicBezTo>
                    <a:pt x="11" y="59"/>
                    <a:pt x="15" y="56"/>
                    <a:pt x="1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7" y="38"/>
                    <a:pt x="66" y="22"/>
                    <a:pt x="98" y="13"/>
                  </a:cubicBezTo>
                  <a:cubicBezTo>
                    <a:pt x="97" y="8"/>
                    <a:pt x="94" y="3"/>
                    <a:pt x="91" y="0"/>
                  </a:cubicBezTo>
                  <a:cubicBezTo>
                    <a:pt x="61" y="9"/>
                    <a:pt x="32" y="24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9" y="42"/>
                    <a:pt x="4" y="46"/>
                    <a:pt x="0" y="49"/>
                  </a:cubicBezTo>
                </a:path>
              </a:pathLst>
            </a:custGeom>
            <a:noFill/>
            <a:ln w="3175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306" name="Freeform 143"/>
            <p:cNvSpPr>
              <a:spLocks/>
            </p:cNvSpPr>
            <p:nvPr/>
          </p:nvSpPr>
          <p:spPr bwMode="auto">
            <a:xfrm>
              <a:off x="1735" y="229"/>
              <a:ext cx="32" cy="354"/>
            </a:xfrm>
            <a:custGeom>
              <a:avLst/>
              <a:gdLst>
                <a:gd name="T0" fmla="*/ 27 w 30"/>
                <a:gd name="T1" fmla="*/ 1008 h 306"/>
                <a:gd name="T2" fmla="*/ 27 w 30"/>
                <a:gd name="T3" fmla="*/ 0 h 306"/>
                <a:gd name="T4" fmla="*/ 6 w 30"/>
                <a:gd name="T5" fmla="*/ 0 h 306"/>
                <a:gd name="T6" fmla="*/ 0 w 30"/>
                <a:gd name="T7" fmla="*/ 0 h 306"/>
                <a:gd name="T8" fmla="*/ 0 w 30"/>
                <a:gd name="T9" fmla="*/ 1008 h 306"/>
                <a:gd name="T10" fmla="*/ 31 w 30"/>
                <a:gd name="T11" fmla="*/ 1519 h 306"/>
                <a:gd name="T12" fmla="*/ 61 w 30"/>
                <a:gd name="T13" fmla="*/ 1498 h 306"/>
                <a:gd name="T14" fmla="*/ 27 w 30"/>
                <a:gd name="T15" fmla="*/ 1008 h 3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306"/>
                <a:gd name="T26" fmla="*/ 30 w 30"/>
                <a:gd name="T27" fmla="*/ 306 h 3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306">
                  <a:moveTo>
                    <a:pt x="14" y="203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9" y="0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39"/>
                    <a:pt x="5" y="273"/>
                    <a:pt x="16" y="306"/>
                  </a:cubicBezTo>
                  <a:cubicBezTo>
                    <a:pt x="21" y="304"/>
                    <a:pt x="25" y="303"/>
                    <a:pt x="30" y="302"/>
                  </a:cubicBezTo>
                  <a:cubicBezTo>
                    <a:pt x="20" y="271"/>
                    <a:pt x="14" y="238"/>
                    <a:pt x="14" y="203"/>
                  </a:cubicBezTo>
                  <a:close/>
                </a:path>
              </a:pathLst>
            </a:custGeom>
            <a:noFill/>
            <a:ln w="3175">
              <a:solidFill>
                <a:srgbClr val="0B4D9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307" name="Freeform 144"/>
            <p:cNvSpPr>
              <a:spLocks/>
            </p:cNvSpPr>
            <p:nvPr/>
          </p:nvSpPr>
          <p:spPr bwMode="auto">
            <a:xfrm>
              <a:off x="1750" y="1171"/>
              <a:ext cx="15" cy="76"/>
            </a:xfrm>
            <a:custGeom>
              <a:avLst/>
              <a:gdLst>
                <a:gd name="T0" fmla="*/ 19 w 14"/>
                <a:gd name="T1" fmla="*/ 0 h 66"/>
                <a:gd name="T2" fmla="*/ 0 w 14"/>
                <a:gd name="T3" fmla="*/ 0 h 66"/>
                <a:gd name="T4" fmla="*/ 0 w 14"/>
                <a:gd name="T5" fmla="*/ 312 h 66"/>
                <a:gd name="T6" fmla="*/ 29 w 14"/>
                <a:gd name="T7" fmla="*/ 312 h 66"/>
                <a:gd name="T8" fmla="*/ 29 w 14"/>
                <a:gd name="T9" fmla="*/ 0 h 66"/>
                <a:gd name="T10" fmla="*/ 19 w 14"/>
                <a:gd name="T11" fmla="*/ 0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66"/>
                <a:gd name="T20" fmla="*/ 14 w 14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66">
                  <a:moveTo>
                    <a:pt x="8" y="0"/>
                  </a:moveTo>
                  <a:cubicBezTo>
                    <a:pt x="5" y="0"/>
                    <a:pt x="3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0B4D9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7308" name="Freeform 145"/>
            <p:cNvSpPr>
              <a:spLocks noEditPoints="1"/>
            </p:cNvSpPr>
            <p:nvPr/>
          </p:nvSpPr>
          <p:spPr bwMode="auto">
            <a:xfrm>
              <a:off x="1512" y="484"/>
              <a:ext cx="621" cy="41"/>
            </a:xfrm>
            <a:custGeom>
              <a:avLst/>
              <a:gdLst>
                <a:gd name="T0" fmla="*/ 0 w 573"/>
                <a:gd name="T1" fmla="*/ 28 h 36"/>
                <a:gd name="T2" fmla="*/ 0 w 573"/>
                <a:gd name="T3" fmla="*/ 90 h 36"/>
                <a:gd name="T4" fmla="*/ 193 w 573"/>
                <a:gd name="T5" fmla="*/ 90 h 36"/>
                <a:gd name="T6" fmla="*/ 196 w 573"/>
                <a:gd name="T7" fmla="*/ 28 h 36"/>
                <a:gd name="T8" fmla="*/ 0 w 573"/>
                <a:gd name="T9" fmla="*/ 28 h 36"/>
                <a:gd name="T10" fmla="*/ 1387 w 573"/>
                <a:gd name="T11" fmla="*/ 99 h 36"/>
                <a:gd name="T12" fmla="*/ 1321 w 573"/>
                <a:gd name="T13" fmla="*/ 0 h 36"/>
                <a:gd name="T14" fmla="*/ 1316 w 573"/>
                <a:gd name="T15" fmla="*/ 52 h 36"/>
                <a:gd name="T16" fmla="*/ 1251 w 573"/>
                <a:gd name="T17" fmla="*/ 32 h 36"/>
                <a:gd name="T18" fmla="*/ 1235 w 573"/>
                <a:gd name="T19" fmla="*/ 87 h 36"/>
                <a:gd name="T20" fmla="*/ 1307 w 573"/>
                <a:gd name="T21" fmla="*/ 109 h 36"/>
                <a:gd name="T22" fmla="*/ 1304 w 573"/>
                <a:gd name="T23" fmla="*/ 150 h 36"/>
                <a:gd name="T24" fmla="*/ 1387 w 573"/>
                <a:gd name="T25" fmla="*/ 99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73"/>
                <a:gd name="T40" fmla="*/ 0 h 36"/>
                <a:gd name="T41" fmla="*/ 573 w 573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73" h="36">
                  <a:moveTo>
                    <a:pt x="0" y="7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9" y="17"/>
                    <a:pt x="79" y="12"/>
                    <a:pt x="81" y="7"/>
                  </a:cubicBezTo>
                  <a:cubicBezTo>
                    <a:pt x="42" y="7"/>
                    <a:pt x="0" y="7"/>
                    <a:pt x="0" y="7"/>
                  </a:cubicBezTo>
                  <a:close/>
                  <a:moveTo>
                    <a:pt x="573" y="24"/>
                  </a:moveTo>
                  <a:cubicBezTo>
                    <a:pt x="545" y="0"/>
                    <a:pt x="545" y="0"/>
                    <a:pt x="545" y="0"/>
                  </a:cubicBezTo>
                  <a:cubicBezTo>
                    <a:pt x="543" y="12"/>
                    <a:pt x="543" y="12"/>
                    <a:pt x="543" y="12"/>
                  </a:cubicBezTo>
                  <a:cubicBezTo>
                    <a:pt x="534" y="10"/>
                    <a:pt x="524" y="9"/>
                    <a:pt x="516" y="8"/>
                  </a:cubicBezTo>
                  <a:cubicBezTo>
                    <a:pt x="514" y="12"/>
                    <a:pt x="512" y="17"/>
                    <a:pt x="511" y="21"/>
                  </a:cubicBezTo>
                  <a:cubicBezTo>
                    <a:pt x="521" y="23"/>
                    <a:pt x="530" y="24"/>
                    <a:pt x="540" y="26"/>
                  </a:cubicBezTo>
                  <a:cubicBezTo>
                    <a:pt x="539" y="36"/>
                    <a:pt x="539" y="36"/>
                    <a:pt x="539" y="36"/>
                  </a:cubicBezTo>
                  <a:lnTo>
                    <a:pt x="573" y="24"/>
                  </a:ln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7309" name="Freeform 146"/>
            <p:cNvSpPr>
              <a:spLocks noEditPoints="1"/>
            </p:cNvSpPr>
            <p:nvPr/>
          </p:nvSpPr>
          <p:spPr bwMode="auto">
            <a:xfrm>
              <a:off x="1505" y="518"/>
              <a:ext cx="629" cy="53"/>
            </a:xfrm>
            <a:custGeom>
              <a:avLst/>
              <a:gdLst>
                <a:gd name="T0" fmla="*/ 180 w 580"/>
                <a:gd name="T1" fmla="*/ 143 h 46"/>
                <a:gd name="T2" fmla="*/ 177 w 580"/>
                <a:gd name="T3" fmla="*/ 143 h 46"/>
                <a:gd name="T4" fmla="*/ 0 w 580"/>
                <a:gd name="T5" fmla="*/ 143 h 46"/>
                <a:gd name="T6" fmla="*/ 0 w 580"/>
                <a:gd name="T7" fmla="*/ 218 h 46"/>
                <a:gd name="T8" fmla="*/ 179 w 580"/>
                <a:gd name="T9" fmla="*/ 218 h 46"/>
                <a:gd name="T10" fmla="*/ 179 w 580"/>
                <a:gd name="T11" fmla="*/ 218 h 46"/>
                <a:gd name="T12" fmla="*/ 181 w 580"/>
                <a:gd name="T13" fmla="*/ 218 h 46"/>
                <a:gd name="T14" fmla="*/ 180 w 580"/>
                <a:gd name="T15" fmla="*/ 143 h 46"/>
                <a:gd name="T16" fmla="*/ 1419 w 580"/>
                <a:gd name="T17" fmla="*/ 164 h 46"/>
                <a:gd name="T18" fmla="*/ 1363 w 580"/>
                <a:gd name="T19" fmla="*/ 28 h 46"/>
                <a:gd name="T20" fmla="*/ 1355 w 580"/>
                <a:gd name="T21" fmla="*/ 71 h 46"/>
                <a:gd name="T22" fmla="*/ 1254 w 580"/>
                <a:gd name="T23" fmla="*/ 0 h 46"/>
                <a:gd name="T24" fmla="*/ 1247 w 580"/>
                <a:gd name="T25" fmla="*/ 67 h 46"/>
                <a:gd name="T26" fmla="*/ 1337 w 580"/>
                <a:gd name="T27" fmla="*/ 138 h 46"/>
                <a:gd name="T28" fmla="*/ 1328 w 580"/>
                <a:gd name="T29" fmla="*/ 187 h 46"/>
                <a:gd name="T30" fmla="*/ 1419 w 580"/>
                <a:gd name="T31" fmla="*/ 164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80"/>
                <a:gd name="T49" fmla="*/ 0 h 46"/>
                <a:gd name="T50" fmla="*/ 580 w 580"/>
                <a:gd name="T51" fmla="*/ 46 h 4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80" h="46">
                  <a:moveTo>
                    <a:pt x="74" y="31"/>
                  </a:moveTo>
                  <a:cubicBezTo>
                    <a:pt x="74" y="31"/>
                    <a:pt x="73" y="31"/>
                    <a:pt x="72" y="31"/>
                  </a:cubicBezTo>
                  <a:cubicBezTo>
                    <a:pt x="72" y="31"/>
                    <a:pt x="0" y="31"/>
                    <a:pt x="0" y="3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4" y="46"/>
                    <a:pt x="74" y="46"/>
                    <a:pt x="75" y="46"/>
                  </a:cubicBezTo>
                  <a:cubicBezTo>
                    <a:pt x="74" y="41"/>
                    <a:pt x="74" y="36"/>
                    <a:pt x="74" y="31"/>
                  </a:cubicBezTo>
                  <a:close/>
                  <a:moveTo>
                    <a:pt x="580" y="35"/>
                  </a:moveTo>
                  <a:cubicBezTo>
                    <a:pt x="559" y="6"/>
                    <a:pt x="559" y="6"/>
                    <a:pt x="559" y="6"/>
                  </a:cubicBezTo>
                  <a:cubicBezTo>
                    <a:pt x="555" y="15"/>
                    <a:pt x="555" y="15"/>
                    <a:pt x="555" y="15"/>
                  </a:cubicBezTo>
                  <a:cubicBezTo>
                    <a:pt x="541" y="9"/>
                    <a:pt x="528" y="4"/>
                    <a:pt x="514" y="0"/>
                  </a:cubicBezTo>
                  <a:cubicBezTo>
                    <a:pt x="513" y="5"/>
                    <a:pt x="511" y="9"/>
                    <a:pt x="510" y="14"/>
                  </a:cubicBezTo>
                  <a:cubicBezTo>
                    <a:pt x="523" y="18"/>
                    <a:pt x="536" y="23"/>
                    <a:pt x="549" y="29"/>
                  </a:cubicBezTo>
                  <a:cubicBezTo>
                    <a:pt x="544" y="39"/>
                    <a:pt x="544" y="39"/>
                    <a:pt x="544" y="39"/>
                  </a:cubicBezTo>
                  <a:lnTo>
                    <a:pt x="580" y="35"/>
                  </a:ln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7310" name="Freeform 147"/>
            <p:cNvSpPr>
              <a:spLocks/>
            </p:cNvSpPr>
            <p:nvPr/>
          </p:nvSpPr>
          <p:spPr bwMode="auto">
            <a:xfrm>
              <a:off x="2305" y="432"/>
              <a:ext cx="55" cy="26"/>
            </a:xfrm>
            <a:custGeom>
              <a:avLst/>
              <a:gdLst>
                <a:gd name="T0" fmla="*/ 116 w 51"/>
                <a:gd name="T1" fmla="*/ 53 h 23"/>
                <a:gd name="T2" fmla="*/ 116 w 51"/>
                <a:gd name="T3" fmla="*/ 0 h 23"/>
                <a:gd name="T4" fmla="*/ 0 w 51"/>
                <a:gd name="T5" fmla="*/ 33 h 23"/>
                <a:gd name="T6" fmla="*/ 3 w 51"/>
                <a:gd name="T7" fmla="*/ 87 h 23"/>
                <a:gd name="T8" fmla="*/ 3 w 51"/>
                <a:gd name="T9" fmla="*/ 87 h 23"/>
                <a:gd name="T10" fmla="*/ 116 w 51"/>
                <a:gd name="T11" fmla="*/ 53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"/>
                <a:gd name="T19" fmla="*/ 0 h 23"/>
                <a:gd name="T20" fmla="*/ 51 w 5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" h="23">
                  <a:moveTo>
                    <a:pt x="51" y="14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32" y="1"/>
                    <a:pt x="15" y="4"/>
                    <a:pt x="0" y="9"/>
                  </a:cubicBezTo>
                  <a:cubicBezTo>
                    <a:pt x="2" y="13"/>
                    <a:pt x="3" y="19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18" y="19"/>
                    <a:pt x="34" y="15"/>
                    <a:pt x="51" y="14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7311" name="Freeform 148"/>
            <p:cNvSpPr>
              <a:spLocks/>
            </p:cNvSpPr>
            <p:nvPr/>
          </p:nvSpPr>
          <p:spPr bwMode="auto">
            <a:xfrm>
              <a:off x="2322" y="486"/>
              <a:ext cx="70" cy="25"/>
            </a:xfrm>
            <a:custGeom>
              <a:avLst/>
              <a:gdLst>
                <a:gd name="T0" fmla="*/ 171 w 64"/>
                <a:gd name="T1" fmla="*/ 0 h 22"/>
                <a:gd name="T2" fmla="*/ 0 w 64"/>
                <a:gd name="T3" fmla="*/ 34 h 22"/>
                <a:gd name="T4" fmla="*/ 20 w 64"/>
                <a:gd name="T5" fmla="*/ 88 h 22"/>
                <a:gd name="T6" fmla="*/ 171 w 64"/>
                <a:gd name="T7" fmla="*/ 60 h 22"/>
                <a:gd name="T8" fmla="*/ 171 w 64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22"/>
                <a:gd name="T17" fmla="*/ 64 w 64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22">
                  <a:moveTo>
                    <a:pt x="64" y="0"/>
                  </a:moveTo>
                  <a:cubicBezTo>
                    <a:pt x="39" y="0"/>
                    <a:pt x="18" y="4"/>
                    <a:pt x="0" y="9"/>
                  </a:cubicBezTo>
                  <a:cubicBezTo>
                    <a:pt x="3" y="12"/>
                    <a:pt x="6" y="17"/>
                    <a:pt x="7" y="22"/>
                  </a:cubicBezTo>
                  <a:cubicBezTo>
                    <a:pt x="23" y="18"/>
                    <a:pt x="42" y="15"/>
                    <a:pt x="64" y="15"/>
                  </a:cubicBezTo>
                  <a:cubicBezTo>
                    <a:pt x="64" y="15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7312" name="Freeform 149"/>
            <p:cNvSpPr>
              <a:spLocks/>
            </p:cNvSpPr>
            <p:nvPr/>
          </p:nvSpPr>
          <p:spPr bwMode="auto">
            <a:xfrm>
              <a:off x="2151" y="507"/>
              <a:ext cx="51" cy="48"/>
            </a:xfrm>
            <a:custGeom>
              <a:avLst/>
              <a:gdLst>
                <a:gd name="T0" fmla="*/ 116 w 47"/>
                <a:gd name="T1" fmla="*/ 64 h 42"/>
                <a:gd name="T2" fmla="*/ 116 w 47"/>
                <a:gd name="T3" fmla="*/ 64 h 42"/>
                <a:gd name="T4" fmla="*/ 100 w 47"/>
                <a:gd name="T5" fmla="*/ 25 h 42"/>
                <a:gd name="T6" fmla="*/ 92 w 47"/>
                <a:gd name="T7" fmla="*/ 19 h 42"/>
                <a:gd name="T8" fmla="*/ 88 w 47"/>
                <a:gd name="T9" fmla="*/ 22 h 42"/>
                <a:gd name="T10" fmla="*/ 69 w 47"/>
                <a:gd name="T11" fmla="*/ 56 h 42"/>
                <a:gd name="T12" fmla="*/ 47 w 47"/>
                <a:gd name="T13" fmla="*/ 0 h 42"/>
                <a:gd name="T14" fmla="*/ 0 w 47"/>
                <a:gd name="T15" fmla="*/ 182 h 42"/>
                <a:gd name="T16" fmla="*/ 116 w 47"/>
                <a:gd name="T17" fmla="*/ 159 h 42"/>
                <a:gd name="T18" fmla="*/ 91 w 47"/>
                <a:gd name="T19" fmla="*/ 104 h 42"/>
                <a:gd name="T20" fmla="*/ 112 w 47"/>
                <a:gd name="T21" fmla="*/ 70 h 42"/>
                <a:gd name="T22" fmla="*/ 116 w 47"/>
                <a:gd name="T23" fmla="*/ 64 h 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"/>
                <a:gd name="T37" fmla="*/ 0 h 42"/>
                <a:gd name="T38" fmla="*/ 47 w 47"/>
                <a:gd name="T39" fmla="*/ 42 h 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" h="42">
                  <a:moveTo>
                    <a:pt x="47" y="15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46" y="12"/>
                    <a:pt x="44" y="9"/>
                    <a:pt x="41" y="6"/>
                  </a:cubicBezTo>
                  <a:cubicBezTo>
                    <a:pt x="40" y="5"/>
                    <a:pt x="39" y="5"/>
                    <a:pt x="38" y="4"/>
                  </a:cubicBezTo>
                  <a:cubicBezTo>
                    <a:pt x="38" y="4"/>
                    <a:pt x="37" y="5"/>
                    <a:pt x="36" y="5"/>
                  </a:cubicBezTo>
                  <a:cubicBezTo>
                    <a:pt x="33" y="8"/>
                    <a:pt x="31" y="10"/>
                    <a:pt x="28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40" y="22"/>
                    <a:pt x="43" y="19"/>
                    <a:pt x="46" y="16"/>
                  </a:cubicBezTo>
                  <a:cubicBezTo>
                    <a:pt x="46" y="16"/>
                    <a:pt x="47" y="15"/>
                    <a:pt x="47" y="15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7313" name="Freeform 150"/>
            <p:cNvSpPr>
              <a:spLocks/>
            </p:cNvSpPr>
            <p:nvPr/>
          </p:nvSpPr>
          <p:spPr bwMode="auto">
            <a:xfrm>
              <a:off x="2176" y="552"/>
              <a:ext cx="55" cy="51"/>
            </a:xfrm>
            <a:custGeom>
              <a:avLst/>
              <a:gdLst>
                <a:gd name="T0" fmla="*/ 116 w 51"/>
                <a:gd name="T1" fmla="*/ 66 h 44"/>
                <a:gd name="T2" fmla="*/ 116 w 51"/>
                <a:gd name="T3" fmla="*/ 66 h 44"/>
                <a:gd name="T4" fmla="*/ 115 w 51"/>
                <a:gd name="T5" fmla="*/ 57 h 44"/>
                <a:gd name="T6" fmla="*/ 100 w 51"/>
                <a:gd name="T7" fmla="*/ 0 h 44"/>
                <a:gd name="T8" fmla="*/ 83 w 51"/>
                <a:gd name="T9" fmla="*/ 30 h 44"/>
                <a:gd name="T10" fmla="*/ 61 w 51"/>
                <a:gd name="T11" fmla="*/ 66 h 44"/>
                <a:gd name="T12" fmla="*/ 41 w 51"/>
                <a:gd name="T13" fmla="*/ 1 h 44"/>
                <a:gd name="T14" fmla="*/ 0 w 51"/>
                <a:gd name="T15" fmla="*/ 225 h 44"/>
                <a:gd name="T16" fmla="*/ 107 w 51"/>
                <a:gd name="T17" fmla="*/ 188 h 44"/>
                <a:gd name="T18" fmla="*/ 85 w 51"/>
                <a:gd name="T19" fmla="*/ 126 h 44"/>
                <a:gd name="T20" fmla="*/ 105 w 51"/>
                <a:gd name="T21" fmla="*/ 90 h 44"/>
                <a:gd name="T22" fmla="*/ 116 w 51"/>
                <a:gd name="T23" fmla="*/ 66 h 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44"/>
                <a:gd name="T38" fmla="*/ 51 w 51"/>
                <a:gd name="T39" fmla="*/ 44 h 4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44"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0" y="12"/>
                    <a:pt x="50" y="12"/>
                    <a:pt x="50" y="11"/>
                  </a:cubicBezTo>
                  <a:cubicBezTo>
                    <a:pt x="49" y="7"/>
                    <a:pt x="46" y="3"/>
                    <a:pt x="44" y="0"/>
                  </a:cubicBezTo>
                  <a:cubicBezTo>
                    <a:pt x="41" y="2"/>
                    <a:pt x="38" y="4"/>
                    <a:pt x="36" y="6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7" y="16"/>
                    <a:pt x="49" y="15"/>
                    <a:pt x="51" y="13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7314" name="Freeform 151"/>
            <p:cNvSpPr>
              <a:spLocks/>
            </p:cNvSpPr>
            <p:nvPr/>
          </p:nvSpPr>
          <p:spPr bwMode="auto">
            <a:xfrm>
              <a:off x="1751" y="576"/>
              <a:ext cx="46" cy="83"/>
            </a:xfrm>
            <a:custGeom>
              <a:avLst/>
              <a:gdLst>
                <a:gd name="T0" fmla="*/ 105 w 42"/>
                <a:gd name="T1" fmla="*/ 348 h 72"/>
                <a:gd name="T2" fmla="*/ 114 w 42"/>
                <a:gd name="T3" fmla="*/ 120 h 72"/>
                <a:gd name="T4" fmla="*/ 78 w 42"/>
                <a:gd name="T5" fmla="*/ 158 h 72"/>
                <a:gd name="T6" fmla="*/ 41 w 42"/>
                <a:gd name="T7" fmla="*/ 0 h 72"/>
                <a:gd name="T8" fmla="*/ 1 w 42"/>
                <a:gd name="T9" fmla="*/ 21 h 72"/>
                <a:gd name="T10" fmla="*/ 41 w 42"/>
                <a:gd name="T11" fmla="*/ 183 h 72"/>
                <a:gd name="T12" fmla="*/ 0 w 42"/>
                <a:gd name="T13" fmla="*/ 217 h 72"/>
                <a:gd name="T14" fmla="*/ 105 w 42"/>
                <a:gd name="T15" fmla="*/ 348 h 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"/>
                <a:gd name="T25" fmla="*/ 0 h 72"/>
                <a:gd name="T26" fmla="*/ 42 w 42"/>
                <a:gd name="T27" fmla="*/ 72 h 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" h="72">
                  <a:moveTo>
                    <a:pt x="39" y="72"/>
                  </a:moveTo>
                  <a:cubicBezTo>
                    <a:pt x="42" y="25"/>
                    <a:pt x="42" y="25"/>
                    <a:pt x="42" y="25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3" y="22"/>
                    <a:pt x="19" y="11"/>
                    <a:pt x="15" y="0"/>
                  </a:cubicBezTo>
                  <a:cubicBezTo>
                    <a:pt x="10" y="1"/>
                    <a:pt x="6" y="2"/>
                    <a:pt x="1" y="4"/>
                  </a:cubicBezTo>
                  <a:cubicBezTo>
                    <a:pt x="5" y="15"/>
                    <a:pt x="9" y="27"/>
                    <a:pt x="15" y="38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39" y="72"/>
                  </a:lnTo>
                  <a:close/>
                </a:path>
              </a:pathLst>
            </a:custGeom>
            <a:solidFill>
              <a:srgbClr val="0B4D9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7315" name="Freeform 152"/>
            <p:cNvSpPr>
              <a:spLocks/>
            </p:cNvSpPr>
            <p:nvPr/>
          </p:nvSpPr>
          <p:spPr bwMode="auto">
            <a:xfrm>
              <a:off x="1720" y="667"/>
              <a:ext cx="122" cy="69"/>
            </a:xfrm>
            <a:custGeom>
              <a:avLst/>
              <a:gdLst>
                <a:gd name="T0" fmla="*/ 262 w 113"/>
                <a:gd name="T1" fmla="*/ 225 h 59"/>
                <a:gd name="T2" fmla="*/ 205 w 113"/>
                <a:gd name="T3" fmla="*/ 0 h 59"/>
                <a:gd name="T4" fmla="*/ 187 w 113"/>
                <a:gd name="T5" fmla="*/ 76 h 59"/>
                <a:gd name="T6" fmla="*/ 62 w 113"/>
                <a:gd name="T7" fmla="*/ 88 h 59"/>
                <a:gd name="T8" fmla="*/ 0 w 113"/>
                <a:gd name="T9" fmla="*/ 244 h 59"/>
                <a:gd name="T10" fmla="*/ 23 w 113"/>
                <a:gd name="T11" fmla="*/ 332 h 59"/>
                <a:gd name="T12" fmla="*/ 78 w 113"/>
                <a:gd name="T13" fmla="*/ 163 h 59"/>
                <a:gd name="T14" fmla="*/ 172 w 113"/>
                <a:gd name="T15" fmla="*/ 151 h 59"/>
                <a:gd name="T16" fmla="*/ 154 w 113"/>
                <a:gd name="T17" fmla="*/ 228 h 59"/>
                <a:gd name="T18" fmla="*/ 262 w 113"/>
                <a:gd name="T19" fmla="*/ 225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3"/>
                <a:gd name="T31" fmla="*/ 0 h 59"/>
                <a:gd name="T32" fmla="*/ 113 w 113"/>
                <a:gd name="T33" fmla="*/ 59 h 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3" h="59">
                  <a:moveTo>
                    <a:pt x="113" y="4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59" y="5"/>
                    <a:pt x="43" y="7"/>
                    <a:pt x="27" y="15"/>
                  </a:cubicBezTo>
                  <a:cubicBezTo>
                    <a:pt x="16" y="20"/>
                    <a:pt x="7" y="30"/>
                    <a:pt x="0" y="44"/>
                  </a:cubicBezTo>
                  <a:cubicBezTo>
                    <a:pt x="3" y="48"/>
                    <a:pt x="6" y="54"/>
                    <a:pt x="10" y="59"/>
                  </a:cubicBezTo>
                  <a:cubicBezTo>
                    <a:pt x="15" y="44"/>
                    <a:pt x="23" y="33"/>
                    <a:pt x="33" y="28"/>
                  </a:cubicBezTo>
                  <a:cubicBezTo>
                    <a:pt x="44" y="23"/>
                    <a:pt x="58" y="20"/>
                    <a:pt x="74" y="27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113" y="40"/>
                  </a:lnTo>
                  <a:close/>
                </a:path>
              </a:pathLst>
            </a:custGeom>
            <a:solidFill>
              <a:srgbClr val="0B4D9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16741" name="Group 153"/>
          <p:cNvGrpSpPr>
            <a:grpSpLocks/>
          </p:cNvGrpSpPr>
          <p:nvPr/>
        </p:nvGrpSpPr>
        <p:grpSpPr bwMode="auto">
          <a:xfrm>
            <a:off x="2590800" y="838200"/>
            <a:ext cx="2133600" cy="2514600"/>
            <a:chOff x="2807" y="-3"/>
            <a:chExt cx="953" cy="1250"/>
          </a:xfrm>
        </p:grpSpPr>
        <p:sp>
          <p:nvSpPr>
            <p:cNvPr id="117030" name="Freeform 154"/>
            <p:cNvSpPr>
              <a:spLocks noEditPoints="1"/>
            </p:cNvSpPr>
            <p:nvPr/>
          </p:nvSpPr>
          <p:spPr bwMode="auto">
            <a:xfrm>
              <a:off x="3473" y="383"/>
              <a:ext cx="124" cy="180"/>
            </a:xfrm>
            <a:custGeom>
              <a:avLst/>
              <a:gdLst>
                <a:gd name="T0" fmla="*/ 796 w 100"/>
                <a:gd name="T1" fmla="*/ 1013 h 136"/>
                <a:gd name="T2" fmla="*/ 443 w 100"/>
                <a:gd name="T3" fmla="*/ 1231 h 136"/>
                <a:gd name="T4" fmla="*/ 601 w 100"/>
                <a:gd name="T5" fmla="*/ 1812 h 136"/>
                <a:gd name="T6" fmla="*/ 717 w 100"/>
                <a:gd name="T7" fmla="*/ 2967 h 136"/>
                <a:gd name="T8" fmla="*/ 717 w 100"/>
                <a:gd name="T9" fmla="*/ 2967 h 136"/>
                <a:gd name="T10" fmla="*/ 936 w 100"/>
                <a:gd name="T11" fmla="*/ 1734 h 136"/>
                <a:gd name="T12" fmla="*/ 796 w 100"/>
                <a:gd name="T13" fmla="*/ 1013 h 136"/>
                <a:gd name="T14" fmla="*/ 582 w 100"/>
                <a:gd name="T15" fmla="*/ 0 h 136"/>
                <a:gd name="T16" fmla="*/ 0 w 100"/>
                <a:gd name="T17" fmla="*/ 416 h 136"/>
                <a:gd name="T18" fmla="*/ 399 w 100"/>
                <a:gd name="T19" fmla="*/ 1109 h 136"/>
                <a:gd name="T20" fmla="*/ 697 w 100"/>
                <a:gd name="T21" fmla="*/ 666 h 136"/>
                <a:gd name="T22" fmla="*/ 582 w 100"/>
                <a:gd name="T23" fmla="*/ 0 h 1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136"/>
                <a:gd name="T38" fmla="*/ 100 w 100"/>
                <a:gd name="T39" fmla="*/ 136 h 1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136">
                  <a:moveTo>
                    <a:pt x="75" y="46"/>
                  </a:moveTo>
                  <a:cubicBezTo>
                    <a:pt x="68" y="46"/>
                    <a:pt x="62" y="48"/>
                    <a:pt x="42" y="57"/>
                  </a:cubicBezTo>
                  <a:cubicBezTo>
                    <a:pt x="48" y="65"/>
                    <a:pt x="53" y="73"/>
                    <a:pt x="56" y="83"/>
                  </a:cubicBezTo>
                  <a:cubicBezTo>
                    <a:pt x="64" y="106"/>
                    <a:pt x="58" y="117"/>
                    <a:pt x="67" y="136"/>
                  </a:cubicBezTo>
                  <a:cubicBezTo>
                    <a:pt x="67" y="136"/>
                    <a:pt x="67" y="136"/>
                    <a:pt x="67" y="136"/>
                  </a:cubicBezTo>
                  <a:cubicBezTo>
                    <a:pt x="60" y="115"/>
                    <a:pt x="78" y="87"/>
                    <a:pt x="88" y="79"/>
                  </a:cubicBezTo>
                  <a:cubicBezTo>
                    <a:pt x="100" y="71"/>
                    <a:pt x="87" y="46"/>
                    <a:pt x="75" y="46"/>
                  </a:cubicBezTo>
                  <a:close/>
                  <a:moveTo>
                    <a:pt x="55" y="0"/>
                  </a:moveTo>
                  <a:cubicBezTo>
                    <a:pt x="55" y="0"/>
                    <a:pt x="19" y="5"/>
                    <a:pt x="0" y="19"/>
                  </a:cubicBezTo>
                  <a:cubicBezTo>
                    <a:pt x="10" y="25"/>
                    <a:pt x="25" y="36"/>
                    <a:pt x="38" y="51"/>
                  </a:cubicBezTo>
                  <a:cubicBezTo>
                    <a:pt x="42" y="46"/>
                    <a:pt x="51" y="40"/>
                    <a:pt x="65" y="31"/>
                  </a:cubicBezTo>
                  <a:cubicBezTo>
                    <a:pt x="71" y="25"/>
                    <a:pt x="69" y="4"/>
                    <a:pt x="55" y="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31" name="Freeform 155"/>
            <p:cNvSpPr>
              <a:spLocks/>
            </p:cNvSpPr>
            <p:nvPr/>
          </p:nvSpPr>
          <p:spPr bwMode="auto">
            <a:xfrm>
              <a:off x="3488" y="391"/>
              <a:ext cx="48" cy="17"/>
            </a:xfrm>
            <a:custGeom>
              <a:avLst/>
              <a:gdLst>
                <a:gd name="T0" fmla="*/ 208 w 39"/>
                <a:gd name="T1" fmla="*/ 111 h 13"/>
                <a:gd name="T2" fmla="*/ 388 w 39"/>
                <a:gd name="T3" fmla="*/ 0 h 13"/>
                <a:gd name="T4" fmla="*/ 0 w 39"/>
                <a:gd name="T5" fmla="*/ 248 h 13"/>
                <a:gd name="T6" fmla="*/ 208 w 39"/>
                <a:gd name="T7" fmla="*/ 111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13"/>
                <a:gd name="T14" fmla="*/ 39 w 39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13">
                  <a:moveTo>
                    <a:pt x="21" y="6"/>
                  </a:moveTo>
                  <a:cubicBezTo>
                    <a:pt x="29" y="3"/>
                    <a:pt x="37" y="1"/>
                    <a:pt x="39" y="0"/>
                  </a:cubicBezTo>
                  <a:cubicBezTo>
                    <a:pt x="34" y="1"/>
                    <a:pt x="8" y="8"/>
                    <a:pt x="0" y="13"/>
                  </a:cubicBezTo>
                  <a:cubicBezTo>
                    <a:pt x="5" y="12"/>
                    <a:pt x="13" y="9"/>
                    <a:pt x="2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32" name="Freeform 156"/>
            <p:cNvSpPr>
              <a:spLocks/>
            </p:cNvSpPr>
            <p:nvPr/>
          </p:nvSpPr>
          <p:spPr bwMode="auto">
            <a:xfrm>
              <a:off x="3538" y="449"/>
              <a:ext cx="37" cy="11"/>
            </a:xfrm>
            <a:custGeom>
              <a:avLst/>
              <a:gdLst>
                <a:gd name="T0" fmla="*/ 0 w 30"/>
                <a:gd name="T1" fmla="*/ 271 h 8"/>
                <a:gd name="T2" fmla="*/ 255 w 30"/>
                <a:gd name="T3" fmla="*/ 1 h 8"/>
                <a:gd name="T4" fmla="*/ 305 w 30"/>
                <a:gd name="T5" fmla="*/ 175 h 8"/>
                <a:gd name="T6" fmla="*/ 180 w 30"/>
                <a:gd name="T7" fmla="*/ 144 h 8"/>
                <a:gd name="T8" fmla="*/ 0 w 30"/>
                <a:gd name="T9" fmla="*/ 27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8"/>
                <a:gd name="T17" fmla="*/ 30 w 30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8">
                  <a:moveTo>
                    <a:pt x="0" y="8"/>
                  </a:moveTo>
                  <a:cubicBezTo>
                    <a:pt x="5" y="5"/>
                    <a:pt x="20" y="0"/>
                    <a:pt x="25" y="1"/>
                  </a:cubicBezTo>
                  <a:cubicBezTo>
                    <a:pt x="30" y="3"/>
                    <a:pt x="30" y="5"/>
                    <a:pt x="30" y="5"/>
                  </a:cubicBezTo>
                  <a:cubicBezTo>
                    <a:pt x="27" y="3"/>
                    <a:pt x="23" y="3"/>
                    <a:pt x="18" y="4"/>
                  </a:cubicBezTo>
                  <a:cubicBezTo>
                    <a:pt x="12" y="5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33" name="Freeform 157"/>
            <p:cNvSpPr>
              <a:spLocks/>
            </p:cNvSpPr>
            <p:nvPr/>
          </p:nvSpPr>
          <p:spPr bwMode="auto">
            <a:xfrm>
              <a:off x="3488" y="398"/>
              <a:ext cx="67" cy="47"/>
            </a:xfrm>
            <a:custGeom>
              <a:avLst/>
              <a:gdLst>
                <a:gd name="T0" fmla="*/ 0 w 54"/>
                <a:gd name="T1" fmla="*/ 322 h 36"/>
                <a:gd name="T2" fmla="*/ 136 w 54"/>
                <a:gd name="T3" fmla="*/ 386 h 36"/>
                <a:gd name="T4" fmla="*/ 320 w 54"/>
                <a:gd name="T5" fmla="*/ 359 h 36"/>
                <a:gd name="T6" fmla="*/ 514 w 54"/>
                <a:gd name="T7" fmla="*/ 0 h 36"/>
                <a:gd name="T8" fmla="*/ 258 w 54"/>
                <a:gd name="T9" fmla="*/ 675 h 36"/>
                <a:gd name="T10" fmla="*/ 119 w 54"/>
                <a:gd name="T11" fmla="*/ 435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36"/>
                <a:gd name="T20" fmla="*/ 54 w 54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36">
                  <a:moveTo>
                    <a:pt x="0" y="17"/>
                  </a:moveTo>
                  <a:cubicBezTo>
                    <a:pt x="5" y="16"/>
                    <a:pt x="8" y="20"/>
                    <a:pt x="13" y="21"/>
                  </a:cubicBezTo>
                  <a:cubicBezTo>
                    <a:pt x="19" y="23"/>
                    <a:pt x="24" y="21"/>
                    <a:pt x="30" y="19"/>
                  </a:cubicBezTo>
                  <a:cubicBezTo>
                    <a:pt x="42" y="14"/>
                    <a:pt x="44" y="12"/>
                    <a:pt x="48" y="0"/>
                  </a:cubicBezTo>
                  <a:cubicBezTo>
                    <a:pt x="54" y="18"/>
                    <a:pt x="34" y="24"/>
                    <a:pt x="24" y="36"/>
                  </a:cubicBezTo>
                  <a:cubicBezTo>
                    <a:pt x="20" y="33"/>
                    <a:pt x="15" y="27"/>
                    <a:pt x="11" y="23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34" name="Freeform 158"/>
            <p:cNvSpPr>
              <a:spLocks/>
            </p:cNvSpPr>
            <p:nvPr/>
          </p:nvSpPr>
          <p:spPr bwMode="auto">
            <a:xfrm>
              <a:off x="3535" y="460"/>
              <a:ext cx="52" cy="77"/>
            </a:xfrm>
            <a:custGeom>
              <a:avLst/>
              <a:gdLst>
                <a:gd name="T0" fmla="*/ 77 w 42"/>
                <a:gd name="T1" fmla="*/ 465 h 58"/>
                <a:gd name="T2" fmla="*/ 168 w 42"/>
                <a:gd name="T3" fmla="*/ 1306 h 58"/>
                <a:gd name="T4" fmla="*/ 296 w 42"/>
                <a:gd name="T5" fmla="*/ 538 h 58"/>
                <a:gd name="T6" fmla="*/ 366 w 42"/>
                <a:gd name="T7" fmla="*/ 0 h 58"/>
                <a:gd name="T8" fmla="*/ 228 w 42"/>
                <a:gd name="T9" fmla="*/ 353 h 58"/>
                <a:gd name="T10" fmla="*/ 0 w 42"/>
                <a:gd name="T11" fmla="*/ 199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58"/>
                <a:gd name="T20" fmla="*/ 42 w 42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58">
                  <a:moveTo>
                    <a:pt x="7" y="20"/>
                  </a:moveTo>
                  <a:cubicBezTo>
                    <a:pt x="9" y="33"/>
                    <a:pt x="14" y="45"/>
                    <a:pt x="16" y="58"/>
                  </a:cubicBezTo>
                  <a:cubicBezTo>
                    <a:pt x="18" y="46"/>
                    <a:pt x="21" y="35"/>
                    <a:pt x="28" y="24"/>
                  </a:cubicBezTo>
                  <a:cubicBezTo>
                    <a:pt x="34" y="16"/>
                    <a:pt x="42" y="11"/>
                    <a:pt x="35" y="0"/>
                  </a:cubicBezTo>
                  <a:cubicBezTo>
                    <a:pt x="38" y="9"/>
                    <a:pt x="31" y="14"/>
                    <a:pt x="22" y="16"/>
                  </a:cubicBezTo>
                  <a:cubicBezTo>
                    <a:pt x="11" y="18"/>
                    <a:pt x="10" y="9"/>
                    <a:pt x="0" y="8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35" name="Freeform 159"/>
            <p:cNvSpPr>
              <a:spLocks noEditPoints="1"/>
            </p:cNvSpPr>
            <p:nvPr/>
          </p:nvSpPr>
          <p:spPr bwMode="auto">
            <a:xfrm>
              <a:off x="3473" y="383"/>
              <a:ext cx="124" cy="180"/>
            </a:xfrm>
            <a:custGeom>
              <a:avLst/>
              <a:gdLst>
                <a:gd name="T0" fmla="*/ 796 w 100"/>
                <a:gd name="T1" fmla="*/ 1013 h 136"/>
                <a:gd name="T2" fmla="*/ 443 w 100"/>
                <a:gd name="T3" fmla="*/ 1231 h 136"/>
                <a:gd name="T4" fmla="*/ 601 w 100"/>
                <a:gd name="T5" fmla="*/ 1812 h 136"/>
                <a:gd name="T6" fmla="*/ 717 w 100"/>
                <a:gd name="T7" fmla="*/ 2967 h 136"/>
                <a:gd name="T8" fmla="*/ 717 w 100"/>
                <a:gd name="T9" fmla="*/ 2967 h 136"/>
                <a:gd name="T10" fmla="*/ 936 w 100"/>
                <a:gd name="T11" fmla="*/ 1734 h 136"/>
                <a:gd name="T12" fmla="*/ 796 w 100"/>
                <a:gd name="T13" fmla="*/ 1013 h 136"/>
                <a:gd name="T14" fmla="*/ 582 w 100"/>
                <a:gd name="T15" fmla="*/ 0 h 136"/>
                <a:gd name="T16" fmla="*/ 0 w 100"/>
                <a:gd name="T17" fmla="*/ 416 h 136"/>
                <a:gd name="T18" fmla="*/ 399 w 100"/>
                <a:gd name="T19" fmla="*/ 1109 h 136"/>
                <a:gd name="T20" fmla="*/ 697 w 100"/>
                <a:gd name="T21" fmla="*/ 666 h 136"/>
                <a:gd name="T22" fmla="*/ 582 w 100"/>
                <a:gd name="T23" fmla="*/ 0 h 1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136"/>
                <a:gd name="T38" fmla="*/ 100 w 100"/>
                <a:gd name="T39" fmla="*/ 136 h 1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136">
                  <a:moveTo>
                    <a:pt x="75" y="46"/>
                  </a:moveTo>
                  <a:cubicBezTo>
                    <a:pt x="68" y="46"/>
                    <a:pt x="62" y="48"/>
                    <a:pt x="42" y="57"/>
                  </a:cubicBezTo>
                  <a:cubicBezTo>
                    <a:pt x="48" y="65"/>
                    <a:pt x="53" y="73"/>
                    <a:pt x="56" y="83"/>
                  </a:cubicBezTo>
                  <a:cubicBezTo>
                    <a:pt x="64" y="106"/>
                    <a:pt x="58" y="117"/>
                    <a:pt x="67" y="136"/>
                  </a:cubicBezTo>
                  <a:cubicBezTo>
                    <a:pt x="67" y="136"/>
                    <a:pt x="67" y="136"/>
                    <a:pt x="67" y="136"/>
                  </a:cubicBezTo>
                  <a:cubicBezTo>
                    <a:pt x="60" y="115"/>
                    <a:pt x="78" y="87"/>
                    <a:pt x="88" y="79"/>
                  </a:cubicBezTo>
                  <a:cubicBezTo>
                    <a:pt x="100" y="71"/>
                    <a:pt x="87" y="46"/>
                    <a:pt x="75" y="46"/>
                  </a:cubicBezTo>
                  <a:close/>
                  <a:moveTo>
                    <a:pt x="55" y="0"/>
                  </a:moveTo>
                  <a:cubicBezTo>
                    <a:pt x="55" y="0"/>
                    <a:pt x="19" y="5"/>
                    <a:pt x="0" y="19"/>
                  </a:cubicBezTo>
                  <a:cubicBezTo>
                    <a:pt x="10" y="25"/>
                    <a:pt x="25" y="36"/>
                    <a:pt x="38" y="51"/>
                  </a:cubicBezTo>
                  <a:cubicBezTo>
                    <a:pt x="42" y="46"/>
                    <a:pt x="51" y="40"/>
                    <a:pt x="65" y="31"/>
                  </a:cubicBezTo>
                  <a:cubicBezTo>
                    <a:pt x="71" y="25"/>
                    <a:pt x="69" y="4"/>
                    <a:pt x="55" y="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36" name="Freeform 160"/>
            <p:cNvSpPr>
              <a:spLocks/>
            </p:cNvSpPr>
            <p:nvPr/>
          </p:nvSpPr>
          <p:spPr bwMode="auto">
            <a:xfrm>
              <a:off x="2964" y="368"/>
              <a:ext cx="796" cy="863"/>
            </a:xfrm>
            <a:custGeom>
              <a:avLst/>
              <a:gdLst>
                <a:gd name="T0" fmla="*/ 6352 w 641"/>
                <a:gd name="T1" fmla="*/ 7033 h 651"/>
                <a:gd name="T2" fmla="*/ 5458 w 641"/>
                <a:gd name="T3" fmla="*/ 3555 h 651"/>
                <a:gd name="T4" fmla="*/ 5425 w 641"/>
                <a:gd name="T5" fmla="*/ 3367 h 651"/>
                <a:gd name="T6" fmla="*/ 5425 w 641"/>
                <a:gd name="T7" fmla="*/ 3367 h 651"/>
                <a:gd name="T8" fmla="*/ 4651 w 641"/>
                <a:gd name="T9" fmla="*/ 932 h 651"/>
                <a:gd name="T10" fmla="*/ 3688 w 641"/>
                <a:gd name="T11" fmla="*/ 0 h 651"/>
                <a:gd name="T12" fmla="*/ 3688 w 641"/>
                <a:gd name="T13" fmla="*/ 0 h 651"/>
                <a:gd name="T14" fmla="*/ 3367 w 641"/>
                <a:gd name="T15" fmla="*/ 1018 h 651"/>
                <a:gd name="T16" fmla="*/ 3373 w 641"/>
                <a:gd name="T17" fmla="*/ 1018 h 651"/>
                <a:gd name="T18" fmla="*/ 4569 w 641"/>
                <a:gd name="T19" fmla="*/ 1753 h 651"/>
                <a:gd name="T20" fmla="*/ 5177 w 641"/>
                <a:gd name="T21" fmla="*/ 3771 h 651"/>
                <a:gd name="T22" fmla="*/ 5177 w 641"/>
                <a:gd name="T23" fmla="*/ 3889 h 651"/>
                <a:gd name="T24" fmla="*/ 5541 w 641"/>
                <a:gd name="T25" fmla="*/ 5036 h 651"/>
                <a:gd name="T26" fmla="*/ 6060 w 641"/>
                <a:gd name="T27" fmla="*/ 7446 h 651"/>
                <a:gd name="T28" fmla="*/ 5519 w 641"/>
                <a:gd name="T29" fmla="*/ 12010 h 651"/>
                <a:gd name="T30" fmla="*/ 5517 w 641"/>
                <a:gd name="T31" fmla="*/ 12045 h 651"/>
                <a:gd name="T32" fmla="*/ 5510 w 641"/>
                <a:gd name="T33" fmla="*/ 12045 h 651"/>
                <a:gd name="T34" fmla="*/ 3333 w 641"/>
                <a:gd name="T35" fmla="*/ 12469 h 651"/>
                <a:gd name="T36" fmla="*/ 638 w 641"/>
                <a:gd name="T37" fmla="*/ 8462 h 651"/>
                <a:gd name="T38" fmla="*/ 587 w 641"/>
                <a:gd name="T39" fmla="*/ 8283 h 651"/>
                <a:gd name="T40" fmla="*/ 587 w 641"/>
                <a:gd name="T41" fmla="*/ 8283 h 651"/>
                <a:gd name="T42" fmla="*/ 618 w 641"/>
                <a:gd name="T43" fmla="*/ 8812 h 651"/>
                <a:gd name="T44" fmla="*/ 618 w 641"/>
                <a:gd name="T45" fmla="*/ 8865 h 651"/>
                <a:gd name="T46" fmla="*/ 395 w 641"/>
                <a:gd name="T47" fmla="*/ 9758 h 651"/>
                <a:gd name="T48" fmla="*/ 375 w 641"/>
                <a:gd name="T49" fmla="*/ 9758 h 651"/>
                <a:gd name="T50" fmla="*/ 401 w 641"/>
                <a:gd name="T51" fmla="*/ 10432 h 651"/>
                <a:gd name="T52" fmla="*/ 368 w 641"/>
                <a:gd name="T53" fmla="*/ 10535 h 651"/>
                <a:gd name="T54" fmla="*/ 0 w 641"/>
                <a:gd name="T55" fmla="*/ 11132 h 651"/>
                <a:gd name="T56" fmla="*/ 672 w 641"/>
                <a:gd name="T57" fmla="*/ 12156 h 651"/>
                <a:gd name="T58" fmla="*/ 3539 w 641"/>
                <a:gd name="T59" fmla="*/ 13902 h 651"/>
                <a:gd name="T60" fmla="*/ 5815 w 641"/>
                <a:gd name="T61" fmla="*/ 13587 h 651"/>
                <a:gd name="T62" fmla="*/ 6352 w 641"/>
                <a:gd name="T63" fmla="*/ 7033 h 65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41"/>
                <a:gd name="T97" fmla="*/ 0 h 651"/>
                <a:gd name="T98" fmla="*/ 641 w 641"/>
                <a:gd name="T99" fmla="*/ 651 h 65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41" h="651">
                  <a:moveTo>
                    <a:pt x="586" y="317"/>
                  </a:moveTo>
                  <a:cubicBezTo>
                    <a:pt x="572" y="273"/>
                    <a:pt x="517" y="182"/>
                    <a:pt x="504" y="160"/>
                  </a:cubicBezTo>
                  <a:cubicBezTo>
                    <a:pt x="502" y="158"/>
                    <a:pt x="502" y="155"/>
                    <a:pt x="501" y="152"/>
                  </a:cubicBezTo>
                  <a:cubicBezTo>
                    <a:pt x="501" y="152"/>
                    <a:pt x="501" y="152"/>
                    <a:pt x="501" y="152"/>
                  </a:cubicBezTo>
                  <a:cubicBezTo>
                    <a:pt x="494" y="133"/>
                    <a:pt x="480" y="79"/>
                    <a:pt x="429" y="42"/>
                  </a:cubicBezTo>
                  <a:cubicBezTo>
                    <a:pt x="378" y="5"/>
                    <a:pt x="341" y="0"/>
                    <a:pt x="341" y="0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30" y="10"/>
                    <a:pt x="319" y="25"/>
                    <a:pt x="311" y="46"/>
                  </a:cubicBezTo>
                  <a:cubicBezTo>
                    <a:pt x="312" y="46"/>
                    <a:pt x="312" y="46"/>
                    <a:pt x="312" y="46"/>
                  </a:cubicBezTo>
                  <a:cubicBezTo>
                    <a:pt x="327" y="44"/>
                    <a:pt x="374" y="45"/>
                    <a:pt x="422" y="79"/>
                  </a:cubicBezTo>
                  <a:cubicBezTo>
                    <a:pt x="461" y="108"/>
                    <a:pt x="484" y="141"/>
                    <a:pt x="478" y="170"/>
                  </a:cubicBezTo>
                  <a:cubicBezTo>
                    <a:pt x="478" y="175"/>
                    <a:pt x="478" y="175"/>
                    <a:pt x="478" y="175"/>
                  </a:cubicBezTo>
                  <a:cubicBezTo>
                    <a:pt x="477" y="181"/>
                    <a:pt x="500" y="204"/>
                    <a:pt x="511" y="226"/>
                  </a:cubicBezTo>
                  <a:cubicBezTo>
                    <a:pt x="525" y="255"/>
                    <a:pt x="543" y="288"/>
                    <a:pt x="560" y="335"/>
                  </a:cubicBezTo>
                  <a:cubicBezTo>
                    <a:pt x="592" y="426"/>
                    <a:pt x="568" y="496"/>
                    <a:pt x="510" y="541"/>
                  </a:cubicBezTo>
                  <a:cubicBezTo>
                    <a:pt x="509" y="542"/>
                    <a:pt x="509" y="542"/>
                    <a:pt x="509" y="542"/>
                  </a:cubicBezTo>
                  <a:cubicBezTo>
                    <a:pt x="508" y="542"/>
                    <a:pt x="508" y="542"/>
                    <a:pt x="508" y="542"/>
                  </a:cubicBezTo>
                  <a:cubicBezTo>
                    <a:pt x="483" y="555"/>
                    <a:pt x="455" y="597"/>
                    <a:pt x="308" y="561"/>
                  </a:cubicBezTo>
                  <a:cubicBezTo>
                    <a:pt x="163" y="525"/>
                    <a:pt x="77" y="417"/>
                    <a:pt x="59" y="381"/>
                  </a:cubicBezTo>
                  <a:cubicBezTo>
                    <a:pt x="58" y="378"/>
                    <a:pt x="56" y="375"/>
                    <a:pt x="55" y="373"/>
                  </a:cubicBezTo>
                  <a:cubicBezTo>
                    <a:pt x="55" y="373"/>
                    <a:pt x="55" y="373"/>
                    <a:pt x="55" y="373"/>
                  </a:cubicBezTo>
                  <a:cubicBezTo>
                    <a:pt x="57" y="379"/>
                    <a:pt x="57" y="387"/>
                    <a:pt x="57" y="39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55" y="422"/>
                    <a:pt x="42" y="438"/>
                    <a:pt x="36" y="439"/>
                  </a:cubicBezTo>
                  <a:cubicBezTo>
                    <a:pt x="35" y="439"/>
                    <a:pt x="35" y="439"/>
                    <a:pt x="35" y="439"/>
                  </a:cubicBezTo>
                  <a:cubicBezTo>
                    <a:pt x="41" y="447"/>
                    <a:pt x="44" y="458"/>
                    <a:pt x="37" y="469"/>
                  </a:cubicBezTo>
                  <a:cubicBezTo>
                    <a:pt x="34" y="474"/>
                    <a:pt x="34" y="474"/>
                    <a:pt x="34" y="474"/>
                  </a:cubicBezTo>
                  <a:cubicBezTo>
                    <a:pt x="25" y="487"/>
                    <a:pt x="14" y="498"/>
                    <a:pt x="0" y="501"/>
                  </a:cubicBezTo>
                  <a:cubicBezTo>
                    <a:pt x="20" y="523"/>
                    <a:pt x="42" y="538"/>
                    <a:pt x="62" y="548"/>
                  </a:cubicBezTo>
                  <a:cubicBezTo>
                    <a:pt x="129" y="578"/>
                    <a:pt x="221" y="602"/>
                    <a:pt x="327" y="626"/>
                  </a:cubicBezTo>
                  <a:cubicBezTo>
                    <a:pt x="433" y="651"/>
                    <a:pt x="489" y="633"/>
                    <a:pt x="537" y="611"/>
                  </a:cubicBezTo>
                  <a:cubicBezTo>
                    <a:pt x="610" y="578"/>
                    <a:pt x="641" y="472"/>
                    <a:pt x="586" y="317"/>
                  </a:cubicBezTo>
                  <a:close/>
                </a:path>
              </a:pathLst>
            </a:custGeom>
            <a:solidFill>
              <a:srgbClr val="F9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37" name="Freeform 161"/>
            <p:cNvSpPr>
              <a:spLocks/>
            </p:cNvSpPr>
            <p:nvPr/>
          </p:nvSpPr>
          <p:spPr bwMode="auto">
            <a:xfrm>
              <a:off x="3315" y="469"/>
              <a:ext cx="254" cy="534"/>
            </a:xfrm>
            <a:custGeom>
              <a:avLst/>
              <a:gdLst>
                <a:gd name="T0" fmla="*/ 171 w 204"/>
                <a:gd name="T1" fmla="*/ 114 h 403"/>
                <a:gd name="T2" fmla="*/ 232 w 204"/>
                <a:gd name="T3" fmla="*/ 65 h 403"/>
                <a:gd name="T4" fmla="*/ 303 w 204"/>
                <a:gd name="T5" fmla="*/ 1 h 403"/>
                <a:gd name="T6" fmla="*/ 377 w 204"/>
                <a:gd name="T7" fmla="*/ 49 h 403"/>
                <a:gd name="T8" fmla="*/ 499 w 204"/>
                <a:gd name="T9" fmla="*/ 114 h 403"/>
                <a:gd name="T10" fmla="*/ 589 w 204"/>
                <a:gd name="T11" fmla="*/ 114 h 403"/>
                <a:gd name="T12" fmla="*/ 727 w 204"/>
                <a:gd name="T13" fmla="*/ 264 h 403"/>
                <a:gd name="T14" fmla="*/ 875 w 204"/>
                <a:gd name="T15" fmla="*/ 286 h 403"/>
                <a:gd name="T16" fmla="*/ 1037 w 204"/>
                <a:gd name="T17" fmla="*/ 314 h 403"/>
                <a:gd name="T18" fmla="*/ 1147 w 204"/>
                <a:gd name="T19" fmla="*/ 400 h 403"/>
                <a:gd name="T20" fmla="*/ 1310 w 204"/>
                <a:gd name="T21" fmla="*/ 465 h 403"/>
                <a:gd name="T22" fmla="*/ 1492 w 204"/>
                <a:gd name="T23" fmla="*/ 681 h 403"/>
                <a:gd name="T24" fmla="*/ 1584 w 204"/>
                <a:gd name="T25" fmla="*/ 758 h 403"/>
                <a:gd name="T26" fmla="*/ 1646 w 204"/>
                <a:gd name="T27" fmla="*/ 930 h 403"/>
                <a:gd name="T28" fmla="*/ 1724 w 204"/>
                <a:gd name="T29" fmla="*/ 1167 h 403"/>
                <a:gd name="T30" fmla="*/ 1822 w 204"/>
                <a:gd name="T31" fmla="*/ 1519 h 403"/>
                <a:gd name="T32" fmla="*/ 1834 w 204"/>
                <a:gd name="T33" fmla="*/ 2249 h 403"/>
                <a:gd name="T34" fmla="*/ 1814 w 204"/>
                <a:gd name="T35" fmla="*/ 2299 h 403"/>
                <a:gd name="T36" fmla="*/ 1763 w 204"/>
                <a:gd name="T37" fmla="*/ 4023 h 403"/>
                <a:gd name="T38" fmla="*/ 1834 w 204"/>
                <a:gd name="T39" fmla="*/ 2715 h 403"/>
                <a:gd name="T40" fmla="*/ 1962 w 204"/>
                <a:gd name="T41" fmla="*/ 2629 h 403"/>
                <a:gd name="T42" fmla="*/ 2049 w 204"/>
                <a:gd name="T43" fmla="*/ 2739 h 403"/>
                <a:gd name="T44" fmla="*/ 2096 w 204"/>
                <a:gd name="T45" fmla="*/ 3036 h 403"/>
                <a:gd name="T46" fmla="*/ 2096 w 204"/>
                <a:gd name="T47" fmla="*/ 3810 h 403"/>
                <a:gd name="T48" fmla="*/ 2119 w 204"/>
                <a:gd name="T49" fmla="*/ 4245 h 403"/>
                <a:gd name="T50" fmla="*/ 2127 w 204"/>
                <a:gd name="T51" fmla="*/ 4501 h 403"/>
                <a:gd name="T52" fmla="*/ 2147 w 204"/>
                <a:gd name="T53" fmla="*/ 4817 h 403"/>
                <a:gd name="T54" fmla="*/ 2189 w 204"/>
                <a:gd name="T55" fmla="*/ 5299 h 403"/>
                <a:gd name="T56" fmla="*/ 2195 w 204"/>
                <a:gd name="T57" fmla="*/ 5692 h 403"/>
                <a:gd name="T58" fmla="*/ 2164 w 204"/>
                <a:gd name="T59" fmla="*/ 5849 h 403"/>
                <a:gd name="T60" fmla="*/ 2031 w 204"/>
                <a:gd name="T61" fmla="*/ 5806 h 403"/>
                <a:gd name="T62" fmla="*/ 1950 w 204"/>
                <a:gd name="T63" fmla="*/ 6071 h 403"/>
                <a:gd name="T64" fmla="*/ 2096 w 204"/>
                <a:gd name="T65" fmla="*/ 6383 h 403"/>
                <a:gd name="T66" fmla="*/ 2164 w 204"/>
                <a:gd name="T67" fmla="*/ 6689 h 403"/>
                <a:gd name="T68" fmla="*/ 2220 w 204"/>
                <a:gd name="T69" fmla="*/ 7077 h 403"/>
                <a:gd name="T70" fmla="*/ 2189 w 204"/>
                <a:gd name="T71" fmla="*/ 7329 h 403"/>
                <a:gd name="T72" fmla="*/ 2102 w 204"/>
                <a:gd name="T73" fmla="*/ 7287 h 403"/>
                <a:gd name="T74" fmla="*/ 2031 w 204"/>
                <a:gd name="T75" fmla="*/ 6934 h 403"/>
                <a:gd name="T76" fmla="*/ 1950 w 204"/>
                <a:gd name="T77" fmla="*/ 7158 h 403"/>
                <a:gd name="T78" fmla="*/ 2031 w 204"/>
                <a:gd name="T79" fmla="*/ 7745 h 403"/>
                <a:gd name="T80" fmla="*/ 2049 w 204"/>
                <a:gd name="T81" fmla="*/ 8222 h 403"/>
                <a:gd name="T82" fmla="*/ 1987 w 204"/>
                <a:gd name="T83" fmla="*/ 8631 h 403"/>
                <a:gd name="T84" fmla="*/ 1794 w 204"/>
                <a:gd name="T85" fmla="*/ 8887 h 403"/>
                <a:gd name="T86" fmla="*/ 1463 w 204"/>
                <a:gd name="T87" fmla="*/ 8592 h 403"/>
                <a:gd name="T88" fmla="*/ 1352 w 204"/>
                <a:gd name="T89" fmla="*/ 8279 h 403"/>
                <a:gd name="T90" fmla="*/ 1175 w 204"/>
                <a:gd name="T91" fmla="*/ 7774 h 403"/>
                <a:gd name="T92" fmla="*/ 1000 w 204"/>
                <a:gd name="T93" fmla="*/ 6963 h 403"/>
                <a:gd name="T94" fmla="*/ 900 w 204"/>
                <a:gd name="T95" fmla="*/ 6469 h 403"/>
                <a:gd name="T96" fmla="*/ 758 w 204"/>
                <a:gd name="T97" fmla="*/ 5806 h 403"/>
                <a:gd name="T98" fmla="*/ 656 w 204"/>
                <a:gd name="T99" fmla="*/ 5227 h 403"/>
                <a:gd name="T100" fmla="*/ 393 w 204"/>
                <a:gd name="T101" fmla="*/ 4150 h 403"/>
                <a:gd name="T102" fmla="*/ 265 w 204"/>
                <a:gd name="T103" fmla="*/ 3558 h 403"/>
                <a:gd name="T104" fmla="*/ 2 w 204"/>
                <a:gd name="T105" fmla="*/ 2400 h 403"/>
                <a:gd name="T106" fmla="*/ 265 w 204"/>
                <a:gd name="T107" fmla="*/ 1697 h 403"/>
                <a:gd name="T108" fmla="*/ 2 w 204"/>
                <a:gd name="T109" fmla="*/ 2161 h 403"/>
                <a:gd name="T110" fmla="*/ 2 w 204"/>
                <a:gd name="T111" fmla="*/ 2113 h 403"/>
                <a:gd name="T112" fmla="*/ 50 w 204"/>
                <a:gd name="T113" fmla="*/ 881 h 40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"/>
                <a:gd name="T172" fmla="*/ 0 h 403"/>
                <a:gd name="T173" fmla="*/ 204 w 204"/>
                <a:gd name="T174" fmla="*/ 403 h 40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" h="403">
                  <a:moveTo>
                    <a:pt x="15" y="5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5" y="3"/>
                    <a:pt x="27" y="1"/>
                  </a:cubicBezTo>
                  <a:cubicBezTo>
                    <a:pt x="29" y="0"/>
                    <a:pt x="32" y="3"/>
                    <a:pt x="34" y="2"/>
                  </a:cubicBezTo>
                  <a:cubicBezTo>
                    <a:pt x="36" y="1"/>
                    <a:pt x="41" y="6"/>
                    <a:pt x="45" y="5"/>
                  </a:cubicBezTo>
                  <a:cubicBezTo>
                    <a:pt x="50" y="5"/>
                    <a:pt x="50" y="7"/>
                    <a:pt x="53" y="5"/>
                  </a:cubicBezTo>
                  <a:cubicBezTo>
                    <a:pt x="55" y="3"/>
                    <a:pt x="65" y="11"/>
                    <a:pt x="65" y="11"/>
                  </a:cubicBezTo>
                  <a:cubicBezTo>
                    <a:pt x="65" y="11"/>
                    <a:pt x="77" y="14"/>
                    <a:pt x="79" y="13"/>
                  </a:cubicBezTo>
                  <a:cubicBezTo>
                    <a:pt x="81" y="11"/>
                    <a:pt x="91" y="15"/>
                    <a:pt x="93" y="14"/>
                  </a:cubicBezTo>
                  <a:cubicBezTo>
                    <a:pt x="96" y="13"/>
                    <a:pt x="101" y="19"/>
                    <a:pt x="103" y="18"/>
                  </a:cubicBezTo>
                  <a:cubicBezTo>
                    <a:pt x="105" y="17"/>
                    <a:pt x="112" y="21"/>
                    <a:pt x="117" y="21"/>
                  </a:cubicBezTo>
                  <a:cubicBezTo>
                    <a:pt x="121" y="20"/>
                    <a:pt x="131" y="31"/>
                    <a:pt x="134" y="31"/>
                  </a:cubicBezTo>
                  <a:cubicBezTo>
                    <a:pt x="137" y="31"/>
                    <a:pt x="139" y="35"/>
                    <a:pt x="142" y="34"/>
                  </a:cubicBezTo>
                  <a:cubicBezTo>
                    <a:pt x="145" y="33"/>
                    <a:pt x="144" y="39"/>
                    <a:pt x="148" y="42"/>
                  </a:cubicBezTo>
                  <a:cubicBezTo>
                    <a:pt x="152" y="44"/>
                    <a:pt x="152" y="51"/>
                    <a:pt x="155" y="53"/>
                  </a:cubicBezTo>
                  <a:cubicBezTo>
                    <a:pt x="158" y="55"/>
                    <a:pt x="162" y="61"/>
                    <a:pt x="164" y="69"/>
                  </a:cubicBezTo>
                  <a:cubicBezTo>
                    <a:pt x="167" y="77"/>
                    <a:pt x="170" y="97"/>
                    <a:pt x="165" y="102"/>
                  </a:cubicBezTo>
                  <a:cubicBezTo>
                    <a:pt x="164" y="102"/>
                    <a:pt x="163" y="103"/>
                    <a:pt x="162" y="104"/>
                  </a:cubicBezTo>
                  <a:cubicBezTo>
                    <a:pt x="138" y="121"/>
                    <a:pt x="147" y="163"/>
                    <a:pt x="158" y="182"/>
                  </a:cubicBezTo>
                  <a:cubicBezTo>
                    <a:pt x="143" y="145"/>
                    <a:pt x="162" y="124"/>
                    <a:pt x="165" y="123"/>
                  </a:cubicBezTo>
                  <a:cubicBezTo>
                    <a:pt x="168" y="122"/>
                    <a:pt x="172" y="119"/>
                    <a:pt x="176" y="119"/>
                  </a:cubicBezTo>
                  <a:cubicBezTo>
                    <a:pt x="179" y="119"/>
                    <a:pt x="184" y="124"/>
                    <a:pt x="184" y="124"/>
                  </a:cubicBezTo>
                  <a:cubicBezTo>
                    <a:pt x="184" y="124"/>
                    <a:pt x="186" y="132"/>
                    <a:pt x="188" y="137"/>
                  </a:cubicBezTo>
                  <a:cubicBezTo>
                    <a:pt x="190" y="143"/>
                    <a:pt x="187" y="167"/>
                    <a:pt x="188" y="173"/>
                  </a:cubicBezTo>
                  <a:cubicBezTo>
                    <a:pt x="189" y="179"/>
                    <a:pt x="185" y="186"/>
                    <a:pt x="190" y="192"/>
                  </a:cubicBezTo>
                  <a:cubicBezTo>
                    <a:pt x="195" y="197"/>
                    <a:pt x="189" y="200"/>
                    <a:pt x="191" y="204"/>
                  </a:cubicBezTo>
                  <a:cubicBezTo>
                    <a:pt x="193" y="208"/>
                    <a:pt x="193" y="213"/>
                    <a:pt x="193" y="218"/>
                  </a:cubicBezTo>
                  <a:cubicBezTo>
                    <a:pt x="193" y="223"/>
                    <a:pt x="189" y="229"/>
                    <a:pt x="196" y="240"/>
                  </a:cubicBezTo>
                  <a:cubicBezTo>
                    <a:pt x="204" y="251"/>
                    <a:pt x="195" y="249"/>
                    <a:pt x="197" y="257"/>
                  </a:cubicBezTo>
                  <a:cubicBezTo>
                    <a:pt x="199" y="264"/>
                    <a:pt x="194" y="265"/>
                    <a:pt x="194" y="265"/>
                  </a:cubicBezTo>
                  <a:cubicBezTo>
                    <a:pt x="194" y="265"/>
                    <a:pt x="187" y="269"/>
                    <a:pt x="182" y="263"/>
                  </a:cubicBezTo>
                  <a:cubicBezTo>
                    <a:pt x="177" y="258"/>
                    <a:pt x="176" y="270"/>
                    <a:pt x="175" y="275"/>
                  </a:cubicBezTo>
                  <a:cubicBezTo>
                    <a:pt x="174" y="280"/>
                    <a:pt x="178" y="280"/>
                    <a:pt x="188" y="289"/>
                  </a:cubicBezTo>
                  <a:cubicBezTo>
                    <a:pt x="198" y="297"/>
                    <a:pt x="190" y="293"/>
                    <a:pt x="194" y="303"/>
                  </a:cubicBezTo>
                  <a:cubicBezTo>
                    <a:pt x="198" y="313"/>
                    <a:pt x="198" y="312"/>
                    <a:pt x="199" y="320"/>
                  </a:cubicBezTo>
                  <a:cubicBezTo>
                    <a:pt x="201" y="329"/>
                    <a:pt x="198" y="328"/>
                    <a:pt x="196" y="331"/>
                  </a:cubicBezTo>
                  <a:cubicBezTo>
                    <a:pt x="194" y="334"/>
                    <a:pt x="193" y="335"/>
                    <a:pt x="189" y="330"/>
                  </a:cubicBezTo>
                  <a:cubicBezTo>
                    <a:pt x="185" y="325"/>
                    <a:pt x="188" y="320"/>
                    <a:pt x="182" y="314"/>
                  </a:cubicBezTo>
                  <a:cubicBezTo>
                    <a:pt x="176" y="307"/>
                    <a:pt x="178" y="318"/>
                    <a:pt x="175" y="324"/>
                  </a:cubicBezTo>
                  <a:cubicBezTo>
                    <a:pt x="171" y="331"/>
                    <a:pt x="178" y="337"/>
                    <a:pt x="182" y="350"/>
                  </a:cubicBezTo>
                  <a:cubicBezTo>
                    <a:pt x="186" y="362"/>
                    <a:pt x="183" y="362"/>
                    <a:pt x="184" y="372"/>
                  </a:cubicBezTo>
                  <a:cubicBezTo>
                    <a:pt x="185" y="381"/>
                    <a:pt x="181" y="384"/>
                    <a:pt x="178" y="391"/>
                  </a:cubicBezTo>
                  <a:cubicBezTo>
                    <a:pt x="175" y="398"/>
                    <a:pt x="170" y="400"/>
                    <a:pt x="161" y="402"/>
                  </a:cubicBezTo>
                  <a:cubicBezTo>
                    <a:pt x="151" y="403"/>
                    <a:pt x="135" y="398"/>
                    <a:pt x="132" y="389"/>
                  </a:cubicBezTo>
                  <a:cubicBezTo>
                    <a:pt x="129" y="380"/>
                    <a:pt x="129" y="387"/>
                    <a:pt x="121" y="374"/>
                  </a:cubicBezTo>
                  <a:cubicBezTo>
                    <a:pt x="112" y="360"/>
                    <a:pt x="110" y="365"/>
                    <a:pt x="106" y="352"/>
                  </a:cubicBezTo>
                  <a:cubicBezTo>
                    <a:pt x="102" y="340"/>
                    <a:pt x="99" y="325"/>
                    <a:pt x="90" y="315"/>
                  </a:cubicBezTo>
                  <a:cubicBezTo>
                    <a:pt x="82" y="304"/>
                    <a:pt x="83" y="303"/>
                    <a:pt x="80" y="293"/>
                  </a:cubicBezTo>
                  <a:cubicBezTo>
                    <a:pt x="77" y="284"/>
                    <a:pt x="76" y="279"/>
                    <a:pt x="68" y="263"/>
                  </a:cubicBezTo>
                  <a:cubicBezTo>
                    <a:pt x="59" y="248"/>
                    <a:pt x="62" y="249"/>
                    <a:pt x="59" y="236"/>
                  </a:cubicBezTo>
                  <a:cubicBezTo>
                    <a:pt x="56" y="224"/>
                    <a:pt x="36" y="201"/>
                    <a:pt x="35" y="188"/>
                  </a:cubicBezTo>
                  <a:cubicBezTo>
                    <a:pt x="34" y="174"/>
                    <a:pt x="28" y="179"/>
                    <a:pt x="24" y="161"/>
                  </a:cubicBezTo>
                  <a:cubicBezTo>
                    <a:pt x="20" y="142"/>
                    <a:pt x="0" y="131"/>
                    <a:pt x="2" y="109"/>
                  </a:cubicBezTo>
                  <a:cubicBezTo>
                    <a:pt x="16" y="104"/>
                    <a:pt x="24" y="94"/>
                    <a:pt x="24" y="77"/>
                  </a:cubicBezTo>
                  <a:cubicBezTo>
                    <a:pt x="22" y="92"/>
                    <a:pt x="14" y="96"/>
                    <a:pt x="2" y="97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1" y="75"/>
                    <a:pt x="3" y="50"/>
                    <a:pt x="5" y="40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38" name="Freeform 162"/>
            <p:cNvSpPr>
              <a:spLocks/>
            </p:cNvSpPr>
            <p:nvPr/>
          </p:nvSpPr>
          <p:spPr bwMode="auto">
            <a:xfrm>
              <a:off x="3350" y="368"/>
              <a:ext cx="234" cy="234"/>
            </a:xfrm>
            <a:custGeom>
              <a:avLst/>
              <a:gdLst>
                <a:gd name="T0" fmla="*/ 1232 w 188"/>
                <a:gd name="T1" fmla="*/ 1812 h 176"/>
                <a:gd name="T2" fmla="*/ 1855 w 188"/>
                <a:gd name="T3" fmla="*/ 3894 h 176"/>
                <a:gd name="T4" fmla="*/ 1855 w 188"/>
                <a:gd name="T5" fmla="*/ 4023 h 176"/>
                <a:gd name="T6" fmla="*/ 1855 w 188"/>
                <a:gd name="T7" fmla="*/ 4033 h 176"/>
                <a:gd name="T8" fmla="*/ 2087 w 188"/>
                <a:gd name="T9" fmla="*/ 3357 h 176"/>
                <a:gd name="T10" fmla="*/ 1311 w 188"/>
                <a:gd name="T11" fmla="*/ 956 h 176"/>
                <a:gd name="T12" fmla="*/ 330 w 188"/>
                <a:gd name="T13" fmla="*/ 0 h 176"/>
                <a:gd name="T14" fmla="*/ 330 w 188"/>
                <a:gd name="T15" fmla="*/ 0 h 176"/>
                <a:gd name="T16" fmla="*/ 0 w 188"/>
                <a:gd name="T17" fmla="*/ 1056 h 176"/>
                <a:gd name="T18" fmla="*/ 1 w 188"/>
                <a:gd name="T19" fmla="*/ 1056 h 176"/>
                <a:gd name="T20" fmla="*/ 1232 w 188"/>
                <a:gd name="T21" fmla="*/ 1812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"/>
                <a:gd name="T34" fmla="*/ 0 h 176"/>
                <a:gd name="T35" fmla="*/ 188 w 188"/>
                <a:gd name="T36" fmla="*/ 176 h 17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" h="176">
                  <a:moveTo>
                    <a:pt x="111" y="79"/>
                  </a:moveTo>
                  <a:cubicBezTo>
                    <a:pt x="150" y="108"/>
                    <a:pt x="173" y="141"/>
                    <a:pt x="167" y="170"/>
                  </a:cubicBezTo>
                  <a:cubicBezTo>
                    <a:pt x="167" y="175"/>
                    <a:pt x="167" y="175"/>
                    <a:pt x="167" y="175"/>
                  </a:cubicBezTo>
                  <a:cubicBezTo>
                    <a:pt x="167" y="176"/>
                    <a:pt x="167" y="176"/>
                    <a:pt x="167" y="176"/>
                  </a:cubicBezTo>
                  <a:cubicBezTo>
                    <a:pt x="178" y="171"/>
                    <a:pt x="183" y="163"/>
                    <a:pt x="188" y="147"/>
                  </a:cubicBezTo>
                  <a:cubicBezTo>
                    <a:pt x="181" y="124"/>
                    <a:pt x="165" y="76"/>
                    <a:pt x="118" y="42"/>
                  </a:cubicBezTo>
                  <a:cubicBezTo>
                    <a:pt x="67" y="5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8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6" y="44"/>
                    <a:pt x="63" y="45"/>
                    <a:pt x="111" y="79"/>
                  </a:cubicBezTo>
                  <a:close/>
                </a:path>
              </a:pathLst>
            </a:custGeom>
            <a:solidFill>
              <a:srgbClr val="F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39" name="Freeform 163"/>
            <p:cNvSpPr>
              <a:spLocks/>
            </p:cNvSpPr>
            <p:nvPr/>
          </p:nvSpPr>
          <p:spPr bwMode="auto">
            <a:xfrm>
              <a:off x="2829" y="445"/>
              <a:ext cx="91" cy="55"/>
            </a:xfrm>
            <a:custGeom>
              <a:avLst/>
              <a:gdLst>
                <a:gd name="T0" fmla="*/ 120 w 73"/>
                <a:gd name="T1" fmla="*/ 1 h 41"/>
                <a:gd name="T2" fmla="*/ 150 w 73"/>
                <a:gd name="T3" fmla="*/ 987 h 41"/>
                <a:gd name="T4" fmla="*/ 644 w 73"/>
                <a:gd name="T5" fmla="*/ 1040 h 41"/>
                <a:gd name="T6" fmla="*/ 682 w 73"/>
                <a:gd name="T7" fmla="*/ 891 h 41"/>
                <a:gd name="T8" fmla="*/ 682 w 73"/>
                <a:gd name="T9" fmla="*/ 891 h 41"/>
                <a:gd name="T10" fmla="*/ 821 w 73"/>
                <a:gd name="T11" fmla="*/ 0 h 41"/>
                <a:gd name="T12" fmla="*/ 120 w 73"/>
                <a:gd name="T13" fmla="*/ 1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1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1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70" y="11"/>
                    <a:pt x="73" y="0"/>
                  </a:cubicBezTo>
                  <a:cubicBezTo>
                    <a:pt x="50" y="0"/>
                    <a:pt x="22" y="0"/>
                    <a:pt x="11" y="1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40" name="Freeform 164"/>
            <p:cNvSpPr>
              <a:spLocks/>
            </p:cNvSpPr>
            <p:nvPr/>
          </p:nvSpPr>
          <p:spPr bwMode="auto">
            <a:xfrm>
              <a:off x="2811" y="509"/>
              <a:ext cx="85" cy="59"/>
            </a:xfrm>
            <a:custGeom>
              <a:avLst/>
              <a:gdLst>
                <a:gd name="T0" fmla="*/ 594 w 69"/>
                <a:gd name="T1" fmla="*/ 882 h 45"/>
                <a:gd name="T2" fmla="*/ 685 w 69"/>
                <a:gd name="T3" fmla="*/ 1 h 45"/>
                <a:gd name="T4" fmla="*/ 145 w 69"/>
                <a:gd name="T5" fmla="*/ 49 h 45"/>
                <a:gd name="T6" fmla="*/ 181 w 69"/>
                <a:gd name="T7" fmla="*/ 835 h 45"/>
                <a:gd name="T8" fmla="*/ 594 w 69"/>
                <a:gd name="T9" fmla="*/ 882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60" y="45"/>
                  </a:moveTo>
                  <a:cubicBezTo>
                    <a:pt x="62" y="26"/>
                    <a:pt x="66" y="12"/>
                    <a:pt x="69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6" y="3"/>
                    <a:pt x="0" y="39"/>
                    <a:pt x="19" y="43"/>
                  </a:cubicBezTo>
                  <a:cubicBezTo>
                    <a:pt x="29" y="45"/>
                    <a:pt x="44" y="45"/>
                    <a:pt x="60" y="45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41" name="Freeform 165"/>
            <p:cNvSpPr>
              <a:spLocks/>
            </p:cNvSpPr>
            <p:nvPr/>
          </p:nvSpPr>
          <p:spPr bwMode="auto">
            <a:xfrm>
              <a:off x="2841" y="452"/>
              <a:ext cx="65" cy="18"/>
            </a:xfrm>
            <a:custGeom>
              <a:avLst/>
              <a:gdLst>
                <a:gd name="T0" fmla="*/ 47 w 53"/>
                <a:gd name="T1" fmla="*/ 76 h 14"/>
                <a:gd name="T2" fmla="*/ 499 w 53"/>
                <a:gd name="T3" fmla="*/ 0 h 14"/>
                <a:gd name="T4" fmla="*/ 74 w 53"/>
                <a:gd name="T5" fmla="*/ 0 h 14"/>
                <a:gd name="T6" fmla="*/ 0 w 53"/>
                <a:gd name="T7" fmla="*/ 224 h 14"/>
                <a:gd name="T8" fmla="*/ 47 w 53"/>
                <a:gd name="T9" fmla="*/ 7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5" y="5"/>
                  </a:moveTo>
                  <a:cubicBezTo>
                    <a:pt x="9" y="2"/>
                    <a:pt x="46" y="1"/>
                    <a:pt x="53" y="0"/>
                  </a:cubicBezTo>
                  <a:cubicBezTo>
                    <a:pt x="53" y="0"/>
                    <a:pt x="16" y="0"/>
                    <a:pt x="8" y="0"/>
                  </a:cubicBezTo>
                  <a:cubicBezTo>
                    <a:pt x="1" y="0"/>
                    <a:pt x="1" y="8"/>
                    <a:pt x="0" y="14"/>
                  </a:cubicBezTo>
                  <a:cubicBezTo>
                    <a:pt x="1" y="11"/>
                    <a:pt x="4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42" name="Freeform 166"/>
            <p:cNvSpPr>
              <a:spLocks/>
            </p:cNvSpPr>
            <p:nvPr/>
          </p:nvSpPr>
          <p:spPr bwMode="auto">
            <a:xfrm>
              <a:off x="2824" y="515"/>
              <a:ext cx="68" cy="19"/>
            </a:xfrm>
            <a:custGeom>
              <a:avLst/>
              <a:gdLst>
                <a:gd name="T0" fmla="*/ 78 w 54"/>
                <a:gd name="T1" fmla="*/ 162 h 14"/>
                <a:gd name="T2" fmla="*/ 680 w 54"/>
                <a:gd name="T3" fmla="*/ 0 h 14"/>
                <a:gd name="T4" fmla="*/ 117 w 54"/>
                <a:gd name="T5" fmla="*/ 0 h 14"/>
                <a:gd name="T6" fmla="*/ 0 w 54"/>
                <a:gd name="T7" fmla="*/ 403 h 14"/>
                <a:gd name="T8" fmla="*/ 78 w 54"/>
                <a:gd name="T9" fmla="*/ 16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4"/>
                <a:gd name="T17" fmla="*/ 54 w 5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4">
                  <a:moveTo>
                    <a:pt x="6" y="5"/>
                  </a:moveTo>
                  <a:cubicBezTo>
                    <a:pt x="9" y="2"/>
                    <a:pt x="46" y="1"/>
                    <a:pt x="54" y="0"/>
                  </a:cubicBezTo>
                  <a:cubicBezTo>
                    <a:pt x="54" y="0"/>
                    <a:pt x="17" y="0"/>
                    <a:pt x="9" y="0"/>
                  </a:cubicBezTo>
                  <a:cubicBezTo>
                    <a:pt x="1" y="1"/>
                    <a:pt x="1" y="8"/>
                    <a:pt x="0" y="14"/>
                  </a:cubicBezTo>
                  <a:cubicBezTo>
                    <a:pt x="1" y="11"/>
                    <a:pt x="4" y="6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43" name="Freeform 167"/>
            <p:cNvSpPr>
              <a:spLocks/>
            </p:cNvSpPr>
            <p:nvPr/>
          </p:nvSpPr>
          <p:spPr bwMode="auto">
            <a:xfrm>
              <a:off x="2838" y="450"/>
              <a:ext cx="77" cy="48"/>
            </a:xfrm>
            <a:custGeom>
              <a:avLst/>
              <a:gdLst>
                <a:gd name="T0" fmla="*/ 88 w 62"/>
                <a:gd name="T1" fmla="*/ 805 h 36"/>
                <a:gd name="T2" fmla="*/ 318 w 62"/>
                <a:gd name="T3" fmla="*/ 805 h 36"/>
                <a:gd name="T4" fmla="*/ 504 w 62"/>
                <a:gd name="T5" fmla="*/ 805 h 36"/>
                <a:gd name="T6" fmla="*/ 676 w 62"/>
                <a:gd name="T7" fmla="*/ 0 h 36"/>
                <a:gd name="T8" fmla="*/ 548 w 62"/>
                <a:gd name="T9" fmla="*/ 357 h 36"/>
                <a:gd name="T10" fmla="*/ 353 w 62"/>
                <a:gd name="T11" fmla="*/ 635 h 36"/>
                <a:gd name="T12" fmla="*/ 0 w 62"/>
                <a:gd name="T13" fmla="*/ 635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"/>
                <a:gd name="T22" fmla="*/ 0 h 36"/>
                <a:gd name="T23" fmla="*/ 62 w 62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" h="36">
                  <a:moveTo>
                    <a:pt x="8" y="34"/>
                  </a:moveTo>
                  <a:cubicBezTo>
                    <a:pt x="15" y="35"/>
                    <a:pt x="22" y="34"/>
                    <a:pt x="29" y="34"/>
                  </a:cubicBezTo>
                  <a:cubicBezTo>
                    <a:pt x="35" y="34"/>
                    <a:pt x="42" y="36"/>
                    <a:pt x="47" y="34"/>
                  </a:cubicBezTo>
                  <a:cubicBezTo>
                    <a:pt x="56" y="32"/>
                    <a:pt x="61" y="8"/>
                    <a:pt x="62" y="0"/>
                  </a:cubicBezTo>
                  <a:cubicBezTo>
                    <a:pt x="58" y="1"/>
                    <a:pt x="53" y="11"/>
                    <a:pt x="51" y="15"/>
                  </a:cubicBezTo>
                  <a:cubicBezTo>
                    <a:pt x="45" y="23"/>
                    <a:pt x="41" y="26"/>
                    <a:pt x="32" y="27"/>
                  </a:cubicBezTo>
                  <a:cubicBezTo>
                    <a:pt x="22" y="28"/>
                    <a:pt x="9" y="33"/>
                    <a:pt x="0" y="27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44" name="Freeform 168"/>
            <p:cNvSpPr>
              <a:spLocks/>
            </p:cNvSpPr>
            <p:nvPr/>
          </p:nvSpPr>
          <p:spPr bwMode="auto">
            <a:xfrm>
              <a:off x="2823" y="518"/>
              <a:ext cx="71" cy="50"/>
            </a:xfrm>
            <a:custGeom>
              <a:avLst/>
              <a:gdLst>
                <a:gd name="T0" fmla="*/ 2 w 57"/>
                <a:gd name="T1" fmla="*/ 647 h 38"/>
                <a:gd name="T2" fmla="*/ 244 w 57"/>
                <a:gd name="T3" fmla="*/ 758 h 38"/>
                <a:gd name="T4" fmla="*/ 478 w 57"/>
                <a:gd name="T5" fmla="*/ 758 h 38"/>
                <a:gd name="T6" fmla="*/ 582 w 57"/>
                <a:gd name="T7" fmla="*/ 449 h 38"/>
                <a:gd name="T8" fmla="*/ 627 w 57"/>
                <a:gd name="T9" fmla="*/ 0 h 38"/>
                <a:gd name="T10" fmla="*/ 360 w 57"/>
                <a:gd name="T11" fmla="*/ 538 h 38"/>
                <a:gd name="T12" fmla="*/ 0 w 57"/>
                <a:gd name="T13" fmla="*/ 492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38"/>
                <a:gd name="T23" fmla="*/ 57 w 57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38">
                  <a:moveTo>
                    <a:pt x="2" y="32"/>
                  </a:moveTo>
                  <a:cubicBezTo>
                    <a:pt x="3" y="36"/>
                    <a:pt x="17" y="36"/>
                    <a:pt x="22" y="37"/>
                  </a:cubicBezTo>
                  <a:cubicBezTo>
                    <a:pt x="28" y="38"/>
                    <a:pt x="36" y="38"/>
                    <a:pt x="43" y="37"/>
                  </a:cubicBezTo>
                  <a:cubicBezTo>
                    <a:pt x="50" y="35"/>
                    <a:pt x="49" y="29"/>
                    <a:pt x="51" y="22"/>
                  </a:cubicBezTo>
                  <a:cubicBezTo>
                    <a:pt x="52" y="15"/>
                    <a:pt x="57" y="7"/>
                    <a:pt x="56" y="0"/>
                  </a:cubicBezTo>
                  <a:cubicBezTo>
                    <a:pt x="45" y="7"/>
                    <a:pt x="47" y="23"/>
                    <a:pt x="32" y="26"/>
                  </a:cubicBezTo>
                  <a:cubicBezTo>
                    <a:pt x="26" y="27"/>
                    <a:pt x="2" y="32"/>
                    <a:pt x="0" y="2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45" name="Freeform 169"/>
            <p:cNvSpPr>
              <a:spLocks/>
            </p:cNvSpPr>
            <p:nvPr/>
          </p:nvSpPr>
          <p:spPr bwMode="auto">
            <a:xfrm>
              <a:off x="2811" y="509"/>
              <a:ext cx="85" cy="59"/>
            </a:xfrm>
            <a:custGeom>
              <a:avLst/>
              <a:gdLst>
                <a:gd name="T0" fmla="*/ 594 w 69"/>
                <a:gd name="T1" fmla="*/ 882 h 45"/>
                <a:gd name="T2" fmla="*/ 685 w 69"/>
                <a:gd name="T3" fmla="*/ 1 h 45"/>
                <a:gd name="T4" fmla="*/ 145 w 69"/>
                <a:gd name="T5" fmla="*/ 49 h 45"/>
                <a:gd name="T6" fmla="*/ 181 w 69"/>
                <a:gd name="T7" fmla="*/ 835 h 45"/>
                <a:gd name="T8" fmla="*/ 594 w 69"/>
                <a:gd name="T9" fmla="*/ 882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60" y="45"/>
                  </a:moveTo>
                  <a:cubicBezTo>
                    <a:pt x="62" y="26"/>
                    <a:pt x="66" y="12"/>
                    <a:pt x="69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6" y="3"/>
                    <a:pt x="0" y="39"/>
                    <a:pt x="19" y="43"/>
                  </a:cubicBezTo>
                  <a:cubicBezTo>
                    <a:pt x="29" y="45"/>
                    <a:pt x="44" y="45"/>
                    <a:pt x="60" y="45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46" name="Freeform 170"/>
            <p:cNvSpPr>
              <a:spLocks/>
            </p:cNvSpPr>
            <p:nvPr/>
          </p:nvSpPr>
          <p:spPr bwMode="auto">
            <a:xfrm>
              <a:off x="2829" y="445"/>
              <a:ext cx="91" cy="55"/>
            </a:xfrm>
            <a:custGeom>
              <a:avLst/>
              <a:gdLst>
                <a:gd name="T0" fmla="*/ 120 w 73"/>
                <a:gd name="T1" fmla="*/ 1 h 41"/>
                <a:gd name="T2" fmla="*/ 150 w 73"/>
                <a:gd name="T3" fmla="*/ 987 h 41"/>
                <a:gd name="T4" fmla="*/ 644 w 73"/>
                <a:gd name="T5" fmla="*/ 1040 h 41"/>
                <a:gd name="T6" fmla="*/ 682 w 73"/>
                <a:gd name="T7" fmla="*/ 891 h 41"/>
                <a:gd name="T8" fmla="*/ 682 w 73"/>
                <a:gd name="T9" fmla="*/ 891 h 41"/>
                <a:gd name="T10" fmla="*/ 821 w 73"/>
                <a:gd name="T11" fmla="*/ 0 h 41"/>
                <a:gd name="T12" fmla="*/ 120 w 73"/>
                <a:gd name="T13" fmla="*/ 1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1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1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70" y="11"/>
                    <a:pt x="73" y="0"/>
                  </a:cubicBezTo>
                  <a:cubicBezTo>
                    <a:pt x="50" y="0"/>
                    <a:pt x="22" y="0"/>
                    <a:pt x="11" y="1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47" name="Freeform 171"/>
            <p:cNvSpPr>
              <a:spLocks/>
            </p:cNvSpPr>
            <p:nvPr/>
          </p:nvSpPr>
          <p:spPr bwMode="auto">
            <a:xfrm>
              <a:off x="3390" y="337"/>
              <a:ext cx="72" cy="59"/>
            </a:xfrm>
            <a:custGeom>
              <a:avLst/>
              <a:gdLst>
                <a:gd name="T0" fmla="*/ 578 w 58"/>
                <a:gd name="T1" fmla="*/ 882 h 45"/>
                <a:gd name="T2" fmla="*/ 578 w 58"/>
                <a:gd name="T3" fmla="*/ 882 h 45"/>
                <a:gd name="T4" fmla="*/ 621 w 58"/>
                <a:gd name="T5" fmla="*/ 0 h 45"/>
                <a:gd name="T6" fmla="*/ 0 w 58"/>
                <a:gd name="T7" fmla="*/ 447 h 45"/>
                <a:gd name="T8" fmla="*/ 0 w 58"/>
                <a:gd name="T9" fmla="*/ 473 h 45"/>
                <a:gd name="T10" fmla="*/ 578 w 58"/>
                <a:gd name="T11" fmla="*/ 882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45"/>
                <a:gd name="T20" fmla="*/ 58 w 5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45">
                  <a:moveTo>
                    <a:pt x="53" y="45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4" y="35"/>
                    <a:pt x="57" y="10"/>
                    <a:pt x="58" y="0"/>
                  </a:cubicBezTo>
                  <a:cubicBezTo>
                    <a:pt x="37" y="1"/>
                    <a:pt x="17" y="7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5" y="25"/>
                    <a:pt x="25" y="30"/>
                    <a:pt x="53" y="45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48" name="Freeform 172"/>
            <p:cNvSpPr>
              <a:spLocks/>
            </p:cNvSpPr>
            <p:nvPr/>
          </p:nvSpPr>
          <p:spPr bwMode="auto">
            <a:xfrm>
              <a:off x="3048" y="441"/>
              <a:ext cx="17" cy="27"/>
            </a:xfrm>
            <a:custGeom>
              <a:avLst/>
              <a:gdLst>
                <a:gd name="T0" fmla="*/ 50 w 14"/>
                <a:gd name="T1" fmla="*/ 73 h 20"/>
                <a:gd name="T2" fmla="*/ 28 w 14"/>
                <a:gd name="T3" fmla="*/ 400 h 20"/>
                <a:gd name="T4" fmla="*/ 108 w 14"/>
                <a:gd name="T5" fmla="*/ 219 h 20"/>
                <a:gd name="T6" fmla="*/ 0 60000 65536"/>
                <a:gd name="T7" fmla="*/ 0 60000 65536"/>
                <a:gd name="T8" fmla="*/ 0 60000 65536"/>
                <a:gd name="T9" fmla="*/ 0 w 14"/>
                <a:gd name="T10" fmla="*/ 0 h 20"/>
                <a:gd name="T11" fmla="*/ 14 w 14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20">
                  <a:moveTo>
                    <a:pt x="6" y="3"/>
                  </a:moveTo>
                  <a:cubicBezTo>
                    <a:pt x="0" y="0"/>
                    <a:pt x="0" y="12"/>
                    <a:pt x="3" y="15"/>
                  </a:cubicBezTo>
                  <a:cubicBezTo>
                    <a:pt x="8" y="20"/>
                    <a:pt x="14" y="14"/>
                    <a:pt x="12" y="8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49" name="Freeform 173"/>
            <p:cNvSpPr>
              <a:spLocks/>
            </p:cNvSpPr>
            <p:nvPr/>
          </p:nvSpPr>
          <p:spPr bwMode="auto">
            <a:xfrm>
              <a:off x="2893" y="966"/>
              <a:ext cx="161" cy="266"/>
            </a:xfrm>
            <a:custGeom>
              <a:avLst/>
              <a:gdLst>
                <a:gd name="T0" fmla="*/ 603 w 130"/>
                <a:gd name="T1" fmla="*/ 1081 h 201"/>
                <a:gd name="T2" fmla="*/ 603 w 130"/>
                <a:gd name="T3" fmla="*/ 1081 h 201"/>
                <a:gd name="T4" fmla="*/ 0 w 130"/>
                <a:gd name="T5" fmla="*/ 0 h 201"/>
                <a:gd name="T6" fmla="*/ 77 w 130"/>
                <a:gd name="T7" fmla="*/ 1310 h 201"/>
                <a:gd name="T8" fmla="*/ 95 w 130"/>
                <a:gd name="T9" fmla="*/ 4051 h 201"/>
                <a:gd name="T10" fmla="*/ 95 w 130"/>
                <a:gd name="T11" fmla="*/ 4051 h 201"/>
                <a:gd name="T12" fmla="*/ 95 w 130"/>
                <a:gd name="T13" fmla="*/ 4071 h 201"/>
                <a:gd name="T14" fmla="*/ 742 w 130"/>
                <a:gd name="T15" fmla="*/ 4388 h 201"/>
                <a:gd name="T16" fmla="*/ 1364 w 130"/>
                <a:gd name="T17" fmla="*/ 4071 h 201"/>
                <a:gd name="T18" fmla="*/ 1364 w 130"/>
                <a:gd name="T19" fmla="*/ 4051 h 201"/>
                <a:gd name="T20" fmla="*/ 1364 w 130"/>
                <a:gd name="T21" fmla="*/ 4051 h 201"/>
                <a:gd name="T22" fmla="*/ 1364 w 130"/>
                <a:gd name="T23" fmla="*/ 2206 h 201"/>
                <a:gd name="T24" fmla="*/ 1250 w 130"/>
                <a:gd name="T25" fmla="*/ 2107 h 201"/>
                <a:gd name="T26" fmla="*/ 603 w 130"/>
                <a:gd name="T27" fmla="*/ 1081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7" y="50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34" y="56"/>
                    <a:pt x="15" y="35"/>
                    <a:pt x="0" y="0"/>
                  </a:cubicBezTo>
                  <a:cubicBezTo>
                    <a:pt x="4" y="21"/>
                    <a:pt x="7" y="43"/>
                    <a:pt x="7" y="60"/>
                  </a:cubicBezTo>
                  <a:cubicBezTo>
                    <a:pt x="7" y="122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5"/>
                    <a:pt x="36" y="201"/>
                    <a:pt x="70" y="201"/>
                  </a:cubicBezTo>
                  <a:cubicBezTo>
                    <a:pt x="103" y="201"/>
                    <a:pt x="130" y="195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27" y="100"/>
                    <a:pt x="123" y="98"/>
                    <a:pt x="119" y="97"/>
                  </a:cubicBezTo>
                  <a:cubicBezTo>
                    <a:pt x="99" y="87"/>
                    <a:pt x="77" y="72"/>
                    <a:pt x="57" y="50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50" name="Freeform 174"/>
            <p:cNvSpPr>
              <a:spLocks/>
            </p:cNvSpPr>
            <p:nvPr/>
          </p:nvSpPr>
          <p:spPr bwMode="auto">
            <a:xfrm>
              <a:off x="2901" y="979"/>
              <a:ext cx="155" cy="252"/>
            </a:xfrm>
            <a:custGeom>
              <a:avLst/>
              <a:gdLst>
                <a:gd name="T0" fmla="*/ 1405 w 124"/>
                <a:gd name="T1" fmla="*/ 2065 h 190"/>
                <a:gd name="T2" fmla="*/ 1368 w 124"/>
                <a:gd name="T3" fmla="*/ 3934 h 190"/>
                <a:gd name="T4" fmla="*/ 476 w 124"/>
                <a:gd name="T5" fmla="*/ 4041 h 190"/>
                <a:gd name="T6" fmla="*/ 1163 w 124"/>
                <a:gd name="T7" fmla="*/ 3368 h 190"/>
                <a:gd name="T8" fmla="*/ 1016 w 124"/>
                <a:gd name="T9" fmla="*/ 2183 h 190"/>
                <a:gd name="T10" fmla="*/ 0 w 124"/>
                <a:gd name="T11" fmla="*/ 0 h 190"/>
                <a:gd name="T12" fmla="*/ 794 w 124"/>
                <a:gd name="T13" fmla="*/ 1288 h 190"/>
                <a:gd name="T14" fmla="*/ 1405 w 124"/>
                <a:gd name="T15" fmla="*/ 2065 h 1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4"/>
                <a:gd name="T25" fmla="*/ 0 h 190"/>
                <a:gd name="T26" fmla="*/ 124 w 124"/>
                <a:gd name="T27" fmla="*/ 190 h 1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4" h="190">
                  <a:moveTo>
                    <a:pt x="120" y="93"/>
                  </a:moveTo>
                  <a:cubicBezTo>
                    <a:pt x="119" y="112"/>
                    <a:pt x="124" y="165"/>
                    <a:pt x="117" y="176"/>
                  </a:cubicBezTo>
                  <a:cubicBezTo>
                    <a:pt x="107" y="190"/>
                    <a:pt x="55" y="185"/>
                    <a:pt x="41" y="181"/>
                  </a:cubicBezTo>
                  <a:cubicBezTo>
                    <a:pt x="59" y="184"/>
                    <a:pt x="91" y="167"/>
                    <a:pt x="100" y="151"/>
                  </a:cubicBezTo>
                  <a:cubicBezTo>
                    <a:pt x="111" y="132"/>
                    <a:pt x="99" y="113"/>
                    <a:pt x="87" y="98"/>
                  </a:cubicBezTo>
                  <a:cubicBezTo>
                    <a:pt x="66" y="74"/>
                    <a:pt x="6" y="36"/>
                    <a:pt x="0" y="0"/>
                  </a:cubicBezTo>
                  <a:cubicBezTo>
                    <a:pt x="12" y="17"/>
                    <a:pt x="53" y="44"/>
                    <a:pt x="68" y="58"/>
                  </a:cubicBezTo>
                  <a:cubicBezTo>
                    <a:pt x="81" y="70"/>
                    <a:pt x="100" y="95"/>
                    <a:pt x="120" y="93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51" name="Freeform 175"/>
            <p:cNvSpPr>
              <a:spLocks/>
            </p:cNvSpPr>
            <p:nvPr/>
          </p:nvSpPr>
          <p:spPr bwMode="auto">
            <a:xfrm>
              <a:off x="3176" y="213"/>
              <a:ext cx="405" cy="428"/>
            </a:xfrm>
            <a:custGeom>
              <a:avLst/>
              <a:gdLst>
                <a:gd name="T0" fmla="*/ 1268 w 326"/>
                <a:gd name="T1" fmla="*/ 5148 h 323"/>
                <a:gd name="T2" fmla="*/ 1446 w 326"/>
                <a:gd name="T3" fmla="*/ 4000 h 323"/>
                <a:gd name="T4" fmla="*/ 3354 w 326"/>
                <a:gd name="T5" fmla="*/ 2098 h 323"/>
                <a:gd name="T6" fmla="*/ 3403 w 326"/>
                <a:gd name="T7" fmla="*/ 1280 h 323"/>
                <a:gd name="T8" fmla="*/ 2841 w 326"/>
                <a:gd name="T9" fmla="*/ 1167 h 323"/>
                <a:gd name="T10" fmla="*/ 3397 w 326"/>
                <a:gd name="T11" fmla="*/ 1032 h 323"/>
                <a:gd name="T12" fmla="*/ 3423 w 326"/>
                <a:gd name="T13" fmla="*/ 114 h 323"/>
                <a:gd name="T14" fmla="*/ 1492 w 326"/>
                <a:gd name="T15" fmla="*/ 86 h 323"/>
                <a:gd name="T16" fmla="*/ 1021 w 326"/>
                <a:gd name="T17" fmla="*/ 150 h 323"/>
                <a:gd name="T18" fmla="*/ 1014 w 326"/>
                <a:gd name="T19" fmla="*/ 150 h 323"/>
                <a:gd name="T20" fmla="*/ 1014 w 326"/>
                <a:gd name="T21" fmla="*/ 150 h 323"/>
                <a:gd name="T22" fmla="*/ 639 w 326"/>
                <a:gd name="T23" fmla="*/ 1 h 323"/>
                <a:gd name="T24" fmla="*/ 626 w 326"/>
                <a:gd name="T25" fmla="*/ 0 h 323"/>
                <a:gd name="T26" fmla="*/ 357 w 326"/>
                <a:gd name="T27" fmla="*/ 2194 h 323"/>
                <a:gd name="T28" fmla="*/ 375 w 326"/>
                <a:gd name="T29" fmla="*/ 2213 h 323"/>
                <a:gd name="T30" fmla="*/ 426 w 326"/>
                <a:gd name="T31" fmla="*/ 2715 h 323"/>
                <a:gd name="T32" fmla="*/ 426 w 326"/>
                <a:gd name="T33" fmla="*/ 2715 h 323"/>
                <a:gd name="T34" fmla="*/ 426 w 326"/>
                <a:gd name="T35" fmla="*/ 2715 h 323"/>
                <a:gd name="T36" fmla="*/ 276 w 326"/>
                <a:gd name="T37" fmla="*/ 3558 h 323"/>
                <a:gd name="T38" fmla="*/ 2 w 326"/>
                <a:gd name="T39" fmla="*/ 6310 h 323"/>
                <a:gd name="T40" fmla="*/ 0 w 326"/>
                <a:gd name="T41" fmla="*/ 7134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6"/>
                <a:gd name="T64" fmla="*/ 0 h 323"/>
                <a:gd name="T65" fmla="*/ 326 w 326"/>
                <a:gd name="T66" fmla="*/ 323 h 3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6" h="323">
                  <a:moveTo>
                    <a:pt x="117" y="233"/>
                  </a:moveTo>
                  <a:cubicBezTo>
                    <a:pt x="120" y="214"/>
                    <a:pt x="127" y="199"/>
                    <a:pt x="133" y="181"/>
                  </a:cubicBezTo>
                  <a:cubicBezTo>
                    <a:pt x="172" y="62"/>
                    <a:pt x="256" y="98"/>
                    <a:pt x="308" y="95"/>
                  </a:cubicBezTo>
                  <a:cubicBezTo>
                    <a:pt x="321" y="92"/>
                    <a:pt x="323" y="60"/>
                    <a:pt x="313" y="57"/>
                  </a:cubicBezTo>
                  <a:cubicBezTo>
                    <a:pt x="313" y="57"/>
                    <a:pt x="301" y="55"/>
                    <a:pt x="261" y="53"/>
                  </a:cubicBezTo>
                  <a:cubicBezTo>
                    <a:pt x="261" y="53"/>
                    <a:pt x="289" y="49"/>
                    <a:pt x="312" y="47"/>
                  </a:cubicBezTo>
                  <a:cubicBezTo>
                    <a:pt x="325" y="45"/>
                    <a:pt x="326" y="9"/>
                    <a:pt x="314" y="5"/>
                  </a:cubicBezTo>
                  <a:cubicBezTo>
                    <a:pt x="264" y="5"/>
                    <a:pt x="189" y="0"/>
                    <a:pt x="138" y="4"/>
                  </a:cubicBezTo>
                  <a:cubicBezTo>
                    <a:pt x="120" y="5"/>
                    <a:pt x="105" y="6"/>
                    <a:pt x="94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78" y="5"/>
                    <a:pt x="67" y="4"/>
                    <a:pt x="59" y="1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8" y="9"/>
                    <a:pt x="19" y="38"/>
                    <a:pt x="33" y="99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40" y="103"/>
                    <a:pt x="43" y="109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7" y="132"/>
                    <a:pt x="33" y="144"/>
                    <a:pt x="25" y="161"/>
                  </a:cubicBezTo>
                  <a:cubicBezTo>
                    <a:pt x="7" y="202"/>
                    <a:pt x="0" y="248"/>
                    <a:pt x="2" y="285"/>
                  </a:cubicBezTo>
                  <a:cubicBezTo>
                    <a:pt x="2" y="285"/>
                    <a:pt x="2" y="313"/>
                    <a:pt x="0" y="323"/>
                  </a:cubicBezTo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52" name="Freeform 176"/>
            <p:cNvSpPr>
              <a:spLocks/>
            </p:cNvSpPr>
            <p:nvPr/>
          </p:nvSpPr>
          <p:spPr bwMode="auto">
            <a:xfrm>
              <a:off x="3177" y="390"/>
              <a:ext cx="187" cy="226"/>
            </a:xfrm>
            <a:custGeom>
              <a:avLst/>
              <a:gdLst>
                <a:gd name="T0" fmla="*/ 472 w 150"/>
                <a:gd name="T1" fmla="*/ 1479 h 171"/>
                <a:gd name="T2" fmla="*/ 969 w 150"/>
                <a:gd name="T3" fmla="*/ 1558 h 171"/>
                <a:gd name="T4" fmla="*/ 1159 w 150"/>
                <a:gd name="T5" fmla="*/ 1803 h 171"/>
                <a:gd name="T6" fmla="*/ 1294 w 150"/>
                <a:gd name="T7" fmla="*/ 1928 h 171"/>
                <a:gd name="T8" fmla="*/ 1359 w 150"/>
                <a:gd name="T9" fmla="*/ 1479 h 171"/>
                <a:gd name="T10" fmla="*/ 1467 w 150"/>
                <a:gd name="T11" fmla="*/ 993 h 171"/>
                <a:gd name="T12" fmla="*/ 1694 w 150"/>
                <a:gd name="T13" fmla="*/ 0 h 171"/>
                <a:gd name="T14" fmla="*/ 1090 w 150"/>
                <a:gd name="T15" fmla="*/ 1074 h 171"/>
                <a:gd name="T16" fmla="*/ 304 w 150"/>
                <a:gd name="T17" fmla="*/ 1419 h 171"/>
                <a:gd name="T18" fmla="*/ 77 w 150"/>
                <a:gd name="T19" fmla="*/ 2282 h 171"/>
                <a:gd name="T20" fmla="*/ 50 w 150"/>
                <a:gd name="T21" fmla="*/ 2943 h 171"/>
                <a:gd name="T22" fmla="*/ 50 w 150"/>
                <a:gd name="T23" fmla="*/ 3677 h 171"/>
                <a:gd name="T24" fmla="*/ 138 w 150"/>
                <a:gd name="T25" fmla="*/ 2943 h 171"/>
                <a:gd name="T26" fmla="*/ 172 w 150"/>
                <a:gd name="T27" fmla="*/ 2524 h 171"/>
                <a:gd name="T28" fmla="*/ 187 w 150"/>
                <a:gd name="T29" fmla="*/ 1989 h 1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0"/>
                <a:gd name="T46" fmla="*/ 0 h 171"/>
                <a:gd name="T47" fmla="*/ 150 w 150"/>
                <a:gd name="T48" fmla="*/ 171 h 1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0" h="171">
                  <a:moveTo>
                    <a:pt x="42" y="69"/>
                  </a:moveTo>
                  <a:cubicBezTo>
                    <a:pt x="57" y="66"/>
                    <a:pt x="72" y="67"/>
                    <a:pt x="86" y="73"/>
                  </a:cubicBezTo>
                  <a:cubicBezTo>
                    <a:pt x="93" y="76"/>
                    <a:pt x="98" y="79"/>
                    <a:pt x="103" y="84"/>
                  </a:cubicBezTo>
                  <a:cubicBezTo>
                    <a:pt x="107" y="88"/>
                    <a:pt x="111" y="96"/>
                    <a:pt x="115" y="90"/>
                  </a:cubicBezTo>
                  <a:cubicBezTo>
                    <a:pt x="118" y="87"/>
                    <a:pt x="119" y="74"/>
                    <a:pt x="120" y="69"/>
                  </a:cubicBezTo>
                  <a:cubicBezTo>
                    <a:pt x="123" y="61"/>
                    <a:pt x="127" y="54"/>
                    <a:pt x="130" y="46"/>
                  </a:cubicBezTo>
                  <a:cubicBezTo>
                    <a:pt x="136" y="31"/>
                    <a:pt x="147" y="16"/>
                    <a:pt x="150" y="0"/>
                  </a:cubicBezTo>
                  <a:cubicBezTo>
                    <a:pt x="132" y="21"/>
                    <a:pt x="128" y="45"/>
                    <a:pt x="96" y="50"/>
                  </a:cubicBezTo>
                  <a:cubicBezTo>
                    <a:pt x="73" y="54"/>
                    <a:pt x="46" y="51"/>
                    <a:pt x="27" y="66"/>
                  </a:cubicBezTo>
                  <a:cubicBezTo>
                    <a:pt x="15" y="75"/>
                    <a:pt x="9" y="91"/>
                    <a:pt x="7" y="106"/>
                  </a:cubicBezTo>
                  <a:cubicBezTo>
                    <a:pt x="5" y="116"/>
                    <a:pt x="6" y="126"/>
                    <a:pt x="5" y="137"/>
                  </a:cubicBezTo>
                  <a:cubicBezTo>
                    <a:pt x="4" y="146"/>
                    <a:pt x="0" y="162"/>
                    <a:pt x="5" y="171"/>
                  </a:cubicBezTo>
                  <a:cubicBezTo>
                    <a:pt x="10" y="159"/>
                    <a:pt x="10" y="149"/>
                    <a:pt x="12" y="137"/>
                  </a:cubicBezTo>
                  <a:cubicBezTo>
                    <a:pt x="12" y="131"/>
                    <a:pt x="14" y="125"/>
                    <a:pt x="15" y="118"/>
                  </a:cubicBezTo>
                  <a:cubicBezTo>
                    <a:pt x="17" y="109"/>
                    <a:pt x="15" y="100"/>
                    <a:pt x="17" y="92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53" name="Freeform 177"/>
            <p:cNvSpPr>
              <a:spLocks/>
            </p:cNvSpPr>
            <p:nvPr/>
          </p:nvSpPr>
          <p:spPr bwMode="auto">
            <a:xfrm>
              <a:off x="2931" y="427"/>
              <a:ext cx="768" cy="732"/>
            </a:xfrm>
            <a:custGeom>
              <a:avLst/>
              <a:gdLst>
                <a:gd name="T0" fmla="*/ 6399 w 618"/>
                <a:gd name="T1" fmla="*/ 6362 h 553"/>
                <a:gd name="T2" fmla="*/ 5859 w 618"/>
                <a:gd name="T3" fmla="*/ 3983 h 553"/>
                <a:gd name="T4" fmla="*/ 5617 w 618"/>
                <a:gd name="T5" fmla="*/ 2858 h 553"/>
                <a:gd name="T6" fmla="*/ 5582 w 618"/>
                <a:gd name="T7" fmla="*/ 2763 h 553"/>
                <a:gd name="T8" fmla="*/ 5504 w 618"/>
                <a:gd name="T9" fmla="*/ 2890 h 553"/>
                <a:gd name="T10" fmla="*/ 5504 w 618"/>
                <a:gd name="T11" fmla="*/ 2858 h 553"/>
                <a:gd name="T12" fmla="*/ 5504 w 618"/>
                <a:gd name="T13" fmla="*/ 2763 h 553"/>
                <a:gd name="T14" fmla="*/ 4889 w 618"/>
                <a:gd name="T15" fmla="*/ 765 h 553"/>
                <a:gd name="T16" fmla="*/ 3692 w 618"/>
                <a:gd name="T17" fmla="*/ 49 h 553"/>
                <a:gd name="T18" fmla="*/ 3677 w 618"/>
                <a:gd name="T19" fmla="*/ 49 h 553"/>
                <a:gd name="T20" fmla="*/ 3430 w 618"/>
                <a:gd name="T21" fmla="*/ 1496 h 553"/>
                <a:gd name="T22" fmla="*/ 3416 w 618"/>
                <a:gd name="T23" fmla="*/ 1468 h 553"/>
                <a:gd name="T24" fmla="*/ 2959 w 618"/>
                <a:gd name="T25" fmla="*/ 931 h 553"/>
                <a:gd name="T26" fmla="*/ 2417 w 618"/>
                <a:gd name="T27" fmla="*/ 1081 h 553"/>
                <a:gd name="T28" fmla="*/ 2381 w 618"/>
                <a:gd name="T29" fmla="*/ 1164 h 553"/>
                <a:gd name="T30" fmla="*/ 2323 w 618"/>
                <a:gd name="T31" fmla="*/ 2113 h 553"/>
                <a:gd name="T32" fmla="*/ 2151 w 618"/>
                <a:gd name="T33" fmla="*/ 3387 h 553"/>
                <a:gd name="T34" fmla="*/ 1338 w 618"/>
                <a:gd name="T35" fmla="*/ 2208 h 553"/>
                <a:gd name="T36" fmla="*/ 1336 w 618"/>
                <a:gd name="T37" fmla="*/ 2183 h 553"/>
                <a:gd name="T38" fmla="*/ 794 w 618"/>
                <a:gd name="T39" fmla="*/ 1696 h 553"/>
                <a:gd name="T40" fmla="*/ 631 w 618"/>
                <a:gd name="T41" fmla="*/ 1799 h 553"/>
                <a:gd name="T42" fmla="*/ 2 w 618"/>
                <a:gd name="T43" fmla="*/ 2763 h 553"/>
                <a:gd name="T44" fmla="*/ 2 w 618"/>
                <a:gd name="T45" fmla="*/ 2772 h 553"/>
                <a:gd name="T46" fmla="*/ 757 w 618"/>
                <a:gd name="T47" fmla="*/ 6137 h 553"/>
                <a:gd name="T48" fmla="*/ 936 w 618"/>
                <a:gd name="T49" fmla="*/ 7366 h 553"/>
                <a:gd name="T50" fmla="*/ 3646 w 618"/>
                <a:gd name="T51" fmla="*/ 11287 h 553"/>
                <a:gd name="T52" fmla="*/ 5828 w 618"/>
                <a:gd name="T53" fmla="*/ 10882 h 553"/>
                <a:gd name="T54" fmla="*/ 5835 w 618"/>
                <a:gd name="T55" fmla="*/ 10882 h 553"/>
                <a:gd name="T56" fmla="*/ 5853 w 618"/>
                <a:gd name="T57" fmla="*/ 10869 h 553"/>
                <a:gd name="T58" fmla="*/ 6399 w 618"/>
                <a:gd name="T59" fmla="*/ 6362 h 5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18"/>
                <a:gd name="T91" fmla="*/ 0 h 553"/>
                <a:gd name="T92" fmla="*/ 618 w 618"/>
                <a:gd name="T93" fmla="*/ 553 h 5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18" h="553">
                  <a:moveTo>
                    <a:pt x="586" y="291"/>
                  </a:moveTo>
                  <a:cubicBezTo>
                    <a:pt x="569" y="244"/>
                    <a:pt x="551" y="211"/>
                    <a:pt x="537" y="182"/>
                  </a:cubicBezTo>
                  <a:cubicBezTo>
                    <a:pt x="514" y="131"/>
                    <a:pt x="514" y="131"/>
                    <a:pt x="514" y="131"/>
                  </a:cubicBezTo>
                  <a:cubicBezTo>
                    <a:pt x="512" y="126"/>
                    <a:pt x="512" y="126"/>
                    <a:pt x="512" y="126"/>
                  </a:cubicBezTo>
                  <a:cubicBezTo>
                    <a:pt x="510" y="128"/>
                    <a:pt x="507" y="130"/>
                    <a:pt x="504" y="132"/>
                  </a:cubicBezTo>
                  <a:cubicBezTo>
                    <a:pt x="504" y="132"/>
                    <a:pt x="504" y="132"/>
                    <a:pt x="504" y="131"/>
                  </a:cubicBezTo>
                  <a:cubicBezTo>
                    <a:pt x="504" y="126"/>
                    <a:pt x="504" y="126"/>
                    <a:pt x="504" y="126"/>
                  </a:cubicBezTo>
                  <a:cubicBezTo>
                    <a:pt x="510" y="97"/>
                    <a:pt x="487" y="64"/>
                    <a:pt x="448" y="35"/>
                  </a:cubicBezTo>
                  <a:cubicBezTo>
                    <a:pt x="400" y="1"/>
                    <a:pt x="353" y="0"/>
                    <a:pt x="338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27" y="20"/>
                    <a:pt x="314" y="69"/>
                    <a:pt x="314" y="69"/>
                  </a:cubicBezTo>
                  <a:cubicBezTo>
                    <a:pt x="313" y="68"/>
                    <a:pt x="313" y="68"/>
                    <a:pt x="313" y="67"/>
                  </a:cubicBezTo>
                  <a:cubicBezTo>
                    <a:pt x="304" y="55"/>
                    <a:pt x="289" y="46"/>
                    <a:pt x="271" y="43"/>
                  </a:cubicBezTo>
                  <a:cubicBezTo>
                    <a:pt x="252" y="39"/>
                    <a:pt x="233" y="42"/>
                    <a:pt x="221" y="50"/>
                  </a:cubicBezTo>
                  <a:cubicBezTo>
                    <a:pt x="220" y="51"/>
                    <a:pt x="219" y="52"/>
                    <a:pt x="218" y="53"/>
                  </a:cubicBezTo>
                  <a:cubicBezTo>
                    <a:pt x="215" y="58"/>
                    <a:pt x="216" y="73"/>
                    <a:pt x="213" y="97"/>
                  </a:cubicBezTo>
                  <a:cubicBezTo>
                    <a:pt x="210" y="116"/>
                    <a:pt x="212" y="147"/>
                    <a:pt x="197" y="155"/>
                  </a:cubicBezTo>
                  <a:cubicBezTo>
                    <a:pt x="183" y="162"/>
                    <a:pt x="142" y="130"/>
                    <a:pt x="123" y="101"/>
                  </a:cubicBezTo>
                  <a:cubicBezTo>
                    <a:pt x="122" y="100"/>
                    <a:pt x="122" y="100"/>
                    <a:pt x="122" y="100"/>
                  </a:cubicBezTo>
                  <a:cubicBezTo>
                    <a:pt x="102" y="80"/>
                    <a:pt x="91" y="76"/>
                    <a:pt x="73" y="78"/>
                  </a:cubicBezTo>
                  <a:cubicBezTo>
                    <a:pt x="68" y="79"/>
                    <a:pt x="63" y="80"/>
                    <a:pt x="58" y="82"/>
                  </a:cubicBezTo>
                  <a:cubicBezTo>
                    <a:pt x="25" y="90"/>
                    <a:pt x="7" y="105"/>
                    <a:pt x="2" y="126"/>
                  </a:cubicBezTo>
                  <a:cubicBezTo>
                    <a:pt x="2" y="127"/>
                    <a:pt x="2" y="127"/>
                    <a:pt x="2" y="127"/>
                  </a:cubicBezTo>
                  <a:cubicBezTo>
                    <a:pt x="0" y="167"/>
                    <a:pt x="32" y="258"/>
                    <a:pt x="69" y="281"/>
                  </a:cubicBezTo>
                  <a:cubicBezTo>
                    <a:pt x="102" y="301"/>
                    <a:pt x="70" y="309"/>
                    <a:pt x="85" y="337"/>
                  </a:cubicBezTo>
                  <a:cubicBezTo>
                    <a:pt x="103" y="373"/>
                    <a:pt x="189" y="481"/>
                    <a:pt x="334" y="517"/>
                  </a:cubicBezTo>
                  <a:cubicBezTo>
                    <a:pt x="481" y="553"/>
                    <a:pt x="509" y="511"/>
                    <a:pt x="534" y="498"/>
                  </a:cubicBezTo>
                  <a:cubicBezTo>
                    <a:pt x="535" y="498"/>
                    <a:pt x="535" y="498"/>
                    <a:pt x="535" y="498"/>
                  </a:cubicBezTo>
                  <a:cubicBezTo>
                    <a:pt x="535" y="498"/>
                    <a:pt x="535" y="498"/>
                    <a:pt x="536" y="497"/>
                  </a:cubicBezTo>
                  <a:cubicBezTo>
                    <a:pt x="594" y="452"/>
                    <a:pt x="618" y="382"/>
                    <a:pt x="586" y="291"/>
                  </a:cubicBezTo>
                  <a:close/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54" name="Freeform 178"/>
            <p:cNvSpPr>
              <a:spLocks/>
            </p:cNvSpPr>
            <p:nvPr/>
          </p:nvSpPr>
          <p:spPr bwMode="auto">
            <a:xfrm>
              <a:off x="3587" y="666"/>
              <a:ext cx="101" cy="409"/>
            </a:xfrm>
            <a:custGeom>
              <a:avLst/>
              <a:gdLst>
                <a:gd name="T0" fmla="*/ 0 w 81"/>
                <a:gd name="T1" fmla="*/ 86 h 308"/>
                <a:gd name="T2" fmla="*/ 473 w 81"/>
                <a:gd name="T3" fmla="*/ 2086 h 308"/>
                <a:gd name="T4" fmla="*/ 565 w 81"/>
                <a:gd name="T5" fmla="*/ 2556 h 308"/>
                <a:gd name="T6" fmla="*/ 150 w 81"/>
                <a:gd name="T7" fmla="*/ 6904 h 308"/>
                <a:gd name="T8" fmla="*/ 187 w 81"/>
                <a:gd name="T9" fmla="*/ 6970 h 308"/>
                <a:gd name="T10" fmla="*/ 611 w 81"/>
                <a:gd name="T11" fmla="*/ 2506 h 308"/>
                <a:gd name="T12" fmla="*/ 536 w 81"/>
                <a:gd name="T13" fmla="*/ 2040 h 308"/>
                <a:gd name="T14" fmla="*/ 40 w 81"/>
                <a:gd name="T15" fmla="*/ 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308"/>
                <a:gd name="T26" fmla="*/ 81 w 81"/>
                <a:gd name="T27" fmla="*/ 308 h 3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308">
                  <a:moveTo>
                    <a:pt x="0" y="4"/>
                  </a:moveTo>
                  <a:cubicBezTo>
                    <a:pt x="12" y="28"/>
                    <a:pt x="29" y="55"/>
                    <a:pt x="42" y="92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76" y="188"/>
                    <a:pt x="64" y="253"/>
                    <a:pt x="14" y="305"/>
                  </a:cubicBezTo>
                  <a:cubicBezTo>
                    <a:pt x="17" y="308"/>
                    <a:pt x="17" y="308"/>
                    <a:pt x="17" y="308"/>
                  </a:cubicBezTo>
                  <a:cubicBezTo>
                    <a:pt x="69" y="255"/>
                    <a:pt x="81" y="189"/>
                    <a:pt x="54" y="111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34" y="53"/>
                    <a:pt x="16" y="25"/>
                    <a:pt x="4" y="0"/>
                  </a:cubicBezTo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55" name="Freeform 179"/>
            <p:cNvSpPr>
              <a:spLocks/>
            </p:cNvSpPr>
            <p:nvPr/>
          </p:nvSpPr>
          <p:spPr bwMode="auto">
            <a:xfrm>
              <a:off x="2896" y="147"/>
              <a:ext cx="161" cy="345"/>
            </a:xfrm>
            <a:custGeom>
              <a:avLst/>
              <a:gdLst>
                <a:gd name="T0" fmla="*/ 62 w 129"/>
                <a:gd name="T1" fmla="*/ 5848 h 260"/>
                <a:gd name="T2" fmla="*/ 378 w 129"/>
                <a:gd name="T3" fmla="*/ 5062 h 260"/>
                <a:gd name="T4" fmla="*/ 785 w 129"/>
                <a:gd name="T5" fmla="*/ 4654 h 260"/>
                <a:gd name="T6" fmla="*/ 917 w 129"/>
                <a:gd name="T7" fmla="*/ 4608 h 260"/>
                <a:gd name="T8" fmla="*/ 1251 w 129"/>
                <a:gd name="T9" fmla="*/ 4793 h 260"/>
                <a:gd name="T10" fmla="*/ 1299 w 129"/>
                <a:gd name="T11" fmla="*/ 4874 h 260"/>
                <a:gd name="T12" fmla="*/ 1327 w 129"/>
                <a:gd name="T13" fmla="*/ 4880 h 260"/>
                <a:gd name="T14" fmla="*/ 1343 w 129"/>
                <a:gd name="T15" fmla="*/ 4940 h 260"/>
                <a:gd name="T16" fmla="*/ 1369 w 129"/>
                <a:gd name="T17" fmla="*/ 4991 h 260"/>
                <a:gd name="T18" fmla="*/ 1395 w 129"/>
                <a:gd name="T19" fmla="*/ 5062 h 260"/>
                <a:gd name="T20" fmla="*/ 1415 w 129"/>
                <a:gd name="T21" fmla="*/ 5074 h 260"/>
                <a:gd name="T22" fmla="*/ 1450 w 129"/>
                <a:gd name="T23" fmla="*/ 5160 h 260"/>
                <a:gd name="T24" fmla="*/ 1478 w 129"/>
                <a:gd name="T25" fmla="*/ 5074 h 260"/>
                <a:gd name="T26" fmla="*/ 1369 w 129"/>
                <a:gd name="T27" fmla="*/ 770 h 260"/>
                <a:gd name="T28" fmla="*/ 1343 w 129"/>
                <a:gd name="T29" fmla="*/ 49 h 260"/>
                <a:gd name="T30" fmla="*/ 704 w 129"/>
                <a:gd name="T31" fmla="*/ 316 h 260"/>
                <a:gd name="T32" fmla="*/ 40 w 129"/>
                <a:gd name="T33" fmla="*/ 0 h 260"/>
                <a:gd name="T34" fmla="*/ 32 w 129"/>
                <a:gd name="T35" fmla="*/ 65 h 260"/>
                <a:gd name="T36" fmla="*/ 1 w 129"/>
                <a:gd name="T37" fmla="*/ 694 h 260"/>
                <a:gd name="T38" fmla="*/ 2 w 129"/>
                <a:gd name="T39" fmla="*/ 3522 h 260"/>
                <a:gd name="T40" fmla="*/ 62 w 129"/>
                <a:gd name="T41" fmla="*/ 5848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9"/>
                <a:gd name="T64" fmla="*/ 0 h 260"/>
                <a:gd name="T65" fmla="*/ 129 w 129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9" h="260">
                  <a:moveTo>
                    <a:pt x="6" y="260"/>
                  </a:moveTo>
                  <a:cubicBezTo>
                    <a:pt x="15" y="241"/>
                    <a:pt x="25" y="233"/>
                    <a:pt x="33" y="225"/>
                  </a:cubicBezTo>
                  <a:cubicBezTo>
                    <a:pt x="43" y="215"/>
                    <a:pt x="56" y="207"/>
                    <a:pt x="69" y="207"/>
                  </a:cubicBezTo>
                  <a:cubicBezTo>
                    <a:pt x="81" y="206"/>
                    <a:pt x="72" y="203"/>
                    <a:pt x="80" y="205"/>
                  </a:cubicBezTo>
                  <a:cubicBezTo>
                    <a:pt x="88" y="207"/>
                    <a:pt x="101" y="208"/>
                    <a:pt x="109" y="213"/>
                  </a:cubicBezTo>
                  <a:cubicBezTo>
                    <a:pt x="110" y="214"/>
                    <a:pt x="112" y="215"/>
                    <a:pt x="114" y="217"/>
                  </a:cubicBezTo>
                  <a:cubicBezTo>
                    <a:pt x="114" y="217"/>
                    <a:pt x="114" y="217"/>
                    <a:pt x="115" y="218"/>
                  </a:cubicBezTo>
                  <a:cubicBezTo>
                    <a:pt x="116" y="219"/>
                    <a:pt x="117" y="219"/>
                    <a:pt x="118" y="220"/>
                  </a:cubicBezTo>
                  <a:cubicBezTo>
                    <a:pt x="118" y="221"/>
                    <a:pt x="119" y="221"/>
                    <a:pt x="119" y="222"/>
                  </a:cubicBezTo>
                  <a:cubicBezTo>
                    <a:pt x="120" y="223"/>
                    <a:pt x="121" y="224"/>
                    <a:pt x="122" y="225"/>
                  </a:cubicBezTo>
                  <a:cubicBezTo>
                    <a:pt x="122" y="225"/>
                    <a:pt x="123" y="225"/>
                    <a:pt x="123" y="226"/>
                  </a:cubicBezTo>
                  <a:cubicBezTo>
                    <a:pt x="124" y="227"/>
                    <a:pt x="126" y="229"/>
                    <a:pt x="127" y="230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23" y="210"/>
                    <a:pt x="120" y="100"/>
                    <a:pt x="119" y="34"/>
                  </a:cubicBezTo>
                  <a:cubicBezTo>
                    <a:pt x="118" y="14"/>
                    <a:pt x="118" y="10"/>
                    <a:pt x="118" y="2"/>
                  </a:cubicBezTo>
                  <a:cubicBezTo>
                    <a:pt x="114" y="9"/>
                    <a:pt x="90" y="14"/>
                    <a:pt x="61" y="14"/>
                  </a:cubicBezTo>
                  <a:cubicBezTo>
                    <a:pt x="30" y="14"/>
                    <a:pt x="4" y="8"/>
                    <a:pt x="4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13"/>
                    <a:pt x="2" y="15"/>
                    <a:pt x="1" y="31"/>
                  </a:cubicBezTo>
                  <a:cubicBezTo>
                    <a:pt x="0" y="68"/>
                    <a:pt x="1" y="117"/>
                    <a:pt x="2" y="157"/>
                  </a:cubicBezTo>
                  <a:cubicBezTo>
                    <a:pt x="3" y="186"/>
                    <a:pt x="5" y="230"/>
                    <a:pt x="6" y="260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56" name="Freeform 180"/>
            <p:cNvSpPr>
              <a:spLocks/>
            </p:cNvSpPr>
            <p:nvPr/>
          </p:nvSpPr>
          <p:spPr bwMode="auto">
            <a:xfrm>
              <a:off x="3320" y="1186"/>
              <a:ext cx="155" cy="61"/>
            </a:xfrm>
            <a:custGeom>
              <a:avLst/>
              <a:gdLst>
                <a:gd name="T0" fmla="*/ 428 w 125"/>
                <a:gd name="T1" fmla="*/ 200 h 46"/>
                <a:gd name="T2" fmla="*/ 0 w 125"/>
                <a:gd name="T3" fmla="*/ 0 h 46"/>
                <a:gd name="T4" fmla="*/ 0 w 125"/>
                <a:gd name="T5" fmla="*/ 667 h 46"/>
                <a:gd name="T6" fmla="*/ 0 w 125"/>
                <a:gd name="T7" fmla="*/ 770 h 46"/>
                <a:gd name="T8" fmla="*/ 658 w 125"/>
                <a:gd name="T9" fmla="*/ 1021 h 46"/>
                <a:gd name="T10" fmla="*/ 1319 w 125"/>
                <a:gd name="T11" fmla="*/ 816 h 46"/>
                <a:gd name="T12" fmla="*/ 1332 w 125"/>
                <a:gd name="T13" fmla="*/ 732 h 46"/>
                <a:gd name="T14" fmla="*/ 1332 w 125"/>
                <a:gd name="T15" fmla="*/ 465 h 46"/>
                <a:gd name="T16" fmla="*/ 428 w 125"/>
                <a:gd name="T17" fmla="*/ 20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7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0" y="35"/>
                  </a:cubicBezTo>
                  <a:cubicBezTo>
                    <a:pt x="6" y="41"/>
                    <a:pt x="31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1"/>
                    <a:pt x="73" y="17"/>
                    <a:pt x="40" y="9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57" name="Freeform 181"/>
            <p:cNvSpPr>
              <a:spLocks/>
            </p:cNvSpPr>
            <p:nvPr/>
          </p:nvSpPr>
          <p:spPr bwMode="auto">
            <a:xfrm>
              <a:off x="2956" y="159"/>
              <a:ext cx="39" cy="1"/>
            </a:xfrm>
            <a:custGeom>
              <a:avLst/>
              <a:gdLst>
                <a:gd name="T0" fmla="*/ 0 w 31"/>
                <a:gd name="T1" fmla="*/ 1 h 1"/>
                <a:gd name="T2" fmla="*/ 387 w 31"/>
                <a:gd name="T3" fmla="*/ 0 h 1"/>
                <a:gd name="T4" fmla="*/ 0 60000 65536"/>
                <a:gd name="T5" fmla="*/ 0 60000 65536"/>
                <a:gd name="T6" fmla="*/ 0 w 31"/>
                <a:gd name="T7" fmla="*/ 0 h 1"/>
                <a:gd name="T8" fmla="*/ 31 w 3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" h="1">
                  <a:moveTo>
                    <a:pt x="0" y="1"/>
                  </a:moveTo>
                  <a:cubicBezTo>
                    <a:pt x="5" y="1"/>
                    <a:pt x="26" y="1"/>
                    <a:pt x="31" y="0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58" name="Freeform 182"/>
            <p:cNvSpPr>
              <a:spLocks/>
            </p:cNvSpPr>
            <p:nvPr/>
          </p:nvSpPr>
          <p:spPr bwMode="auto">
            <a:xfrm>
              <a:off x="2951" y="498"/>
              <a:ext cx="477" cy="581"/>
            </a:xfrm>
            <a:custGeom>
              <a:avLst/>
              <a:gdLst>
                <a:gd name="T0" fmla="*/ 3033 w 384"/>
                <a:gd name="T1" fmla="*/ 3437 h 438"/>
                <a:gd name="T2" fmla="*/ 3187 w 384"/>
                <a:gd name="T3" fmla="*/ 5574 h 438"/>
                <a:gd name="T4" fmla="*/ 3579 w 384"/>
                <a:gd name="T5" fmla="*/ 7347 h 438"/>
                <a:gd name="T6" fmla="*/ 3866 w 384"/>
                <a:gd name="T7" fmla="*/ 8456 h 438"/>
                <a:gd name="T8" fmla="*/ 4123 w 384"/>
                <a:gd name="T9" fmla="*/ 9182 h 438"/>
                <a:gd name="T10" fmla="*/ 3959 w 384"/>
                <a:gd name="T11" fmla="*/ 9609 h 438"/>
                <a:gd name="T12" fmla="*/ 3483 w 384"/>
                <a:gd name="T13" fmla="*/ 9244 h 438"/>
                <a:gd name="T14" fmla="*/ 3286 w 384"/>
                <a:gd name="T15" fmla="*/ 8893 h 438"/>
                <a:gd name="T16" fmla="*/ 3001 w 384"/>
                <a:gd name="T17" fmla="*/ 9039 h 438"/>
                <a:gd name="T18" fmla="*/ 2817 w 384"/>
                <a:gd name="T19" fmla="*/ 8630 h 438"/>
                <a:gd name="T20" fmla="*/ 2478 w 384"/>
                <a:gd name="T21" fmla="*/ 8365 h 438"/>
                <a:gd name="T22" fmla="*/ 2277 w 384"/>
                <a:gd name="T23" fmla="*/ 7633 h 438"/>
                <a:gd name="T24" fmla="*/ 1986 w 384"/>
                <a:gd name="T25" fmla="*/ 7330 h 438"/>
                <a:gd name="T26" fmla="*/ 1771 w 384"/>
                <a:gd name="T27" fmla="*/ 7186 h 438"/>
                <a:gd name="T28" fmla="*/ 1486 w 384"/>
                <a:gd name="T29" fmla="*/ 6704 h 438"/>
                <a:gd name="T30" fmla="*/ 1334 w 384"/>
                <a:gd name="T31" fmla="*/ 6375 h 438"/>
                <a:gd name="T32" fmla="*/ 1133 w 384"/>
                <a:gd name="T33" fmla="*/ 5692 h 438"/>
                <a:gd name="T34" fmla="*/ 985 w 384"/>
                <a:gd name="T35" fmla="*/ 5132 h 438"/>
                <a:gd name="T36" fmla="*/ 928 w 384"/>
                <a:gd name="T37" fmla="*/ 4502 h 438"/>
                <a:gd name="T38" fmla="*/ 1109 w 384"/>
                <a:gd name="T39" fmla="*/ 4392 h 438"/>
                <a:gd name="T40" fmla="*/ 401 w 384"/>
                <a:gd name="T41" fmla="*/ 3966 h 438"/>
                <a:gd name="T42" fmla="*/ 209 w 384"/>
                <a:gd name="T43" fmla="*/ 3205 h 438"/>
                <a:gd name="T44" fmla="*/ 77 w 384"/>
                <a:gd name="T45" fmla="*/ 2640 h 438"/>
                <a:gd name="T46" fmla="*/ 32 w 384"/>
                <a:gd name="T47" fmla="*/ 1990 h 438"/>
                <a:gd name="T48" fmla="*/ 184 w 384"/>
                <a:gd name="T49" fmla="*/ 1170 h 438"/>
                <a:gd name="T50" fmla="*/ 676 w 384"/>
                <a:gd name="T51" fmla="*/ 936 h 438"/>
                <a:gd name="T52" fmla="*/ 1268 w 384"/>
                <a:gd name="T53" fmla="*/ 2016 h 438"/>
                <a:gd name="T54" fmla="*/ 1453 w 384"/>
                <a:gd name="T55" fmla="*/ 2526 h 438"/>
                <a:gd name="T56" fmla="*/ 1733 w 384"/>
                <a:gd name="T57" fmla="*/ 3934 h 438"/>
                <a:gd name="T58" fmla="*/ 1852 w 384"/>
                <a:gd name="T59" fmla="*/ 3405 h 438"/>
                <a:gd name="T60" fmla="*/ 1966 w 384"/>
                <a:gd name="T61" fmla="*/ 2958 h 438"/>
                <a:gd name="T62" fmla="*/ 2123 w 384"/>
                <a:gd name="T63" fmla="*/ 2522 h 438"/>
                <a:gd name="T64" fmla="*/ 2185 w 384"/>
                <a:gd name="T65" fmla="*/ 2052 h 438"/>
                <a:gd name="T66" fmla="*/ 2257 w 384"/>
                <a:gd name="T67" fmla="*/ 1520 h 438"/>
                <a:gd name="T68" fmla="*/ 2293 w 384"/>
                <a:gd name="T69" fmla="*/ 1179 h 438"/>
                <a:gd name="T70" fmla="*/ 2337 w 384"/>
                <a:gd name="T71" fmla="*/ 151 h 438"/>
                <a:gd name="T72" fmla="*/ 3064 w 384"/>
                <a:gd name="T73" fmla="*/ 417 h 438"/>
                <a:gd name="T74" fmla="*/ 3046 w 384"/>
                <a:gd name="T75" fmla="*/ 1235 h 438"/>
                <a:gd name="T76" fmla="*/ 3001 w 384"/>
                <a:gd name="T77" fmla="*/ 1703 h 438"/>
                <a:gd name="T78" fmla="*/ 3001 w 384"/>
                <a:gd name="T79" fmla="*/ 1972 h 43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84"/>
                <a:gd name="T121" fmla="*/ 0 h 438"/>
                <a:gd name="T122" fmla="*/ 384 w 384"/>
                <a:gd name="T123" fmla="*/ 438 h 43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84" h="438">
                  <a:moveTo>
                    <a:pt x="277" y="88"/>
                  </a:moveTo>
                  <a:cubicBezTo>
                    <a:pt x="278" y="104"/>
                    <a:pt x="272" y="140"/>
                    <a:pt x="279" y="154"/>
                  </a:cubicBezTo>
                  <a:cubicBezTo>
                    <a:pt x="285" y="169"/>
                    <a:pt x="285" y="178"/>
                    <a:pt x="288" y="190"/>
                  </a:cubicBezTo>
                  <a:cubicBezTo>
                    <a:pt x="291" y="202"/>
                    <a:pt x="288" y="235"/>
                    <a:pt x="294" y="249"/>
                  </a:cubicBezTo>
                  <a:cubicBezTo>
                    <a:pt x="300" y="264"/>
                    <a:pt x="302" y="271"/>
                    <a:pt x="307" y="279"/>
                  </a:cubicBezTo>
                  <a:cubicBezTo>
                    <a:pt x="311" y="287"/>
                    <a:pt x="319" y="317"/>
                    <a:pt x="329" y="329"/>
                  </a:cubicBezTo>
                  <a:cubicBezTo>
                    <a:pt x="340" y="342"/>
                    <a:pt x="340" y="352"/>
                    <a:pt x="347" y="358"/>
                  </a:cubicBezTo>
                  <a:cubicBezTo>
                    <a:pt x="354" y="365"/>
                    <a:pt x="351" y="372"/>
                    <a:pt x="356" y="378"/>
                  </a:cubicBezTo>
                  <a:cubicBezTo>
                    <a:pt x="362" y="384"/>
                    <a:pt x="365" y="385"/>
                    <a:pt x="369" y="389"/>
                  </a:cubicBezTo>
                  <a:cubicBezTo>
                    <a:pt x="373" y="394"/>
                    <a:pt x="382" y="403"/>
                    <a:pt x="379" y="410"/>
                  </a:cubicBezTo>
                  <a:cubicBezTo>
                    <a:pt x="376" y="417"/>
                    <a:pt x="384" y="434"/>
                    <a:pt x="379" y="436"/>
                  </a:cubicBezTo>
                  <a:cubicBezTo>
                    <a:pt x="374" y="438"/>
                    <a:pt x="375" y="433"/>
                    <a:pt x="365" y="430"/>
                  </a:cubicBezTo>
                  <a:cubicBezTo>
                    <a:pt x="354" y="427"/>
                    <a:pt x="344" y="421"/>
                    <a:pt x="339" y="423"/>
                  </a:cubicBezTo>
                  <a:cubicBezTo>
                    <a:pt x="334" y="425"/>
                    <a:pt x="319" y="419"/>
                    <a:pt x="320" y="413"/>
                  </a:cubicBezTo>
                  <a:cubicBezTo>
                    <a:pt x="321" y="406"/>
                    <a:pt x="316" y="403"/>
                    <a:pt x="316" y="403"/>
                  </a:cubicBezTo>
                  <a:cubicBezTo>
                    <a:pt x="316" y="403"/>
                    <a:pt x="307" y="397"/>
                    <a:pt x="303" y="397"/>
                  </a:cubicBezTo>
                  <a:cubicBezTo>
                    <a:pt x="300" y="397"/>
                    <a:pt x="296" y="394"/>
                    <a:pt x="290" y="396"/>
                  </a:cubicBezTo>
                  <a:cubicBezTo>
                    <a:pt x="284" y="398"/>
                    <a:pt x="280" y="405"/>
                    <a:pt x="277" y="404"/>
                  </a:cubicBezTo>
                  <a:cubicBezTo>
                    <a:pt x="273" y="403"/>
                    <a:pt x="269" y="402"/>
                    <a:pt x="266" y="398"/>
                  </a:cubicBezTo>
                  <a:cubicBezTo>
                    <a:pt x="263" y="394"/>
                    <a:pt x="266" y="390"/>
                    <a:pt x="259" y="386"/>
                  </a:cubicBezTo>
                  <a:cubicBezTo>
                    <a:pt x="252" y="381"/>
                    <a:pt x="259" y="373"/>
                    <a:pt x="247" y="375"/>
                  </a:cubicBezTo>
                  <a:cubicBezTo>
                    <a:pt x="236" y="377"/>
                    <a:pt x="237" y="384"/>
                    <a:pt x="228" y="374"/>
                  </a:cubicBezTo>
                  <a:cubicBezTo>
                    <a:pt x="218" y="364"/>
                    <a:pt x="218" y="358"/>
                    <a:pt x="215" y="355"/>
                  </a:cubicBezTo>
                  <a:cubicBezTo>
                    <a:pt x="212" y="352"/>
                    <a:pt x="215" y="345"/>
                    <a:pt x="210" y="341"/>
                  </a:cubicBezTo>
                  <a:cubicBezTo>
                    <a:pt x="205" y="337"/>
                    <a:pt x="205" y="329"/>
                    <a:pt x="199" y="329"/>
                  </a:cubicBezTo>
                  <a:cubicBezTo>
                    <a:pt x="192" y="329"/>
                    <a:pt x="183" y="328"/>
                    <a:pt x="183" y="328"/>
                  </a:cubicBezTo>
                  <a:cubicBezTo>
                    <a:pt x="183" y="328"/>
                    <a:pt x="184" y="328"/>
                    <a:pt x="174" y="325"/>
                  </a:cubicBezTo>
                  <a:cubicBezTo>
                    <a:pt x="163" y="321"/>
                    <a:pt x="169" y="332"/>
                    <a:pt x="163" y="321"/>
                  </a:cubicBezTo>
                  <a:cubicBezTo>
                    <a:pt x="158" y="309"/>
                    <a:pt x="161" y="298"/>
                    <a:pt x="153" y="298"/>
                  </a:cubicBezTo>
                  <a:cubicBezTo>
                    <a:pt x="145" y="298"/>
                    <a:pt x="137" y="299"/>
                    <a:pt x="137" y="299"/>
                  </a:cubicBezTo>
                  <a:cubicBezTo>
                    <a:pt x="126" y="295"/>
                    <a:pt x="126" y="295"/>
                    <a:pt x="126" y="295"/>
                  </a:cubicBezTo>
                  <a:cubicBezTo>
                    <a:pt x="126" y="295"/>
                    <a:pt x="125" y="290"/>
                    <a:pt x="122" y="285"/>
                  </a:cubicBezTo>
                  <a:cubicBezTo>
                    <a:pt x="119" y="280"/>
                    <a:pt x="123" y="278"/>
                    <a:pt x="118" y="270"/>
                  </a:cubicBezTo>
                  <a:cubicBezTo>
                    <a:pt x="112" y="263"/>
                    <a:pt x="112" y="260"/>
                    <a:pt x="105" y="255"/>
                  </a:cubicBezTo>
                  <a:cubicBezTo>
                    <a:pt x="98" y="250"/>
                    <a:pt x="99" y="243"/>
                    <a:pt x="96" y="240"/>
                  </a:cubicBezTo>
                  <a:cubicBezTo>
                    <a:pt x="93" y="237"/>
                    <a:pt x="94" y="234"/>
                    <a:pt x="91" y="229"/>
                  </a:cubicBezTo>
                  <a:cubicBezTo>
                    <a:pt x="89" y="226"/>
                    <a:pt x="77" y="217"/>
                    <a:pt x="74" y="210"/>
                  </a:cubicBezTo>
                  <a:cubicBezTo>
                    <a:pt x="72" y="205"/>
                    <a:pt x="78" y="200"/>
                    <a:pt x="85" y="201"/>
                  </a:cubicBezTo>
                  <a:cubicBezTo>
                    <a:pt x="108" y="202"/>
                    <a:pt x="130" y="220"/>
                    <a:pt x="149" y="229"/>
                  </a:cubicBezTo>
                  <a:cubicBezTo>
                    <a:pt x="149" y="229"/>
                    <a:pt x="133" y="213"/>
                    <a:pt x="102" y="196"/>
                  </a:cubicBezTo>
                  <a:cubicBezTo>
                    <a:pt x="67" y="177"/>
                    <a:pt x="55" y="191"/>
                    <a:pt x="50" y="189"/>
                  </a:cubicBezTo>
                  <a:cubicBezTo>
                    <a:pt x="45" y="187"/>
                    <a:pt x="44" y="185"/>
                    <a:pt x="37" y="177"/>
                  </a:cubicBezTo>
                  <a:cubicBezTo>
                    <a:pt x="31" y="170"/>
                    <a:pt x="26" y="161"/>
                    <a:pt x="22" y="154"/>
                  </a:cubicBezTo>
                  <a:cubicBezTo>
                    <a:pt x="18" y="147"/>
                    <a:pt x="21" y="149"/>
                    <a:pt x="19" y="143"/>
                  </a:cubicBezTo>
                  <a:cubicBezTo>
                    <a:pt x="17" y="138"/>
                    <a:pt x="18" y="138"/>
                    <a:pt x="14" y="132"/>
                  </a:cubicBezTo>
                  <a:cubicBezTo>
                    <a:pt x="9" y="126"/>
                    <a:pt x="7" y="126"/>
                    <a:pt x="7" y="118"/>
                  </a:cubicBezTo>
                  <a:cubicBezTo>
                    <a:pt x="7" y="110"/>
                    <a:pt x="10" y="112"/>
                    <a:pt x="5" y="106"/>
                  </a:cubicBezTo>
                  <a:cubicBezTo>
                    <a:pt x="0" y="99"/>
                    <a:pt x="3" y="95"/>
                    <a:pt x="3" y="89"/>
                  </a:cubicBezTo>
                  <a:cubicBezTo>
                    <a:pt x="3" y="83"/>
                    <a:pt x="2" y="80"/>
                    <a:pt x="1" y="73"/>
                  </a:cubicBezTo>
                  <a:cubicBezTo>
                    <a:pt x="5" y="63"/>
                    <a:pt x="7" y="58"/>
                    <a:pt x="17" y="52"/>
                  </a:cubicBezTo>
                  <a:cubicBezTo>
                    <a:pt x="24" y="49"/>
                    <a:pt x="40" y="46"/>
                    <a:pt x="48" y="44"/>
                  </a:cubicBezTo>
                  <a:cubicBezTo>
                    <a:pt x="58" y="42"/>
                    <a:pt x="55" y="41"/>
                    <a:pt x="62" y="42"/>
                  </a:cubicBezTo>
                  <a:cubicBezTo>
                    <a:pt x="69" y="43"/>
                    <a:pt x="78" y="43"/>
                    <a:pt x="83" y="45"/>
                  </a:cubicBezTo>
                  <a:cubicBezTo>
                    <a:pt x="102" y="52"/>
                    <a:pt x="104" y="77"/>
                    <a:pt x="117" y="90"/>
                  </a:cubicBezTo>
                  <a:cubicBezTo>
                    <a:pt x="120" y="94"/>
                    <a:pt x="124" y="95"/>
                    <a:pt x="127" y="100"/>
                  </a:cubicBezTo>
                  <a:cubicBezTo>
                    <a:pt x="130" y="104"/>
                    <a:pt x="130" y="109"/>
                    <a:pt x="134" y="113"/>
                  </a:cubicBezTo>
                  <a:cubicBezTo>
                    <a:pt x="139" y="119"/>
                    <a:pt x="158" y="119"/>
                    <a:pt x="156" y="129"/>
                  </a:cubicBezTo>
                  <a:cubicBezTo>
                    <a:pt x="159" y="140"/>
                    <a:pt x="151" y="155"/>
                    <a:pt x="159" y="176"/>
                  </a:cubicBezTo>
                  <a:cubicBezTo>
                    <a:pt x="167" y="198"/>
                    <a:pt x="181" y="206"/>
                    <a:pt x="181" y="206"/>
                  </a:cubicBezTo>
                  <a:cubicBezTo>
                    <a:pt x="173" y="181"/>
                    <a:pt x="159" y="168"/>
                    <a:pt x="171" y="152"/>
                  </a:cubicBezTo>
                  <a:cubicBezTo>
                    <a:pt x="182" y="137"/>
                    <a:pt x="178" y="139"/>
                    <a:pt x="182" y="130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1" y="129"/>
                    <a:pt x="182" y="122"/>
                    <a:pt x="183" y="119"/>
                  </a:cubicBezTo>
                  <a:cubicBezTo>
                    <a:pt x="186" y="115"/>
                    <a:pt x="192" y="116"/>
                    <a:pt x="195" y="112"/>
                  </a:cubicBezTo>
                  <a:cubicBezTo>
                    <a:pt x="200" y="104"/>
                    <a:pt x="194" y="97"/>
                    <a:pt x="202" y="90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3" y="85"/>
                    <a:pt x="240" y="71"/>
                    <a:pt x="240" y="61"/>
                  </a:cubicBezTo>
                  <a:cubicBezTo>
                    <a:pt x="233" y="76"/>
                    <a:pt x="213" y="73"/>
                    <a:pt x="208" y="68"/>
                  </a:cubicBezTo>
                  <a:cubicBezTo>
                    <a:pt x="205" y="67"/>
                    <a:pt x="209" y="61"/>
                    <a:pt x="209" y="61"/>
                  </a:cubicBezTo>
                  <a:cubicBezTo>
                    <a:pt x="207" y="58"/>
                    <a:pt x="212" y="55"/>
                    <a:pt x="211" y="53"/>
                  </a:cubicBezTo>
                  <a:cubicBezTo>
                    <a:pt x="210" y="50"/>
                    <a:pt x="210" y="46"/>
                    <a:pt x="210" y="41"/>
                  </a:cubicBezTo>
                  <a:cubicBezTo>
                    <a:pt x="211" y="28"/>
                    <a:pt x="213" y="13"/>
                    <a:pt x="215" y="7"/>
                  </a:cubicBezTo>
                  <a:cubicBezTo>
                    <a:pt x="225" y="2"/>
                    <a:pt x="238" y="0"/>
                    <a:pt x="252" y="3"/>
                  </a:cubicBezTo>
                  <a:cubicBezTo>
                    <a:pt x="265" y="5"/>
                    <a:pt x="275" y="11"/>
                    <a:pt x="282" y="19"/>
                  </a:cubicBezTo>
                  <a:cubicBezTo>
                    <a:pt x="281" y="25"/>
                    <a:pt x="280" y="33"/>
                    <a:pt x="280" y="43"/>
                  </a:cubicBezTo>
                  <a:cubicBezTo>
                    <a:pt x="277" y="45"/>
                    <a:pt x="282" y="51"/>
                    <a:pt x="280" y="55"/>
                  </a:cubicBezTo>
                  <a:cubicBezTo>
                    <a:pt x="278" y="60"/>
                    <a:pt x="281" y="60"/>
                    <a:pt x="280" y="69"/>
                  </a:cubicBezTo>
                  <a:cubicBezTo>
                    <a:pt x="279" y="78"/>
                    <a:pt x="282" y="77"/>
                    <a:pt x="277" y="76"/>
                  </a:cubicBezTo>
                  <a:cubicBezTo>
                    <a:pt x="266" y="76"/>
                    <a:pt x="246" y="75"/>
                    <a:pt x="242" y="61"/>
                  </a:cubicBezTo>
                  <a:cubicBezTo>
                    <a:pt x="241" y="75"/>
                    <a:pt x="261" y="84"/>
                    <a:pt x="277" y="88"/>
                  </a:cubicBezTo>
                  <a:close/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59" name="Freeform 183"/>
            <p:cNvSpPr>
              <a:spLocks/>
            </p:cNvSpPr>
            <p:nvPr/>
          </p:nvSpPr>
          <p:spPr bwMode="auto">
            <a:xfrm>
              <a:off x="2978" y="598"/>
              <a:ext cx="393" cy="409"/>
            </a:xfrm>
            <a:custGeom>
              <a:avLst/>
              <a:gdLst>
                <a:gd name="T0" fmla="*/ 439 w 316"/>
                <a:gd name="T1" fmla="*/ 2408 h 309"/>
                <a:gd name="T2" fmla="*/ 136 w 316"/>
                <a:gd name="T3" fmla="*/ 1414 h 309"/>
                <a:gd name="T4" fmla="*/ 88 w 316"/>
                <a:gd name="T5" fmla="*/ 567 h 309"/>
                <a:gd name="T6" fmla="*/ 776 w 316"/>
                <a:gd name="T7" fmla="*/ 428 h 309"/>
                <a:gd name="T8" fmla="*/ 876 w 316"/>
                <a:gd name="T9" fmla="*/ 807 h 309"/>
                <a:gd name="T10" fmla="*/ 1098 w 316"/>
                <a:gd name="T11" fmla="*/ 1068 h 309"/>
                <a:gd name="T12" fmla="*/ 1334 w 316"/>
                <a:gd name="T13" fmla="*/ 1743 h 309"/>
                <a:gd name="T14" fmla="*/ 1745 w 316"/>
                <a:gd name="T15" fmla="*/ 2846 h 309"/>
                <a:gd name="T16" fmla="*/ 1839 w 316"/>
                <a:gd name="T17" fmla="*/ 1545 h 309"/>
                <a:gd name="T18" fmla="*/ 2077 w 316"/>
                <a:gd name="T19" fmla="*/ 666 h 309"/>
                <a:gd name="T20" fmla="*/ 2321 w 316"/>
                <a:gd name="T21" fmla="*/ 151 h 309"/>
                <a:gd name="T22" fmla="*/ 2450 w 316"/>
                <a:gd name="T23" fmla="*/ 151 h 309"/>
                <a:gd name="T24" fmla="*/ 2566 w 316"/>
                <a:gd name="T25" fmla="*/ 529 h 309"/>
                <a:gd name="T26" fmla="*/ 2610 w 316"/>
                <a:gd name="T27" fmla="*/ 1130 h 309"/>
                <a:gd name="T28" fmla="*/ 2762 w 316"/>
                <a:gd name="T29" fmla="*/ 2696 h 309"/>
                <a:gd name="T30" fmla="*/ 2797 w 316"/>
                <a:gd name="T31" fmla="*/ 4070 h 309"/>
                <a:gd name="T32" fmla="*/ 3124 w 316"/>
                <a:gd name="T33" fmla="*/ 5613 h 309"/>
                <a:gd name="T34" fmla="*/ 3349 w 316"/>
                <a:gd name="T35" fmla="*/ 6220 h 309"/>
                <a:gd name="T36" fmla="*/ 3349 w 316"/>
                <a:gd name="T37" fmla="*/ 6633 h 309"/>
                <a:gd name="T38" fmla="*/ 2837 w 316"/>
                <a:gd name="T39" fmla="*/ 6286 h 309"/>
                <a:gd name="T40" fmla="*/ 2280 w 316"/>
                <a:gd name="T41" fmla="*/ 5700 h 309"/>
                <a:gd name="T42" fmla="*/ 2071 w 316"/>
                <a:gd name="T43" fmla="*/ 5132 h 309"/>
                <a:gd name="T44" fmla="*/ 1776 w 316"/>
                <a:gd name="T45" fmla="*/ 4856 h 309"/>
                <a:gd name="T46" fmla="*/ 1699 w 316"/>
                <a:gd name="T47" fmla="*/ 4592 h 309"/>
                <a:gd name="T48" fmla="*/ 1530 w 316"/>
                <a:gd name="T49" fmla="*/ 4400 h 309"/>
                <a:gd name="T50" fmla="*/ 1343 w 316"/>
                <a:gd name="T51" fmla="*/ 4218 h 309"/>
                <a:gd name="T52" fmla="*/ 1159 w 316"/>
                <a:gd name="T53" fmla="*/ 4089 h 309"/>
                <a:gd name="T54" fmla="*/ 1089 w 316"/>
                <a:gd name="T55" fmla="*/ 3568 h 309"/>
                <a:gd name="T56" fmla="*/ 1492 w 316"/>
                <a:gd name="T57" fmla="*/ 3404 h 309"/>
                <a:gd name="T58" fmla="*/ 590 w 316"/>
                <a:gd name="T59" fmla="*/ 2107 h 30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16"/>
                <a:gd name="T91" fmla="*/ 0 h 309"/>
                <a:gd name="T92" fmla="*/ 316 w 316"/>
                <a:gd name="T93" fmla="*/ 309 h 30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16" h="309">
                  <a:moveTo>
                    <a:pt x="39" y="110"/>
                  </a:moveTo>
                  <a:cubicBezTo>
                    <a:pt x="23" y="103"/>
                    <a:pt x="18" y="78"/>
                    <a:pt x="12" y="64"/>
                  </a:cubicBezTo>
                  <a:cubicBezTo>
                    <a:pt x="7" y="51"/>
                    <a:pt x="0" y="39"/>
                    <a:pt x="8" y="26"/>
                  </a:cubicBezTo>
                  <a:cubicBezTo>
                    <a:pt x="19" y="9"/>
                    <a:pt x="58" y="5"/>
                    <a:pt x="71" y="20"/>
                  </a:cubicBezTo>
                  <a:cubicBezTo>
                    <a:pt x="75" y="25"/>
                    <a:pt x="76" y="32"/>
                    <a:pt x="80" y="36"/>
                  </a:cubicBezTo>
                  <a:cubicBezTo>
                    <a:pt x="85" y="41"/>
                    <a:pt x="94" y="43"/>
                    <a:pt x="100" y="48"/>
                  </a:cubicBezTo>
                  <a:cubicBezTo>
                    <a:pt x="110" y="56"/>
                    <a:pt x="117" y="68"/>
                    <a:pt x="121" y="80"/>
                  </a:cubicBezTo>
                  <a:cubicBezTo>
                    <a:pt x="127" y="100"/>
                    <a:pt x="140" y="120"/>
                    <a:pt x="158" y="130"/>
                  </a:cubicBezTo>
                  <a:cubicBezTo>
                    <a:pt x="150" y="114"/>
                    <a:pt x="154" y="84"/>
                    <a:pt x="167" y="71"/>
                  </a:cubicBezTo>
                  <a:cubicBezTo>
                    <a:pt x="183" y="56"/>
                    <a:pt x="183" y="53"/>
                    <a:pt x="189" y="31"/>
                  </a:cubicBezTo>
                  <a:cubicBezTo>
                    <a:pt x="191" y="23"/>
                    <a:pt x="204" y="13"/>
                    <a:pt x="211" y="7"/>
                  </a:cubicBezTo>
                  <a:cubicBezTo>
                    <a:pt x="217" y="2"/>
                    <a:pt x="218" y="0"/>
                    <a:pt x="223" y="7"/>
                  </a:cubicBezTo>
                  <a:cubicBezTo>
                    <a:pt x="227" y="11"/>
                    <a:pt x="231" y="19"/>
                    <a:pt x="233" y="24"/>
                  </a:cubicBezTo>
                  <a:cubicBezTo>
                    <a:pt x="238" y="39"/>
                    <a:pt x="238" y="37"/>
                    <a:pt x="237" y="52"/>
                  </a:cubicBezTo>
                  <a:cubicBezTo>
                    <a:pt x="235" y="76"/>
                    <a:pt x="247" y="100"/>
                    <a:pt x="251" y="123"/>
                  </a:cubicBezTo>
                  <a:cubicBezTo>
                    <a:pt x="254" y="145"/>
                    <a:pt x="248" y="165"/>
                    <a:pt x="254" y="186"/>
                  </a:cubicBezTo>
                  <a:cubicBezTo>
                    <a:pt x="261" y="210"/>
                    <a:pt x="271" y="236"/>
                    <a:pt x="284" y="257"/>
                  </a:cubicBezTo>
                  <a:cubicBezTo>
                    <a:pt x="291" y="266"/>
                    <a:pt x="298" y="275"/>
                    <a:pt x="304" y="285"/>
                  </a:cubicBezTo>
                  <a:cubicBezTo>
                    <a:pt x="309" y="293"/>
                    <a:pt x="316" y="301"/>
                    <a:pt x="304" y="304"/>
                  </a:cubicBezTo>
                  <a:cubicBezTo>
                    <a:pt x="285" y="309"/>
                    <a:pt x="276" y="290"/>
                    <a:pt x="258" y="288"/>
                  </a:cubicBezTo>
                  <a:cubicBezTo>
                    <a:pt x="238" y="286"/>
                    <a:pt x="218" y="279"/>
                    <a:pt x="207" y="261"/>
                  </a:cubicBezTo>
                  <a:cubicBezTo>
                    <a:pt x="201" y="250"/>
                    <a:pt x="199" y="241"/>
                    <a:pt x="188" y="235"/>
                  </a:cubicBezTo>
                  <a:cubicBezTo>
                    <a:pt x="178" y="230"/>
                    <a:pt x="166" y="230"/>
                    <a:pt x="161" y="222"/>
                  </a:cubicBezTo>
                  <a:cubicBezTo>
                    <a:pt x="159" y="218"/>
                    <a:pt x="158" y="214"/>
                    <a:pt x="154" y="210"/>
                  </a:cubicBezTo>
                  <a:cubicBezTo>
                    <a:pt x="150" y="206"/>
                    <a:pt x="144" y="205"/>
                    <a:pt x="139" y="202"/>
                  </a:cubicBezTo>
                  <a:cubicBezTo>
                    <a:pt x="133" y="199"/>
                    <a:pt x="128" y="196"/>
                    <a:pt x="122" y="193"/>
                  </a:cubicBezTo>
                  <a:cubicBezTo>
                    <a:pt x="117" y="191"/>
                    <a:pt x="110" y="191"/>
                    <a:pt x="105" y="187"/>
                  </a:cubicBezTo>
                  <a:cubicBezTo>
                    <a:pt x="100" y="183"/>
                    <a:pt x="95" y="169"/>
                    <a:pt x="99" y="163"/>
                  </a:cubicBezTo>
                  <a:cubicBezTo>
                    <a:pt x="103" y="158"/>
                    <a:pt x="131" y="162"/>
                    <a:pt x="136" y="156"/>
                  </a:cubicBezTo>
                  <a:cubicBezTo>
                    <a:pt x="115" y="141"/>
                    <a:pt x="84" y="93"/>
                    <a:pt x="54" y="97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60" name="Freeform 184"/>
            <p:cNvSpPr>
              <a:spLocks/>
            </p:cNvSpPr>
            <p:nvPr/>
          </p:nvSpPr>
          <p:spPr bwMode="auto">
            <a:xfrm>
              <a:off x="3157" y="702"/>
              <a:ext cx="147" cy="161"/>
            </a:xfrm>
            <a:custGeom>
              <a:avLst/>
              <a:gdLst>
                <a:gd name="T0" fmla="*/ 110 w 118"/>
                <a:gd name="T1" fmla="*/ 0 h 121"/>
                <a:gd name="T2" fmla="*/ 498 w 118"/>
                <a:gd name="T3" fmla="*/ 1339 h 121"/>
                <a:gd name="T4" fmla="*/ 841 w 118"/>
                <a:gd name="T5" fmla="*/ 1591 h 121"/>
                <a:gd name="T6" fmla="*/ 1245 w 118"/>
                <a:gd name="T7" fmla="*/ 1675 h 121"/>
                <a:gd name="T8" fmla="*/ 1212 w 118"/>
                <a:gd name="T9" fmla="*/ 2523 h 121"/>
                <a:gd name="T10" fmla="*/ 472 w 118"/>
                <a:gd name="T11" fmla="*/ 2259 h 121"/>
                <a:gd name="T12" fmla="*/ 120 w 118"/>
                <a:gd name="T13" fmla="*/ 1477 h 121"/>
                <a:gd name="T14" fmla="*/ 149 w 118"/>
                <a:gd name="T15" fmla="*/ 1160 h 121"/>
                <a:gd name="T16" fmla="*/ 0 w 118"/>
                <a:gd name="T17" fmla="*/ 269 h 1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8"/>
                <a:gd name="T28" fmla="*/ 0 h 121"/>
                <a:gd name="T29" fmla="*/ 118 w 118"/>
                <a:gd name="T30" fmla="*/ 121 h 1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8" h="121">
                  <a:moveTo>
                    <a:pt x="10" y="0"/>
                  </a:moveTo>
                  <a:cubicBezTo>
                    <a:pt x="0" y="13"/>
                    <a:pt x="34" y="51"/>
                    <a:pt x="44" y="58"/>
                  </a:cubicBezTo>
                  <a:cubicBezTo>
                    <a:pt x="53" y="65"/>
                    <a:pt x="65" y="68"/>
                    <a:pt x="75" y="69"/>
                  </a:cubicBezTo>
                  <a:cubicBezTo>
                    <a:pt x="82" y="70"/>
                    <a:pt x="105" y="68"/>
                    <a:pt x="111" y="72"/>
                  </a:cubicBezTo>
                  <a:cubicBezTo>
                    <a:pt x="118" y="77"/>
                    <a:pt x="114" y="102"/>
                    <a:pt x="108" y="109"/>
                  </a:cubicBezTo>
                  <a:cubicBezTo>
                    <a:pt x="96" y="121"/>
                    <a:pt x="54" y="105"/>
                    <a:pt x="42" y="98"/>
                  </a:cubicBezTo>
                  <a:cubicBezTo>
                    <a:pt x="27" y="89"/>
                    <a:pt x="21" y="77"/>
                    <a:pt x="11" y="64"/>
                  </a:cubicBezTo>
                  <a:cubicBezTo>
                    <a:pt x="5" y="58"/>
                    <a:pt x="16" y="60"/>
                    <a:pt x="14" y="50"/>
                  </a:cubicBezTo>
                  <a:cubicBezTo>
                    <a:pt x="13" y="43"/>
                    <a:pt x="3" y="20"/>
                    <a:pt x="0" y="12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61" name="Freeform 185"/>
            <p:cNvSpPr>
              <a:spLocks/>
            </p:cNvSpPr>
            <p:nvPr/>
          </p:nvSpPr>
          <p:spPr bwMode="auto">
            <a:xfrm>
              <a:off x="2813" y="253"/>
              <a:ext cx="60" cy="31"/>
            </a:xfrm>
            <a:custGeom>
              <a:avLst/>
              <a:gdLst>
                <a:gd name="T0" fmla="*/ 561 w 48"/>
                <a:gd name="T1" fmla="*/ 0 h 23"/>
                <a:gd name="T2" fmla="*/ 119 w 48"/>
                <a:gd name="T3" fmla="*/ 98 h 23"/>
                <a:gd name="T4" fmla="*/ 0 w 48"/>
                <a:gd name="T5" fmla="*/ 625 h 23"/>
                <a:gd name="T6" fmla="*/ 0 60000 65536"/>
                <a:gd name="T7" fmla="*/ 0 60000 65536"/>
                <a:gd name="T8" fmla="*/ 0 60000 65536"/>
                <a:gd name="T9" fmla="*/ 0 w 48"/>
                <a:gd name="T10" fmla="*/ 0 h 23"/>
                <a:gd name="T11" fmla="*/ 48 w 48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3">
                  <a:moveTo>
                    <a:pt x="48" y="0"/>
                  </a:moveTo>
                  <a:cubicBezTo>
                    <a:pt x="34" y="0"/>
                    <a:pt x="17" y="4"/>
                    <a:pt x="10" y="4"/>
                  </a:cubicBezTo>
                  <a:cubicBezTo>
                    <a:pt x="4" y="6"/>
                    <a:pt x="0" y="14"/>
                    <a:pt x="0" y="23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62" name="Freeform 186"/>
            <p:cNvSpPr>
              <a:spLocks/>
            </p:cNvSpPr>
            <p:nvPr/>
          </p:nvSpPr>
          <p:spPr bwMode="auto">
            <a:xfrm>
              <a:off x="2822" y="196"/>
              <a:ext cx="76" cy="28"/>
            </a:xfrm>
            <a:custGeom>
              <a:avLst/>
              <a:gdLst>
                <a:gd name="T0" fmla="*/ 684 w 61"/>
                <a:gd name="T1" fmla="*/ 268 h 21"/>
                <a:gd name="T2" fmla="*/ 183 w 61"/>
                <a:gd name="T3" fmla="*/ 0 h 21"/>
                <a:gd name="T4" fmla="*/ 0 w 61"/>
                <a:gd name="T5" fmla="*/ 491 h 21"/>
                <a:gd name="T6" fmla="*/ 0 60000 65536"/>
                <a:gd name="T7" fmla="*/ 0 60000 65536"/>
                <a:gd name="T8" fmla="*/ 0 60000 65536"/>
                <a:gd name="T9" fmla="*/ 0 w 61"/>
                <a:gd name="T10" fmla="*/ 0 h 21"/>
                <a:gd name="T11" fmla="*/ 61 w 61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21">
                  <a:moveTo>
                    <a:pt x="61" y="11"/>
                  </a:moveTo>
                  <a:cubicBezTo>
                    <a:pt x="41" y="7"/>
                    <a:pt x="23" y="3"/>
                    <a:pt x="16" y="0"/>
                  </a:cubicBezTo>
                  <a:cubicBezTo>
                    <a:pt x="7" y="1"/>
                    <a:pt x="1" y="11"/>
                    <a:pt x="0" y="21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63" name="Freeform 187"/>
            <p:cNvSpPr>
              <a:spLocks/>
            </p:cNvSpPr>
            <p:nvPr/>
          </p:nvSpPr>
          <p:spPr bwMode="auto">
            <a:xfrm>
              <a:off x="2807" y="191"/>
              <a:ext cx="91" cy="115"/>
            </a:xfrm>
            <a:custGeom>
              <a:avLst/>
              <a:gdLst>
                <a:gd name="T0" fmla="*/ 821 w 73"/>
                <a:gd name="T1" fmla="*/ 238 h 87"/>
                <a:gd name="T2" fmla="*/ 322 w 73"/>
                <a:gd name="T3" fmla="*/ 0 h 87"/>
                <a:gd name="T4" fmla="*/ 187 w 73"/>
                <a:gd name="T5" fmla="*/ 776 h 87"/>
                <a:gd name="T6" fmla="*/ 595 w 73"/>
                <a:gd name="T7" fmla="*/ 961 h 87"/>
                <a:gd name="T8" fmla="*/ 172 w 73"/>
                <a:gd name="T9" fmla="*/ 993 h 87"/>
                <a:gd name="T10" fmla="*/ 196 w 73"/>
                <a:gd name="T11" fmla="*/ 1823 h 87"/>
                <a:gd name="T12" fmla="*/ 821 w 73"/>
                <a:gd name="T13" fmla="*/ 1878 h 87"/>
                <a:gd name="T14" fmla="*/ 821 w 73"/>
                <a:gd name="T15" fmla="*/ 238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3" y="7"/>
                    <a:pt x="35" y="2"/>
                    <a:pt x="28" y="0"/>
                  </a:cubicBezTo>
                  <a:cubicBezTo>
                    <a:pt x="14" y="1"/>
                    <a:pt x="6" y="26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2" y="46"/>
                    <a:pt x="15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4" y="86"/>
                    <a:pt x="56" y="87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64" name="Freeform 188"/>
            <p:cNvSpPr>
              <a:spLocks/>
            </p:cNvSpPr>
            <p:nvPr/>
          </p:nvSpPr>
          <p:spPr bwMode="auto">
            <a:xfrm>
              <a:off x="3043" y="-3"/>
              <a:ext cx="406" cy="643"/>
            </a:xfrm>
            <a:custGeom>
              <a:avLst/>
              <a:gdLst>
                <a:gd name="T0" fmla="*/ 2786 w 327"/>
                <a:gd name="T1" fmla="*/ 1552 h 485"/>
                <a:gd name="T2" fmla="*/ 2592 w 327"/>
                <a:gd name="T3" fmla="*/ 1236 h 485"/>
                <a:gd name="T4" fmla="*/ 2612 w 327"/>
                <a:gd name="T5" fmla="*/ 770 h 485"/>
                <a:gd name="T6" fmla="*/ 2260 w 327"/>
                <a:gd name="T7" fmla="*/ 464 h 485"/>
                <a:gd name="T8" fmla="*/ 2123 w 327"/>
                <a:gd name="T9" fmla="*/ 842 h 485"/>
                <a:gd name="T10" fmla="*/ 2097 w 327"/>
                <a:gd name="T11" fmla="*/ 265 h 485"/>
                <a:gd name="T12" fmla="*/ 1737 w 327"/>
                <a:gd name="T13" fmla="*/ 216 h 485"/>
                <a:gd name="T14" fmla="*/ 1466 w 327"/>
                <a:gd name="T15" fmla="*/ 1083 h 485"/>
                <a:gd name="T16" fmla="*/ 1336 w 327"/>
                <a:gd name="T17" fmla="*/ 552 h 485"/>
                <a:gd name="T18" fmla="*/ 951 w 327"/>
                <a:gd name="T19" fmla="*/ 766 h 485"/>
                <a:gd name="T20" fmla="*/ 893 w 327"/>
                <a:gd name="T21" fmla="*/ 1480 h 485"/>
                <a:gd name="T22" fmla="*/ 817 w 327"/>
                <a:gd name="T23" fmla="*/ 1698 h 485"/>
                <a:gd name="T24" fmla="*/ 32 w 327"/>
                <a:gd name="T25" fmla="*/ 5038 h 485"/>
                <a:gd name="T26" fmla="*/ 135 w 327"/>
                <a:gd name="T27" fmla="*/ 7732 h 485"/>
                <a:gd name="T28" fmla="*/ 138 w 327"/>
                <a:gd name="T29" fmla="*/ 7769 h 485"/>
                <a:gd name="T30" fmla="*/ 441 w 327"/>
                <a:gd name="T31" fmla="*/ 8713 h 485"/>
                <a:gd name="T32" fmla="*/ 473 w 327"/>
                <a:gd name="T33" fmla="*/ 9786 h 485"/>
                <a:gd name="T34" fmla="*/ 441 w 327"/>
                <a:gd name="T35" fmla="*/ 9721 h 485"/>
                <a:gd name="T36" fmla="*/ 1162 w 327"/>
                <a:gd name="T37" fmla="*/ 10651 h 485"/>
                <a:gd name="T38" fmla="*/ 1181 w 327"/>
                <a:gd name="T39" fmla="*/ 10638 h 485"/>
                <a:gd name="T40" fmla="*/ 1181 w 327"/>
                <a:gd name="T41" fmla="*/ 9634 h 485"/>
                <a:gd name="T42" fmla="*/ 1428 w 327"/>
                <a:gd name="T43" fmla="*/ 7215 h 485"/>
                <a:gd name="T44" fmla="*/ 1576 w 327"/>
                <a:gd name="T45" fmla="*/ 6357 h 485"/>
                <a:gd name="T46" fmla="*/ 1576 w 327"/>
                <a:gd name="T47" fmla="*/ 6357 h 485"/>
                <a:gd name="T48" fmla="*/ 1576 w 327"/>
                <a:gd name="T49" fmla="*/ 6357 h 485"/>
                <a:gd name="T50" fmla="*/ 1537 w 327"/>
                <a:gd name="T51" fmla="*/ 5860 h 485"/>
                <a:gd name="T52" fmla="*/ 1513 w 327"/>
                <a:gd name="T53" fmla="*/ 5831 h 485"/>
                <a:gd name="T54" fmla="*/ 1792 w 327"/>
                <a:gd name="T55" fmla="*/ 3617 h 485"/>
                <a:gd name="T56" fmla="*/ 1793 w 327"/>
                <a:gd name="T57" fmla="*/ 3646 h 485"/>
                <a:gd name="T58" fmla="*/ 2157 w 327"/>
                <a:gd name="T59" fmla="*/ 3756 h 485"/>
                <a:gd name="T60" fmla="*/ 2157 w 327"/>
                <a:gd name="T61" fmla="*/ 3756 h 485"/>
                <a:gd name="T62" fmla="*/ 2172 w 327"/>
                <a:gd name="T63" fmla="*/ 3756 h 485"/>
                <a:gd name="T64" fmla="*/ 2640 w 327"/>
                <a:gd name="T65" fmla="*/ 3698 h 485"/>
                <a:gd name="T66" fmla="*/ 3534 w 327"/>
                <a:gd name="T67" fmla="*/ 3696 h 485"/>
                <a:gd name="T68" fmla="*/ 2786 w 327"/>
                <a:gd name="T69" fmla="*/ 1552 h 4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7"/>
                <a:gd name="T106" fmla="*/ 0 h 485"/>
                <a:gd name="T107" fmla="*/ 327 w 327"/>
                <a:gd name="T108" fmla="*/ 485 h 4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7" h="485">
                  <a:moveTo>
                    <a:pt x="258" y="70"/>
                  </a:moveTo>
                  <a:cubicBezTo>
                    <a:pt x="254" y="68"/>
                    <a:pt x="241" y="59"/>
                    <a:pt x="240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9"/>
                    <a:pt x="220" y="3"/>
                    <a:pt x="209" y="20"/>
                  </a:cubicBezTo>
                  <a:cubicBezTo>
                    <a:pt x="206" y="25"/>
                    <a:pt x="204" y="28"/>
                    <a:pt x="196" y="38"/>
                  </a:cubicBezTo>
                  <a:cubicBezTo>
                    <a:pt x="196" y="38"/>
                    <a:pt x="197" y="15"/>
                    <a:pt x="194" y="12"/>
                  </a:cubicBezTo>
                  <a:cubicBezTo>
                    <a:pt x="185" y="0"/>
                    <a:pt x="167" y="3"/>
                    <a:pt x="161" y="10"/>
                  </a:cubicBezTo>
                  <a:cubicBezTo>
                    <a:pt x="156" y="16"/>
                    <a:pt x="160" y="47"/>
                    <a:pt x="135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6"/>
                    <a:pt x="88" y="34"/>
                  </a:cubicBezTo>
                  <a:cubicBezTo>
                    <a:pt x="87" y="45"/>
                    <a:pt x="86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9"/>
                    <a:pt x="3" y="165"/>
                    <a:pt x="3" y="226"/>
                  </a:cubicBezTo>
                  <a:cubicBezTo>
                    <a:pt x="3" y="251"/>
                    <a:pt x="0" y="302"/>
                    <a:pt x="12" y="348"/>
                  </a:cubicBezTo>
                  <a:cubicBezTo>
                    <a:pt x="13" y="349"/>
                    <a:pt x="13" y="349"/>
                    <a:pt x="13" y="349"/>
                  </a:cubicBezTo>
                  <a:cubicBezTo>
                    <a:pt x="21" y="362"/>
                    <a:pt x="28" y="377"/>
                    <a:pt x="41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7"/>
                  </a:cubicBezTo>
                  <a:cubicBezTo>
                    <a:pt x="63" y="462"/>
                    <a:pt x="95" y="485"/>
                    <a:pt x="107" y="479"/>
                  </a:cubicBezTo>
                  <a:cubicBezTo>
                    <a:pt x="108" y="479"/>
                    <a:pt x="108" y="478"/>
                    <a:pt x="109" y="478"/>
                  </a:cubicBezTo>
                  <a:cubicBezTo>
                    <a:pt x="109" y="433"/>
                    <a:pt x="109" y="433"/>
                    <a:pt x="109" y="433"/>
                  </a:cubicBezTo>
                  <a:cubicBezTo>
                    <a:pt x="110" y="399"/>
                    <a:pt x="117" y="359"/>
                    <a:pt x="132" y="324"/>
                  </a:cubicBezTo>
                  <a:cubicBezTo>
                    <a:pt x="140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50" y="272"/>
                    <a:pt x="147" y="266"/>
                    <a:pt x="142" y="263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5" y="168"/>
                    <a:pt x="200" y="169"/>
                  </a:cubicBezTo>
                  <a:cubicBezTo>
                    <a:pt x="200" y="169"/>
                    <a:pt x="200" y="169"/>
                    <a:pt x="200" y="169"/>
                  </a:cubicBezTo>
                  <a:cubicBezTo>
                    <a:pt x="201" y="169"/>
                    <a:pt x="201" y="169"/>
                    <a:pt x="201" y="169"/>
                  </a:cubicBezTo>
                  <a:cubicBezTo>
                    <a:pt x="212" y="169"/>
                    <a:pt x="227" y="168"/>
                    <a:pt x="245" y="167"/>
                  </a:cubicBezTo>
                  <a:cubicBezTo>
                    <a:pt x="269" y="165"/>
                    <a:pt x="298" y="165"/>
                    <a:pt x="327" y="166"/>
                  </a:cubicBezTo>
                  <a:cubicBezTo>
                    <a:pt x="316" y="126"/>
                    <a:pt x="294" y="92"/>
                    <a:pt x="258" y="7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65" name="Freeform 189"/>
            <p:cNvSpPr>
              <a:spLocks/>
            </p:cNvSpPr>
            <p:nvPr/>
          </p:nvSpPr>
          <p:spPr bwMode="auto">
            <a:xfrm>
              <a:off x="2935" y="592"/>
              <a:ext cx="657" cy="563"/>
            </a:xfrm>
            <a:custGeom>
              <a:avLst/>
              <a:gdLst>
                <a:gd name="T0" fmla="*/ 2 w 529"/>
                <a:gd name="T1" fmla="*/ 0 h 425"/>
                <a:gd name="T2" fmla="*/ 2 w 529"/>
                <a:gd name="T3" fmla="*/ 0 h 425"/>
                <a:gd name="T4" fmla="*/ 2 w 529"/>
                <a:gd name="T5" fmla="*/ 1 h 425"/>
                <a:gd name="T6" fmla="*/ 754 w 529"/>
                <a:gd name="T7" fmla="*/ 3415 h 425"/>
                <a:gd name="T8" fmla="*/ 927 w 529"/>
                <a:gd name="T9" fmla="*/ 4654 h 425"/>
                <a:gd name="T10" fmla="*/ 3625 w 529"/>
                <a:gd name="T11" fmla="*/ 8620 h 425"/>
                <a:gd name="T12" fmla="*/ 5732 w 529"/>
                <a:gd name="T13" fmla="*/ 8241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9"/>
                <a:gd name="T22" fmla="*/ 0 h 425"/>
                <a:gd name="T23" fmla="*/ 529 w 529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9" h="42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0" y="41"/>
                    <a:pt x="32" y="132"/>
                    <a:pt x="69" y="155"/>
                  </a:cubicBezTo>
                  <a:cubicBezTo>
                    <a:pt x="102" y="175"/>
                    <a:pt x="70" y="182"/>
                    <a:pt x="85" y="211"/>
                  </a:cubicBezTo>
                  <a:cubicBezTo>
                    <a:pt x="103" y="246"/>
                    <a:pt x="188" y="355"/>
                    <a:pt x="334" y="391"/>
                  </a:cubicBezTo>
                  <a:cubicBezTo>
                    <a:pt x="472" y="425"/>
                    <a:pt x="503" y="387"/>
                    <a:pt x="529" y="374"/>
                  </a:cubicBezTo>
                </a:path>
              </a:pathLst>
            </a:custGeom>
            <a:noFill/>
            <a:ln w="7938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66" name="Freeform 190"/>
            <p:cNvSpPr>
              <a:spLocks/>
            </p:cNvSpPr>
            <p:nvPr/>
          </p:nvSpPr>
          <p:spPr bwMode="auto">
            <a:xfrm>
              <a:off x="2926" y="484"/>
              <a:ext cx="394" cy="161"/>
            </a:xfrm>
            <a:custGeom>
              <a:avLst/>
              <a:gdLst>
                <a:gd name="T0" fmla="*/ 3470 w 317"/>
                <a:gd name="T1" fmla="*/ 511 h 122"/>
                <a:gd name="T2" fmla="*/ 3003 w 317"/>
                <a:gd name="T3" fmla="*/ 65 h 122"/>
                <a:gd name="T4" fmla="*/ 2446 w 317"/>
                <a:gd name="T5" fmla="*/ 236 h 122"/>
                <a:gd name="T6" fmla="*/ 2424 w 317"/>
                <a:gd name="T7" fmla="*/ 265 h 122"/>
                <a:gd name="T8" fmla="*/ 2389 w 317"/>
                <a:gd name="T9" fmla="*/ 1186 h 122"/>
                <a:gd name="T10" fmla="*/ 2202 w 317"/>
                <a:gd name="T11" fmla="*/ 2457 h 122"/>
                <a:gd name="T12" fmla="*/ 1378 w 317"/>
                <a:gd name="T13" fmla="*/ 1292 h 122"/>
                <a:gd name="T14" fmla="*/ 1366 w 317"/>
                <a:gd name="T15" fmla="*/ 1263 h 122"/>
                <a:gd name="T16" fmla="*/ 664 w 317"/>
                <a:gd name="T17" fmla="*/ 889 h 122"/>
                <a:gd name="T18" fmla="*/ 0 w 317"/>
                <a:gd name="T19" fmla="*/ 1919 h 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7"/>
                <a:gd name="T31" fmla="*/ 0 h 122"/>
                <a:gd name="T32" fmla="*/ 317 w 317"/>
                <a:gd name="T33" fmla="*/ 122 h 1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7" h="122">
                  <a:moveTo>
                    <a:pt x="317" y="24"/>
                  </a:moveTo>
                  <a:cubicBezTo>
                    <a:pt x="308" y="12"/>
                    <a:pt x="293" y="7"/>
                    <a:pt x="274" y="3"/>
                  </a:cubicBezTo>
                  <a:cubicBezTo>
                    <a:pt x="256" y="0"/>
                    <a:pt x="237" y="3"/>
                    <a:pt x="224" y="11"/>
                  </a:cubicBezTo>
                  <a:cubicBezTo>
                    <a:pt x="223" y="11"/>
                    <a:pt x="222" y="12"/>
                    <a:pt x="222" y="13"/>
                  </a:cubicBezTo>
                  <a:cubicBezTo>
                    <a:pt x="218" y="19"/>
                    <a:pt x="221" y="33"/>
                    <a:pt x="218" y="56"/>
                  </a:cubicBezTo>
                  <a:cubicBezTo>
                    <a:pt x="216" y="76"/>
                    <a:pt x="220" y="105"/>
                    <a:pt x="201" y="116"/>
                  </a:cubicBezTo>
                  <a:cubicBezTo>
                    <a:pt x="187" y="122"/>
                    <a:pt x="146" y="91"/>
                    <a:pt x="126" y="61"/>
                  </a:cubicBezTo>
                  <a:cubicBezTo>
                    <a:pt x="126" y="61"/>
                    <a:pt x="126" y="61"/>
                    <a:pt x="125" y="60"/>
                  </a:cubicBezTo>
                  <a:cubicBezTo>
                    <a:pt x="101" y="36"/>
                    <a:pt x="90" y="35"/>
                    <a:pt x="61" y="42"/>
                  </a:cubicBezTo>
                  <a:cubicBezTo>
                    <a:pt x="29" y="51"/>
                    <a:pt x="5" y="70"/>
                    <a:pt x="0" y="91"/>
                  </a:cubicBezTo>
                </a:path>
              </a:pathLst>
            </a:custGeom>
            <a:noFill/>
            <a:ln w="7938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67" name="Freeform 191"/>
            <p:cNvSpPr>
              <a:spLocks/>
            </p:cNvSpPr>
            <p:nvPr/>
          </p:nvSpPr>
          <p:spPr bwMode="auto">
            <a:xfrm>
              <a:off x="3311" y="620"/>
              <a:ext cx="202" cy="387"/>
            </a:xfrm>
            <a:custGeom>
              <a:avLst/>
              <a:gdLst>
                <a:gd name="T0" fmla="*/ 77 w 162"/>
                <a:gd name="T1" fmla="*/ 761 h 292"/>
                <a:gd name="T2" fmla="*/ 138 w 162"/>
                <a:gd name="T3" fmla="*/ 1081 h 292"/>
                <a:gd name="T4" fmla="*/ 214 w 162"/>
                <a:gd name="T5" fmla="*/ 1443 h 292"/>
                <a:gd name="T6" fmla="*/ 261 w 162"/>
                <a:gd name="T7" fmla="*/ 1696 h 292"/>
                <a:gd name="T8" fmla="*/ 415 w 162"/>
                <a:gd name="T9" fmla="*/ 2317 h 292"/>
                <a:gd name="T10" fmla="*/ 536 w 162"/>
                <a:gd name="T11" fmla="*/ 2779 h 292"/>
                <a:gd name="T12" fmla="*/ 550 w 162"/>
                <a:gd name="T13" fmla="*/ 2979 h 292"/>
                <a:gd name="T14" fmla="*/ 630 w 162"/>
                <a:gd name="T15" fmla="*/ 3397 h 292"/>
                <a:gd name="T16" fmla="*/ 762 w 162"/>
                <a:gd name="T17" fmla="*/ 3956 h 292"/>
                <a:gd name="T18" fmla="*/ 774 w 162"/>
                <a:gd name="T19" fmla="*/ 4032 h 292"/>
                <a:gd name="T20" fmla="*/ 786 w 162"/>
                <a:gd name="T21" fmla="*/ 4151 h 292"/>
                <a:gd name="T22" fmla="*/ 894 w 162"/>
                <a:gd name="T23" fmla="*/ 4513 h 292"/>
                <a:gd name="T24" fmla="*/ 1039 w 162"/>
                <a:gd name="T25" fmla="*/ 5168 h 292"/>
                <a:gd name="T26" fmla="*/ 1065 w 162"/>
                <a:gd name="T27" fmla="*/ 5344 h 292"/>
                <a:gd name="T28" fmla="*/ 1145 w 162"/>
                <a:gd name="T29" fmla="*/ 5594 h 292"/>
                <a:gd name="T30" fmla="*/ 1234 w 162"/>
                <a:gd name="T31" fmla="*/ 5847 h 292"/>
                <a:gd name="T32" fmla="*/ 1328 w 162"/>
                <a:gd name="T33" fmla="*/ 6053 h 292"/>
                <a:gd name="T34" fmla="*/ 1367 w 162"/>
                <a:gd name="T35" fmla="*/ 6159 h 292"/>
                <a:gd name="T36" fmla="*/ 1839 w 162"/>
                <a:gd name="T37" fmla="*/ 6464 h 292"/>
                <a:gd name="T38" fmla="*/ 1839 w 162"/>
                <a:gd name="T39" fmla="*/ 6464 h 292"/>
                <a:gd name="T40" fmla="*/ 1419 w 162"/>
                <a:gd name="T41" fmla="*/ 6118 h 292"/>
                <a:gd name="T42" fmla="*/ 1367 w 162"/>
                <a:gd name="T43" fmla="*/ 5967 h 292"/>
                <a:gd name="T44" fmla="*/ 1279 w 162"/>
                <a:gd name="T45" fmla="*/ 5767 h 292"/>
                <a:gd name="T46" fmla="*/ 1185 w 162"/>
                <a:gd name="T47" fmla="*/ 5539 h 292"/>
                <a:gd name="T48" fmla="*/ 1115 w 162"/>
                <a:gd name="T49" fmla="*/ 5317 h 292"/>
                <a:gd name="T50" fmla="*/ 1096 w 162"/>
                <a:gd name="T51" fmla="*/ 5129 h 292"/>
                <a:gd name="T52" fmla="*/ 936 w 162"/>
                <a:gd name="T53" fmla="*/ 4451 h 292"/>
                <a:gd name="T54" fmla="*/ 833 w 162"/>
                <a:gd name="T55" fmla="*/ 4126 h 292"/>
                <a:gd name="T56" fmla="*/ 823 w 162"/>
                <a:gd name="T57" fmla="*/ 4012 h 292"/>
                <a:gd name="T58" fmla="*/ 819 w 162"/>
                <a:gd name="T59" fmla="*/ 3926 h 292"/>
                <a:gd name="T60" fmla="*/ 685 w 162"/>
                <a:gd name="T61" fmla="*/ 3332 h 292"/>
                <a:gd name="T62" fmla="*/ 611 w 162"/>
                <a:gd name="T63" fmla="*/ 2942 h 292"/>
                <a:gd name="T64" fmla="*/ 590 w 162"/>
                <a:gd name="T65" fmla="*/ 2742 h 292"/>
                <a:gd name="T66" fmla="*/ 471 w 162"/>
                <a:gd name="T67" fmla="*/ 2252 h 292"/>
                <a:gd name="T68" fmla="*/ 322 w 162"/>
                <a:gd name="T69" fmla="*/ 1696 h 292"/>
                <a:gd name="T70" fmla="*/ 261 w 162"/>
                <a:gd name="T71" fmla="*/ 1394 h 292"/>
                <a:gd name="T72" fmla="*/ 187 w 162"/>
                <a:gd name="T73" fmla="*/ 1080 h 292"/>
                <a:gd name="T74" fmla="*/ 138 w 162"/>
                <a:gd name="T75" fmla="*/ 702 h 292"/>
                <a:gd name="T76" fmla="*/ 2 w 162"/>
                <a:gd name="T77" fmla="*/ 0 h 292"/>
                <a:gd name="T78" fmla="*/ 2 w 162"/>
                <a:gd name="T79" fmla="*/ 0 h 292"/>
                <a:gd name="T80" fmla="*/ 77 w 162"/>
                <a:gd name="T81" fmla="*/ 761 h 2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2"/>
                <a:gd name="T124" fmla="*/ 0 h 292"/>
                <a:gd name="T125" fmla="*/ 162 w 162"/>
                <a:gd name="T126" fmla="*/ 292 h 2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2" h="292">
                  <a:moveTo>
                    <a:pt x="7" y="34"/>
                  </a:moveTo>
                  <a:cubicBezTo>
                    <a:pt x="9" y="38"/>
                    <a:pt x="11" y="43"/>
                    <a:pt x="12" y="49"/>
                  </a:cubicBezTo>
                  <a:cubicBezTo>
                    <a:pt x="14" y="59"/>
                    <a:pt x="17" y="63"/>
                    <a:pt x="19" y="66"/>
                  </a:cubicBezTo>
                  <a:cubicBezTo>
                    <a:pt x="22" y="68"/>
                    <a:pt x="23" y="70"/>
                    <a:pt x="23" y="76"/>
                  </a:cubicBezTo>
                  <a:cubicBezTo>
                    <a:pt x="24" y="84"/>
                    <a:pt x="30" y="95"/>
                    <a:pt x="37" y="105"/>
                  </a:cubicBezTo>
                  <a:cubicBezTo>
                    <a:pt x="41" y="112"/>
                    <a:pt x="46" y="120"/>
                    <a:pt x="47" y="125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50" y="138"/>
                    <a:pt x="50" y="142"/>
                    <a:pt x="56" y="153"/>
                  </a:cubicBezTo>
                  <a:cubicBezTo>
                    <a:pt x="63" y="166"/>
                    <a:pt x="65" y="171"/>
                    <a:pt x="67" y="179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70" y="187"/>
                    <a:pt x="70" y="187"/>
                    <a:pt x="70" y="187"/>
                  </a:cubicBezTo>
                  <a:cubicBezTo>
                    <a:pt x="71" y="193"/>
                    <a:pt x="72" y="195"/>
                    <a:pt x="79" y="204"/>
                  </a:cubicBezTo>
                  <a:cubicBezTo>
                    <a:pt x="85" y="212"/>
                    <a:pt x="88" y="223"/>
                    <a:pt x="92" y="233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96" y="248"/>
                    <a:pt x="98" y="250"/>
                    <a:pt x="101" y="253"/>
                  </a:cubicBezTo>
                  <a:cubicBezTo>
                    <a:pt x="103" y="255"/>
                    <a:pt x="105" y="257"/>
                    <a:pt x="109" y="263"/>
                  </a:cubicBezTo>
                  <a:cubicBezTo>
                    <a:pt x="113" y="270"/>
                    <a:pt x="116" y="272"/>
                    <a:pt x="117" y="273"/>
                  </a:cubicBezTo>
                  <a:cubicBezTo>
                    <a:pt x="118" y="274"/>
                    <a:pt x="119" y="275"/>
                    <a:pt x="120" y="278"/>
                  </a:cubicBezTo>
                  <a:cubicBezTo>
                    <a:pt x="124" y="289"/>
                    <a:pt x="152" y="292"/>
                    <a:pt x="162" y="291"/>
                  </a:cubicBezTo>
                  <a:cubicBezTo>
                    <a:pt x="162" y="291"/>
                    <a:pt x="162" y="291"/>
                    <a:pt x="162" y="291"/>
                  </a:cubicBezTo>
                  <a:cubicBezTo>
                    <a:pt x="150" y="292"/>
                    <a:pt x="127" y="283"/>
                    <a:pt x="125" y="276"/>
                  </a:cubicBezTo>
                  <a:cubicBezTo>
                    <a:pt x="123" y="272"/>
                    <a:pt x="122" y="271"/>
                    <a:pt x="120" y="269"/>
                  </a:cubicBezTo>
                  <a:cubicBezTo>
                    <a:pt x="119" y="268"/>
                    <a:pt x="117" y="267"/>
                    <a:pt x="113" y="260"/>
                  </a:cubicBezTo>
                  <a:cubicBezTo>
                    <a:pt x="109" y="254"/>
                    <a:pt x="107" y="252"/>
                    <a:pt x="105" y="250"/>
                  </a:cubicBezTo>
                  <a:cubicBezTo>
                    <a:pt x="102" y="247"/>
                    <a:pt x="101" y="246"/>
                    <a:pt x="99" y="240"/>
                  </a:cubicBezTo>
                  <a:cubicBezTo>
                    <a:pt x="96" y="232"/>
                    <a:pt x="96" y="232"/>
                    <a:pt x="96" y="232"/>
                  </a:cubicBezTo>
                  <a:cubicBezTo>
                    <a:pt x="93" y="221"/>
                    <a:pt x="90" y="210"/>
                    <a:pt x="83" y="201"/>
                  </a:cubicBezTo>
                  <a:cubicBezTo>
                    <a:pt x="76" y="193"/>
                    <a:pt x="76" y="191"/>
                    <a:pt x="74" y="186"/>
                  </a:cubicBezTo>
                  <a:cubicBezTo>
                    <a:pt x="73" y="181"/>
                    <a:pt x="73" y="181"/>
                    <a:pt x="73" y="181"/>
                  </a:cubicBezTo>
                  <a:cubicBezTo>
                    <a:pt x="72" y="177"/>
                    <a:pt x="72" y="177"/>
                    <a:pt x="72" y="177"/>
                  </a:cubicBezTo>
                  <a:cubicBezTo>
                    <a:pt x="69" y="170"/>
                    <a:pt x="68" y="164"/>
                    <a:pt x="60" y="150"/>
                  </a:cubicBezTo>
                  <a:cubicBezTo>
                    <a:pt x="55" y="140"/>
                    <a:pt x="54" y="137"/>
                    <a:pt x="54" y="133"/>
                  </a:cubicBezTo>
                  <a:cubicBezTo>
                    <a:pt x="52" y="124"/>
                    <a:pt x="52" y="124"/>
                    <a:pt x="52" y="124"/>
                  </a:cubicBezTo>
                  <a:cubicBezTo>
                    <a:pt x="51" y="118"/>
                    <a:pt x="46" y="110"/>
                    <a:pt x="41" y="102"/>
                  </a:cubicBezTo>
                  <a:cubicBezTo>
                    <a:pt x="35" y="92"/>
                    <a:pt x="29" y="83"/>
                    <a:pt x="28" y="76"/>
                  </a:cubicBezTo>
                  <a:cubicBezTo>
                    <a:pt x="28" y="68"/>
                    <a:pt x="26" y="66"/>
                    <a:pt x="23" y="63"/>
                  </a:cubicBezTo>
                  <a:cubicBezTo>
                    <a:pt x="21" y="60"/>
                    <a:pt x="19" y="57"/>
                    <a:pt x="17" y="48"/>
                  </a:cubicBezTo>
                  <a:cubicBezTo>
                    <a:pt x="15" y="42"/>
                    <a:pt x="14" y="37"/>
                    <a:pt x="12" y="32"/>
                  </a:cubicBezTo>
                  <a:cubicBezTo>
                    <a:pt x="8" y="23"/>
                    <a:pt x="1" y="14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5"/>
                    <a:pt x="4" y="24"/>
                    <a:pt x="7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68" name="Freeform 192"/>
            <p:cNvSpPr>
              <a:spLocks/>
            </p:cNvSpPr>
            <p:nvPr/>
          </p:nvSpPr>
          <p:spPr bwMode="auto">
            <a:xfrm>
              <a:off x="3313" y="616"/>
              <a:ext cx="200" cy="391"/>
            </a:xfrm>
            <a:custGeom>
              <a:avLst/>
              <a:gdLst>
                <a:gd name="T0" fmla="*/ 96 w 161"/>
                <a:gd name="T1" fmla="*/ 702 h 295"/>
                <a:gd name="T2" fmla="*/ 184 w 161"/>
                <a:gd name="T3" fmla="*/ 1089 h 295"/>
                <a:gd name="T4" fmla="*/ 276 w 161"/>
                <a:gd name="T5" fmla="*/ 1443 h 295"/>
                <a:gd name="T6" fmla="*/ 302 w 161"/>
                <a:gd name="T7" fmla="*/ 1701 h 295"/>
                <a:gd name="T8" fmla="*/ 460 w 161"/>
                <a:gd name="T9" fmla="*/ 2321 h 295"/>
                <a:gd name="T10" fmla="*/ 571 w 161"/>
                <a:gd name="T11" fmla="*/ 2781 h 295"/>
                <a:gd name="T12" fmla="*/ 586 w 161"/>
                <a:gd name="T13" fmla="*/ 2981 h 295"/>
                <a:gd name="T14" fmla="*/ 662 w 161"/>
                <a:gd name="T15" fmla="*/ 3397 h 295"/>
                <a:gd name="T16" fmla="*/ 778 w 161"/>
                <a:gd name="T17" fmla="*/ 3962 h 295"/>
                <a:gd name="T18" fmla="*/ 794 w 161"/>
                <a:gd name="T19" fmla="*/ 4065 h 295"/>
                <a:gd name="T20" fmla="*/ 816 w 161"/>
                <a:gd name="T21" fmla="*/ 4162 h 295"/>
                <a:gd name="T22" fmla="*/ 907 w 161"/>
                <a:gd name="T23" fmla="*/ 4552 h 295"/>
                <a:gd name="T24" fmla="*/ 1051 w 161"/>
                <a:gd name="T25" fmla="*/ 5188 h 295"/>
                <a:gd name="T26" fmla="*/ 1076 w 161"/>
                <a:gd name="T27" fmla="*/ 5365 h 295"/>
                <a:gd name="T28" fmla="*/ 1153 w 161"/>
                <a:gd name="T29" fmla="*/ 5636 h 295"/>
                <a:gd name="T30" fmla="*/ 1242 w 161"/>
                <a:gd name="T31" fmla="*/ 5853 h 295"/>
                <a:gd name="T32" fmla="*/ 1335 w 161"/>
                <a:gd name="T33" fmla="*/ 6080 h 295"/>
                <a:gd name="T34" fmla="*/ 1359 w 161"/>
                <a:gd name="T35" fmla="*/ 6182 h 295"/>
                <a:gd name="T36" fmla="*/ 1748 w 161"/>
                <a:gd name="T37" fmla="*/ 6522 h 295"/>
                <a:gd name="T38" fmla="*/ 1748 w 161"/>
                <a:gd name="T39" fmla="*/ 6522 h 295"/>
                <a:gd name="T40" fmla="*/ 1407 w 161"/>
                <a:gd name="T41" fmla="*/ 6134 h 295"/>
                <a:gd name="T42" fmla="*/ 1359 w 161"/>
                <a:gd name="T43" fmla="*/ 6002 h 295"/>
                <a:gd name="T44" fmla="*/ 1287 w 161"/>
                <a:gd name="T45" fmla="*/ 5793 h 295"/>
                <a:gd name="T46" fmla="*/ 1196 w 161"/>
                <a:gd name="T47" fmla="*/ 5543 h 295"/>
                <a:gd name="T48" fmla="*/ 1127 w 161"/>
                <a:gd name="T49" fmla="*/ 5318 h 295"/>
                <a:gd name="T50" fmla="*/ 1094 w 161"/>
                <a:gd name="T51" fmla="*/ 5129 h 295"/>
                <a:gd name="T52" fmla="*/ 955 w 161"/>
                <a:gd name="T53" fmla="*/ 4485 h 295"/>
                <a:gd name="T54" fmla="*/ 865 w 161"/>
                <a:gd name="T55" fmla="*/ 4126 h 295"/>
                <a:gd name="T56" fmla="*/ 846 w 161"/>
                <a:gd name="T57" fmla="*/ 4012 h 295"/>
                <a:gd name="T58" fmla="*/ 841 w 161"/>
                <a:gd name="T59" fmla="*/ 3951 h 295"/>
                <a:gd name="T60" fmla="*/ 709 w 161"/>
                <a:gd name="T61" fmla="*/ 3340 h 295"/>
                <a:gd name="T62" fmla="*/ 639 w 161"/>
                <a:gd name="T63" fmla="*/ 2942 h 295"/>
                <a:gd name="T64" fmla="*/ 619 w 161"/>
                <a:gd name="T65" fmla="*/ 2742 h 295"/>
                <a:gd name="T66" fmla="*/ 498 w 161"/>
                <a:gd name="T67" fmla="*/ 2296 h 295"/>
                <a:gd name="T68" fmla="*/ 355 w 161"/>
                <a:gd name="T69" fmla="*/ 1697 h 295"/>
                <a:gd name="T70" fmla="*/ 302 w 161"/>
                <a:gd name="T71" fmla="*/ 1397 h 295"/>
                <a:gd name="T72" fmla="*/ 240 w 161"/>
                <a:gd name="T73" fmla="*/ 1082 h 295"/>
                <a:gd name="T74" fmla="*/ 148 w 161"/>
                <a:gd name="T75" fmla="*/ 665 h 295"/>
                <a:gd name="T76" fmla="*/ 1 w 161"/>
                <a:gd name="T77" fmla="*/ 0 h 295"/>
                <a:gd name="T78" fmla="*/ 1 w 161"/>
                <a:gd name="T79" fmla="*/ 0 h 295"/>
                <a:gd name="T80" fmla="*/ 96 w 161"/>
                <a:gd name="T81" fmla="*/ 702 h 29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"/>
                <a:gd name="T124" fmla="*/ 0 h 295"/>
                <a:gd name="T125" fmla="*/ 161 w 161"/>
                <a:gd name="T126" fmla="*/ 295 h 29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" h="295">
                  <a:moveTo>
                    <a:pt x="9" y="32"/>
                  </a:moveTo>
                  <a:cubicBezTo>
                    <a:pt x="12" y="37"/>
                    <a:pt x="16" y="43"/>
                    <a:pt x="17" y="50"/>
                  </a:cubicBezTo>
                  <a:cubicBezTo>
                    <a:pt x="19" y="60"/>
                    <a:pt x="22" y="63"/>
                    <a:pt x="25" y="66"/>
                  </a:cubicBezTo>
                  <a:cubicBezTo>
                    <a:pt x="27" y="69"/>
                    <a:pt x="28" y="71"/>
                    <a:pt x="28" y="77"/>
                  </a:cubicBezTo>
                  <a:cubicBezTo>
                    <a:pt x="29" y="85"/>
                    <a:pt x="36" y="95"/>
                    <a:pt x="42" y="105"/>
                  </a:cubicBezTo>
                  <a:cubicBezTo>
                    <a:pt x="47" y="113"/>
                    <a:pt x="51" y="120"/>
                    <a:pt x="52" y="125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55" y="139"/>
                    <a:pt x="55" y="142"/>
                    <a:pt x="61" y="153"/>
                  </a:cubicBezTo>
                  <a:cubicBezTo>
                    <a:pt x="68" y="166"/>
                    <a:pt x="70" y="172"/>
                    <a:pt x="72" y="179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5" y="188"/>
                    <a:pt x="75" y="188"/>
                    <a:pt x="75" y="188"/>
                  </a:cubicBezTo>
                  <a:cubicBezTo>
                    <a:pt x="76" y="193"/>
                    <a:pt x="77" y="196"/>
                    <a:pt x="84" y="205"/>
                  </a:cubicBezTo>
                  <a:cubicBezTo>
                    <a:pt x="90" y="213"/>
                    <a:pt x="94" y="224"/>
                    <a:pt x="97" y="234"/>
                  </a:cubicBezTo>
                  <a:cubicBezTo>
                    <a:pt x="99" y="242"/>
                    <a:pt x="99" y="242"/>
                    <a:pt x="99" y="242"/>
                  </a:cubicBezTo>
                  <a:cubicBezTo>
                    <a:pt x="102" y="249"/>
                    <a:pt x="103" y="251"/>
                    <a:pt x="106" y="254"/>
                  </a:cubicBezTo>
                  <a:cubicBezTo>
                    <a:pt x="108" y="256"/>
                    <a:pt x="110" y="258"/>
                    <a:pt x="114" y="264"/>
                  </a:cubicBezTo>
                  <a:cubicBezTo>
                    <a:pt x="118" y="271"/>
                    <a:pt x="121" y="273"/>
                    <a:pt x="122" y="274"/>
                  </a:cubicBezTo>
                  <a:cubicBezTo>
                    <a:pt x="123" y="275"/>
                    <a:pt x="124" y="275"/>
                    <a:pt x="125" y="279"/>
                  </a:cubicBezTo>
                  <a:cubicBezTo>
                    <a:pt x="129" y="289"/>
                    <a:pt x="149" y="295"/>
                    <a:pt x="161" y="294"/>
                  </a:cubicBezTo>
                  <a:cubicBezTo>
                    <a:pt x="161" y="294"/>
                    <a:pt x="161" y="294"/>
                    <a:pt x="161" y="294"/>
                  </a:cubicBezTo>
                  <a:cubicBezTo>
                    <a:pt x="150" y="295"/>
                    <a:pt x="132" y="284"/>
                    <a:pt x="130" y="277"/>
                  </a:cubicBezTo>
                  <a:cubicBezTo>
                    <a:pt x="128" y="273"/>
                    <a:pt x="127" y="271"/>
                    <a:pt x="125" y="270"/>
                  </a:cubicBezTo>
                  <a:cubicBezTo>
                    <a:pt x="124" y="269"/>
                    <a:pt x="122" y="268"/>
                    <a:pt x="118" y="261"/>
                  </a:cubicBezTo>
                  <a:cubicBezTo>
                    <a:pt x="114" y="255"/>
                    <a:pt x="112" y="252"/>
                    <a:pt x="110" y="250"/>
                  </a:cubicBezTo>
                  <a:cubicBezTo>
                    <a:pt x="107" y="248"/>
                    <a:pt x="106" y="247"/>
                    <a:pt x="104" y="24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98" y="222"/>
                    <a:pt x="95" y="211"/>
                    <a:pt x="88" y="202"/>
                  </a:cubicBezTo>
                  <a:cubicBezTo>
                    <a:pt x="82" y="194"/>
                    <a:pt x="81" y="192"/>
                    <a:pt x="79" y="186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7" y="178"/>
                    <a:pt x="77" y="178"/>
                    <a:pt x="77" y="178"/>
                  </a:cubicBezTo>
                  <a:cubicBezTo>
                    <a:pt x="74" y="170"/>
                    <a:pt x="73" y="165"/>
                    <a:pt x="65" y="151"/>
                  </a:cubicBezTo>
                  <a:cubicBezTo>
                    <a:pt x="60" y="141"/>
                    <a:pt x="60" y="138"/>
                    <a:pt x="59" y="133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6" y="118"/>
                    <a:pt x="51" y="111"/>
                    <a:pt x="46" y="103"/>
                  </a:cubicBezTo>
                  <a:cubicBezTo>
                    <a:pt x="40" y="93"/>
                    <a:pt x="34" y="83"/>
                    <a:pt x="33" y="76"/>
                  </a:cubicBezTo>
                  <a:cubicBezTo>
                    <a:pt x="33" y="69"/>
                    <a:pt x="31" y="66"/>
                    <a:pt x="28" y="63"/>
                  </a:cubicBezTo>
                  <a:cubicBezTo>
                    <a:pt x="26" y="61"/>
                    <a:pt x="24" y="58"/>
                    <a:pt x="22" y="49"/>
                  </a:cubicBezTo>
                  <a:cubicBezTo>
                    <a:pt x="20" y="41"/>
                    <a:pt x="17" y="35"/>
                    <a:pt x="14" y="30"/>
                  </a:cubicBezTo>
                  <a:cubicBezTo>
                    <a:pt x="9" y="21"/>
                    <a:pt x="0" y="1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4"/>
                    <a:pt x="5" y="23"/>
                    <a:pt x="9" y="32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69" name="Freeform 193"/>
            <p:cNvSpPr>
              <a:spLocks/>
            </p:cNvSpPr>
            <p:nvPr/>
          </p:nvSpPr>
          <p:spPr bwMode="auto">
            <a:xfrm>
              <a:off x="3587" y="1072"/>
              <a:ext cx="20" cy="17"/>
            </a:xfrm>
            <a:custGeom>
              <a:avLst/>
              <a:gdLst>
                <a:gd name="T0" fmla="*/ 0 w 16"/>
                <a:gd name="T1" fmla="*/ 248 h 13"/>
                <a:gd name="T2" fmla="*/ 1 w 16"/>
                <a:gd name="T3" fmla="*/ 248 h 13"/>
                <a:gd name="T4" fmla="*/ 26 w 16"/>
                <a:gd name="T5" fmla="*/ 228 h 13"/>
                <a:gd name="T6" fmla="*/ 186 w 16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3"/>
                <a:gd name="T14" fmla="*/ 16 w 16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3">
                  <a:moveTo>
                    <a:pt x="0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2"/>
                    <a:pt x="2" y="12"/>
                    <a:pt x="2" y="12"/>
                  </a:cubicBezTo>
                  <a:cubicBezTo>
                    <a:pt x="7" y="8"/>
                    <a:pt x="12" y="4"/>
                    <a:pt x="16" y="0"/>
                  </a:cubicBezTo>
                </a:path>
              </a:pathLst>
            </a:custGeom>
            <a:noFill/>
            <a:ln w="7938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70" name="Freeform 194"/>
            <p:cNvSpPr>
              <a:spLocks/>
            </p:cNvSpPr>
            <p:nvPr/>
          </p:nvSpPr>
          <p:spPr bwMode="auto">
            <a:xfrm>
              <a:off x="3170" y="380"/>
              <a:ext cx="51" cy="247"/>
            </a:xfrm>
            <a:custGeom>
              <a:avLst/>
              <a:gdLst>
                <a:gd name="T0" fmla="*/ 40 w 41"/>
                <a:gd name="T1" fmla="*/ 4218 h 186"/>
                <a:gd name="T2" fmla="*/ 0 w 41"/>
                <a:gd name="T3" fmla="*/ 2977 h 186"/>
                <a:gd name="T4" fmla="*/ 284 w 41"/>
                <a:gd name="T5" fmla="*/ 695 h 186"/>
                <a:gd name="T6" fmla="*/ 450 w 41"/>
                <a:gd name="T7" fmla="*/ 0 h 1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186"/>
                <a:gd name="T14" fmla="*/ 41 w 41"/>
                <a:gd name="T15" fmla="*/ 186 h 1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186">
                  <a:moveTo>
                    <a:pt x="4" y="186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2" y="91"/>
                    <a:pt x="9" y="67"/>
                    <a:pt x="25" y="31"/>
                  </a:cubicBezTo>
                  <a:cubicBezTo>
                    <a:pt x="32" y="14"/>
                    <a:pt x="39" y="9"/>
                    <a:pt x="41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71" name="Freeform 195"/>
            <p:cNvSpPr>
              <a:spLocks/>
            </p:cNvSpPr>
            <p:nvPr/>
          </p:nvSpPr>
          <p:spPr bwMode="auto">
            <a:xfrm>
              <a:off x="3190" y="219"/>
              <a:ext cx="48" cy="122"/>
            </a:xfrm>
            <a:custGeom>
              <a:avLst/>
              <a:gdLst>
                <a:gd name="T0" fmla="*/ 169 w 39"/>
                <a:gd name="T1" fmla="*/ 2054 h 92"/>
                <a:gd name="T2" fmla="*/ 388 w 39"/>
                <a:gd name="T3" fmla="*/ 0 h 92"/>
                <a:gd name="T4" fmla="*/ 0 60000 65536"/>
                <a:gd name="T5" fmla="*/ 0 60000 65536"/>
                <a:gd name="T6" fmla="*/ 0 w 39"/>
                <a:gd name="T7" fmla="*/ 0 h 92"/>
                <a:gd name="T8" fmla="*/ 39 w 39"/>
                <a:gd name="T9" fmla="*/ 92 h 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" h="92">
                  <a:moveTo>
                    <a:pt x="17" y="92"/>
                  </a:moveTo>
                  <a:cubicBezTo>
                    <a:pt x="0" y="29"/>
                    <a:pt x="19" y="9"/>
                    <a:pt x="39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72" name="Freeform 196"/>
            <p:cNvSpPr>
              <a:spLocks/>
            </p:cNvSpPr>
            <p:nvPr/>
          </p:nvSpPr>
          <p:spPr bwMode="auto">
            <a:xfrm>
              <a:off x="3195" y="219"/>
              <a:ext cx="46" cy="126"/>
            </a:xfrm>
            <a:custGeom>
              <a:avLst/>
              <a:gdLst>
                <a:gd name="T0" fmla="*/ 179 w 37"/>
                <a:gd name="T1" fmla="*/ 2117 h 95"/>
                <a:gd name="T2" fmla="*/ 148 w 37"/>
                <a:gd name="T3" fmla="*/ 2117 h 95"/>
                <a:gd name="T4" fmla="*/ 403 w 37"/>
                <a:gd name="T5" fmla="*/ 0 h 95"/>
                <a:gd name="T6" fmla="*/ 0 60000 65536"/>
                <a:gd name="T7" fmla="*/ 0 60000 65536"/>
                <a:gd name="T8" fmla="*/ 0 60000 65536"/>
                <a:gd name="T9" fmla="*/ 0 w 37"/>
                <a:gd name="T10" fmla="*/ 0 h 95"/>
                <a:gd name="T11" fmla="*/ 37 w 37"/>
                <a:gd name="T12" fmla="*/ 95 h 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95">
                  <a:moveTo>
                    <a:pt x="16" y="95"/>
                  </a:moveTo>
                  <a:cubicBezTo>
                    <a:pt x="14" y="95"/>
                    <a:pt x="14" y="95"/>
                    <a:pt x="14" y="95"/>
                  </a:cubicBezTo>
                  <a:cubicBezTo>
                    <a:pt x="0" y="33"/>
                    <a:pt x="17" y="9"/>
                    <a:pt x="37" y="0"/>
                  </a:cubicBezTo>
                </a:path>
              </a:pathLst>
            </a:cu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73" name="Freeform 197"/>
            <p:cNvSpPr>
              <a:spLocks/>
            </p:cNvSpPr>
            <p:nvPr/>
          </p:nvSpPr>
          <p:spPr bwMode="auto">
            <a:xfrm>
              <a:off x="3171" y="375"/>
              <a:ext cx="49" cy="257"/>
            </a:xfrm>
            <a:custGeom>
              <a:avLst/>
              <a:gdLst>
                <a:gd name="T0" fmla="*/ 0 w 39"/>
                <a:gd name="T1" fmla="*/ 4271 h 194"/>
                <a:gd name="T2" fmla="*/ 31 w 39"/>
                <a:gd name="T3" fmla="*/ 4259 h 194"/>
                <a:gd name="T4" fmla="*/ 31 w 39"/>
                <a:gd name="T5" fmla="*/ 3264 h 194"/>
                <a:gd name="T6" fmla="*/ 308 w 39"/>
                <a:gd name="T7" fmla="*/ 817 h 194"/>
                <a:gd name="T8" fmla="*/ 486 w 39"/>
                <a:gd name="T9" fmla="*/ 0 h 194"/>
                <a:gd name="T10" fmla="*/ 486 w 39"/>
                <a:gd name="T11" fmla="*/ 0 h 194"/>
                <a:gd name="T12" fmla="*/ 486 w 39"/>
                <a:gd name="T13" fmla="*/ 0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194"/>
                <a:gd name="T23" fmla="*/ 39 w 39"/>
                <a:gd name="T24" fmla="*/ 194 h 1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194">
                  <a:moveTo>
                    <a:pt x="0" y="194"/>
                  </a:moveTo>
                  <a:cubicBezTo>
                    <a:pt x="1" y="194"/>
                    <a:pt x="1" y="193"/>
                    <a:pt x="2" y="193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3" y="113"/>
                    <a:pt x="10" y="74"/>
                    <a:pt x="25" y="38"/>
                  </a:cubicBezTo>
                  <a:cubicBezTo>
                    <a:pt x="33" y="21"/>
                    <a:pt x="37" y="9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74" name="Freeform 198"/>
            <p:cNvSpPr>
              <a:spLocks/>
            </p:cNvSpPr>
            <p:nvPr/>
          </p:nvSpPr>
          <p:spPr bwMode="auto">
            <a:xfrm>
              <a:off x="3205" y="213"/>
              <a:ext cx="44" cy="135"/>
            </a:xfrm>
            <a:custGeom>
              <a:avLst/>
              <a:gdLst>
                <a:gd name="T0" fmla="*/ 330 w 36"/>
                <a:gd name="T1" fmla="*/ 0 h 102"/>
                <a:gd name="T2" fmla="*/ 132 w 36"/>
                <a:gd name="T3" fmla="*/ 2237 h 102"/>
                <a:gd name="T4" fmla="*/ 0 60000 65536"/>
                <a:gd name="T5" fmla="*/ 0 60000 65536"/>
                <a:gd name="T6" fmla="*/ 0 w 36"/>
                <a:gd name="T7" fmla="*/ 0 h 102"/>
                <a:gd name="T8" fmla="*/ 36 w 36"/>
                <a:gd name="T9" fmla="*/ 102 h 1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" h="102">
                  <a:moveTo>
                    <a:pt x="36" y="0"/>
                  </a:moveTo>
                  <a:cubicBezTo>
                    <a:pt x="16" y="9"/>
                    <a:pt x="0" y="41"/>
                    <a:pt x="14" y="102"/>
                  </a:cubicBezTo>
                </a:path>
              </a:pathLst>
            </a:custGeom>
            <a:noFill/>
            <a:ln w="7938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75" name="Freeform 199"/>
            <p:cNvSpPr>
              <a:spLocks/>
            </p:cNvSpPr>
            <p:nvPr/>
          </p:nvSpPr>
          <p:spPr bwMode="auto">
            <a:xfrm>
              <a:off x="2962" y="933"/>
              <a:ext cx="48" cy="96"/>
            </a:xfrm>
            <a:custGeom>
              <a:avLst/>
              <a:gdLst>
                <a:gd name="T0" fmla="*/ 328 w 38"/>
                <a:gd name="T1" fmla="*/ 0 h 73"/>
                <a:gd name="T2" fmla="*/ 404 w 38"/>
                <a:gd name="T3" fmla="*/ 823 h 73"/>
                <a:gd name="T4" fmla="*/ 0 w 38"/>
                <a:gd name="T5" fmla="*/ 1482 h 73"/>
                <a:gd name="T6" fmla="*/ 0 60000 65536"/>
                <a:gd name="T7" fmla="*/ 0 60000 65536"/>
                <a:gd name="T8" fmla="*/ 0 60000 65536"/>
                <a:gd name="T9" fmla="*/ 0 w 38"/>
                <a:gd name="T10" fmla="*/ 0 h 73"/>
                <a:gd name="T11" fmla="*/ 38 w 38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73">
                  <a:moveTo>
                    <a:pt x="25" y="0"/>
                  </a:moveTo>
                  <a:cubicBezTo>
                    <a:pt x="32" y="6"/>
                    <a:pt x="38" y="26"/>
                    <a:pt x="31" y="40"/>
                  </a:cubicBezTo>
                  <a:cubicBezTo>
                    <a:pt x="25" y="54"/>
                    <a:pt x="19" y="68"/>
                    <a:pt x="0" y="73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76" name="Freeform 200"/>
            <p:cNvSpPr>
              <a:spLocks/>
            </p:cNvSpPr>
            <p:nvPr/>
          </p:nvSpPr>
          <p:spPr bwMode="auto">
            <a:xfrm>
              <a:off x="2962" y="937"/>
              <a:ext cx="50" cy="92"/>
            </a:xfrm>
            <a:custGeom>
              <a:avLst/>
              <a:gdLst>
                <a:gd name="T0" fmla="*/ 329 w 40"/>
                <a:gd name="T1" fmla="*/ 0 h 70"/>
                <a:gd name="T2" fmla="*/ 400 w 40"/>
                <a:gd name="T3" fmla="*/ 707 h 70"/>
                <a:gd name="T4" fmla="*/ 0 w 40"/>
                <a:gd name="T5" fmla="*/ 1414 h 70"/>
                <a:gd name="T6" fmla="*/ 0 60000 65536"/>
                <a:gd name="T7" fmla="*/ 0 60000 65536"/>
                <a:gd name="T8" fmla="*/ 0 60000 65536"/>
                <a:gd name="T9" fmla="*/ 0 w 40"/>
                <a:gd name="T10" fmla="*/ 0 h 70"/>
                <a:gd name="T11" fmla="*/ 40 w 40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70">
                  <a:moveTo>
                    <a:pt x="28" y="0"/>
                  </a:moveTo>
                  <a:cubicBezTo>
                    <a:pt x="34" y="6"/>
                    <a:pt x="40" y="21"/>
                    <a:pt x="34" y="35"/>
                  </a:cubicBezTo>
                  <a:cubicBezTo>
                    <a:pt x="27" y="49"/>
                    <a:pt x="19" y="65"/>
                    <a:pt x="0" y="70"/>
                  </a:cubicBezTo>
                </a:path>
              </a:pathLst>
            </a:custGeom>
            <a:noFill/>
            <a:ln w="7938" cap="rnd">
              <a:solidFill>
                <a:srgbClr val="F6A68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77" name="Freeform 201"/>
            <p:cNvSpPr>
              <a:spLocks/>
            </p:cNvSpPr>
            <p:nvPr/>
          </p:nvSpPr>
          <p:spPr bwMode="auto">
            <a:xfrm>
              <a:off x="2885" y="905"/>
              <a:ext cx="169" cy="197"/>
            </a:xfrm>
            <a:custGeom>
              <a:avLst/>
              <a:gdLst>
                <a:gd name="T0" fmla="*/ 1485 w 136"/>
                <a:gd name="T1" fmla="*/ 3214 h 149"/>
                <a:gd name="T2" fmla="*/ 1336 w 136"/>
                <a:gd name="T3" fmla="*/ 3136 h 149"/>
                <a:gd name="T4" fmla="*/ 0 w 136"/>
                <a:gd name="T5" fmla="*/ 0 h 149"/>
                <a:gd name="T6" fmla="*/ 0 60000 65536"/>
                <a:gd name="T7" fmla="*/ 0 60000 65536"/>
                <a:gd name="T8" fmla="*/ 0 60000 65536"/>
                <a:gd name="T9" fmla="*/ 0 w 136"/>
                <a:gd name="T10" fmla="*/ 0 h 149"/>
                <a:gd name="T11" fmla="*/ 136 w 136"/>
                <a:gd name="T12" fmla="*/ 149 h 1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" h="149">
                  <a:moveTo>
                    <a:pt x="136" y="149"/>
                  </a:moveTo>
                  <a:cubicBezTo>
                    <a:pt x="132" y="147"/>
                    <a:pt x="125" y="147"/>
                    <a:pt x="122" y="145"/>
                  </a:cubicBezTo>
                  <a:cubicBezTo>
                    <a:pt x="79" y="126"/>
                    <a:pt x="32" y="75"/>
                    <a:pt x="0" y="0"/>
                  </a:cubicBezTo>
                </a:path>
              </a:pathLst>
            </a:custGeom>
            <a:noFill/>
            <a:ln w="7938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78" name="Freeform 202"/>
            <p:cNvSpPr>
              <a:spLocks/>
            </p:cNvSpPr>
            <p:nvPr/>
          </p:nvSpPr>
          <p:spPr bwMode="auto">
            <a:xfrm>
              <a:off x="3176" y="195"/>
              <a:ext cx="116" cy="181"/>
            </a:xfrm>
            <a:custGeom>
              <a:avLst/>
              <a:gdLst>
                <a:gd name="T0" fmla="*/ 442 w 93"/>
                <a:gd name="T1" fmla="*/ 2930 h 137"/>
                <a:gd name="T2" fmla="*/ 1010 w 93"/>
                <a:gd name="T3" fmla="*/ 347 h 137"/>
                <a:gd name="T4" fmla="*/ 1064 w 93"/>
                <a:gd name="T5" fmla="*/ 415 h 137"/>
                <a:gd name="T6" fmla="*/ 0 60000 65536"/>
                <a:gd name="T7" fmla="*/ 0 60000 65536"/>
                <a:gd name="T8" fmla="*/ 0 60000 65536"/>
                <a:gd name="T9" fmla="*/ 0 w 93"/>
                <a:gd name="T10" fmla="*/ 0 h 137"/>
                <a:gd name="T11" fmla="*/ 93 w 93"/>
                <a:gd name="T12" fmla="*/ 137 h 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" h="137">
                  <a:moveTo>
                    <a:pt x="39" y="137"/>
                  </a:moveTo>
                  <a:cubicBezTo>
                    <a:pt x="0" y="15"/>
                    <a:pt x="75" y="0"/>
                    <a:pt x="89" y="16"/>
                  </a:cubicBezTo>
                  <a:cubicBezTo>
                    <a:pt x="93" y="19"/>
                    <a:pt x="93" y="20"/>
                    <a:pt x="93" y="20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79" name="Oval 203"/>
            <p:cNvSpPr>
              <a:spLocks noChangeArrowheads="1"/>
            </p:cNvSpPr>
            <p:nvPr/>
          </p:nvSpPr>
          <p:spPr bwMode="auto">
            <a:xfrm>
              <a:off x="2901" y="130"/>
              <a:ext cx="143" cy="36"/>
            </a:xfrm>
            <a:prstGeom prst="ellipse">
              <a:avLst/>
            </a:prstGeom>
            <a:solidFill>
              <a:srgbClr val="D6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117080" name="Oval 204"/>
            <p:cNvSpPr>
              <a:spLocks noChangeArrowheads="1"/>
            </p:cNvSpPr>
            <p:nvPr/>
          </p:nvSpPr>
          <p:spPr bwMode="auto">
            <a:xfrm>
              <a:off x="2926" y="139"/>
              <a:ext cx="94" cy="17"/>
            </a:xfrm>
            <a:prstGeom prst="ellipse">
              <a:avLst/>
            </a:prstGeom>
            <a:solidFill>
              <a:srgbClr val="478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117081" name="Freeform 205"/>
            <p:cNvSpPr>
              <a:spLocks/>
            </p:cNvSpPr>
            <p:nvPr/>
          </p:nvSpPr>
          <p:spPr bwMode="auto">
            <a:xfrm>
              <a:off x="2926" y="139"/>
              <a:ext cx="94" cy="13"/>
            </a:xfrm>
            <a:custGeom>
              <a:avLst/>
              <a:gdLst>
                <a:gd name="T0" fmla="*/ 76 w 75"/>
                <a:gd name="T1" fmla="*/ 182 h 10"/>
                <a:gd name="T2" fmla="*/ 441 w 75"/>
                <a:gd name="T3" fmla="*/ 131 h 10"/>
                <a:gd name="T4" fmla="*/ 821 w 75"/>
                <a:gd name="T5" fmla="*/ 182 h 10"/>
                <a:gd name="T6" fmla="*/ 900 w 75"/>
                <a:gd name="T7" fmla="*/ 108 h 10"/>
                <a:gd name="T8" fmla="*/ 441 w 75"/>
                <a:gd name="T9" fmla="*/ 0 h 10"/>
                <a:gd name="T10" fmla="*/ 0 w 75"/>
                <a:gd name="T11" fmla="*/ 108 h 10"/>
                <a:gd name="T12" fmla="*/ 76 w 75"/>
                <a:gd name="T13" fmla="*/ 182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10"/>
                <a:gd name="T23" fmla="*/ 75 w 75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10">
                  <a:moveTo>
                    <a:pt x="6" y="10"/>
                  </a:moveTo>
                  <a:cubicBezTo>
                    <a:pt x="12" y="8"/>
                    <a:pt x="24" y="7"/>
                    <a:pt x="37" y="7"/>
                  </a:cubicBezTo>
                  <a:cubicBezTo>
                    <a:pt x="51" y="7"/>
                    <a:pt x="62" y="8"/>
                    <a:pt x="69" y="10"/>
                  </a:cubicBezTo>
                  <a:cubicBezTo>
                    <a:pt x="73" y="9"/>
                    <a:pt x="75" y="7"/>
                    <a:pt x="75" y="6"/>
                  </a:cubicBezTo>
                  <a:cubicBezTo>
                    <a:pt x="75" y="3"/>
                    <a:pt x="58" y="0"/>
                    <a:pt x="37" y="0"/>
                  </a:cubicBezTo>
                  <a:cubicBezTo>
                    <a:pt x="17" y="0"/>
                    <a:pt x="0" y="3"/>
                    <a:pt x="0" y="6"/>
                  </a:cubicBezTo>
                  <a:cubicBezTo>
                    <a:pt x="0" y="7"/>
                    <a:pt x="2" y="9"/>
                    <a:pt x="6" y="10"/>
                  </a:cubicBezTo>
                  <a:close/>
                </a:path>
              </a:pathLst>
            </a:custGeom>
            <a:solidFill>
              <a:srgbClr val="6FA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82" name="Freeform 206"/>
            <p:cNvSpPr>
              <a:spLocks/>
            </p:cNvSpPr>
            <p:nvPr/>
          </p:nvSpPr>
          <p:spPr bwMode="auto">
            <a:xfrm>
              <a:off x="2864" y="416"/>
              <a:ext cx="239" cy="624"/>
            </a:xfrm>
            <a:custGeom>
              <a:avLst/>
              <a:gdLst>
                <a:gd name="T0" fmla="*/ 1290 w 192"/>
                <a:gd name="T1" fmla="*/ 8890 h 471"/>
                <a:gd name="T2" fmla="*/ 1530 w 192"/>
                <a:gd name="T3" fmla="*/ 8006 h 471"/>
                <a:gd name="T4" fmla="*/ 1530 w 192"/>
                <a:gd name="T5" fmla="*/ 7941 h 471"/>
                <a:gd name="T6" fmla="*/ 1500 w 192"/>
                <a:gd name="T7" fmla="*/ 7428 h 471"/>
                <a:gd name="T8" fmla="*/ 1500 w 192"/>
                <a:gd name="T9" fmla="*/ 7428 h 471"/>
                <a:gd name="T10" fmla="*/ 1366 w 192"/>
                <a:gd name="T11" fmla="*/ 6372 h 471"/>
                <a:gd name="T12" fmla="*/ 621 w 192"/>
                <a:gd name="T13" fmla="*/ 2978 h 471"/>
                <a:gd name="T14" fmla="*/ 621 w 192"/>
                <a:gd name="T15" fmla="*/ 2977 h 471"/>
                <a:gd name="T16" fmla="*/ 1245 w 192"/>
                <a:gd name="T17" fmla="*/ 1983 h 471"/>
                <a:gd name="T18" fmla="*/ 1962 w 192"/>
                <a:gd name="T19" fmla="*/ 2375 h 471"/>
                <a:gd name="T20" fmla="*/ 1963 w 192"/>
                <a:gd name="T21" fmla="*/ 2399 h 471"/>
                <a:gd name="T22" fmla="*/ 2088 w 192"/>
                <a:gd name="T23" fmla="*/ 2719 h 471"/>
                <a:gd name="T24" fmla="*/ 2050 w 192"/>
                <a:gd name="T25" fmla="*/ 1696 h 471"/>
                <a:gd name="T26" fmla="*/ 1500 w 192"/>
                <a:gd name="T27" fmla="*/ 216 h 471"/>
                <a:gd name="T28" fmla="*/ 1175 w 192"/>
                <a:gd name="T29" fmla="*/ 49 h 471"/>
                <a:gd name="T30" fmla="*/ 1058 w 192"/>
                <a:gd name="T31" fmla="*/ 86 h 471"/>
                <a:gd name="T32" fmla="*/ 656 w 192"/>
                <a:gd name="T33" fmla="*/ 466 h 471"/>
                <a:gd name="T34" fmla="*/ 183 w 192"/>
                <a:gd name="T35" fmla="*/ 2663 h 471"/>
                <a:gd name="T36" fmla="*/ 137 w 192"/>
                <a:gd name="T37" fmla="*/ 4988 h 471"/>
                <a:gd name="T38" fmla="*/ 243 w 192"/>
                <a:gd name="T39" fmla="*/ 9122 h 471"/>
                <a:gd name="T40" fmla="*/ 891 w 192"/>
                <a:gd name="T41" fmla="*/ 10256 h 471"/>
                <a:gd name="T42" fmla="*/ 1267 w 192"/>
                <a:gd name="T43" fmla="*/ 9651 h 471"/>
                <a:gd name="T44" fmla="*/ 1308 w 192"/>
                <a:gd name="T45" fmla="*/ 9552 h 471"/>
                <a:gd name="T46" fmla="*/ 1138 w 192"/>
                <a:gd name="T47" fmla="*/ 8619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92"/>
                <a:gd name="T73" fmla="*/ 0 h 471"/>
                <a:gd name="T74" fmla="*/ 192 w 192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92" h="471">
                  <a:moveTo>
                    <a:pt x="116" y="403"/>
                  </a:moveTo>
                  <a:cubicBezTo>
                    <a:pt x="122" y="402"/>
                    <a:pt x="135" y="386"/>
                    <a:pt x="137" y="363"/>
                  </a:cubicBezTo>
                  <a:cubicBezTo>
                    <a:pt x="137" y="360"/>
                    <a:pt x="137" y="360"/>
                    <a:pt x="137" y="360"/>
                  </a:cubicBezTo>
                  <a:cubicBezTo>
                    <a:pt x="137" y="351"/>
                    <a:pt x="137" y="343"/>
                    <a:pt x="135" y="337"/>
                  </a:cubicBezTo>
                  <a:cubicBezTo>
                    <a:pt x="135" y="337"/>
                    <a:pt x="135" y="337"/>
                    <a:pt x="135" y="337"/>
                  </a:cubicBezTo>
                  <a:cubicBezTo>
                    <a:pt x="128" y="319"/>
                    <a:pt x="152" y="307"/>
                    <a:pt x="123" y="289"/>
                  </a:cubicBezTo>
                  <a:cubicBezTo>
                    <a:pt x="86" y="266"/>
                    <a:pt x="54" y="175"/>
                    <a:pt x="56" y="135"/>
                  </a:cubicBezTo>
                  <a:cubicBezTo>
                    <a:pt x="56" y="135"/>
                    <a:pt x="56" y="135"/>
                    <a:pt x="56" y="134"/>
                  </a:cubicBezTo>
                  <a:cubicBezTo>
                    <a:pt x="61" y="113"/>
                    <a:pt x="79" y="98"/>
                    <a:pt x="112" y="90"/>
                  </a:cubicBezTo>
                  <a:cubicBezTo>
                    <a:pt x="140" y="82"/>
                    <a:pt x="151" y="83"/>
                    <a:pt x="176" y="108"/>
                  </a:cubicBezTo>
                  <a:cubicBezTo>
                    <a:pt x="176" y="108"/>
                    <a:pt x="176" y="108"/>
                    <a:pt x="177" y="109"/>
                  </a:cubicBezTo>
                  <a:cubicBezTo>
                    <a:pt x="180" y="114"/>
                    <a:pt x="184" y="119"/>
                    <a:pt x="188" y="124"/>
                  </a:cubicBezTo>
                  <a:cubicBezTo>
                    <a:pt x="192" y="103"/>
                    <a:pt x="192" y="85"/>
                    <a:pt x="185" y="76"/>
                  </a:cubicBezTo>
                  <a:cubicBezTo>
                    <a:pt x="164" y="51"/>
                    <a:pt x="159" y="26"/>
                    <a:pt x="135" y="10"/>
                  </a:cubicBezTo>
                  <a:cubicBezTo>
                    <a:pt x="127" y="5"/>
                    <a:pt x="114" y="4"/>
                    <a:pt x="106" y="2"/>
                  </a:cubicBezTo>
                  <a:cubicBezTo>
                    <a:pt x="98" y="0"/>
                    <a:pt x="107" y="3"/>
                    <a:pt x="95" y="4"/>
                  </a:cubicBezTo>
                  <a:cubicBezTo>
                    <a:pt x="82" y="4"/>
                    <a:pt x="69" y="12"/>
                    <a:pt x="59" y="22"/>
                  </a:cubicBezTo>
                  <a:cubicBezTo>
                    <a:pt x="46" y="37"/>
                    <a:pt x="24" y="49"/>
                    <a:pt x="16" y="120"/>
                  </a:cubicBezTo>
                  <a:cubicBezTo>
                    <a:pt x="13" y="144"/>
                    <a:pt x="12" y="184"/>
                    <a:pt x="12" y="226"/>
                  </a:cubicBezTo>
                  <a:cubicBezTo>
                    <a:pt x="12" y="343"/>
                    <a:pt x="0" y="362"/>
                    <a:pt x="22" y="413"/>
                  </a:cubicBezTo>
                  <a:cubicBezTo>
                    <a:pt x="38" y="449"/>
                    <a:pt x="57" y="471"/>
                    <a:pt x="80" y="465"/>
                  </a:cubicBezTo>
                  <a:cubicBezTo>
                    <a:pt x="94" y="462"/>
                    <a:pt x="105" y="451"/>
                    <a:pt x="114" y="438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29" y="414"/>
                    <a:pt x="112" y="397"/>
                    <a:pt x="103" y="390"/>
                  </a:cubicBezTo>
                </a:path>
              </a:pathLst>
            </a:custGeom>
            <a:solidFill>
              <a:srgbClr val="F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83" name="Freeform 207"/>
            <p:cNvSpPr>
              <a:spLocks/>
            </p:cNvSpPr>
            <p:nvPr/>
          </p:nvSpPr>
          <p:spPr bwMode="auto">
            <a:xfrm>
              <a:off x="2971" y="554"/>
              <a:ext cx="60" cy="55"/>
            </a:xfrm>
            <a:custGeom>
              <a:avLst/>
              <a:gdLst>
                <a:gd name="T0" fmla="*/ 476 w 48"/>
                <a:gd name="T1" fmla="*/ 240 h 42"/>
                <a:gd name="T2" fmla="*/ 561 w 48"/>
                <a:gd name="T3" fmla="*/ 0 h 42"/>
                <a:gd name="T4" fmla="*/ 551 w 48"/>
                <a:gd name="T5" fmla="*/ 1 h 42"/>
                <a:gd name="T6" fmla="*/ 368 w 48"/>
                <a:gd name="T7" fmla="*/ 48 h 42"/>
                <a:gd name="T8" fmla="*/ 1 w 48"/>
                <a:gd name="T9" fmla="*/ 190 h 42"/>
                <a:gd name="T10" fmla="*/ 0 w 48"/>
                <a:gd name="T11" fmla="*/ 210 h 42"/>
                <a:gd name="T12" fmla="*/ 0 w 48"/>
                <a:gd name="T13" fmla="*/ 297 h 42"/>
                <a:gd name="T14" fmla="*/ 476 w 48"/>
                <a:gd name="T15" fmla="*/ 240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"/>
                <a:gd name="T25" fmla="*/ 0 h 42"/>
                <a:gd name="T26" fmla="*/ 48 w 48"/>
                <a:gd name="T27" fmla="*/ 42 h 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" h="42">
                  <a:moveTo>
                    <a:pt x="41" y="12"/>
                  </a:moveTo>
                  <a:cubicBezTo>
                    <a:pt x="44" y="8"/>
                    <a:pt x="48" y="4"/>
                    <a:pt x="48" y="0"/>
                  </a:cubicBezTo>
                  <a:cubicBezTo>
                    <a:pt x="47" y="0"/>
                    <a:pt x="48" y="2"/>
                    <a:pt x="47" y="1"/>
                  </a:cubicBezTo>
                  <a:cubicBezTo>
                    <a:pt x="40" y="0"/>
                    <a:pt x="42" y="0"/>
                    <a:pt x="32" y="2"/>
                  </a:cubicBezTo>
                  <a:cubicBezTo>
                    <a:pt x="24" y="3"/>
                    <a:pt x="8" y="7"/>
                    <a:pt x="1" y="10"/>
                  </a:cubicBezTo>
                  <a:cubicBezTo>
                    <a:pt x="1" y="11"/>
                    <a:pt x="1" y="11"/>
                    <a:pt x="0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42"/>
                    <a:pt x="26" y="31"/>
                    <a:pt x="41" y="12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84" name="Freeform 208"/>
            <p:cNvSpPr>
              <a:spLocks/>
            </p:cNvSpPr>
            <p:nvPr/>
          </p:nvSpPr>
          <p:spPr bwMode="auto">
            <a:xfrm>
              <a:off x="3222" y="500"/>
              <a:ext cx="78" cy="31"/>
            </a:xfrm>
            <a:custGeom>
              <a:avLst/>
              <a:gdLst>
                <a:gd name="T0" fmla="*/ 639 w 63"/>
                <a:gd name="T1" fmla="*/ 304 h 24"/>
                <a:gd name="T2" fmla="*/ 662 w 63"/>
                <a:gd name="T3" fmla="*/ 285 h 24"/>
                <a:gd name="T4" fmla="*/ 353 w 63"/>
                <a:gd name="T5" fmla="*/ 36 h 24"/>
                <a:gd name="T6" fmla="*/ 0 w 63"/>
                <a:gd name="T7" fmla="*/ 79 h 24"/>
                <a:gd name="T8" fmla="*/ 305 w 63"/>
                <a:gd name="T9" fmla="*/ 345 h 24"/>
                <a:gd name="T10" fmla="*/ 639 w 63"/>
                <a:gd name="T11" fmla="*/ 304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"/>
                <a:gd name="T19" fmla="*/ 0 h 24"/>
                <a:gd name="T20" fmla="*/ 63 w 6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" h="24">
                  <a:moveTo>
                    <a:pt x="61" y="18"/>
                  </a:moveTo>
                  <a:cubicBezTo>
                    <a:pt x="62" y="18"/>
                    <a:pt x="63" y="18"/>
                    <a:pt x="63" y="17"/>
                  </a:cubicBezTo>
                  <a:cubicBezTo>
                    <a:pt x="57" y="10"/>
                    <a:pt x="46" y="4"/>
                    <a:pt x="34" y="2"/>
                  </a:cubicBezTo>
                  <a:cubicBezTo>
                    <a:pt x="22" y="0"/>
                    <a:pt x="10" y="1"/>
                    <a:pt x="0" y="5"/>
                  </a:cubicBezTo>
                  <a:cubicBezTo>
                    <a:pt x="2" y="12"/>
                    <a:pt x="23" y="18"/>
                    <a:pt x="29" y="20"/>
                  </a:cubicBezTo>
                  <a:cubicBezTo>
                    <a:pt x="39" y="23"/>
                    <a:pt x="52" y="24"/>
                    <a:pt x="61" y="18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85" name="Freeform 209"/>
            <p:cNvSpPr>
              <a:spLocks/>
            </p:cNvSpPr>
            <p:nvPr/>
          </p:nvSpPr>
          <p:spPr bwMode="auto">
            <a:xfrm>
              <a:off x="3315" y="469"/>
              <a:ext cx="254" cy="534"/>
            </a:xfrm>
            <a:custGeom>
              <a:avLst/>
              <a:gdLst>
                <a:gd name="T0" fmla="*/ 171 w 204"/>
                <a:gd name="T1" fmla="*/ 114 h 403"/>
                <a:gd name="T2" fmla="*/ 232 w 204"/>
                <a:gd name="T3" fmla="*/ 65 h 403"/>
                <a:gd name="T4" fmla="*/ 303 w 204"/>
                <a:gd name="T5" fmla="*/ 1 h 403"/>
                <a:gd name="T6" fmla="*/ 377 w 204"/>
                <a:gd name="T7" fmla="*/ 49 h 403"/>
                <a:gd name="T8" fmla="*/ 499 w 204"/>
                <a:gd name="T9" fmla="*/ 114 h 403"/>
                <a:gd name="T10" fmla="*/ 589 w 204"/>
                <a:gd name="T11" fmla="*/ 114 h 403"/>
                <a:gd name="T12" fmla="*/ 727 w 204"/>
                <a:gd name="T13" fmla="*/ 264 h 403"/>
                <a:gd name="T14" fmla="*/ 875 w 204"/>
                <a:gd name="T15" fmla="*/ 286 h 403"/>
                <a:gd name="T16" fmla="*/ 1037 w 204"/>
                <a:gd name="T17" fmla="*/ 314 h 403"/>
                <a:gd name="T18" fmla="*/ 1147 w 204"/>
                <a:gd name="T19" fmla="*/ 400 h 403"/>
                <a:gd name="T20" fmla="*/ 1310 w 204"/>
                <a:gd name="T21" fmla="*/ 465 h 403"/>
                <a:gd name="T22" fmla="*/ 1492 w 204"/>
                <a:gd name="T23" fmla="*/ 681 h 403"/>
                <a:gd name="T24" fmla="*/ 1584 w 204"/>
                <a:gd name="T25" fmla="*/ 758 h 403"/>
                <a:gd name="T26" fmla="*/ 1646 w 204"/>
                <a:gd name="T27" fmla="*/ 930 h 403"/>
                <a:gd name="T28" fmla="*/ 1724 w 204"/>
                <a:gd name="T29" fmla="*/ 1167 h 403"/>
                <a:gd name="T30" fmla="*/ 1822 w 204"/>
                <a:gd name="T31" fmla="*/ 1519 h 403"/>
                <a:gd name="T32" fmla="*/ 1834 w 204"/>
                <a:gd name="T33" fmla="*/ 2249 h 403"/>
                <a:gd name="T34" fmla="*/ 1814 w 204"/>
                <a:gd name="T35" fmla="*/ 2299 h 403"/>
                <a:gd name="T36" fmla="*/ 1763 w 204"/>
                <a:gd name="T37" fmla="*/ 4023 h 403"/>
                <a:gd name="T38" fmla="*/ 1834 w 204"/>
                <a:gd name="T39" fmla="*/ 2715 h 403"/>
                <a:gd name="T40" fmla="*/ 1962 w 204"/>
                <a:gd name="T41" fmla="*/ 2629 h 403"/>
                <a:gd name="T42" fmla="*/ 2049 w 204"/>
                <a:gd name="T43" fmla="*/ 2739 h 403"/>
                <a:gd name="T44" fmla="*/ 2096 w 204"/>
                <a:gd name="T45" fmla="*/ 3036 h 403"/>
                <a:gd name="T46" fmla="*/ 2096 w 204"/>
                <a:gd name="T47" fmla="*/ 3810 h 403"/>
                <a:gd name="T48" fmla="*/ 2119 w 204"/>
                <a:gd name="T49" fmla="*/ 4245 h 403"/>
                <a:gd name="T50" fmla="*/ 2127 w 204"/>
                <a:gd name="T51" fmla="*/ 4501 h 403"/>
                <a:gd name="T52" fmla="*/ 2147 w 204"/>
                <a:gd name="T53" fmla="*/ 4817 h 403"/>
                <a:gd name="T54" fmla="*/ 2189 w 204"/>
                <a:gd name="T55" fmla="*/ 5299 h 403"/>
                <a:gd name="T56" fmla="*/ 2195 w 204"/>
                <a:gd name="T57" fmla="*/ 5692 h 403"/>
                <a:gd name="T58" fmla="*/ 2164 w 204"/>
                <a:gd name="T59" fmla="*/ 5849 h 403"/>
                <a:gd name="T60" fmla="*/ 2031 w 204"/>
                <a:gd name="T61" fmla="*/ 5806 h 403"/>
                <a:gd name="T62" fmla="*/ 1950 w 204"/>
                <a:gd name="T63" fmla="*/ 6071 h 403"/>
                <a:gd name="T64" fmla="*/ 2096 w 204"/>
                <a:gd name="T65" fmla="*/ 6383 h 403"/>
                <a:gd name="T66" fmla="*/ 2164 w 204"/>
                <a:gd name="T67" fmla="*/ 6689 h 403"/>
                <a:gd name="T68" fmla="*/ 2220 w 204"/>
                <a:gd name="T69" fmla="*/ 7077 h 403"/>
                <a:gd name="T70" fmla="*/ 2189 w 204"/>
                <a:gd name="T71" fmla="*/ 7329 h 403"/>
                <a:gd name="T72" fmla="*/ 2102 w 204"/>
                <a:gd name="T73" fmla="*/ 7287 h 403"/>
                <a:gd name="T74" fmla="*/ 2031 w 204"/>
                <a:gd name="T75" fmla="*/ 6934 h 403"/>
                <a:gd name="T76" fmla="*/ 1950 w 204"/>
                <a:gd name="T77" fmla="*/ 7158 h 403"/>
                <a:gd name="T78" fmla="*/ 2031 w 204"/>
                <a:gd name="T79" fmla="*/ 7745 h 403"/>
                <a:gd name="T80" fmla="*/ 2049 w 204"/>
                <a:gd name="T81" fmla="*/ 8222 h 403"/>
                <a:gd name="T82" fmla="*/ 1987 w 204"/>
                <a:gd name="T83" fmla="*/ 8631 h 403"/>
                <a:gd name="T84" fmla="*/ 1794 w 204"/>
                <a:gd name="T85" fmla="*/ 8887 h 403"/>
                <a:gd name="T86" fmla="*/ 1463 w 204"/>
                <a:gd name="T87" fmla="*/ 8592 h 403"/>
                <a:gd name="T88" fmla="*/ 1352 w 204"/>
                <a:gd name="T89" fmla="*/ 8279 h 403"/>
                <a:gd name="T90" fmla="*/ 1175 w 204"/>
                <a:gd name="T91" fmla="*/ 7774 h 403"/>
                <a:gd name="T92" fmla="*/ 1000 w 204"/>
                <a:gd name="T93" fmla="*/ 6963 h 403"/>
                <a:gd name="T94" fmla="*/ 900 w 204"/>
                <a:gd name="T95" fmla="*/ 6469 h 403"/>
                <a:gd name="T96" fmla="*/ 758 w 204"/>
                <a:gd name="T97" fmla="*/ 5806 h 403"/>
                <a:gd name="T98" fmla="*/ 656 w 204"/>
                <a:gd name="T99" fmla="*/ 5227 h 403"/>
                <a:gd name="T100" fmla="*/ 393 w 204"/>
                <a:gd name="T101" fmla="*/ 4150 h 403"/>
                <a:gd name="T102" fmla="*/ 265 w 204"/>
                <a:gd name="T103" fmla="*/ 3558 h 403"/>
                <a:gd name="T104" fmla="*/ 2 w 204"/>
                <a:gd name="T105" fmla="*/ 2400 h 403"/>
                <a:gd name="T106" fmla="*/ 265 w 204"/>
                <a:gd name="T107" fmla="*/ 1697 h 403"/>
                <a:gd name="T108" fmla="*/ 2 w 204"/>
                <a:gd name="T109" fmla="*/ 2161 h 403"/>
                <a:gd name="T110" fmla="*/ 2 w 204"/>
                <a:gd name="T111" fmla="*/ 2113 h 403"/>
                <a:gd name="T112" fmla="*/ 50 w 204"/>
                <a:gd name="T113" fmla="*/ 881 h 403"/>
                <a:gd name="T114" fmla="*/ 40 w 204"/>
                <a:gd name="T115" fmla="*/ 815 h 4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"/>
                <a:gd name="T175" fmla="*/ 0 h 403"/>
                <a:gd name="T176" fmla="*/ 204 w 204"/>
                <a:gd name="T177" fmla="*/ 403 h 40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" h="403">
                  <a:moveTo>
                    <a:pt x="15" y="5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5" y="3"/>
                    <a:pt x="27" y="1"/>
                  </a:cubicBezTo>
                  <a:cubicBezTo>
                    <a:pt x="29" y="0"/>
                    <a:pt x="32" y="3"/>
                    <a:pt x="34" y="2"/>
                  </a:cubicBezTo>
                  <a:cubicBezTo>
                    <a:pt x="36" y="1"/>
                    <a:pt x="41" y="6"/>
                    <a:pt x="45" y="5"/>
                  </a:cubicBezTo>
                  <a:cubicBezTo>
                    <a:pt x="50" y="5"/>
                    <a:pt x="50" y="7"/>
                    <a:pt x="53" y="5"/>
                  </a:cubicBezTo>
                  <a:cubicBezTo>
                    <a:pt x="55" y="3"/>
                    <a:pt x="65" y="11"/>
                    <a:pt x="65" y="11"/>
                  </a:cubicBezTo>
                  <a:cubicBezTo>
                    <a:pt x="65" y="11"/>
                    <a:pt x="77" y="14"/>
                    <a:pt x="79" y="13"/>
                  </a:cubicBezTo>
                  <a:cubicBezTo>
                    <a:pt x="81" y="11"/>
                    <a:pt x="91" y="15"/>
                    <a:pt x="93" y="14"/>
                  </a:cubicBezTo>
                  <a:cubicBezTo>
                    <a:pt x="96" y="13"/>
                    <a:pt x="101" y="19"/>
                    <a:pt x="103" y="18"/>
                  </a:cubicBezTo>
                  <a:cubicBezTo>
                    <a:pt x="105" y="17"/>
                    <a:pt x="112" y="21"/>
                    <a:pt x="117" y="21"/>
                  </a:cubicBezTo>
                  <a:cubicBezTo>
                    <a:pt x="121" y="20"/>
                    <a:pt x="131" y="31"/>
                    <a:pt x="134" y="31"/>
                  </a:cubicBezTo>
                  <a:cubicBezTo>
                    <a:pt x="137" y="31"/>
                    <a:pt x="139" y="35"/>
                    <a:pt x="142" y="34"/>
                  </a:cubicBezTo>
                  <a:cubicBezTo>
                    <a:pt x="145" y="33"/>
                    <a:pt x="144" y="39"/>
                    <a:pt x="148" y="42"/>
                  </a:cubicBezTo>
                  <a:cubicBezTo>
                    <a:pt x="152" y="44"/>
                    <a:pt x="152" y="51"/>
                    <a:pt x="155" y="53"/>
                  </a:cubicBezTo>
                  <a:cubicBezTo>
                    <a:pt x="158" y="55"/>
                    <a:pt x="162" y="61"/>
                    <a:pt x="164" y="69"/>
                  </a:cubicBezTo>
                  <a:cubicBezTo>
                    <a:pt x="167" y="77"/>
                    <a:pt x="170" y="97"/>
                    <a:pt x="165" y="102"/>
                  </a:cubicBezTo>
                  <a:cubicBezTo>
                    <a:pt x="164" y="102"/>
                    <a:pt x="163" y="103"/>
                    <a:pt x="162" y="104"/>
                  </a:cubicBezTo>
                  <a:cubicBezTo>
                    <a:pt x="138" y="121"/>
                    <a:pt x="147" y="163"/>
                    <a:pt x="158" y="182"/>
                  </a:cubicBezTo>
                  <a:cubicBezTo>
                    <a:pt x="143" y="145"/>
                    <a:pt x="162" y="124"/>
                    <a:pt x="165" y="123"/>
                  </a:cubicBezTo>
                  <a:cubicBezTo>
                    <a:pt x="168" y="122"/>
                    <a:pt x="172" y="119"/>
                    <a:pt x="176" y="119"/>
                  </a:cubicBezTo>
                  <a:cubicBezTo>
                    <a:pt x="179" y="119"/>
                    <a:pt x="184" y="124"/>
                    <a:pt x="184" y="124"/>
                  </a:cubicBezTo>
                  <a:cubicBezTo>
                    <a:pt x="184" y="124"/>
                    <a:pt x="186" y="132"/>
                    <a:pt x="188" y="137"/>
                  </a:cubicBezTo>
                  <a:cubicBezTo>
                    <a:pt x="190" y="143"/>
                    <a:pt x="187" y="167"/>
                    <a:pt x="188" y="173"/>
                  </a:cubicBezTo>
                  <a:cubicBezTo>
                    <a:pt x="189" y="179"/>
                    <a:pt x="185" y="186"/>
                    <a:pt x="190" y="192"/>
                  </a:cubicBezTo>
                  <a:cubicBezTo>
                    <a:pt x="195" y="197"/>
                    <a:pt x="189" y="200"/>
                    <a:pt x="191" y="204"/>
                  </a:cubicBezTo>
                  <a:cubicBezTo>
                    <a:pt x="193" y="208"/>
                    <a:pt x="193" y="213"/>
                    <a:pt x="193" y="218"/>
                  </a:cubicBezTo>
                  <a:cubicBezTo>
                    <a:pt x="193" y="223"/>
                    <a:pt x="189" y="229"/>
                    <a:pt x="196" y="240"/>
                  </a:cubicBezTo>
                  <a:cubicBezTo>
                    <a:pt x="204" y="251"/>
                    <a:pt x="195" y="249"/>
                    <a:pt x="197" y="257"/>
                  </a:cubicBezTo>
                  <a:cubicBezTo>
                    <a:pt x="199" y="264"/>
                    <a:pt x="194" y="265"/>
                    <a:pt x="194" y="265"/>
                  </a:cubicBezTo>
                  <a:cubicBezTo>
                    <a:pt x="194" y="265"/>
                    <a:pt x="187" y="269"/>
                    <a:pt x="182" y="263"/>
                  </a:cubicBezTo>
                  <a:cubicBezTo>
                    <a:pt x="177" y="258"/>
                    <a:pt x="176" y="270"/>
                    <a:pt x="175" y="275"/>
                  </a:cubicBezTo>
                  <a:cubicBezTo>
                    <a:pt x="174" y="280"/>
                    <a:pt x="178" y="280"/>
                    <a:pt x="188" y="289"/>
                  </a:cubicBezTo>
                  <a:cubicBezTo>
                    <a:pt x="198" y="297"/>
                    <a:pt x="190" y="293"/>
                    <a:pt x="194" y="303"/>
                  </a:cubicBezTo>
                  <a:cubicBezTo>
                    <a:pt x="198" y="313"/>
                    <a:pt x="198" y="312"/>
                    <a:pt x="199" y="320"/>
                  </a:cubicBezTo>
                  <a:cubicBezTo>
                    <a:pt x="201" y="329"/>
                    <a:pt x="198" y="328"/>
                    <a:pt x="196" y="331"/>
                  </a:cubicBezTo>
                  <a:cubicBezTo>
                    <a:pt x="194" y="334"/>
                    <a:pt x="193" y="335"/>
                    <a:pt x="189" y="330"/>
                  </a:cubicBezTo>
                  <a:cubicBezTo>
                    <a:pt x="185" y="325"/>
                    <a:pt x="188" y="320"/>
                    <a:pt x="182" y="314"/>
                  </a:cubicBezTo>
                  <a:cubicBezTo>
                    <a:pt x="176" y="307"/>
                    <a:pt x="178" y="318"/>
                    <a:pt x="175" y="324"/>
                  </a:cubicBezTo>
                  <a:cubicBezTo>
                    <a:pt x="171" y="331"/>
                    <a:pt x="178" y="337"/>
                    <a:pt x="182" y="350"/>
                  </a:cubicBezTo>
                  <a:cubicBezTo>
                    <a:pt x="186" y="362"/>
                    <a:pt x="183" y="362"/>
                    <a:pt x="184" y="372"/>
                  </a:cubicBezTo>
                  <a:cubicBezTo>
                    <a:pt x="185" y="381"/>
                    <a:pt x="181" y="384"/>
                    <a:pt x="178" y="391"/>
                  </a:cubicBezTo>
                  <a:cubicBezTo>
                    <a:pt x="175" y="398"/>
                    <a:pt x="170" y="400"/>
                    <a:pt x="161" y="402"/>
                  </a:cubicBezTo>
                  <a:cubicBezTo>
                    <a:pt x="151" y="403"/>
                    <a:pt x="135" y="398"/>
                    <a:pt x="132" y="389"/>
                  </a:cubicBezTo>
                  <a:cubicBezTo>
                    <a:pt x="129" y="380"/>
                    <a:pt x="129" y="387"/>
                    <a:pt x="121" y="374"/>
                  </a:cubicBezTo>
                  <a:cubicBezTo>
                    <a:pt x="112" y="360"/>
                    <a:pt x="110" y="365"/>
                    <a:pt x="106" y="352"/>
                  </a:cubicBezTo>
                  <a:cubicBezTo>
                    <a:pt x="102" y="340"/>
                    <a:pt x="99" y="325"/>
                    <a:pt x="90" y="315"/>
                  </a:cubicBezTo>
                  <a:cubicBezTo>
                    <a:pt x="82" y="304"/>
                    <a:pt x="83" y="303"/>
                    <a:pt x="80" y="293"/>
                  </a:cubicBezTo>
                  <a:cubicBezTo>
                    <a:pt x="77" y="284"/>
                    <a:pt x="76" y="279"/>
                    <a:pt x="68" y="263"/>
                  </a:cubicBezTo>
                  <a:cubicBezTo>
                    <a:pt x="59" y="248"/>
                    <a:pt x="62" y="249"/>
                    <a:pt x="59" y="236"/>
                  </a:cubicBezTo>
                  <a:cubicBezTo>
                    <a:pt x="56" y="224"/>
                    <a:pt x="36" y="201"/>
                    <a:pt x="35" y="188"/>
                  </a:cubicBezTo>
                  <a:cubicBezTo>
                    <a:pt x="34" y="174"/>
                    <a:pt x="28" y="179"/>
                    <a:pt x="24" y="161"/>
                  </a:cubicBezTo>
                  <a:cubicBezTo>
                    <a:pt x="20" y="142"/>
                    <a:pt x="0" y="131"/>
                    <a:pt x="2" y="109"/>
                  </a:cubicBezTo>
                  <a:cubicBezTo>
                    <a:pt x="16" y="104"/>
                    <a:pt x="24" y="94"/>
                    <a:pt x="24" y="77"/>
                  </a:cubicBezTo>
                  <a:cubicBezTo>
                    <a:pt x="22" y="92"/>
                    <a:pt x="14" y="96"/>
                    <a:pt x="2" y="97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1" y="75"/>
                    <a:pt x="3" y="50"/>
                    <a:pt x="5" y="40"/>
                  </a:cubicBezTo>
                  <a:cubicBezTo>
                    <a:pt x="5" y="39"/>
                    <a:pt x="5" y="37"/>
                    <a:pt x="4" y="36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86" name="Freeform 210"/>
            <p:cNvSpPr>
              <a:spLocks/>
            </p:cNvSpPr>
            <p:nvPr/>
          </p:nvSpPr>
          <p:spPr bwMode="auto">
            <a:xfrm>
              <a:off x="3348" y="609"/>
              <a:ext cx="195" cy="208"/>
            </a:xfrm>
            <a:custGeom>
              <a:avLst/>
              <a:gdLst>
                <a:gd name="T0" fmla="*/ 638 w 157"/>
                <a:gd name="T1" fmla="*/ 3479 h 157"/>
                <a:gd name="T2" fmla="*/ 298 w 157"/>
                <a:gd name="T3" fmla="*/ 1632 h 157"/>
                <a:gd name="T4" fmla="*/ 50 w 157"/>
                <a:gd name="T5" fmla="*/ 616 h 157"/>
                <a:gd name="T6" fmla="*/ 62 w 157"/>
                <a:gd name="T7" fmla="*/ 216 h 157"/>
                <a:gd name="T8" fmla="*/ 276 w 157"/>
                <a:gd name="T9" fmla="*/ 1 h 157"/>
                <a:gd name="T10" fmla="*/ 610 w 157"/>
                <a:gd name="T11" fmla="*/ 1232 h 157"/>
                <a:gd name="T12" fmla="*/ 1218 w 157"/>
                <a:gd name="T13" fmla="*/ 2047 h 157"/>
                <a:gd name="T14" fmla="*/ 1485 w 157"/>
                <a:gd name="T15" fmla="*/ 1433 h 157"/>
                <a:gd name="T16" fmla="*/ 1656 w 157"/>
                <a:gd name="T17" fmla="*/ 767 h 157"/>
                <a:gd name="T18" fmla="*/ 1623 w 157"/>
                <a:gd name="T19" fmla="*/ 1898 h 157"/>
                <a:gd name="T20" fmla="*/ 966 w 157"/>
                <a:gd name="T21" fmla="*/ 3128 h 1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7"/>
                <a:gd name="T34" fmla="*/ 0 h 157"/>
                <a:gd name="T35" fmla="*/ 157 w 157"/>
                <a:gd name="T36" fmla="*/ 157 h 1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7" h="157">
                  <a:moveTo>
                    <a:pt x="59" y="157"/>
                  </a:moveTo>
                  <a:cubicBezTo>
                    <a:pt x="52" y="129"/>
                    <a:pt x="41" y="100"/>
                    <a:pt x="27" y="74"/>
                  </a:cubicBezTo>
                  <a:cubicBezTo>
                    <a:pt x="18" y="57"/>
                    <a:pt x="8" y="46"/>
                    <a:pt x="5" y="28"/>
                  </a:cubicBezTo>
                  <a:cubicBezTo>
                    <a:pt x="4" y="18"/>
                    <a:pt x="0" y="19"/>
                    <a:pt x="6" y="10"/>
                  </a:cubicBezTo>
                  <a:cubicBezTo>
                    <a:pt x="9" y="5"/>
                    <a:pt x="18" y="0"/>
                    <a:pt x="25" y="1"/>
                  </a:cubicBezTo>
                  <a:cubicBezTo>
                    <a:pt x="43" y="5"/>
                    <a:pt x="49" y="43"/>
                    <a:pt x="56" y="56"/>
                  </a:cubicBezTo>
                  <a:cubicBezTo>
                    <a:pt x="70" y="82"/>
                    <a:pt x="76" y="105"/>
                    <a:pt x="112" y="92"/>
                  </a:cubicBezTo>
                  <a:cubicBezTo>
                    <a:pt x="126" y="87"/>
                    <a:pt x="131" y="80"/>
                    <a:pt x="137" y="66"/>
                  </a:cubicBezTo>
                  <a:cubicBezTo>
                    <a:pt x="140" y="59"/>
                    <a:pt x="143" y="35"/>
                    <a:pt x="152" y="35"/>
                  </a:cubicBezTo>
                  <a:cubicBezTo>
                    <a:pt x="157" y="51"/>
                    <a:pt x="152" y="70"/>
                    <a:pt x="150" y="87"/>
                  </a:cubicBezTo>
                  <a:cubicBezTo>
                    <a:pt x="145" y="122"/>
                    <a:pt x="128" y="138"/>
                    <a:pt x="89" y="141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87" name="Freeform 211"/>
            <p:cNvSpPr>
              <a:spLocks/>
            </p:cNvSpPr>
            <p:nvPr/>
          </p:nvSpPr>
          <p:spPr bwMode="auto">
            <a:xfrm>
              <a:off x="3509" y="676"/>
              <a:ext cx="34" cy="65"/>
            </a:xfrm>
            <a:custGeom>
              <a:avLst/>
              <a:gdLst>
                <a:gd name="T0" fmla="*/ 152 w 27"/>
                <a:gd name="T1" fmla="*/ 0 h 49"/>
                <a:gd name="T2" fmla="*/ 332 w 27"/>
                <a:gd name="T3" fmla="*/ 350 h 49"/>
                <a:gd name="T4" fmla="*/ 332 w 27"/>
                <a:gd name="T5" fmla="*/ 821 h 49"/>
                <a:gd name="T6" fmla="*/ 0 w 27"/>
                <a:gd name="T7" fmla="*/ 76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49"/>
                <a:gd name="T14" fmla="*/ 27 w 27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49">
                  <a:moveTo>
                    <a:pt x="12" y="0"/>
                  </a:moveTo>
                  <a:cubicBezTo>
                    <a:pt x="17" y="12"/>
                    <a:pt x="21" y="9"/>
                    <a:pt x="26" y="15"/>
                  </a:cubicBezTo>
                  <a:cubicBezTo>
                    <a:pt x="27" y="16"/>
                    <a:pt x="27" y="36"/>
                    <a:pt x="26" y="37"/>
                  </a:cubicBezTo>
                  <a:cubicBezTo>
                    <a:pt x="21" y="49"/>
                    <a:pt x="6" y="43"/>
                    <a:pt x="0" y="34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88" name="Freeform 212"/>
            <p:cNvSpPr>
              <a:spLocks/>
            </p:cNvSpPr>
            <p:nvPr/>
          </p:nvSpPr>
          <p:spPr bwMode="auto">
            <a:xfrm>
              <a:off x="3400" y="696"/>
              <a:ext cx="52" cy="139"/>
            </a:xfrm>
            <a:custGeom>
              <a:avLst/>
              <a:gdLst>
                <a:gd name="T0" fmla="*/ 0 w 42"/>
                <a:gd name="T1" fmla="*/ 1432 h 105"/>
                <a:gd name="T2" fmla="*/ 224 w 42"/>
                <a:gd name="T3" fmla="*/ 0 h 105"/>
                <a:gd name="T4" fmla="*/ 425 w 42"/>
                <a:gd name="T5" fmla="*/ 880 h 105"/>
                <a:gd name="T6" fmla="*/ 317 w 42"/>
                <a:gd name="T7" fmla="*/ 2088 h 105"/>
                <a:gd name="T8" fmla="*/ 146 w 42"/>
                <a:gd name="T9" fmla="*/ 2114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105"/>
                <a:gd name="T17" fmla="*/ 42 w 42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105">
                  <a:moveTo>
                    <a:pt x="0" y="66"/>
                  </a:moveTo>
                  <a:cubicBezTo>
                    <a:pt x="20" y="72"/>
                    <a:pt x="16" y="11"/>
                    <a:pt x="21" y="0"/>
                  </a:cubicBezTo>
                  <a:cubicBezTo>
                    <a:pt x="39" y="0"/>
                    <a:pt x="39" y="29"/>
                    <a:pt x="40" y="40"/>
                  </a:cubicBezTo>
                  <a:cubicBezTo>
                    <a:pt x="41" y="57"/>
                    <a:pt x="42" y="82"/>
                    <a:pt x="30" y="95"/>
                  </a:cubicBezTo>
                  <a:cubicBezTo>
                    <a:pt x="26" y="100"/>
                    <a:pt x="18" y="105"/>
                    <a:pt x="14" y="97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89" name="Freeform 213"/>
            <p:cNvSpPr>
              <a:spLocks/>
            </p:cNvSpPr>
            <p:nvPr/>
          </p:nvSpPr>
          <p:spPr bwMode="auto">
            <a:xfrm>
              <a:off x="3323" y="469"/>
              <a:ext cx="246" cy="534"/>
            </a:xfrm>
            <a:custGeom>
              <a:avLst/>
              <a:gdLst>
                <a:gd name="T0" fmla="*/ 498 w 198"/>
                <a:gd name="T1" fmla="*/ 1436 h 403"/>
                <a:gd name="T2" fmla="*/ 942 w 198"/>
                <a:gd name="T3" fmla="*/ 3219 h 403"/>
                <a:gd name="T4" fmla="*/ 955 w 198"/>
                <a:gd name="T5" fmla="*/ 4809 h 403"/>
                <a:gd name="T6" fmla="*/ 778 w 198"/>
                <a:gd name="T7" fmla="*/ 6310 h 403"/>
                <a:gd name="T8" fmla="*/ 778 w 198"/>
                <a:gd name="T9" fmla="*/ 6347 h 403"/>
                <a:gd name="T10" fmla="*/ 778 w 198"/>
                <a:gd name="T11" fmla="*/ 6372 h 403"/>
                <a:gd name="T12" fmla="*/ 794 w 198"/>
                <a:gd name="T13" fmla="*/ 6433 h 403"/>
                <a:gd name="T14" fmla="*/ 806 w 198"/>
                <a:gd name="T15" fmla="*/ 6469 h 403"/>
                <a:gd name="T16" fmla="*/ 908 w 198"/>
                <a:gd name="T17" fmla="*/ 6963 h 403"/>
                <a:gd name="T18" fmla="*/ 1078 w 198"/>
                <a:gd name="T19" fmla="*/ 7774 h 403"/>
                <a:gd name="T20" fmla="*/ 1259 w 198"/>
                <a:gd name="T21" fmla="*/ 8279 h 403"/>
                <a:gd name="T22" fmla="*/ 1377 w 198"/>
                <a:gd name="T23" fmla="*/ 8592 h 403"/>
                <a:gd name="T24" fmla="*/ 1693 w 198"/>
                <a:gd name="T25" fmla="*/ 8887 h 403"/>
                <a:gd name="T26" fmla="*/ 1733 w 198"/>
                <a:gd name="T27" fmla="*/ 8863 h 403"/>
                <a:gd name="T28" fmla="*/ 1741 w 198"/>
                <a:gd name="T29" fmla="*/ 8863 h 403"/>
                <a:gd name="T30" fmla="*/ 1763 w 198"/>
                <a:gd name="T31" fmla="*/ 8837 h 403"/>
                <a:gd name="T32" fmla="*/ 1870 w 198"/>
                <a:gd name="T33" fmla="*/ 8631 h 403"/>
                <a:gd name="T34" fmla="*/ 1943 w 198"/>
                <a:gd name="T35" fmla="*/ 8222 h 403"/>
                <a:gd name="T36" fmla="*/ 1921 w 198"/>
                <a:gd name="T37" fmla="*/ 7745 h 403"/>
                <a:gd name="T38" fmla="*/ 1841 w 198"/>
                <a:gd name="T39" fmla="*/ 7158 h 403"/>
                <a:gd name="T40" fmla="*/ 1921 w 198"/>
                <a:gd name="T41" fmla="*/ 6934 h 403"/>
                <a:gd name="T42" fmla="*/ 1987 w 198"/>
                <a:gd name="T43" fmla="*/ 7287 h 403"/>
                <a:gd name="T44" fmla="*/ 2065 w 198"/>
                <a:gd name="T45" fmla="*/ 7329 h 403"/>
                <a:gd name="T46" fmla="*/ 2103 w 198"/>
                <a:gd name="T47" fmla="*/ 7077 h 403"/>
                <a:gd name="T48" fmla="*/ 2056 w 198"/>
                <a:gd name="T49" fmla="*/ 6689 h 403"/>
                <a:gd name="T50" fmla="*/ 1984 w 198"/>
                <a:gd name="T51" fmla="*/ 6383 h 403"/>
                <a:gd name="T52" fmla="*/ 1841 w 198"/>
                <a:gd name="T53" fmla="*/ 6071 h 403"/>
                <a:gd name="T54" fmla="*/ 1921 w 198"/>
                <a:gd name="T55" fmla="*/ 5806 h 403"/>
                <a:gd name="T56" fmla="*/ 2056 w 198"/>
                <a:gd name="T57" fmla="*/ 5849 h 403"/>
                <a:gd name="T58" fmla="*/ 2067 w 198"/>
                <a:gd name="T59" fmla="*/ 5692 h 403"/>
                <a:gd name="T60" fmla="*/ 2065 w 198"/>
                <a:gd name="T61" fmla="*/ 5299 h 403"/>
                <a:gd name="T62" fmla="*/ 2035 w 198"/>
                <a:gd name="T63" fmla="*/ 4817 h 403"/>
                <a:gd name="T64" fmla="*/ 2016 w 198"/>
                <a:gd name="T65" fmla="*/ 4501 h 403"/>
                <a:gd name="T66" fmla="*/ 2014 w 198"/>
                <a:gd name="T67" fmla="*/ 4245 h 403"/>
                <a:gd name="T68" fmla="*/ 1984 w 198"/>
                <a:gd name="T69" fmla="*/ 4036 h 403"/>
                <a:gd name="T70" fmla="*/ 1975 w 198"/>
                <a:gd name="T71" fmla="*/ 4036 h 403"/>
                <a:gd name="T72" fmla="*/ 1621 w 198"/>
                <a:gd name="T73" fmla="*/ 3680 h 403"/>
                <a:gd name="T74" fmla="*/ 1660 w 198"/>
                <a:gd name="T75" fmla="*/ 4023 h 403"/>
                <a:gd name="T76" fmla="*/ 1698 w 198"/>
                <a:gd name="T77" fmla="*/ 2299 h 403"/>
                <a:gd name="T78" fmla="*/ 1733 w 198"/>
                <a:gd name="T79" fmla="*/ 2249 h 403"/>
                <a:gd name="T80" fmla="*/ 1718 w 198"/>
                <a:gd name="T81" fmla="*/ 1519 h 403"/>
                <a:gd name="T82" fmla="*/ 1623 w 198"/>
                <a:gd name="T83" fmla="*/ 1167 h 403"/>
                <a:gd name="T84" fmla="*/ 1546 w 198"/>
                <a:gd name="T85" fmla="*/ 930 h 403"/>
                <a:gd name="T86" fmla="*/ 1482 w 198"/>
                <a:gd name="T87" fmla="*/ 758 h 403"/>
                <a:gd name="T88" fmla="*/ 1395 w 198"/>
                <a:gd name="T89" fmla="*/ 681 h 403"/>
                <a:gd name="T90" fmla="*/ 1201 w 198"/>
                <a:gd name="T91" fmla="*/ 465 h 403"/>
                <a:gd name="T92" fmla="*/ 1059 w 198"/>
                <a:gd name="T93" fmla="*/ 400 h 403"/>
                <a:gd name="T94" fmla="*/ 942 w 198"/>
                <a:gd name="T95" fmla="*/ 314 h 403"/>
                <a:gd name="T96" fmla="*/ 794 w 198"/>
                <a:gd name="T97" fmla="*/ 286 h 403"/>
                <a:gd name="T98" fmla="*/ 639 w 198"/>
                <a:gd name="T99" fmla="*/ 264 h 403"/>
                <a:gd name="T100" fmla="*/ 504 w 198"/>
                <a:gd name="T101" fmla="*/ 114 h 403"/>
                <a:gd name="T102" fmla="*/ 426 w 198"/>
                <a:gd name="T103" fmla="*/ 114 h 403"/>
                <a:gd name="T104" fmla="*/ 303 w 198"/>
                <a:gd name="T105" fmla="*/ 49 h 403"/>
                <a:gd name="T106" fmla="*/ 229 w 198"/>
                <a:gd name="T107" fmla="*/ 1 h 403"/>
                <a:gd name="T108" fmla="*/ 168 w 198"/>
                <a:gd name="T109" fmla="*/ 65 h 403"/>
                <a:gd name="T110" fmla="*/ 96 w 198"/>
                <a:gd name="T111" fmla="*/ 114 h 403"/>
                <a:gd name="T112" fmla="*/ 0 w 198"/>
                <a:gd name="T113" fmla="*/ 816 h 403"/>
                <a:gd name="T114" fmla="*/ 498 w 198"/>
                <a:gd name="T115" fmla="*/ 1436 h 4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8"/>
                <a:gd name="T175" fmla="*/ 0 h 403"/>
                <a:gd name="T176" fmla="*/ 198 w 198"/>
                <a:gd name="T177" fmla="*/ 403 h 40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8" h="403">
                  <a:moveTo>
                    <a:pt x="46" y="66"/>
                  </a:moveTo>
                  <a:cubicBezTo>
                    <a:pt x="67" y="90"/>
                    <a:pt x="82" y="115"/>
                    <a:pt x="87" y="146"/>
                  </a:cubicBezTo>
                  <a:cubicBezTo>
                    <a:pt x="90" y="170"/>
                    <a:pt x="95" y="193"/>
                    <a:pt x="88" y="217"/>
                  </a:cubicBezTo>
                  <a:cubicBezTo>
                    <a:pt x="82" y="239"/>
                    <a:pt x="71" y="261"/>
                    <a:pt x="72" y="285"/>
                  </a:cubicBezTo>
                  <a:cubicBezTo>
                    <a:pt x="72" y="286"/>
                    <a:pt x="72" y="287"/>
                    <a:pt x="72" y="287"/>
                  </a:cubicBezTo>
                  <a:cubicBezTo>
                    <a:pt x="72" y="287"/>
                    <a:pt x="72" y="287"/>
                    <a:pt x="72" y="288"/>
                  </a:cubicBezTo>
                  <a:cubicBezTo>
                    <a:pt x="73" y="289"/>
                    <a:pt x="73" y="290"/>
                    <a:pt x="73" y="291"/>
                  </a:cubicBezTo>
                  <a:cubicBezTo>
                    <a:pt x="74" y="292"/>
                    <a:pt x="74" y="293"/>
                    <a:pt x="74" y="293"/>
                  </a:cubicBezTo>
                  <a:cubicBezTo>
                    <a:pt x="77" y="303"/>
                    <a:pt x="76" y="304"/>
                    <a:pt x="84" y="315"/>
                  </a:cubicBezTo>
                  <a:cubicBezTo>
                    <a:pt x="93" y="325"/>
                    <a:pt x="96" y="340"/>
                    <a:pt x="100" y="352"/>
                  </a:cubicBezTo>
                  <a:cubicBezTo>
                    <a:pt x="104" y="365"/>
                    <a:pt x="106" y="360"/>
                    <a:pt x="115" y="374"/>
                  </a:cubicBezTo>
                  <a:cubicBezTo>
                    <a:pt x="123" y="387"/>
                    <a:pt x="123" y="380"/>
                    <a:pt x="126" y="389"/>
                  </a:cubicBezTo>
                  <a:cubicBezTo>
                    <a:pt x="129" y="398"/>
                    <a:pt x="145" y="403"/>
                    <a:pt x="155" y="402"/>
                  </a:cubicBezTo>
                  <a:cubicBezTo>
                    <a:pt x="156" y="401"/>
                    <a:pt x="158" y="401"/>
                    <a:pt x="159" y="401"/>
                  </a:cubicBezTo>
                  <a:cubicBezTo>
                    <a:pt x="159" y="401"/>
                    <a:pt x="160" y="401"/>
                    <a:pt x="160" y="401"/>
                  </a:cubicBezTo>
                  <a:cubicBezTo>
                    <a:pt x="161" y="400"/>
                    <a:pt x="162" y="400"/>
                    <a:pt x="162" y="400"/>
                  </a:cubicBezTo>
                  <a:cubicBezTo>
                    <a:pt x="167" y="398"/>
                    <a:pt x="169" y="396"/>
                    <a:pt x="172" y="391"/>
                  </a:cubicBezTo>
                  <a:cubicBezTo>
                    <a:pt x="175" y="384"/>
                    <a:pt x="179" y="381"/>
                    <a:pt x="178" y="372"/>
                  </a:cubicBezTo>
                  <a:cubicBezTo>
                    <a:pt x="177" y="362"/>
                    <a:pt x="180" y="362"/>
                    <a:pt x="176" y="350"/>
                  </a:cubicBezTo>
                  <a:cubicBezTo>
                    <a:pt x="172" y="337"/>
                    <a:pt x="165" y="331"/>
                    <a:pt x="169" y="324"/>
                  </a:cubicBezTo>
                  <a:cubicBezTo>
                    <a:pt x="172" y="318"/>
                    <a:pt x="170" y="307"/>
                    <a:pt x="176" y="314"/>
                  </a:cubicBezTo>
                  <a:cubicBezTo>
                    <a:pt x="182" y="320"/>
                    <a:pt x="179" y="325"/>
                    <a:pt x="183" y="330"/>
                  </a:cubicBezTo>
                  <a:cubicBezTo>
                    <a:pt x="187" y="335"/>
                    <a:pt x="188" y="334"/>
                    <a:pt x="190" y="331"/>
                  </a:cubicBezTo>
                  <a:cubicBezTo>
                    <a:pt x="192" y="328"/>
                    <a:pt x="195" y="329"/>
                    <a:pt x="193" y="320"/>
                  </a:cubicBezTo>
                  <a:cubicBezTo>
                    <a:pt x="192" y="312"/>
                    <a:pt x="192" y="313"/>
                    <a:pt x="188" y="303"/>
                  </a:cubicBezTo>
                  <a:cubicBezTo>
                    <a:pt x="184" y="293"/>
                    <a:pt x="192" y="297"/>
                    <a:pt x="182" y="289"/>
                  </a:cubicBezTo>
                  <a:cubicBezTo>
                    <a:pt x="172" y="280"/>
                    <a:pt x="168" y="280"/>
                    <a:pt x="169" y="275"/>
                  </a:cubicBezTo>
                  <a:cubicBezTo>
                    <a:pt x="170" y="270"/>
                    <a:pt x="171" y="258"/>
                    <a:pt x="176" y="263"/>
                  </a:cubicBezTo>
                  <a:cubicBezTo>
                    <a:pt x="181" y="269"/>
                    <a:pt x="188" y="265"/>
                    <a:pt x="188" y="265"/>
                  </a:cubicBezTo>
                  <a:cubicBezTo>
                    <a:pt x="188" y="265"/>
                    <a:pt x="193" y="264"/>
                    <a:pt x="191" y="257"/>
                  </a:cubicBezTo>
                  <a:cubicBezTo>
                    <a:pt x="189" y="249"/>
                    <a:pt x="198" y="251"/>
                    <a:pt x="190" y="240"/>
                  </a:cubicBezTo>
                  <a:cubicBezTo>
                    <a:pt x="183" y="229"/>
                    <a:pt x="187" y="223"/>
                    <a:pt x="187" y="218"/>
                  </a:cubicBezTo>
                  <a:cubicBezTo>
                    <a:pt x="187" y="213"/>
                    <a:pt x="187" y="208"/>
                    <a:pt x="185" y="204"/>
                  </a:cubicBezTo>
                  <a:cubicBezTo>
                    <a:pt x="183" y="200"/>
                    <a:pt x="189" y="197"/>
                    <a:pt x="184" y="192"/>
                  </a:cubicBezTo>
                  <a:cubicBezTo>
                    <a:pt x="182" y="189"/>
                    <a:pt x="181" y="186"/>
                    <a:pt x="182" y="183"/>
                  </a:cubicBezTo>
                  <a:cubicBezTo>
                    <a:pt x="181" y="183"/>
                    <a:pt x="181" y="183"/>
                    <a:pt x="181" y="183"/>
                  </a:cubicBezTo>
                  <a:cubicBezTo>
                    <a:pt x="170" y="192"/>
                    <a:pt x="155" y="179"/>
                    <a:pt x="148" y="166"/>
                  </a:cubicBezTo>
                  <a:cubicBezTo>
                    <a:pt x="148" y="171"/>
                    <a:pt x="150" y="176"/>
                    <a:pt x="152" y="182"/>
                  </a:cubicBezTo>
                  <a:cubicBezTo>
                    <a:pt x="141" y="163"/>
                    <a:pt x="132" y="121"/>
                    <a:pt x="156" y="104"/>
                  </a:cubicBezTo>
                  <a:cubicBezTo>
                    <a:pt x="157" y="103"/>
                    <a:pt x="158" y="102"/>
                    <a:pt x="159" y="102"/>
                  </a:cubicBezTo>
                  <a:cubicBezTo>
                    <a:pt x="164" y="97"/>
                    <a:pt x="161" y="77"/>
                    <a:pt x="158" y="69"/>
                  </a:cubicBezTo>
                  <a:cubicBezTo>
                    <a:pt x="156" y="61"/>
                    <a:pt x="152" y="55"/>
                    <a:pt x="149" y="53"/>
                  </a:cubicBezTo>
                  <a:cubicBezTo>
                    <a:pt x="146" y="51"/>
                    <a:pt x="146" y="44"/>
                    <a:pt x="142" y="42"/>
                  </a:cubicBezTo>
                  <a:cubicBezTo>
                    <a:pt x="138" y="39"/>
                    <a:pt x="139" y="33"/>
                    <a:pt x="136" y="34"/>
                  </a:cubicBezTo>
                  <a:cubicBezTo>
                    <a:pt x="133" y="35"/>
                    <a:pt x="131" y="31"/>
                    <a:pt x="128" y="31"/>
                  </a:cubicBezTo>
                  <a:cubicBezTo>
                    <a:pt x="125" y="31"/>
                    <a:pt x="115" y="20"/>
                    <a:pt x="111" y="21"/>
                  </a:cubicBezTo>
                  <a:cubicBezTo>
                    <a:pt x="106" y="21"/>
                    <a:pt x="99" y="17"/>
                    <a:pt x="97" y="18"/>
                  </a:cubicBezTo>
                  <a:cubicBezTo>
                    <a:pt x="95" y="19"/>
                    <a:pt x="90" y="13"/>
                    <a:pt x="87" y="14"/>
                  </a:cubicBezTo>
                  <a:cubicBezTo>
                    <a:pt x="85" y="15"/>
                    <a:pt x="75" y="11"/>
                    <a:pt x="73" y="13"/>
                  </a:cubicBezTo>
                  <a:cubicBezTo>
                    <a:pt x="71" y="14"/>
                    <a:pt x="59" y="11"/>
                    <a:pt x="59" y="11"/>
                  </a:cubicBezTo>
                  <a:cubicBezTo>
                    <a:pt x="59" y="11"/>
                    <a:pt x="49" y="3"/>
                    <a:pt x="47" y="5"/>
                  </a:cubicBezTo>
                  <a:cubicBezTo>
                    <a:pt x="44" y="7"/>
                    <a:pt x="44" y="5"/>
                    <a:pt x="39" y="5"/>
                  </a:cubicBezTo>
                  <a:cubicBezTo>
                    <a:pt x="35" y="6"/>
                    <a:pt x="30" y="1"/>
                    <a:pt x="28" y="2"/>
                  </a:cubicBezTo>
                  <a:cubicBezTo>
                    <a:pt x="26" y="3"/>
                    <a:pt x="23" y="0"/>
                    <a:pt x="21" y="1"/>
                  </a:cubicBezTo>
                  <a:cubicBezTo>
                    <a:pt x="19" y="3"/>
                    <a:pt x="15" y="3"/>
                    <a:pt x="15" y="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2" y="49"/>
                    <a:pt x="34" y="52"/>
                    <a:pt x="46" y="66"/>
                  </a:cubicBezTo>
                  <a:close/>
                </a:path>
              </a:pathLst>
            </a:custGeom>
            <a:solidFill>
              <a:srgbClr val="FB6747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7090" name="Freeform 214"/>
            <p:cNvSpPr>
              <a:spLocks/>
            </p:cNvSpPr>
            <p:nvPr/>
          </p:nvSpPr>
          <p:spPr bwMode="auto">
            <a:xfrm>
              <a:off x="3323" y="501"/>
              <a:ext cx="116" cy="211"/>
            </a:xfrm>
            <a:custGeom>
              <a:avLst/>
              <a:gdLst>
                <a:gd name="T0" fmla="*/ 876 w 94"/>
                <a:gd name="T1" fmla="*/ 2391 h 159"/>
                <a:gd name="T2" fmla="*/ 395 w 94"/>
                <a:gd name="T3" fmla="*/ 713 h 159"/>
                <a:gd name="T4" fmla="*/ 2 w 94"/>
                <a:gd name="T5" fmla="*/ 0 h 159"/>
                <a:gd name="T6" fmla="*/ 0 w 94"/>
                <a:gd name="T7" fmla="*/ 264 h 159"/>
                <a:gd name="T8" fmla="*/ 457 w 94"/>
                <a:gd name="T9" fmla="*/ 1173 h 159"/>
                <a:gd name="T10" fmla="*/ 186 w 94"/>
                <a:gd name="T11" fmla="*/ 1181 h 159"/>
                <a:gd name="T12" fmla="*/ 508 w 94"/>
                <a:gd name="T13" fmla="*/ 1557 h 159"/>
                <a:gd name="T14" fmla="*/ 833 w 94"/>
                <a:gd name="T15" fmla="*/ 2529 h 159"/>
                <a:gd name="T16" fmla="*/ 938 w 94"/>
                <a:gd name="T17" fmla="*/ 3421 h 159"/>
                <a:gd name="T18" fmla="*/ 942 w 94"/>
                <a:gd name="T19" fmla="*/ 3356 h 159"/>
                <a:gd name="T20" fmla="*/ 876 w 94"/>
                <a:gd name="T21" fmla="*/ 2391 h 1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4"/>
                <a:gd name="T34" fmla="*/ 0 h 159"/>
                <a:gd name="T35" fmla="*/ 94 w 94"/>
                <a:gd name="T36" fmla="*/ 159 h 1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4" h="159">
                  <a:moveTo>
                    <a:pt x="87" y="107"/>
                  </a:moveTo>
                  <a:cubicBezTo>
                    <a:pt x="83" y="77"/>
                    <a:pt x="52" y="40"/>
                    <a:pt x="40" y="32"/>
                  </a:cubicBezTo>
                  <a:cubicBezTo>
                    <a:pt x="28" y="25"/>
                    <a:pt x="17" y="17"/>
                    <a:pt x="2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2" y="25"/>
                    <a:pt x="50" y="44"/>
                    <a:pt x="45" y="52"/>
                  </a:cubicBezTo>
                  <a:cubicBezTo>
                    <a:pt x="39" y="62"/>
                    <a:pt x="23" y="59"/>
                    <a:pt x="19" y="53"/>
                  </a:cubicBezTo>
                  <a:cubicBezTo>
                    <a:pt x="27" y="66"/>
                    <a:pt x="34" y="66"/>
                    <a:pt x="50" y="69"/>
                  </a:cubicBezTo>
                  <a:cubicBezTo>
                    <a:pt x="67" y="72"/>
                    <a:pt x="79" y="96"/>
                    <a:pt x="83" y="112"/>
                  </a:cubicBezTo>
                  <a:cubicBezTo>
                    <a:pt x="88" y="125"/>
                    <a:pt x="92" y="152"/>
                    <a:pt x="92" y="152"/>
                  </a:cubicBezTo>
                  <a:cubicBezTo>
                    <a:pt x="92" y="152"/>
                    <a:pt x="94" y="159"/>
                    <a:pt x="93" y="149"/>
                  </a:cubicBezTo>
                  <a:cubicBezTo>
                    <a:pt x="91" y="137"/>
                    <a:pt x="88" y="124"/>
                    <a:pt x="87" y="107"/>
                  </a:cubicBezTo>
                  <a:close/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91" name="Freeform 215"/>
            <p:cNvSpPr>
              <a:spLocks/>
            </p:cNvSpPr>
            <p:nvPr/>
          </p:nvSpPr>
          <p:spPr bwMode="auto">
            <a:xfrm>
              <a:off x="3193" y="323"/>
              <a:ext cx="53" cy="173"/>
            </a:xfrm>
            <a:custGeom>
              <a:avLst/>
              <a:gdLst>
                <a:gd name="T0" fmla="*/ 432 w 42"/>
                <a:gd name="T1" fmla="*/ 0 h 130"/>
                <a:gd name="T2" fmla="*/ 290 w 42"/>
                <a:gd name="T3" fmla="*/ 1477 h 130"/>
                <a:gd name="T4" fmla="*/ 0 w 42"/>
                <a:gd name="T5" fmla="*/ 3008 h 130"/>
                <a:gd name="T6" fmla="*/ 443 w 42"/>
                <a:gd name="T7" fmla="*/ 1110 h 130"/>
                <a:gd name="T8" fmla="*/ 432 w 42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130"/>
                <a:gd name="T17" fmla="*/ 42 w 4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130">
                  <a:moveTo>
                    <a:pt x="33" y="0"/>
                  </a:moveTo>
                  <a:cubicBezTo>
                    <a:pt x="40" y="16"/>
                    <a:pt x="33" y="36"/>
                    <a:pt x="22" y="64"/>
                  </a:cubicBezTo>
                  <a:cubicBezTo>
                    <a:pt x="12" y="88"/>
                    <a:pt x="1" y="118"/>
                    <a:pt x="0" y="130"/>
                  </a:cubicBezTo>
                  <a:cubicBezTo>
                    <a:pt x="10" y="95"/>
                    <a:pt x="29" y="67"/>
                    <a:pt x="34" y="48"/>
                  </a:cubicBezTo>
                  <a:cubicBezTo>
                    <a:pt x="39" y="28"/>
                    <a:pt x="42" y="12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92" name="Line 216"/>
            <p:cNvSpPr>
              <a:spLocks noChangeShapeType="1"/>
            </p:cNvSpPr>
            <p:nvPr/>
          </p:nvSpPr>
          <p:spPr bwMode="auto">
            <a:xfrm>
              <a:off x="3213" y="342"/>
              <a:ext cx="7" cy="36"/>
            </a:xfrm>
            <a:prstGeom prst="line">
              <a:avLst/>
            </a:pr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93" name="Freeform 217"/>
            <p:cNvSpPr>
              <a:spLocks/>
            </p:cNvSpPr>
            <p:nvPr/>
          </p:nvSpPr>
          <p:spPr bwMode="auto">
            <a:xfrm>
              <a:off x="3249" y="205"/>
              <a:ext cx="41" cy="19"/>
            </a:xfrm>
            <a:custGeom>
              <a:avLst/>
              <a:gdLst>
                <a:gd name="T0" fmla="*/ 0 w 33"/>
                <a:gd name="T1" fmla="*/ 170 h 14"/>
                <a:gd name="T2" fmla="*/ 357 w 33"/>
                <a:gd name="T3" fmla="*/ 314 h 14"/>
                <a:gd name="T4" fmla="*/ 1 w 33"/>
                <a:gd name="T5" fmla="*/ 170 h 14"/>
                <a:gd name="T6" fmla="*/ 0 60000 65536"/>
                <a:gd name="T7" fmla="*/ 0 60000 65536"/>
                <a:gd name="T8" fmla="*/ 0 60000 65536"/>
                <a:gd name="T9" fmla="*/ 0 w 33"/>
                <a:gd name="T10" fmla="*/ 0 h 14"/>
                <a:gd name="T11" fmla="*/ 33 w 33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4">
                  <a:moveTo>
                    <a:pt x="0" y="6"/>
                  </a:moveTo>
                  <a:cubicBezTo>
                    <a:pt x="12" y="2"/>
                    <a:pt x="24" y="0"/>
                    <a:pt x="33" y="11"/>
                  </a:cubicBezTo>
                  <a:cubicBezTo>
                    <a:pt x="23" y="14"/>
                    <a:pt x="11" y="9"/>
                    <a:pt x="1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94" name="Freeform 218"/>
            <p:cNvSpPr>
              <a:spLocks/>
            </p:cNvSpPr>
            <p:nvPr/>
          </p:nvSpPr>
          <p:spPr bwMode="auto">
            <a:xfrm>
              <a:off x="3218" y="346"/>
              <a:ext cx="8" cy="25"/>
            </a:xfrm>
            <a:custGeom>
              <a:avLst/>
              <a:gdLst>
                <a:gd name="T0" fmla="*/ 0 w 6"/>
                <a:gd name="T1" fmla="*/ 1 h 19"/>
                <a:gd name="T2" fmla="*/ 1 w 6"/>
                <a:gd name="T3" fmla="*/ 146 h 19"/>
                <a:gd name="T4" fmla="*/ 65 w 6"/>
                <a:gd name="T5" fmla="*/ 216 h 19"/>
                <a:gd name="T6" fmla="*/ 116 w 6"/>
                <a:gd name="T7" fmla="*/ 389 h 19"/>
                <a:gd name="T8" fmla="*/ 151 w 6"/>
                <a:gd name="T9" fmla="*/ 284 h 19"/>
                <a:gd name="T10" fmla="*/ 151 w 6"/>
                <a:gd name="T11" fmla="*/ 164 h 19"/>
                <a:gd name="T12" fmla="*/ 0 w 6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9"/>
                <a:gd name="T23" fmla="*/ 6 w 6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9">
                  <a:moveTo>
                    <a:pt x="0" y="1"/>
                  </a:moveTo>
                  <a:cubicBezTo>
                    <a:pt x="1" y="2"/>
                    <a:pt x="1" y="5"/>
                    <a:pt x="1" y="7"/>
                  </a:cubicBezTo>
                  <a:cubicBezTo>
                    <a:pt x="2" y="8"/>
                    <a:pt x="2" y="10"/>
                    <a:pt x="3" y="11"/>
                  </a:cubicBezTo>
                  <a:cubicBezTo>
                    <a:pt x="3" y="14"/>
                    <a:pt x="3" y="17"/>
                    <a:pt x="5" y="19"/>
                  </a:cubicBezTo>
                  <a:cubicBezTo>
                    <a:pt x="6" y="18"/>
                    <a:pt x="6" y="15"/>
                    <a:pt x="6" y="14"/>
                  </a:cubicBezTo>
                  <a:cubicBezTo>
                    <a:pt x="6" y="12"/>
                    <a:pt x="6" y="10"/>
                    <a:pt x="6" y="8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95" name="Freeform 219"/>
            <p:cNvSpPr>
              <a:spLocks/>
            </p:cNvSpPr>
            <p:nvPr/>
          </p:nvSpPr>
          <p:spPr bwMode="auto">
            <a:xfrm>
              <a:off x="3293" y="624"/>
              <a:ext cx="141" cy="439"/>
            </a:xfrm>
            <a:custGeom>
              <a:avLst/>
              <a:gdLst>
                <a:gd name="T0" fmla="*/ 61 w 114"/>
                <a:gd name="T1" fmla="*/ 1310 h 331"/>
                <a:gd name="T2" fmla="*/ 136 w 114"/>
                <a:gd name="T3" fmla="*/ 1853 h 331"/>
                <a:gd name="T4" fmla="*/ 167 w 114"/>
                <a:gd name="T5" fmla="*/ 2117 h 331"/>
                <a:gd name="T6" fmla="*/ 176 w 114"/>
                <a:gd name="T7" fmla="*/ 2615 h 331"/>
                <a:gd name="T8" fmla="*/ 225 w 114"/>
                <a:gd name="T9" fmla="*/ 3434 h 331"/>
                <a:gd name="T10" fmla="*/ 293 w 114"/>
                <a:gd name="T11" fmla="*/ 3784 h 331"/>
                <a:gd name="T12" fmla="*/ 351 w 114"/>
                <a:gd name="T13" fmla="*/ 4117 h 331"/>
                <a:gd name="T14" fmla="*/ 396 w 114"/>
                <a:gd name="T15" fmla="*/ 4399 h 331"/>
                <a:gd name="T16" fmla="*/ 600 w 114"/>
                <a:gd name="T17" fmla="*/ 5256 h 331"/>
                <a:gd name="T18" fmla="*/ 695 w 114"/>
                <a:gd name="T19" fmla="*/ 5634 h 331"/>
                <a:gd name="T20" fmla="*/ 782 w 114"/>
                <a:gd name="T21" fmla="*/ 5889 h 331"/>
                <a:gd name="T22" fmla="*/ 829 w 114"/>
                <a:gd name="T23" fmla="*/ 6108 h 331"/>
                <a:gd name="T24" fmla="*/ 878 w 114"/>
                <a:gd name="T25" fmla="*/ 6344 h 331"/>
                <a:gd name="T26" fmla="*/ 1001 w 114"/>
                <a:gd name="T27" fmla="*/ 6588 h 331"/>
                <a:gd name="T28" fmla="*/ 1025 w 114"/>
                <a:gd name="T29" fmla="*/ 6641 h 331"/>
                <a:gd name="T30" fmla="*/ 1105 w 114"/>
                <a:gd name="T31" fmla="*/ 7008 h 331"/>
                <a:gd name="T32" fmla="*/ 1124 w 114"/>
                <a:gd name="T33" fmla="*/ 7391 h 331"/>
                <a:gd name="T34" fmla="*/ 1124 w 114"/>
                <a:gd name="T35" fmla="*/ 7391 h 331"/>
                <a:gd name="T36" fmla="*/ 1137 w 114"/>
                <a:gd name="T37" fmla="*/ 7037 h 331"/>
                <a:gd name="T38" fmla="*/ 1060 w 114"/>
                <a:gd name="T39" fmla="*/ 6588 h 331"/>
                <a:gd name="T40" fmla="*/ 1035 w 114"/>
                <a:gd name="T41" fmla="*/ 6551 h 331"/>
                <a:gd name="T42" fmla="*/ 968 w 114"/>
                <a:gd name="T43" fmla="*/ 6419 h 331"/>
                <a:gd name="T44" fmla="*/ 909 w 114"/>
                <a:gd name="T45" fmla="*/ 6287 h 331"/>
                <a:gd name="T46" fmla="*/ 878 w 114"/>
                <a:gd name="T47" fmla="*/ 6108 h 331"/>
                <a:gd name="T48" fmla="*/ 805 w 114"/>
                <a:gd name="T49" fmla="*/ 5840 h 331"/>
                <a:gd name="T50" fmla="*/ 742 w 114"/>
                <a:gd name="T51" fmla="*/ 5594 h 331"/>
                <a:gd name="T52" fmla="*/ 622 w 114"/>
                <a:gd name="T53" fmla="*/ 5204 h 331"/>
                <a:gd name="T54" fmla="*/ 448 w 114"/>
                <a:gd name="T55" fmla="*/ 4382 h 331"/>
                <a:gd name="T56" fmla="*/ 393 w 114"/>
                <a:gd name="T57" fmla="*/ 4088 h 331"/>
                <a:gd name="T58" fmla="*/ 318 w 114"/>
                <a:gd name="T59" fmla="*/ 3759 h 331"/>
                <a:gd name="T60" fmla="*/ 257 w 114"/>
                <a:gd name="T61" fmla="*/ 3413 h 331"/>
                <a:gd name="T62" fmla="*/ 218 w 114"/>
                <a:gd name="T63" fmla="*/ 2615 h 331"/>
                <a:gd name="T64" fmla="*/ 207 w 114"/>
                <a:gd name="T65" fmla="*/ 2103 h 331"/>
                <a:gd name="T66" fmla="*/ 176 w 114"/>
                <a:gd name="T67" fmla="*/ 1853 h 331"/>
                <a:gd name="T68" fmla="*/ 109 w 114"/>
                <a:gd name="T69" fmla="*/ 1288 h 331"/>
                <a:gd name="T70" fmla="*/ 49 w 114"/>
                <a:gd name="T71" fmla="*/ 0 h 331"/>
                <a:gd name="T72" fmla="*/ 49 w 114"/>
                <a:gd name="T73" fmla="*/ 0 h 331"/>
                <a:gd name="T74" fmla="*/ 61 w 114"/>
                <a:gd name="T75" fmla="*/ 1310 h 3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4"/>
                <a:gd name="T115" fmla="*/ 0 h 331"/>
                <a:gd name="T116" fmla="*/ 114 w 114"/>
                <a:gd name="T117" fmla="*/ 331 h 33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4" h="331">
                  <a:moveTo>
                    <a:pt x="6" y="59"/>
                  </a:moveTo>
                  <a:cubicBezTo>
                    <a:pt x="10" y="69"/>
                    <a:pt x="12" y="76"/>
                    <a:pt x="13" y="83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7" y="100"/>
                    <a:pt x="17" y="108"/>
                    <a:pt x="17" y="117"/>
                  </a:cubicBezTo>
                  <a:cubicBezTo>
                    <a:pt x="18" y="130"/>
                    <a:pt x="18" y="145"/>
                    <a:pt x="22" y="154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9" y="197"/>
                    <a:pt x="39" y="197"/>
                    <a:pt x="39" y="197"/>
                  </a:cubicBezTo>
                  <a:cubicBezTo>
                    <a:pt x="44" y="210"/>
                    <a:pt x="50" y="226"/>
                    <a:pt x="57" y="235"/>
                  </a:cubicBezTo>
                  <a:cubicBezTo>
                    <a:pt x="63" y="241"/>
                    <a:pt x="65" y="247"/>
                    <a:pt x="67" y="252"/>
                  </a:cubicBezTo>
                  <a:cubicBezTo>
                    <a:pt x="69" y="257"/>
                    <a:pt x="71" y="261"/>
                    <a:pt x="75" y="264"/>
                  </a:cubicBezTo>
                  <a:cubicBezTo>
                    <a:pt x="79" y="268"/>
                    <a:pt x="80" y="271"/>
                    <a:pt x="80" y="274"/>
                  </a:cubicBezTo>
                  <a:cubicBezTo>
                    <a:pt x="81" y="277"/>
                    <a:pt x="82" y="281"/>
                    <a:pt x="84" y="284"/>
                  </a:cubicBezTo>
                  <a:cubicBezTo>
                    <a:pt x="97" y="295"/>
                    <a:pt x="97" y="295"/>
                    <a:pt x="97" y="295"/>
                  </a:cubicBezTo>
                  <a:cubicBezTo>
                    <a:pt x="99" y="297"/>
                    <a:pt x="99" y="297"/>
                    <a:pt x="99" y="297"/>
                  </a:cubicBezTo>
                  <a:cubicBezTo>
                    <a:pt x="103" y="302"/>
                    <a:pt x="109" y="309"/>
                    <a:pt x="107" y="314"/>
                  </a:cubicBezTo>
                  <a:cubicBezTo>
                    <a:pt x="105" y="317"/>
                    <a:pt x="107" y="325"/>
                    <a:pt x="108" y="331"/>
                  </a:cubicBezTo>
                  <a:cubicBezTo>
                    <a:pt x="108" y="331"/>
                    <a:pt x="108" y="331"/>
                    <a:pt x="108" y="331"/>
                  </a:cubicBezTo>
                  <a:cubicBezTo>
                    <a:pt x="107" y="326"/>
                    <a:pt x="109" y="318"/>
                    <a:pt x="110" y="315"/>
                  </a:cubicBezTo>
                  <a:cubicBezTo>
                    <a:pt x="114" y="308"/>
                    <a:pt x="106" y="300"/>
                    <a:pt x="102" y="295"/>
                  </a:cubicBezTo>
                  <a:cubicBezTo>
                    <a:pt x="100" y="293"/>
                    <a:pt x="100" y="293"/>
                    <a:pt x="100" y="293"/>
                  </a:cubicBezTo>
                  <a:cubicBezTo>
                    <a:pt x="94" y="287"/>
                    <a:pt x="94" y="287"/>
                    <a:pt x="94" y="287"/>
                  </a:cubicBezTo>
                  <a:cubicBezTo>
                    <a:pt x="87" y="281"/>
                    <a:pt x="87" y="281"/>
                    <a:pt x="87" y="281"/>
                  </a:cubicBezTo>
                  <a:cubicBezTo>
                    <a:pt x="85" y="279"/>
                    <a:pt x="85" y="276"/>
                    <a:pt x="84" y="274"/>
                  </a:cubicBezTo>
                  <a:cubicBezTo>
                    <a:pt x="83" y="270"/>
                    <a:pt x="82" y="266"/>
                    <a:pt x="78" y="262"/>
                  </a:cubicBezTo>
                  <a:cubicBezTo>
                    <a:pt x="74" y="259"/>
                    <a:pt x="73" y="255"/>
                    <a:pt x="71" y="250"/>
                  </a:cubicBezTo>
                  <a:cubicBezTo>
                    <a:pt x="68" y="245"/>
                    <a:pt x="66" y="239"/>
                    <a:pt x="60" y="233"/>
                  </a:cubicBezTo>
                  <a:cubicBezTo>
                    <a:pt x="53" y="224"/>
                    <a:pt x="47" y="208"/>
                    <a:pt x="43" y="196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22" y="145"/>
                    <a:pt x="21" y="130"/>
                    <a:pt x="21" y="117"/>
                  </a:cubicBezTo>
                  <a:cubicBezTo>
                    <a:pt x="21" y="107"/>
                    <a:pt x="20" y="99"/>
                    <a:pt x="19" y="9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5" y="75"/>
                    <a:pt x="14" y="68"/>
                    <a:pt x="10" y="58"/>
                  </a:cubicBezTo>
                  <a:cubicBezTo>
                    <a:pt x="4" y="44"/>
                    <a:pt x="4" y="1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3"/>
                    <a:pt x="0" y="46"/>
                    <a:pt x="6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96" name="Freeform 220"/>
            <p:cNvSpPr>
              <a:spLocks/>
            </p:cNvSpPr>
            <p:nvPr/>
          </p:nvSpPr>
          <p:spPr bwMode="auto">
            <a:xfrm>
              <a:off x="3253" y="221"/>
              <a:ext cx="270" cy="16"/>
            </a:xfrm>
            <a:custGeom>
              <a:avLst/>
              <a:gdLst>
                <a:gd name="T0" fmla="*/ 119 w 217"/>
                <a:gd name="T1" fmla="*/ 151 h 12"/>
                <a:gd name="T2" fmla="*/ 1136 w 217"/>
                <a:gd name="T3" fmla="*/ 65 h 12"/>
                <a:gd name="T4" fmla="*/ 2403 w 217"/>
                <a:gd name="T5" fmla="*/ 151 h 12"/>
                <a:gd name="T6" fmla="*/ 1051 w 217"/>
                <a:gd name="T7" fmla="*/ 229 h 12"/>
                <a:gd name="T8" fmla="*/ 119 w 217"/>
                <a:gd name="T9" fmla="*/ 15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"/>
                <a:gd name="T16" fmla="*/ 0 h 12"/>
                <a:gd name="T17" fmla="*/ 217 w 21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" h="12">
                  <a:moveTo>
                    <a:pt x="11" y="6"/>
                  </a:moveTo>
                  <a:cubicBezTo>
                    <a:pt x="0" y="3"/>
                    <a:pt x="58" y="6"/>
                    <a:pt x="103" y="3"/>
                  </a:cubicBezTo>
                  <a:cubicBezTo>
                    <a:pt x="148" y="0"/>
                    <a:pt x="184" y="6"/>
                    <a:pt x="217" y="6"/>
                  </a:cubicBezTo>
                  <a:cubicBezTo>
                    <a:pt x="193" y="9"/>
                    <a:pt x="123" y="8"/>
                    <a:pt x="95" y="10"/>
                  </a:cubicBezTo>
                  <a:cubicBezTo>
                    <a:pt x="67" y="12"/>
                    <a:pt x="18" y="8"/>
                    <a:pt x="1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97" name="Freeform 221"/>
            <p:cNvSpPr>
              <a:spLocks/>
            </p:cNvSpPr>
            <p:nvPr/>
          </p:nvSpPr>
          <p:spPr bwMode="auto">
            <a:xfrm>
              <a:off x="3056" y="81"/>
              <a:ext cx="111" cy="250"/>
            </a:xfrm>
            <a:custGeom>
              <a:avLst/>
              <a:gdLst>
                <a:gd name="T0" fmla="*/ 890 w 90"/>
                <a:gd name="T1" fmla="*/ 201 h 189"/>
                <a:gd name="T2" fmla="*/ 870 w 90"/>
                <a:gd name="T3" fmla="*/ 242 h 189"/>
                <a:gd name="T4" fmla="*/ 765 w 90"/>
                <a:gd name="T5" fmla="*/ 548 h 189"/>
                <a:gd name="T6" fmla="*/ 39 w 90"/>
                <a:gd name="T7" fmla="*/ 4102 h 189"/>
                <a:gd name="T8" fmla="*/ 78 w 90"/>
                <a:gd name="T9" fmla="*/ 3140 h 189"/>
                <a:gd name="T10" fmla="*/ 424 w 90"/>
                <a:gd name="T11" fmla="*/ 1421 h 189"/>
                <a:gd name="T12" fmla="*/ 814 w 90"/>
                <a:gd name="T13" fmla="*/ 528 h 189"/>
                <a:gd name="T14" fmla="*/ 890 w 90"/>
                <a:gd name="T15" fmla="*/ 201 h 1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189"/>
                <a:gd name="T26" fmla="*/ 90 w 90"/>
                <a:gd name="T27" fmla="*/ 189 h 1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189">
                  <a:moveTo>
                    <a:pt x="88" y="10"/>
                  </a:moveTo>
                  <a:cubicBezTo>
                    <a:pt x="90" y="0"/>
                    <a:pt x="89" y="2"/>
                    <a:pt x="86" y="11"/>
                  </a:cubicBezTo>
                  <a:cubicBezTo>
                    <a:pt x="84" y="16"/>
                    <a:pt x="81" y="21"/>
                    <a:pt x="76" y="25"/>
                  </a:cubicBezTo>
                  <a:cubicBezTo>
                    <a:pt x="64" y="38"/>
                    <a:pt x="0" y="68"/>
                    <a:pt x="4" y="189"/>
                  </a:cubicBezTo>
                  <a:cubicBezTo>
                    <a:pt x="4" y="175"/>
                    <a:pt x="5" y="158"/>
                    <a:pt x="8" y="145"/>
                  </a:cubicBezTo>
                  <a:cubicBezTo>
                    <a:pt x="14" y="110"/>
                    <a:pt x="27" y="82"/>
                    <a:pt x="42" y="65"/>
                  </a:cubicBezTo>
                  <a:cubicBezTo>
                    <a:pt x="62" y="42"/>
                    <a:pt x="75" y="34"/>
                    <a:pt x="81" y="24"/>
                  </a:cubicBezTo>
                  <a:cubicBezTo>
                    <a:pt x="83" y="21"/>
                    <a:pt x="87" y="15"/>
                    <a:pt x="8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98" name="Freeform 222"/>
            <p:cNvSpPr>
              <a:spLocks/>
            </p:cNvSpPr>
            <p:nvPr/>
          </p:nvSpPr>
          <p:spPr bwMode="auto">
            <a:xfrm>
              <a:off x="2908" y="192"/>
              <a:ext cx="10" cy="273"/>
            </a:xfrm>
            <a:custGeom>
              <a:avLst/>
              <a:gdLst>
                <a:gd name="T0" fmla="*/ 1 w 8"/>
                <a:gd name="T1" fmla="*/ 0 h 206"/>
                <a:gd name="T2" fmla="*/ 1 w 8"/>
                <a:gd name="T3" fmla="*/ 2364 h 206"/>
                <a:gd name="T4" fmla="*/ 1 w 8"/>
                <a:gd name="T5" fmla="*/ 4564 h 206"/>
                <a:gd name="T6" fmla="*/ 79 w 8"/>
                <a:gd name="T7" fmla="*/ 2313 h 206"/>
                <a:gd name="T8" fmla="*/ 1 w 8"/>
                <a:gd name="T9" fmla="*/ 0 h 2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06"/>
                <a:gd name="T17" fmla="*/ 8 w 8"/>
                <a:gd name="T18" fmla="*/ 206 h 2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06">
                  <a:moveTo>
                    <a:pt x="1" y="0"/>
                  </a:moveTo>
                  <a:cubicBezTo>
                    <a:pt x="1" y="23"/>
                    <a:pt x="0" y="77"/>
                    <a:pt x="1" y="107"/>
                  </a:cubicBezTo>
                  <a:cubicBezTo>
                    <a:pt x="2" y="138"/>
                    <a:pt x="6" y="193"/>
                    <a:pt x="1" y="206"/>
                  </a:cubicBezTo>
                  <a:cubicBezTo>
                    <a:pt x="8" y="191"/>
                    <a:pt x="7" y="130"/>
                    <a:pt x="7" y="104"/>
                  </a:cubicBezTo>
                  <a:cubicBezTo>
                    <a:pt x="7" y="7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99" name="Freeform 223"/>
            <p:cNvSpPr>
              <a:spLocks/>
            </p:cNvSpPr>
            <p:nvPr/>
          </p:nvSpPr>
          <p:spPr bwMode="auto">
            <a:xfrm>
              <a:off x="2832" y="196"/>
              <a:ext cx="40" cy="17"/>
            </a:xfrm>
            <a:custGeom>
              <a:avLst/>
              <a:gdLst>
                <a:gd name="T0" fmla="*/ 79 w 32"/>
                <a:gd name="T1" fmla="*/ 111 h 13"/>
                <a:gd name="T2" fmla="*/ 366 w 32"/>
                <a:gd name="T3" fmla="*/ 145 h 13"/>
                <a:gd name="T4" fmla="*/ 120 w 32"/>
                <a:gd name="T5" fmla="*/ 46 h 13"/>
                <a:gd name="T6" fmla="*/ 0 w 32"/>
                <a:gd name="T7" fmla="*/ 248 h 13"/>
                <a:gd name="T8" fmla="*/ 79 w 32"/>
                <a:gd name="T9" fmla="*/ 111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3"/>
                <a:gd name="T17" fmla="*/ 32 w 3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3">
                  <a:moveTo>
                    <a:pt x="7" y="6"/>
                  </a:moveTo>
                  <a:cubicBezTo>
                    <a:pt x="11" y="3"/>
                    <a:pt x="25" y="7"/>
                    <a:pt x="32" y="8"/>
                  </a:cubicBezTo>
                  <a:cubicBezTo>
                    <a:pt x="32" y="8"/>
                    <a:pt x="19" y="3"/>
                    <a:pt x="11" y="2"/>
                  </a:cubicBezTo>
                  <a:cubicBezTo>
                    <a:pt x="4" y="0"/>
                    <a:pt x="2" y="7"/>
                    <a:pt x="0" y="13"/>
                  </a:cubicBezTo>
                  <a:cubicBezTo>
                    <a:pt x="1" y="10"/>
                    <a:pt x="5" y="6"/>
                    <a:pt x="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00" name="Freeform 224"/>
            <p:cNvSpPr>
              <a:spLocks/>
            </p:cNvSpPr>
            <p:nvPr/>
          </p:nvSpPr>
          <p:spPr bwMode="auto">
            <a:xfrm>
              <a:off x="2821" y="256"/>
              <a:ext cx="49" cy="18"/>
            </a:xfrm>
            <a:custGeom>
              <a:avLst/>
              <a:gdLst>
                <a:gd name="T0" fmla="*/ 47 w 40"/>
                <a:gd name="T1" fmla="*/ 76 h 14"/>
                <a:gd name="T2" fmla="*/ 369 w 40"/>
                <a:gd name="T3" fmla="*/ 1 h 14"/>
                <a:gd name="T4" fmla="*/ 74 w 40"/>
                <a:gd name="T5" fmla="*/ 1 h 14"/>
                <a:gd name="T6" fmla="*/ 0 w 40"/>
                <a:gd name="T7" fmla="*/ 224 h 14"/>
                <a:gd name="T8" fmla="*/ 47 w 40"/>
                <a:gd name="T9" fmla="*/ 7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14"/>
                <a:gd name="T17" fmla="*/ 40 w 4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14">
                  <a:moveTo>
                    <a:pt x="5" y="5"/>
                  </a:moveTo>
                  <a:cubicBezTo>
                    <a:pt x="9" y="2"/>
                    <a:pt x="33" y="2"/>
                    <a:pt x="40" y="1"/>
                  </a:cubicBezTo>
                  <a:cubicBezTo>
                    <a:pt x="40" y="1"/>
                    <a:pt x="16" y="0"/>
                    <a:pt x="8" y="1"/>
                  </a:cubicBezTo>
                  <a:cubicBezTo>
                    <a:pt x="1" y="1"/>
                    <a:pt x="1" y="8"/>
                    <a:pt x="0" y="14"/>
                  </a:cubicBezTo>
                  <a:cubicBezTo>
                    <a:pt x="1" y="11"/>
                    <a:pt x="4" y="7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01" name="Freeform 225"/>
            <p:cNvSpPr>
              <a:spLocks/>
            </p:cNvSpPr>
            <p:nvPr/>
          </p:nvSpPr>
          <p:spPr bwMode="auto">
            <a:xfrm>
              <a:off x="2888" y="437"/>
              <a:ext cx="84" cy="188"/>
            </a:xfrm>
            <a:custGeom>
              <a:avLst/>
              <a:gdLst>
                <a:gd name="T0" fmla="*/ 694 w 68"/>
                <a:gd name="T1" fmla="*/ 0 h 142"/>
                <a:gd name="T2" fmla="*/ 466 w 68"/>
                <a:gd name="T3" fmla="*/ 379 h 142"/>
                <a:gd name="T4" fmla="*/ 317 w 68"/>
                <a:gd name="T5" fmla="*/ 666 h 142"/>
                <a:gd name="T6" fmla="*/ 187 w 68"/>
                <a:gd name="T7" fmla="*/ 1082 h 142"/>
                <a:gd name="T8" fmla="*/ 122 w 68"/>
                <a:gd name="T9" fmla="*/ 1628 h 142"/>
                <a:gd name="T10" fmla="*/ 61 w 68"/>
                <a:gd name="T11" fmla="*/ 2391 h 142"/>
                <a:gd name="T12" fmla="*/ 0 w 68"/>
                <a:gd name="T13" fmla="*/ 3118 h 142"/>
                <a:gd name="T14" fmla="*/ 122 w 68"/>
                <a:gd name="T15" fmla="*/ 2155 h 142"/>
                <a:gd name="T16" fmla="*/ 187 w 68"/>
                <a:gd name="T17" fmla="*/ 1433 h 142"/>
                <a:gd name="T18" fmla="*/ 343 w 68"/>
                <a:gd name="T19" fmla="*/ 808 h 142"/>
                <a:gd name="T20" fmla="*/ 487 w 68"/>
                <a:gd name="T21" fmla="*/ 416 h 142"/>
                <a:gd name="T22" fmla="*/ 694 w 68"/>
                <a:gd name="T23" fmla="*/ 0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8"/>
                <a:gd name="T37" fmla="*/ 0 h 142"/>
                <a:gd name="T38" fmla="*/ 68 w 68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8" h="142">
                  <a:moveTo>
                    <a:pt x="68" y="0"/>
                  </a:moveTo>
                  <a:cubicBezTo>
                    <a:pt x="62" y="1"/>
                    <a:pt x="52" y="12"/>
                    <a:pt x="46" y="17"/>
                  </a:cubicBezTo>
                  <a:cubicBezTo>
                    <a:pt x="40" y="21"/>
                    <a:pt x="35" y="27"/>
                    <a:pt x="31" y="31"/>
                  </a:cubicBezTo>
                  <a:cubicBezTo>
                    <a:pt x="27" y="35"/>
                    <a:pt x="20" y="45"/>
                    <a:pt x="19" y="50"/>
                  </a:cubicBezTo>
                  <a:cubicBezTo>
                    <a:pt x="18" y="56"/>
                    <a:pt x="14" y="64"/>
                    <a:pt x="12" y="74"/>
                  </a:cubicBezTo>
                  <a:cubicBezTo>
                    <a:pt x="10" y="85"/>
                    <a:pt x="7" y="99"/>
                    <a:pt x="6" y="109"/>
                  </a:cubicBezTo>
                  <a:cubicBezTo>
                    <a:pt x="5" y="119"/>
                    <a:pt x="4" y="129"/>
                    <a:pt x="0" y="142"/>
                  </a:cubicBezTo>
                  <a:cubicBezTo>
                    <a:pt x="7" y="126"/>
                    <a:pt x="10" y="108"/>
                    <a:pt x="12" y="98"/>
                  </a:cubicBezTo>
                  <a:cubicBezTo>
                    <a:pt x="13" y="87"/>
                    <a:pt x="17" y="78"/>
                    <a:pt x="19" y="66"/>
                  </a:cubicBezTo>
                  <a:cubicBezTo>
                    <a:pt x="22" y="54"/>
                    <a:pt x="28" y="42"/>
                    <a:pt x="33" y="36"/>
                  </a:cubicBezTo>
                  <a:cubicBezTo>
                    <a:pt x="37" y="30"/>
                    <a:pt x="40" y="25"/>
                    <a:pt x="48" y="19"/>
                  </a:cubicBezTo>
                  <a:cubicBezTo>
                    <a:pt x="57" y="14"/>
                    <a:pt x="62" y="2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02" name="Freeform 226"/>
            <p:cNvSpPr>
              <a:spLocks noEditPoints="1"/>
            </p:cNvSpPr>
            <p:nvPr/>
          </p:nvSpPr>
          <p:spPr bwMode="auto">
            <a:xfrm>
              <a:off x="2946" y="168"/>
              <a:ext cx="111" cy="284"/>
            </a:xfrm>
            <a:custGeom>
              <a:avLst/>
              <a:gdLst>
                <a:gd name="T0" fmla="*/ 2 w 89"/>
                <a:gd name="T1" fmla="*/ 4464 h 214"/>
                <a:gd name="T2" fmla="*/ 32 w 89"/>
                <a:gd name="T3" fmla="*/ 4454 h 214"/>
                <a:gd name="T4" fmla="*/ 32 w 89"/>
                <a:gd name="T5" fmla="*/ 4454 h 214"/>
                <a:gd name="T6" fmla="*/ 2 w 89"/>
                <a:gd name="T7" fmla="*/ 4464 h 214"/>
                <a:gd name="T8" fmla="*/ 1 w 89"/>
                <a:gd name="T9" fmla="*/ 4543 h 214"/>
                <a:gd name="T10" fmla="*/ 2 w 89"/>
                <a:gd name="T11" fmla="*/ 4464 h 214"/>
                <a:gd name="T12" fmla="*/ 0 w 89"/>
                <a:gd name="T13" fmla="*/ 4560 h 214"/>
                <a:gd name="T14" fmla="*/ 1 w 89"/>
                <a:gd name="T15" fmla="*/ 4543 h 214"/>
                <a:gd name="T16" fmla="*/ 913 w 89"/>
                <a:gd name="T17" fmla="*/ 1757 h 214"/>
                <a:gd name="T18" fmla="*/ 913 w 89"/>
                <a:gd name="T19" fmla="*/ 1708 h 214"/>
                <a:gd name="T20" fmla="*/ 829 w 89"/>
                <a:gd name="T21" fmla="*/ 771 h 214"/>
                <a:gd name="T22" fmla="*/ 776 w 89"/>
                <a:gd name="T23" fmla="*/ 0 h 214"/>
                <a:gd name="T24" fmla="*/ 736 w 89"/>
                <a:gd name="T25" fmla="*/ 523 h 214"/>
                <a:gd name="T26" fmla="*/ 736 w 89"/>
                <a:gd name="T27" fmla="*/ 1287 h 214"/>
                <a:gd name="T28" fmla="*/ 565 w 89"/>
                <a:gd name="T29" fmla="*/ 3086 h 214"/>
                <a:gd name="T30" fmla="*/ 334 w 89"/>
                <a:gd name="T31" fmla="*/ 3728 h 214"/>
                <a:gd name="T32" fmla="*/ 32 w 89"/>
                <a:gd name="T33" fmla="*/ 4454 h 214"/>
                <a:gd name="T34" fmla="*/ 147 w 89"/>
                <a:gd name="T35" fmla="*/ 4360 h 214"/>
                <a:gd name="T36" fmla="*/ 329 w 89"/>
                <a:gd name="T37" fmla="*/ 4293 h 214"/>
                <a:gd name="T38" fmla="*/ 779 w 89"/>
                <a:gd name="T39" fmla="*/ 4414 h 214"/>
                <a:gd name="T40" fmla="*/ 833 w 89"/>
                <a:gd name="T41" fmla="*/ 4523 h 214"/>
                <a:gd name="T42" fmla="*/ 854 w 89"/>
                <a:gd name="T43" fmla="*/ 4543 h 214"/>
                <a:gd name="T44" fmla="*/ 881 w 89"/>
                <a:gd name="T45" fmla="*/ 4593 h 214"/>
                <a:gd name="T46" fmla="*/ 894 w 89"/>
                <a:gd name="T47" fmla="*/ 4616 h 214"/>
                <a:gd name="T48" fmla="*/ 927 w 89"/>
                <a:gd name="T49" fmla="*/ 4695 h 214"/>
                <a:gd name="T50" fmla="*/ 949 w 89"/>
                <a:gd name="T51" fmla="*/ 4728 h 214"/>
                <a:gd name="T52" fmla="*/ 990 w 89"/>
                <a:gd name="T53" fmla="*/ 4809 h 214"/>
                <a:gd name="T54" fmla="*/ 1009 w 89"/>
                <a:gd name="T55" fmla="*/ 4728 h 214"/>
                <a:gd name="T56" fmla="*/ 913 w 89"/>
                <a:gd name="T57" fmla="*/ 1757 h 2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9"/>
                <a:gd name="T88" fmla="*/ 0 h 214"/>
                <a:gd name="T89" fmla="*/ 89 w 89"/>
                <a:gd name="T90" fmla="*/ 214 h 2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9" h="214">
                  <a:moveTo>
                    <a:pt x="2" y="199"/>
                  </a:moveTo>
                  <a:cubicBezTo>
                    <a:pt x="2" y="199"/>
                    <a:pt x="3" y="198"/>
                    <a:pt x="3" y="198"/>
                  </a:cubicBezTo>
                  <a:cubicBezTo>
                    <a:pt x="3" y="198"/>
                    <a:pt x="3" y="198"/>
                    <a:pt x="3" y="198"/>
                  </a:cubicBezTo>
                  <a:lnTo>
                    <a:pt x="2" y="199"/>
                  </a:lnTo>
                  <a:close/>
                  <a:moveTo>
                    <a:pt x="1" y="202"/>
                  </a:moveTo>
                  <a:cubicBezTo>
                    <a:pt x="2" y="199"/>
                    <a:pt x="2" y="199"/>
                    <a:pt x="2" y="199"/>
                  </a:cubicBezTo>
                  <a:cubicBezTo>
                    <a:pt x="1" y="200"/>
                    <a:pt x="0" y="202"/>
                    <a:pt x="0" y="203"/>
                  </a:cubicBezTo>
                  <a:cubicBezTo>
                    <a:pt x="0" y="202"/>
                    <a:pt x="0" y="202"/>
                    <a:pt x="1" y="202"/>
                  </a:cubicBezTo>
                  <a:close/>
                  <a:moveTo>
                    <a:pt x="80" y="78"/>
                  </a:moveTo>
                  <a:cubicBezTo>
                    <a:pt x="80" y="77"/>
                    <a:pt x="80" y="77"/>
                    <a:pt x="80" y="76"/>
                  </a:cubicBezTo>
                  <a:cubicBezTo>
                    <a:pt x="76" y="62"/>
                    <a:pt x="74" y="49"/>
                    <a:pt x="73" y="35"/>
                  </a:cubicBezTo>
                  <a:cubicBezTo>
                    <a:pt x="72" y="24"/>
                    <a:pt x="71" y="10"/>
                    <a:pt x="68" y="0"/>
                  </a:cubicBezTo>
                  <a:cubicBezTo>
                    <a:pt x="64" y="6"/>
                    <a:pt x="66" y="17"/>
                    <a:pt x="65" y="23"/>
                  </a:cubicBezTo>
                  <a:cubicBezTo>
                    <a:pt x="65" y="35"/>
                    <a:pt x="65" y="46"/>
                    <a:pt x="65" y="57"/>
                  </a:cubicBezTo>
                  <a:cubicBezTo>
                    <a:pt x="65" y="85"/>
                    <a:pt x="61" y="111"/>
                    <a:pt x="50" y="137"/>
                  </a:cubicBezTo>
                  <a:cubicBezTo>
                    <a:pt x="45" y="148"/>
                    <a:pt x="40" y="159"/>
                    <a:pt x="30" y="166"/>
                  </a:cubicBezTo>
                  <a:cubicBezTo>
                    <a:pt x="23" y="170"/>
                    <a:pt x="12" y="188"/>
                    <a:pt x="3" y="198"/>
                  </a:cubicBezTo>
                  <a:cubicBezTo>
                    <a:pt x="7" y="196"/>
                    <a:pt x="10" y="195"/>
                    <a:pt x="13" y="194"/>
                  </a:cubicBezTo>
                  <a:cubicBezTo>
                    <a:pt x="18" y="192"/>
                    <a:pt x="24" y="191"/>
                    <a:pt x="29" y="191"/>
                  </a:cubicBezTo>
                  <a:cubicBezTo>
                    <a:pt x="41" y="190"/>
                    <a:pt x="61" y="192"/>
                    <a:pt x="69" y="197"/>
                  </a:cubicBezTo>
                  <a:cubicBezTo>
                    <a:pt x="70" y="198"/>
                    <a:pt x="72" y="199"/>
                    <a:pt x="74" y="201"/>
                  </a:cubicBezTo>
                  <a:cubicBezTo>
                    <a:pt x="74" y="201"/>
                    <a:pt x="74" y="201"/>
                    <a:pt x="75" y="202"/>
                  </a:cubicBezTo>
                  <a:cubicBezTo>
                    <a:pt x="76" y="203"/>
                    <a:pt x="77" y="203"/>
                    <a:pt x="78" y="204"/>
                  </a:cubicBezTo>
                  <a:cubicBezTo>
                    <a:pt x="78" y="205"/>
                    <a:pt x="79" y="205"/>
                    <a:pt x="79" y="206"/>
                  </a:cubicBezTo>
                  <a:cubicBezTo>
                    <a:pt x="80" y="207"/>
                    <a:pt x="81" y="208"/>
                    <a:pt x="82" y="209"/>
                  </a:cubicBezTo>
                  <a:cubicBezTo>
                    <a:pt x="82" y="209"/>
                    <a:pt x="83" y="209"/>
                    <a:pt x="83" y="210"/>
                  </a:cubicBezTo>
                  <a:cubicBezTo>
                    <a:pt x="84" y="211"/>
                    <a:pt x="86" y="213"/>
                    <a:pt x="87" y="214"/>
                  </a:cubicBezTo>
                  <a:cubicBezTo>
                    <a:pt x="89" y="210"/>
                    <a:pt x="89" y="210"/>
                    <a:pt x="89" y="210"/>
                  </a:cubicBezTo>
                  <a:cubicBezTo>
                    <a:pt x="85" y="198"/>
                    <a:pt x="82" y="137"/>
                    <a:pt x="80" y="78"/>
                  </a:cubicBezTo>
                  <a:close/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03" name="Freeform 227"/>
            <p:cNvSpPr>
              <a:spLocks/>
            </p:cNvSpPr>
            <p:nvPr/>
          </p:nvSpPr>
          <p:spPr bwMode="auto">
            <a:xfrm>
              <a:off x="2827" y="205"/>
              <a:ext cx="73" cy="108"/>
            </a:xfrm>
            <a:custGeom>
              <a:avLst/>
              <a:gdLst>
                <a:gd name="T0" fmla="*/ 465 w 59"/>
                <a:gd name="T1" fmla="*/ 0 h 81"/>
                <a:gd name="T2" fmla="*/ 413 w 59"/>
                <a:gd name="T3" fmla="*/ 1079 h 81"/>
                <a:gd name="T4" fmla="*/ 0 w 59"/>
                <a:gd name="T5" fmla="*/ 1648 h 81"/>
                <a:gd name="T6" fmla="*/ 600 w 59"/>
                <a:gd name="T7" fmla="*/ 1641 h 81"/>
                <a:gd name="T8" fmla="*/ 600 w 59"/>
                <a:gd name="T9" fmla="*/ 655 h 81"/>
                <a:gd name="T10" fmla="*/ 562 w 59"/>
                <a:gd name="T11" fmla="*/ 65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1"/>
                <a:gd name="T20" fmla="*/ 59 w 59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1">
                  <a:moveTo>
                    <a:pt x="45" y="0"/>
                  </a:moveTo>
                  <a:cubicBezTo>
                    <a:pt x="49" y="13"/>
                    <a:pt x="46" y="34"/>
                    <a:pt x="40" y="46"/>
                  </a:cubicBezTo>
                  <a:cubicBezTo>
                    <a:pt x="31" y="60"/>
                    <a:pt x="12" y="63"/>
                    <a:pt x="0" y="70"/>
                  </a:cubicBezTo>
                  <a:cubicBezTo>
                    <a:pt x="11" y="73"/>
                    <a:pt x="53" y="81"/>
                    <a:pt x="57" y="69"/>
                  </a:cubicBezTo>
                  <a:cubicBezTo>
                    <a:pt x="59" y="61"/>
                    <a:pt x="57" y="37"/>
                    <a:pt x="57" y="28"/>
                  </a:cubicBezTo>
                  <a:cubicBezTo>
                    <a:pt x="56" y="22"/>
                    <a:pt x="57" y="7"/>
                    <a:pt x="54" y="3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04" name="Freeform 228"/>
            <p:cNvSpPr>
              <a:spLocks/>
            </p:cNvSpPr>
            <p:nvPr/>
          </p:nvSpPr>
          <p:spPr bwMode="auto">
            <a:xfrm>
              <a:off x="2930" y="421"/>
              <a:ext cx="172" cy="175"/>
            </a:xfrm>
            <a:custGeom>
              <a:avLst/>
              <a:gdLst>
                <a:gd name="T0" fmla="*/ 1099 w 138"/>
                <a:gd name="T1" fmla="*/ 1962 h 132"/>
                <a:gd name="T2" fmla="*/ 1274 w 138"/>
                <a:gd name="T3" fmla="*/ 2127 h 132"/>
                <a:gd name="T4" fmla="*/ 1401 w 138"/>
                <a:gd name="T5" fmla="*/ 2303 h 132"/>
                <a:gd name="T6" fmla="*/ 1502 w 138"/>
                <a:gd name="T7" fmla="*/ 2553 h 132"/>
                <a:gd name="T8" fmla="*/ 1539 w 138"/>
                <a:gd name="T9" fmla="*/ 2251 h 132"/>
                <a:gd name="T10" fmla="*/ 1538 w 138"/>
                <a:gd name="T11" fmla="*/ 1851 h 132"/>
                <a:gd name="T12" fmla="*/ 1370 w 138"/>
                <a:gd name="T13" fmla="*/ 1347 h 132"/>
                <a:gd name="T14" fmla="*/ 1248 w 138"/>
                <a:gd name="T15" fmla="*/ 932 h 132"/>
                <a:gd name="T16" fmla="*/ 1133 w 138"/>
                <a:gd name="T17" fmla="*/ 502 h 132"/>
                <a:gd name="T18" fmla="*/ 976 w 138"/>
                <a:gd name="T19" fmla="*/ 216 h 132"/>
                <a:gd name="T20" fmla="*/ 783 w 138"/>
                <a:gd name="T21" fmla="*/ 49 h 132"/>
                <a:gd name="T22" fmla="*/ 967 w 138"/>
                <a:gd name="T23" fmla="*/ 416 h 132"/>
                <a:gd name="T24" fmla="*/ 1022 w 138"/>
                <a:gd name="T25" fmla="*/ 1016 h 132"/>
                <a:gd name="T26" fmla="*/ 742 w 138"/>
                <a:gd name="T27" fmla="*/ 1480 h 132"/>
                <a:gd name="T28" fmla="*/ 96 w 138"/>
                <a:gd name="T29" fmla="*/ 2127 h 132"/>
                <a:gd name="T30" fmla="*/ 1 w 138"/>
                <a:gd name="T31" fmla="*/ 2939 h 132"/>
                <a:gd name="T32" fmla="*/ 62 w 138"/>
                <a:gd name="T33" fmla="*/ 2687 h 132"/>
                <a:gd name="T34" fmla="*/ 147 w 138"/>
                <a:gd name="T35" fmla="*/ 2402 h 132"/>
                <a:gd name="T36" fmla="*/ 490 w 138"/>
                <a:gd name="T37" fmla="*/ 2027 h 132"/>
                <a:gd name="T38" fmla="*/ 772 w 138"/>
                <a:gd name="T39" fmla="*/ 1790 h 132"/>
                <a:gd name="T40" fmla="*/ 871 w 138"/>
                <a:gd name="T41" fmla="*/ 1834 h 132"/>
                <a:gd name="T42" fmla="*/ 991 w 138"/>
                <a:gd name="T43" fmla="*/ 1861 h 1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8"/>
                <a:gd name="T67" fmla="*/ 0 h 132"/>
                <a:gd name="T68" fmla="*/ 138 w 138"/>
                <a:gd name="T69" fmla="*/ 132 h 13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8" h="132">
                  <a:moveTo>
                    <a:pt x="98" y="88"/>
                  </a:moveTo>
                  <a:cubicBezTo>
                    <a:pt x="102" y="90"/>
                    <a:pt x="111" y="93"/>
                    <a:pt x="113" y="96"/>
                  </a:cubicBezTo>
                  <a:cubicBezTo>
                    <a:pt x="117" y="99"/>
                    <a:pt x="121" y="100"/>
                    <a:pt x="124" y="103"/>
                  </a:cubicBezTo>
                  <a:cubicBezTo>
                    <a:pt x="127" y="107"/>
                    <a:pt x="130" y="111"/>
                    <a:pt x="133" y="115"/>
                  </a:cubicBezTo>
                  <a:cubicBezTo>
                    <a:pt x="137" y="113"/>
                    <a:pt x="136" y="104"/>
                    <a:pt x="137" y="101"/>
                  </a:cubicBezTo>
                  <a:cubicBezTo>
                    <a:pt x="137" y="95"/>
                    <a:pt x="138" y="89"/>
                    <a:pt x="136" y="83"/>
                  </a:cubicBezTo>
                  <a:cubicBezTo>
                    <a:pt x="134" y="74"/>
                    <a:pt x="126" y="68"/>
                    <a:pt x="122" y="60"/>
                  </a:cubicBezTo>
                  <a:cubicBezTo>
                    <a:pt x="118" y="54"/>
                    <a:pt x="114" y="48"/>
                    <a:pt x="111" y="42"/>
                  </a:cubicBezTo>
                  <a:cubicBezTo>
                    <a:pt x="107" y="36"/>
                    <a:pt x="105" y="29"/>
                    <a:pt x="100" y="23"/>
                  </a:cubicBezTo>
                  <a:cubicBezTo>
                    <a:pt x="96" y="19"/>
                    <a:pt x="91" y="14"/>
                    <a:pt x="87" y="10"/>
                  </a:cubicBezTo>
                  <a:cubicBezTo>
                    <a:pt x="83" y="6"/>
                    <a:pt x="76" y="0"/>
                    <a:pt x="70" y="2"/>
                  </a:cubicBezTo>
                  <a:cubicBezTo>
                    <a:pt x="77" y="5"/>
                    <a:pt x="81" y="13"/>
                    <a:pt x="86" y="19"/>
                  </a:cubicBezTo>
                  <a:cubicBezTo>
                    <a:pt x="91" y="25"/>
                    <a:pt x="94" y="37"/>
                    <a:pt x="91" y="45"/>
                  </a:cubicBezTo>
                  <a:cubicBezTo>
                    <a:pt x="88" y="53"/>
                    <a:pt x="76" y="63"/>
                    <a:pt x="66" y="66"/>
                  </a:cubicBezTo>
                  <a:cubicBezTo>
                    <a:pt x="46" y="72"/>
                    <a:pt x="23" y="80"/>
                    <a:pt x="9" y="96"/>
                  </a:cubicBezTo>
                  <a:cubicBezTo>
                    <a:pt x="0" y="107"/>
                    <a:pt x="0" y="118"/>
                    <a:pt x="1" y="132"/>
                  </a:cubicBezTo>
                  <a:cubicBezTo>
                    <a:pt x="1" y="127"/>
                    <a:pt x="4" y="124"/>
                    <a:pt x="6" y="121"/>
                  </a:cubicBezTo>
                  <a:cubicBezTo>
                    <a:pt x="10" y="115"/>
                    <a:pt x="8" y="113"/>
                    <a:pt x="13" y="108"/>
                  </a:cubicBezTo>
                  <a:cubicBezTo>
                    <a:pt x="22" y="101"/>
                    <a:pt x="33" y="96"/>
                    <a:pt x="43" y="91"/>
                  </a:cubicBezTo>
                  <a:cubicBezTo>
                    <a:pt x="54" y="85"/>
                    <a:pt x="62" y="81"/>
                    <a:pt x="68" y="81"/>
                  </a:cubicBezTo>
                  <a:cubicBezTo>
                    <a:pt x="71" y="81"/>
                    <a:pt x="74" y="82"/>
                    <a:pt x="77" y="82"/>
                  </a:cubicBezTo>
                  <a:cubicBezTo>
                    <a:pt x="81" y="82"/>
                    <a:pt x="85" y="84"/>
                    <a:pt x="88" y="84"/>
                  </a:cubicBezTo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05" name="Freeform 229"/>
            <p:cNvSpPr>
              <a:spLocks/>
            </p:cNvSpPr>
            <p:nvPr/>
          </p:nvSpPr>
          <p:spPr bwMode="auto">
            <a:xfrm>
              <a:off x="2913" y="729"/>
              <a:ext cx="126" cy="308"/>
            </a:xfrm>
            <a:custGeom>
              <a:avLst/>
              <a:gdLst>
                <a:gd name="T0" fmla="*/ 993 w 102"/>
                <a:gd name="T1" fmla="*/ 2732 h 233"/>
                <a:gd name="T2" fmla="*/ 993 w 102"/>
                <a:gd name="T3" fmla="*/ 2672 h 233"/>
                <a:gd name="T4" fmla="*/ 993 w 102"/>
                <a:gd name="T5" fmla="*/ 2457 h 233"/>
                <a:gd name="T6" fmla="*/ 968 w 102"/>
                <a:gd name="T7" fmla="*/ 2144 h 233"/>
                <a:gd name="T8" fmla="*/ 920 w 102"/>
                <a:gd name="T9" fmla="*/ 1481 h 233"/>
                <a:gd name="T10" fmla="*/ 881 w 102"/>
                <a:gd name="T11" fmla="*/ 1451 h 233"/>
                <a:gd name="T12" fmla="*/ 689 w 102"/>
                <a:gd name="T13" fmla="*/ 1064 h 233"/>
                <a:gd name="T14" fmla="*/ 689 w 102"/>
                <a:gd name="T15" fmla="*/ 1064 h 233"/>
                <a:gd name="T16" fmla="*/ 366 w 102"/>
                <a:gd name="T17" fmla="*/ 0 h 233"/>
                <a:gd name="T18" fmla="*/ 504 w 102"/>
                <a:gd name="T19" fmla="*/ 694 h 233"/>
                <a:gd name="T20" fmla="*/ 799 w 102"/>
                <a:gd name="T21" fmla="*/ 1658 h 233"/>
                <a:gd name="T22" fmla="*/ 598 w 102"/>
                <a:gd name="T23" fmla="*/ 2986 h 233"/>
                <a:gd name="T24" fmla="*/ 464 w 102"/>
                <a:gd name="T25" fmla="*/ 3446 h 233"/>
                <a:gd name="T26" fmla="*/ 504 w 102"/>
                <a:gd name="T27" fmla="*/ 4061 h 233"/>
                <a:gd name="T28" fmla="*/ 0 w 102"/>
                <a:gd name="T29" fmla="*/ 4464 h 233"/>
                <a:gd name="T30" fmla="*/ 424 w 102"/>
                <a:gd name="T31" fmla="*/ 4944 h 233"/>
                <a:gd name="T32" fmla="*/ 770 w 102"/>
                <a:gd name="T33" fmla="*/ 4354 h 233"/>
                <a:gd name="T34" fmla="*/ 799 w 102"/>
                <a:gd name="T35" fmla="*/ 4239 h 233"/>
                <a:gd name="T36" fmla="*/ 779 w 102"/>
                <a:gd name="T37" fmla="*/ 3596 h 233"/>
                <a:gd name="T38" fmla="*/ 784 w 102"/>
                <a:gd name="T39" fmla="*/ 3596 h 233"/>
                <a:gd name="T40" fmla="*/ 993 w 102"/>
                <a:gd name="T41" fmla="*/ 2732 h 2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233"/>
                <a:gd name="T65" fmla="*/ 102 w 102"/>
                <a:gd name="T66" fmla="*/ 233 h 2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233">
                  <a:moveTo>
                    <a:pt x="98" y="127"/>
                  </a:moveTo>
                  <a:cubicBezTo>
                    <a:pt x="98" y="124"/>
                    <a:pt x="98" y="124"/>
                    <a:pt x="98" y="124"/>
                  </a:cubicBezTo>
                  <a:cubicBezTo>
                    <a:pt x="98" y="120"/>
                    <a:pt x="98" y="117"/>
                    <a:pt x="98" y="114"/>
                  </a:cubicBezTo>
                  <a:cubicBezTo>
                    <a:pt x="97" y="109"/>
                    <a:pt x="97" y="105"/>
                    <a:pt x="95" y="100"/>
                  </a:cubicBezTo>
                  <a:cubicBezTo>
                    <a:pt x="88" y="86"/>
                    <a:pt x="102" y="77"/>
                    <a:pt x="91" y="69"/>
                  </a:cubicBezTo>
                  <a:cubicBezTo>
                    <a:pt x="86" y="66"/>
                    <a:pt x="91" y="69"/>
                    <a:pt x="87" y="67"/>
                  </a:cubicBezTo>
                  <a:cubicBezTo>
                    <a:pt x="81" y="63"/>
                    <a:pt x="72" y="55"/>
                    <a:pt x="67" y="49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56" y="37"/>
                    <a:pt x="45" y="20"/>
                    <a:pt x="36" y="0"/>
                  </a:cubicBezTo>
                  <a:cubicBezTo>
                    <a:pt x="39" y="12"/>
                    <a:pt x="43" y="22"/>
                    <a:pt x="49" y="32"/>
                  </a:cubicBezTo>
                  <a:cubicBezTo>
                    <a:pt x="57" y="48"/>
                    <a:pt x="67" y="64"/>
                    <a:pt x="78" y="77"/>
                  </a:cubicBezTo>
                  <a:cubicBezTo>
                    <a:pt x="93" y="93"/>
                    <a:pt x="69" y="120"/>
                    <a:pt x="58" y="139"/>
                  </a:cubicBezTo>
                  <a:cubicBezTo>
                    <a:pt x="54" y="146"/>
                    <a:pt x="44" y="151"/>
                    <a:pt x="45" y="160"/>
                  </a:cubicBezTo>
                  <a:cubicBezTo>
                    <a:pt x="46" y="169"/>
                    <a:pt x="51" y="178"/>
                    <a:pt x="49" y="189"/>
                  </a:cubicBezTo>
                  <a:cubicBezTo>
                    <a:pt x="46" y="205"/>
                    <a:pt x="14" y="217"/>
                    <a:pt x="0" y="207"/>
                  </a:cubicBezTo>
                  <a:cubicBezTo>
                    <a:pt x="12" y="224"/>
                    <a:pt x="25" y="233"/>
                    <a:pt x="41" y="229"/>
                  </a:cubicBezTo>
                  <a:cubicBezTo>
                    <a:pt x="55" y="226"/>
                    <a:pt x="66" y="215"/>
                    <a:pt x="75" y="202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85" y="186"/>
                    <a:pt x="82" y="175"/>
                    <a:pt x="76" y="167"/>
                  </a:cubicBezTo>
                  <a:cubicBezTo>
                    <a:pt x="77" y="167"/>
                    <a:pt x="77" y="167"/>
                    <a:pt x="77" y="167"/>
                  </a:cubicBezTo>
                  <a:cubicBezTo>
                    <a:pt x="83" y="166"/>
                    <a:pt x="96" y="150"/>
                    <a:pt x="98" y="127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06" name="Freeform 230"/>
            <p:cNvSpPr>
              <a:spLocks noEditPoints="1"/>
            </p:cNvSpPr>
            <p:nvPr/>
          </p:nvSpPr>
          <p:spPr bwMode="auto">
            <a:xfrm>
              <a:off x="2868" y="823"/>
              <a:ext cx="86" cy="196"/>
            </a:xfrm>
            <a:custGeom>
              <a:avLst/>
              <a:gdLst>
                <a:gd name="T0" fmla="*/ 441 w 69"/>
                <a:gd name="T1" fmla="*/ 2623 h 148"/>
                <a:gd name="T2" fmla="*/ 324 w 69"/>
                <a:gd name="T3" fmla="*/ 2049 h 148"/>
                <a:gd name="T4" fmla="*/ 233 w 69"/>
                <a:gd name="T5" fmla="*/ 1633 h 148"/>
                <a:gd name="T6" fmla="*/ 2 w 69"/>
                <a:gd name="T7" fmla="*/ 400 h 148"/>
                <a:gd name="T8" fmla="*/ 2 w 69"/>
                <a:gd name="T9" fmla="*/ 351 h 148"/>
                <a:gd name="T10" fmla="*/ 213 w 69"/>
                <a:gd name="T11" fmla="*/ 2314 h 148"/>
                <a:gd name="T12" fmla="*/ 500 w 69"/>
                <a:gd name="T13" fmla="*/ 3239 h 148"/>
                <a:gd name="T14" fmla="*/ 776 w 69"/>
                <a:gd name="T15" fmla="*/ 3064 h 148"/>
                <a:gd name="T16" fmla="*/ 441 w 69"/>
                <a:gd name="T17" fmla="*/ 2623 h 148"/>
                <a:gd name="T18" fmla="*/ 62 w 69"/>
                <a:gd name="T19" fmla="*/ 1 h 148"/>
                <a:gd name="T20" fmla="*/ 62 w 69"/>
                <a:gd name="T21" fmla="*/ 0 h 148"/>
                <a:gd name="T22" fmla="*/ 62 w 69"/>
                <a:gd name="T23" fmla="*/ 0 h 148"/>
                <a:gd name="T24" fmla="*/ 62 w 69"/>
                <a:gd name="T25" fmla="*/ 1 h 1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9"/>
                <a:gd name="T40" fmla="*/ 0 h 148"/>
                <a:gd name="T41" fmla="*/ 69 w 69"/>
                <a:gd name="T42" fmla="*/ 148 h 1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9" h="148">
                  <a:moveTo>
                    <a:pt x="39" y="119"/>
                  </a:moveTo>
                  <a:cubicBezTo>
                    <a:pt x="34" y="112"/>
                    <a:pt x="33" y="103"/>
                    <a:pt x="29" y="94"/>
                  </a:cubicBezTo>
                  <a:cubicBezTo>
                    <a:pt x="25" y="86"/>
                    <a:pt x="26" y="82"/>
                    <a:pt x="21" y="75"/>
                  </a:cubicBezTo>
                  <a:cubicBezTo>
                    <a:pt x="12" y="63"/>
                    <a:pt x="9" y="31"/>
                    <a:pt x="2" y="18"/>
                  </a:cubicBezTo>
                  <a:cubicBezTo>
                    <a:pt x="0" y="14"/>
                    <a:pt x="5" y="24"/>
                    <a:pt x="2" y="16"/>
                  </a:cubicBezTo>
                  <a:cubicBezTo>
                    <a:pt x="12" y="55"/>
                    <a:pt x="6" y="75"/>
                    <a:pt x="19" y="106"/>
                  </a:cubicBezTo>
                  <a:cubicBezTo>
                    <a:pt x="27" y="123"/>
                    <a:pt x="35" y="137"/>
                    <a:pt x="44" y="147"/>
                  </a:cubicBezTo>
                  <a:cubicBezTo>
                    <a:pt x="54" y="148"/>
                    <a:pt x="64" y="147"/>
                    <a:pt x="69" y="140"/>
                  </a:cubicBezTo>
                  <a:cubicBezTo>
                    <a:pt x="55" y="138"/>
                    <a:pt x="47" y="131"/>
                    <a:pt x="39" y="119"/>
                  </a:cubicBezTo>
                  <a:close/>
                  <a:moveTo>
                    <a:pt x="6" y="1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07" name="Freeform 231"/>
            <p:cNvSpPr>
              <a:spLocks/>
            </p:cNvSpPr>
            <p:nvPr/>
          </p:nvSpPr>
          <p:spPr bwMode="auto">
            <a:xfrm>
              <a:off x="3100" y="547"/>
              <a:ext cx="79" cy="82"/>
            </a:xfrm>
            <a:custGeom>
              <a:avLst/>
              <a:gdLst>
                <a:gd name="T0" fmla="*/ 31 w 63"/>
                <a:gd name="T1" fmla="*/ 0 h 62"/>
                <a:gd name="T2" fmla="*/ 367 w 63"/>
                <a:gd name="T3" fmla="*/ 809 h 62"/>
                <a:gd name="T4" fmla="*/ 601 w 63"/>
                <a:gd name="T5" fmla="*/ 918 h 62"/>
                <a:gd name="T6" fmla="*/ 717 w 63"/>
                <a:gd name="T7" fmla="*/ 694 h 62"/>
                <a:gd name="T8" fmla="*/ 722 w 63"/>
                <a:gd name="T9" fmla="*/ 1329 h 62"/>
                <a:gd name="T10" fmla="*/ 577 w 63"/>
                <a:gd name="T11" fmla="*/ 1340 h 62"/>
                <a:gd name="T12" fmla="*/ 459 w 63"/>
                <a:gd name="T13" fmla="*/ 1268 h 62"/>
                <a:gd name="T14" fmla="*/ 0 w 63"/>
                <a:gd name="T15" fmla="*/ 525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3"/>
                <a:gd name="T25" fmla="*/ 0 h 62"/>
                <a:gd name="T26" fmla="*/ 63 w 63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3" h="62">
                  <a:moveTo>
                    <a:pt x="2" y="0"/>
                  </a:moveTo>
                  <a:cubicBezTo>
                    <a:pt x="1" y="15"/>
                    <a:pt x="18" y="32"/>
                    <a:pt x="31" y="37"/>
                  </a:cubicBezTo>
                  <a:cubicBezTo>
                    <a:pt x="36" y="40"/>
                    <a:pt x="44" y="44"/>
                    <a:pt x="50" y="42"/>
                  </a:cubicBezTo>
                  <a:cubicBezTo>
                    <a:pt x="55" y="41"/>
                    <a:pt x="57" y="36"/>
                    <a:pt x="59" y="32"/>
                  </a:cubicBezTo>
                  <a:cubicBezTo>
                    <a:pt x="61" y="36"/>
                    <a:pt x="63" y="58"/>
                    <a:pt x="60" y="61"/>
                  </a:cubicBezTo>
                  <a:cubicBezTo>
                    <a:pt x="58" y="62"/>
                    <a:pt x="51" y="62"/>
                    <a:pt x="49" y="62"/>
                  </a:cubicBezTo>
                  <a:cubicBezTo>
                    <a:pt x="44" y="62"/>
                    <a:pt x="42" y="60"/>
                    <a:pt x="38" y="58"/>
                  </a:cubicBezTo>
                  <a:cubicBezTo>
                    <a:pt x="23" y="49"/>
                    <a:pt x="9" y="38"/>
                    <a:pt x="0" y="2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08" name="Freeform 232"/>
            <p:cNvSpPr>
              <a:spLocks/>
            </p:cNvSpPr>
            <p:nvPr/>
          </p:nvSpPr>
          <p:spPr bwMode="auto">
            <a:xfrm>
              <a:off x="3053" y="396"/>
              <a:ext cx="66" cy="184"/>
            </a:xfrm>
            <a:custGeom>
              <a:avLst/>
              <a:gdLst>
                <a:gd name="T0" fmla="*/ 0 w 53"/>
                <a:gd name="T1" fmla="*/ 0 h 139"/>
                <a:gd name="T2" fmla="*/ 147 w 53"/>
                <a:gd name="T3" fmla="*/ 817 h 139"/>
                <a:gd name="T4" fmla="*/ 323 w 53"/>
                <a:gd name="T5" fmla="*/ 1431 h 139"/>
                <a:gd name="T6" fmla="*/ 558 w 53"/>
                <a:gd name="T7" fmla="*/ 2283 h 139"/>
                <a:gd name="T8" fmla="*/ 537 w 53"/>
                <a:gd name="T9" fmla="*/ 3053 h 139"/>
                <a:gd name="T10" fmla="*/ 441 w 53"/>
                <a:gd name="T11" fmla="*/ 2824 h 139"/>
                <a:gd name="T12" fmla="*/ 441 w 53"/>
                <a:gd name="T13" fmla="*/ 2359 h 139"/>
                <a:gd name="T14" fmla="*/ 316 w 53"/>
                <a:gd name="T15" fmla="*/ 1890 h 139"/>
                <a:gd name="T16" fmla="*/ 137 w 53"/>
                <a:gd name="T17" fmla="*/ 1341 h 139"/>
                <a:gd name="T18" fmla="*/ 62 w 53"/>
                <a:gd name="T19" fmla="*/ 1068 h 139"/>
                <a:gd name="T20" fmla="*/ 1 w 53"/>
                <a:gd name="T21" fmla="*/ 465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3"/>
                <a:gd name="T34" fmla="*/ 0 h 139"/>
                <a:gd name="T35" fmla="*/ 53 w 53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3" h="139">
                  <a:moveTo>
                    <a:pt x="0" y="0"/>
                  </a:moveTo>
                  <a:cubicBezTo>
                    <a:pt x="0" y="14"/>
                    <a:pt x="8" y="26"/>
                    <a:pt x="13" y="38"/>
                  </a:cubicBezTo>
                  <a:cubicBezTo>
                    <a:pt x="18" y="48"/>
                    <a:pt x="21" y="58"/>
                    <a:pt x="29" y="66"/>
                  </a:cubicBezTo>
                  <a:cubicBezTo>
                    <a:pt x="40" y="77"/>
                    <a:pt x="47" y="89"/>
                    <a:pt x="50" y="104"/>
                  </a:cubicBezTo>
                  <a:cubicBezTo>
                    <a:pt x="52" y="113"/>
                    <a:pt x="53" y="132"/>
                    <a:pt x="48" y="139"/>
                  </a:cubicBezTo>
                  <a:cubicBezTo>
                    <a:pt x="43" y="137"/>
                    <a:pt x="41" y="136"/>
                    <a:pt x="39" y="129"/>
                  </a:cubicBezTo>
                  <a:cubicBezTo>
                    <a:pt x="38" y="122"/>
                    <a:pt x="39" y="115"/>
                    <a:pt x="39" y="108"/>
                  </a:cubicBezTo>
                  <a:cubicBezTo>
                    <a:pt x="38" y="98"/>
                    <a:pt x="35" y="93"/>
                    <a:pt x="28" y="86"/>
                  </a:cubicBezTo>
                  <a:cubicBezTo>
                    <a:pt x="22" y="78"/>
                    <a:pt x="18" y="70"/>
                    <a:pt x="12" y="61"/>
                  </a:cubicBezTo>
                  <a:cubicBezTo>
                    <a:pt x="10" y="57"/>
                    <a:pt x="7" y="53"/>
                    <a:pt x="6" y="48"/>
                  </a:cubicBezTo>
                  <a:cubicBezTo>
                    <a:pt x="3" y="39"/>
                    <a:pt x="4" y="30"/>
                    <a:pt x="1" y="2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09" name="Freeform 233"/>
            <p:cNvSpPr>
              <a:spLocks/>
            </p:cNvSpPr>
            <p:nvPr/>
          </p:nvSpPr>
          <p:spPr bwMode="auto">
            <a:xfrm>
              <a:off x="3226" y="130"/>
              <a:ext cx="221" cy="94"/>
            </a:xfrm>
            <a:custGeom>
              <a:avLst/>
              <a:gdLst>
                <a:gd name="T0" fmla="*/ 355 w 178"/>
                <a:gd name="T1" fmla="*/ 1233 h 71"/>
                <a:gd name="T2" fmla="*/ 579 w 178"/>
                <a:gd name="T3" fmla="*/ 1417 h 71"/>
                <a:gd name="T4" fmla="*/ 869 w 178"/>
                <a:gd name="T5" fmla="*/ 1433 h 71"/>
                <a:gd name="T6" fmla="*/ 1487 w 178"/>
                <a:gd name="T7" fmla="*/ 1430 h 71"/>
                <a:gd name="T8" fmla="*/ 1793 w 178"/>
                <a:gd name="T9" fmla="*/ 1430 h 71"/>
                <a:gd name="T10" fmla="*/ 1867 w 178"/>
                <a:gd name="T11" fmla="*/ 1070 h 71"/>
                <a:gd name="T12" fmla="*/ 1537 w 178"/>
                <a:gd name="T13" fmla="*/ 0 h 71"/>
                <a:gd name="T14" fmla="*/ 1562 w 178"/>
                <a:gd name="T15" fmla="*/ 1015 h 71"/>
                <a:gd name="T16" fmla="*/ 981 w 178"/>
                <a:gd name="T17" fmla="*/ 994 h 71"/>
                <a:gd name="T18" fmla="*/ 366 w 178"/>
                <a:gd name="T19" fmla="*/ 929 h 71"/>
                <a:gd name="T20" fmla="*/ 0 w 178"/>
                <a:gd name="T21" fmla="*/ 1546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1"/>
                <a:gd name="T35" fmla="*/ 178 w 178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1">
                  <a:moveTo>
                    <a:pt x="33" y="57"/>
                  </a:moveTo>
                  <a:cubicBezTo>
                    <a:pt x="44" y="58"/>
                    <a:pt x="43" y="59"/>
                    <a:pt x="53" y="64"/>
                  </a:cubicBezTo>
                  <a:cubicBezTo>
                    <a:pt x="61" y="68"/>
                    <a:pt x="71" y="66"/>
                    <a:pt x="81" y="66"/>
                  </a:cubicBezTo>
                  <a:cubicBezTo>
                    <a:pt x="100" y="65"/>
                    <a:pt x="119" y="65"/>
                    <a:pt x="138" y="65"/>
                  </a:cubicBezTo>
                  <a:cubicBezTo>
                    <a:pt x="147" y="65"/>
                    <a:pt x="157" y="65"/>
                    <a:pt x="166" y="65"/>
                  </a:cubicBezTo>
                  <a:cubicBezTo>
                    <a:pt x="178" y="64"/>
                    <a:pt x="176" y="58"/>
                    <a:pt x="172" y="48"/>
                  </a:cubicBezTo>
                  <a:cubicBezTo>
                    <a:pt x="166" y="33"/>
                    <a:pt x="155" y="10"/>
                    <a:pt x="142" y="0"/>
                  </a:cubicBezTo>
                  <a:cubicBezTo>
                    <a:pt x="143" y="16"/>
                    <a:pt x="166" y="33"/>
                    <a:pt x="144" y="46"/>
                  </a:cubicBezTo>
                  <a:cubicBezTo>
                    <a:pt x="128" y="55"/>
                    <a:pt x="107" y="49"/>
                    <a:pt x="90" y="45"/>
                  </a:cubicBezTo>
                  <a:cubicBezTo>
                    <a:pt x="72" y="41"/>
                    <a:pt x="52" y="36"/>
                    <a:pt x="34" y="42"/>
                  </a:cubicBezTo>
                  <a:cubicBezTo>
                    <a:pt x="22" y="47"/>
                    <a:pt x="1" y="57"/>
                    <a:pt x="0" y="7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10" name="Freeform 234"/>
            <p:cNvSpPr>
              <a:spLocks/>
            </p:cNvSpPr>
            <p:nvPr/>
          </p:nvSpPr>
          <p:spPr bwMode="auto">
            <a:xfrm>
              <a:off x="3297" y="20"/>
              <a:ext cx="42" cy="48"/>
            </a:xfrm>
            <a:custGeom>
              <a:avLst/>
              <a:gdLst>
                <a:gd name="T0" fmla="*/ 257 w 34"/>
                <a:gd name="T1" fmla="*/ 1 h 36"/>
                <a:gd name="T2" fmla="*/ 296 w 34"/>
                <a:gd name="T3" fmla="*/ 692 h 36"/>
                <a:gd name="T4" fmla="*/ 182 w 34"/>
                <a:gd name="T5" fmla="*/ 759 h 36"/>
                <a:gd name="T6" fmla="*/ 0 w 34"/>
                <a:gd name="T7" fmla="*/ 724 h 36"/>
                <a:gd name="T8" fmla="*/ 216 w 34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6"/>
                <a:gd name="T17" fmla="*/ 34 w 34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6">
                  <a:moveTo>
                    <a:pt x="25" y="1"/>
                  </a:moveTo>
                  <a:cubicBezTo>
                    <a:pt x="34" y="7"/>
                    <a:pt x="32" y="20"/>
                    <a:pt x="29" y="29"/>
                  </a:cubicBezTo>
                  <a:cubicBezTo>
                    <a:pt x="26" y="36"/>
                    <a:pt x="26" y="34"/>
                    <a:pt x="18" y="32"/>
                  </a:cubicBezTo>
                  <a:cubicBezTo>
                    <a:pt x="12" y="31"/>
                    <a:pt x="6" y="32"/>
                    <a:pt x="0" y="31"/>
                  </a:cubicBezTo>
                  <a:cubicBezTo>
                    <a:pt x="11" y="24"/>
                    <a:pt x="29" y="17"/>
                    <a:pt x="21" y="0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11" name="Freeform 235"/>
            <p:cNvSpPr>
              <a:spLocks/>
            </p:cNvSpPr>
            <p:nvPr/>
          </p:nvSpPr>
          <p:spPr bwMode="auto">
            <a:xfrm>
              <a:off x="3262" y="7"/>
              <a:ext cx="26" cy="50"/>
            </a:xfrm>
            <a:custGeom>
              <a:avLst/>
              <a:gdLst>
                <a:gd name="T0" fmla="*/ 1 w 21"/>
                <a:gd name="T1" fmla="*/ 49 h 38"/>
                <a:gd name="T2" fmla="*/ 0 w 21"/>
                <a:gd name="T3" fmla="*/ 778 h 38"/>
                <a:gd name="T4" fmla="*/ 2 w 21"/>
                <a:gd name="T5" fmla="*/ 1 h 38"/>
                <a:gd name="T6" fmla="*/ 0 60000 65536"/>
                <a:gd name="T7" fmla="*/ 0 60000 65536"/>
                <a:gd name="T8" fmla="*/ 0 60000 65536"/>
                <a:gd name="T9" fmla="*/ 0 w 21"/>
                <a:gd name="T10" fmla="*/ 0 h 38"/>
                <a:gd name="T11" fmla="*/ 21 w 21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38">
                  <a:moveTo>
                    <a:pt x="1" y="2"/>
                  </a:moveTo>
                  <a:cubicBezTo>
                    <a:pt x="21" y="0"/>
                    <a:pt x="19" y="35"/>
                    <a:pt x="0" y="38"/>
                  </a:cubicBezTo>
                  <a:cubicBezTo>
                    <a:pt x="11" y="23"/>
                    <a:pt x="4" y="17"/>
                    <a:pt x="2" y="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12" name="Freeform 236"/>
            <p:cNvSpPr>
              <a:spLocks/>
            </p:cNvSpPr>
            <p:nvPr/>
          </p:nvSpPr>
          <p:spPr bwMode="auto">
            <a:xfrm>
              <a:off x="3171" y="25"/>
              <a:ext cx="32" cy="43"/>
            </a:xfrm>
            <a:custGeom>
              <a:avLst/>
              <a:gdLst>
                <a:gd name="T0" fmla="*/ 39 w 26"/>
                <a:gd name="T1" fmla="*/ 98 h 32"/>
                <a:gd name="T2" fmla="*/ 256 w 26"/>
                <a:gd name="T3" fmla="*/ 804 h 32"/>
                <a:gd name="T4" fmla="*/ 94 w 26"/>
                <a:gd name="T5" fmla="*/ 777 h 32"/>
                <a:gd name="T6" fmla="*/ 0 w 26"/>
                <a:gd name="T7" fmla="*/ 73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32"/>
                <a:gd name="T14" fmla="*/ 26 w 26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32">
                  <a:moveTo>
                    <a:pt x="4" y="4"/>
                  </a:moveTo>
                  <a:cubicBezTo>
                    <a:pt x="17" y="0"/>
                    <a:pt x="14" y="26"/>
                    <a:pt x="26" y="31"/>
                  </a:cubicBezTo>
                  <a:cubicBezTo>
                    <a:pt x="22" y="32"/>
                    <a:pt x="15" y="30"/>
                    <a:pt x="10" y="30"/>
                  </a:cubicBezTo>
                  <a:cubicBezTo>
                    <a:pt x="9" y="17"/>
                    <a:pt x="11" y="12"/>
                    <a:pt x="0" y="3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13" name="Freeform 237"/>
            <p:cNvSpPr>
              <a:spLocks/>
            </p:cNvSpPr>
            <p:nvPr/>
          </p:nvSpPr>
          <p:spPr bwMode="auto">
            <a:xfrm>
              <a:off x="3355" y="1198"/>
              <a:ext cx="120" cy="42"/>
            </a:xfrm>
            <a:custGeom>
              <a:avLst/>
              <a:gdLst>
                <a:gd name="T0" fmla="*/ 75 w 97"/>
                <a:gd name="T1" fmla="*/ 84 h 32"/>
                <a:gd name="T2" fmla="*/ 344 w 97"/>
                <a:gd name="T3" fmla="*/ 396 h 32"/>
                <a:gd name="T4" fmla="*/ 426 w 97"/>
                <a:gd name="T5" fmla="*/ 585 h 32"/>
                <a:gd name="T6" fmla="*/ 574 w 97"/>
                <a:gd name="T7" fmla="*/ 585 h 32"/>
                <a:gd name="T8" fmla="*/ 998 w 97"/>
                <a:gd name="T9" fmla="*/ 326 h 32"/>
                <a:gd name="T10" fmla="*/ 562 w 97"/>
                <a:gd name="T11" fmla="*/ 210 h 32"/>
                <a:gd name="T12" fmla="*/ 0 w 97"/>
                <a:gd name="T13" fmla="*/ 1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7"/>
                <a:gd name="T22" fmla="*/ 0 h 32"/>
                <a:gd name="T23" fmla="*/ 97 w 97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7" h="32">
                  <a:moveTo>
                    <a:pt x="7" y="4"/>
                  </a:moveTo>
                  <a:cubicBezTo>
                    <a:pt x="16" y="6"/>
                    <a:pt x="26" y="12"/>
                    <a:pt x="33" y="20"/>
                  </a:cubicBezTo>
                  <a:cubicBezTo>
                    <a:pt x="35" y="23"/>
                    <a:pt x="37" y="27"/>
                    <a:pt x="41" y="29"/>
                  </a:cubicBezTo>
                  <a:cubicBezTo>
                    <a:pt x="44" y="30"/>
                    <a:pt x="52" y="29"/>
                    <a:pt x="55" y="29"/>
                  </a:cubicBezTo>
                  <a:cubicBezTo>
                    <a:pt x="67" y="29"/>
                    <a:pt x="97" y="32"/>
                    <a:pt x="96" y="16"/>
                  </a:cubicBezTo>
                  <a:cubicBezTo>
                    <a:pt x="82" y="15"/>
                    <a:pt x="68" y="13"/>
                    <a:pt x="54" y="11"/>
                  </a:cubicBezTo>
                  <a:cubicBezTo>
                    <a:pt x="37" y="8"/>
                    <a:pt x="17" y="0"/>
                    <a:pt x="0" y="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14" name="Freeform 238"/>
            <p:cNvSpPr>
              <a:spLocks/>
            </p:cNvSpPr>
            <p:nvPr/>
          </p:nvSpPr>
          <p:spPr bwMode="auto">
            <a:xfrm>
              <a:off x="3560" y="574"/>
              <a:ext cx="50" cy="108"/>
            </a:xfrm>
            <a:custGeom>
              <a:avLst/>
              <a:gdLst>
                <a:gd name="T0" fmla="*/ 150 w 40"/>
                <a:gd name="T1" fmla="*/ 199 h 82"/>
                <a:gd name="T2" fmla="*/ 186 w 40"/>
                <a:gd name="T3" fmla="*/ 863 h 82"/>
                <a:gd name="T4" fmla="*/ 454 w 40"/>
                <a:gd name="T5" fmla="*/ 1691 h 82"/>
                <a:gd name="T6" fmla="*/ 339 w 40"/>
                <a:gd name="T7" fmla="*/ 628 h 82"/>
                <a:gd name="T8" fmla="*/ 186 w 40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82"/>
                <a:gd name="T17" fmla="*/ 40 w 40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82">
                  <a:moveTo>
                    <a:pt x="14" y="10"/>
                  </a:moveTo>
                  <a:cubicBezTo>
                    <a:pt x="0" y="24"/>
                    <a:pt x="6" y="25"/>
                    <a:pt x="16" y="42"/>
                  </a:cubicBezTo>
                  <a:cubicBezTo>
                    <a:pt x="23" y="54"/>
                    <a:pt x="34" y="69"/>
                    <a:pt x="39" y="82"/>
                  </a:cubicBezTo>
                  <a:cubicBezTo>
                    <a:pt x="40" y="65"/>
                    <a:pt x="30" y="48"/>
                    <a:pt x="30" y="30"/>
                  </a:cubicBezTo>
                  <a:cubicBezTo>
                    <a:pt x="30" y="19"/>
                    <a:pt x="23" y="11"/>
                    <a:pt x="16" y="0"/>
                  </a:cubicBezTo>
                </a:path>
              </a:pathLst>
            </a:custGeom>
            <a:solidFill>
              <a:srgbClr val="F5BD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15" name="Freeform 239"/>
            <p:cNvSpPr>
              <a:spLocks/>
            </p:cNvSpPr>
            <p:nvPr/>
          </p:nvSpPr>
          <p:spPr bwMode="auto">
            <a:xfrm>
              <a:off x="2978" y="885"/>
              <a:ext cx="112" cy="191"/>
            </a:xfrm>
            <a:custGeom>
              <a:avLst/>
              <a:gdLst>
                <a:gd name="T0" fmla="*/ 518 w 90"/>
                <a:gd name="T1" fmla="*/ 114 h 144"/>
                <a:gd name="T2" fmla="*/ 376 w 90"/>
                <a:gd name="T3" fmla="*/ 971 h 144"/>
                <a:gd name="T4" fmla="*/ 316 w 90"/>
                <a:gd name="T5" fmla="*/ 1764 h 144"/>
                <a:gd name="T6" fmla="*/ 183 w 90"/>
                <a:gd name="T7" fmla="*/ 2211 h 144"/>
                <a:gd name="T8" fmla="*/ 1 w 90"/>
                <a:gd name="T9" fmla="*/ 2524 h 144"/>
                <a:gd name="T10" fmla="*/ 518 w 90"/>
                <a:gd name="T11" fmla="*/ 3223 h 144"/>
                <a:gd name="T12" fmla="*/ 474 w 90"/>
                <a:gd name="T13" fmla="*/ 1858 h 144"/>
                <a:gd name="T14" fmla="*/ 621 w 90"/>
                <a:gd name="T15" fmla="*/ 1242 h 144"/>
                <a:gd name="T16" fmla="*/ 999 w 90"/>
                <a:gd name="T17" fmla="*/ 1386 h 144"/>
                <a:gd name="T18" fmla="*/ 518 w 90"/>
                <a:gd name="T19" fmla="*/ 0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0"/>
                <a:gd name="T31" fmla="*/ 0 h 144"/>
                <a:gd name="T32" fmla="*/ 90 w 90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0" h="144">
                  <a:moveTo>
                    <a:pt x="47" y="5"/>
                  </a:moveTo>
                  <a:cubicBezTo>
                    <a:pt x="49" y="20"/>
                    <a:pt x="37" y="31"/>
                    <a:pt x="34" y="44"/>
                  </a:cubicBezTo>
                  <a:cubicBezTo>
                    <a:pt x="31" y="53"/>
                    <a:pt x="33" y="66"/>
                    <a:pt x="28" y="79"/>
                  </a:cubicBezTo>
                  <a:cubicBezTo>
                    <a:pt x="25" y="86"/>
                    <a:pt x="21" y="93"/>
                    <a:pt x="16" y="99"/>
                  </a:cubicBezTo>
                  <a:cubicBezTo>
                    <a:pt x="10" y="105"/>
                    <a:pt x="0" y="105"/>
                    <a:pt x="1" y="113"/>
                  </a:cubicBezTo>
                  <a:cubicBezTo>
                    <a:pt x="2" y="127"/>
                    <a:pt x="37" y="141"/>
                    <a:pt x="47" y="144"/>
                  </a:cubicBezTo>
                  <a:cubicBezTo>
                    <a:pt x="23" y="122"/>
                    <a:pt x="29" y="107"/>
                    <a:pt x="43" y="83"/>
                  </a:cubicBezTo>
                  <a:cubicBezTo>
                    <a:pt x="47" y="77"/>
                    <a:pt x="50" y="59"/>
                    <a:pt x="56" y="56"/>
                  </a:cubicBezTo>
                  <a:cubicBezTo>
                    <a:pt x="63" y="52"/>
                    <a:pt x="83" y="61"/>
                    <a:pt x="90" y="62"/>
                  </a:cubicBezTo>
                  <a:cubicBezTo>
                    <a:pt x="88" y="39"/>
                    <a:pt x="47" y="22"/>
                    <a:pt x="47" y="0"/>
                  </a:cubicBezTo>
                </a:path>
              </a:pathLst>
            </a:custGeom>
            <a:solidFill>
              <a:srgbClr val="F9D1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16" name="Freeform 240"/>
            <p:cNvSpPr>
              <a:spLocks/>
            </p:cNvSpPr>
            <p:nvPr/>
          </p:nvSpPr>
          <p:spPr bwMode="auto">
            <a:xfrm>
              <a:off x="3457" y="857"/>
              <a:ext cx="267" cy="355"/>
            </a:xfrm>
            <a:custGeom>
              <a:avLst/>
              <a:gdLst>
                <a:gd name="T0" fmla="*/ 1020 w 215"/>
                <a:gd name="T1" fmla="*/ 5642 h 268"/>
                <a:gd name="T2" fmla="*/ 1710 w 215"/>
                <a:gd name="T3" fmla="*/ 4912 h 268"/>
                <a:gd name="T4" fmla="*/ 2153 w 215"/>
                <a:gd name="T5" fmla="*/ 3545 h 268"/>
                <a:gd name="T6" fmla="*/ 2098 w 215"/>
                <a:gd name="T7" fmla="*/ 0 h 268"/>
                <a:gd name="T8" fmla="*/ 2179 w 215"/>
                <a:gd name="T9" fmla="*/ 2113 h 268"/>
                <a:gd name="T10" fmla="*/ 1885 w 215"/>
                <a:gd name="T11" fmla="*/ 3794 h 268"/>
                <a:gd name="T12" fmla="*/ 984 w 215"/>
                <a:gd name="T13" fmla="*/ 5442 h 268"/>
                <a:gd name="T14" fmla="*/ 406 w 215"/>
                <a:gd name="T15" fmla="*/ 5643 h 268"/>
                <a:gd name="T16" fmla="*/ 0 w 215"/>
                <a:gd name="T17" fmla="*/ 5793 h 268"/>
                <a:gd name="T18" fmla="*/ 821 w 215"/>
                <a:gd name="T19" fmla="*/ 5691 h 2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5"/>
                <a:gd name="T31" fmla="*/ 0 h 268"/>
                <a:gd name="T32" fmla="*/ 215 w 215"/>
                <a:gd name="T33" fmla="*/ 268 h 2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5" h="268">
                  <a:moveTo>
                    <a:pt x="94" y="256"/>
                  </a:moveTo>
                  <a:cubicBezTo>
                    <a:pt x="117" y="247"/>
                    <a:pt x="139" y="240"/>
                    <a:pt x="158" y="223"/>
                  </a:cubicBezTo>
                  <a:cubicBezTo>
                    <a:pt x="176" y="207"/>
                    <a:pt x="191" y="183"/>
                    <a:pt x="199" y="161"/>
                  </a:cubicBezTo>
                  <a:cubicBezTo>
                    <a:pt x="214" y="118"/>
                    <a:pt x="215" y="51"/>
                    <a:pt x="194" y="0"/>
                  </a:cubicBezTo>
                  <a:cubicBezTo>
                    <a:pt x="200" y="24"/>
                    <a:pt x="203" y="73"/>
                    <a:pt x="201" y="96"/>
                  </a:cubicBezTo>
                  <a:cubicBezTo>
                    <a:pt x="198" y="128"/>
                    <a:pt x="187" y="143"/>
                    <a:pt x="174" y="172"/>
                  </a:cubicBezTo>
                  <a:cubicBezTo>
                    <a:pt x="158" y="206"/>
                    <a:pt x="127" y="232"/>
                    <a:pt x="91" y="247"/>
                  </a:cubicBezTo>
                  <a:cubicBezTo>
                    <a:pt x="70" y="255"/>
                    <a:pt x="59" y="257"/>
                    <a:pt x="38" y="257"/>
                  </a:cubicBezTo>
                  <a:cubicBezTo>
                    <a:pt x="29" y="257"/>
                    <a:pt x="11" y="263"/>
                    <a:pt x="0" y="263"/>
                  </a:cubicBezTo>
                  <a:cubicBezTo>
                    <a:pt x="19" y="265"/>
                    <a:pt x="60" y="268"/>
                    <a:pt x="76" y="258"/>
                  </a:cubicBezTo>
                </a:path>
              </a:pathLst>
            </a:custGeom>
            <a:solidFill>
              <a:srgbClr val="F7C8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17" name="Freeform 241"/>
            <p:cNvSpPr>
              <a:spLocks/>
            </p:cNvSpPr>
            <p:nvPr/>
          </p:nvSpPr>
          <p:spPr bwMode="auto">
            <a:xfrm>
              <a:off x="3172" y="1040"/>
              <a:ext cx="346" cy="123"/>
            </a:xfrm>
            <a:custGeom>
              <a:avLst/>
              <a:gdLst>
                <a:gd name="T0" fmla="*/ 0 w 278"/>
                <a:gd name="T1" fmla="*/ 0 h 93"/>
                <a:gd name="T2" fmla="*/ 3087 w 278"/>
                <a:gd name="T3" fmla="*/ 1529 h 93"/>
                <a:gd name="T4" fmla="*/ 0 w 278"/>
                <a:gd name="T5" fmla="*/ 0 h 93"/>
                <a:gd name="T6" fmla="*/ 0 60000 65536"/>
                <a:gd name="T7" fmla="*/ 0 60000 65536"/>
                <a:gd name="T8" fmla="*/ 0 60000 65536"/>
                <a:gd name="T9" fmla="*/ 0 w 278"/>
                <a:gd name="T10" fmla="*/ 0 h 93"/>
                <a:gd name="T11" fmla="*/ 278 w 278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8" h="93">
                  <a:moveTo>
                    <a:pt x="0" y="0"/>
                  </a:moveTo>
                  <a:cubicBezTo>
                    <a:pt x="30" y="21"/>
                    <a:pt x="152" y="93"/>
                    <a:pt x="278" y="70"/>
                  </a:cubicBezTo>
                  <a:cubicBezTo>
                    <a:pt x="236" y="83"/>
                    <a:pt x="105" y="93"/>
                    <a:pt x="0" y="0"/>
                  </a:cubicBezTo>
                  <a:close/>
                </a:path>
              </a:pathLst>
            </a:custGeom>
            <a:solidFill>
              <a:srgbClr val="FE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18" name="Freeform 242"/>
            <p:cNvSpPr>
              <a:spLocks/>
            </p:cNvSpPr>
            <p:nvPr/>
          </p:nvSpPr>
          <p:spPr bwMode="auto">
            <a:xfrm>
              <a:off x="3338" y="293"/>
              <a:ext cx="217" cy="156"/>
            </a:xfrm>
            <a:custGeom>
              <a:avLst/>
              <a:gdLst>
                <a:gd name="T0" fmla="*/ 0 w 175"/>
                <a:gd name="T1" fmla="*/ 2541 h 118"/>
                <a:gd name="T2" fmla="*/ 1865 w 175"/>
                <a:gd name="T3" fmla="*/ 805 h 118"/>
                <a:gd name="T4" fmla="*/ 0 60000 65536"/>
                <a:gd name="T5" fmla="*/ 0 60000 65536"/>
                <a:gd name="T6" fmla="*/ 0 w 175"/>
                <a:gd name="T7" fmla="*/ 0 h 118"/>
                <a:gd name="T8" fmla="*/ 175 w 175"/>
                <a:gd name="T9" fmla="*/ 118 h 1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5" h="118">
                  <a:moveTo>
                    <a:pt x="0" y="118"/>
                  </a:moveTo>
                  <a:cubicBezTo>
                    <a:pt x="30" y="0"/>
                    <a:pt x="113" y="36"/>
                    <a:pt x="175" y="37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19" name="Freeform 243"/>
            <p:cNvSpPr>
              <a:spLocks/>
            </p:cNvSpPr>
            <p:nvPr/>
          </p:nvSpPr>
          <p:spPr bwMode="auto">
            <a:xfrm>
              <a:off x="3319" y="321"/>
              <a:ext cx="240" cy="192"/>
            </a:xfrm>
            <a:custGeom>
              <a:avLst/>
              <a:gdLst>
                <a:gd name="T0" fmla="*/ 148 w 193"/>
                <a:gd name="T1" fmla="*/ 2093 h 145"/>
                <a:gd name="T2" fmla="*/ 119 w 193"/>
                <a:gd name="T3" fmla="*/ 2284 h 145"/>
                <a:gd name="T4" fmla="*/ 0 w 193"/>
                <a:gd name="T5" fmla="*/ 3174 h 145"/>
                <a:gd name="T6" fmla="*/ 40 w 193"/>
                <a:gd name="T7" fmla="*/ 3175 h 145"/>
                <a:gd name="T8" fmla="*/ 169 w 193"/>
                <a:gd name="T9" fmla="*/ 2308 h 145"/>
                <a:gd name="T10" fmla="*/ 195 w 193"/>
                <a:gd name="T11" fmla="*/ 2097 h 145"/>
                <a:gd name="T12" fmla="*/ 1735 w 193"/>
                <a:gd name="T13" fmla="*/ 286 h 145"/>
                <a:gd name="T14" fmla="*/ 2121 w 193"/>
                <a:gd name="T15" fmla="*/ 314 h 145"/>
                <a:gd name="T16" fmla="*/ 2121 w 193"/>
                <a:gd name="T17" fmla="*/ 314 h 145"/>
                <a:gd name="T18" fmla="*/ 1751 w 193"/>
                <a:gd name="T19" fmla="*/ 244 h 145"/>
                <a:gd name="T20" fmla="*/ 148 w 193"/>
                <a:gd name="T21" fmla="*/ 2093 h 1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3"/>
                <a:gd name="T34" fmla="*/ 0 h 145"/>
                <a:gd name="T35" fmla="*/ 193 w 193"/>
                <a:gd name="T36" fmla="*/ 145 h 1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3" h="145">
                  <a:moveTo>
                    <a:pt x="14" y="95"/>
                  </a:moveTo>
                  <a:cubicBezTo>
                    <a:pt x="11" y="104"/>
                    <a:pt x="11" y="104"/>
                    <a:pt x="11" y="104"/>
                  </a:cubicBezTo>
                  <a:cubicBezTo>
                    <a:pt x="7" y="117"/>
                    <a:pt x="3" y="128"/>
                    <a:pt x="0" y="144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7" y="129"/>
                    <a:pt x="10" y="119"/>
                    <a:pt x="15" y="105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50" y="4"/>
                    <a:pt x="110" y="8"/>
                    <a:pt x="158" y="13"/>
                  </a:cubicBezTo>
                  <a:cubicBezTo>
                    <a:pt x="171" y="14"/>
                    <a:pt x="183" y="15"/>
                    <a:pt x="193" y="14"/>
                  </a:cubicBezTo>
                  <a:cubicBezTo>
                    <a:pt x="193" y="14"/>
                    <a:pt x="193" y="14"/>
                    <a:pt x="193" y="14"/>
                  </a:cubicBezTo>
                  <a:cubicBezTo>
                    <a:pt x="183" y="14"/>
                    <a:pt x="171" y="12"/>
                    <a:pt x="159" y="11"/>
                  </a:cubicBezTo>
                  <a:cubicBezTo>
                    <a:pt x="109" y="6"/>
                    <a:pt x="47" y="0"/>
                    <a:pt x="14" y="95"/>
                  </a:cubicBezTo>
                  <a:close/>
                </a:path>
              </a:pathLst>
            </a:custGeom>
            <a:solidFill>
              <a:srgbClr val="479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20" name="Freeform 244"/>
            <p:cNvSpPr>
              <a:spLocks/>
            </p:cNvSpPr>
            <p:nvPr/>
          </p:nvSpPr>
          <p:spPr bwMode="auto">
            <a:xfrm>
              <a:off x="2983" y="571"/>
              <a:ext cx="40" cy="42"/>
            </a:xfrm>
            <a:custGeom>
              <a:avLst/>
              <a:gdLst>
                <a:gd name="T0" fmla="*/ 0 w 32"/>
                <a:gd name="T1" fmla="*/ 276 h 32"/>
                <a:gd name="T2" fmla="*/ 366 w 32"/>
                <a:gd name="T3" fmla="*/ 0 h 32"/>
                <a:gd name="T4" fmla="*/ 0 w 32"/>
                <a:gd name="T5" fmla="*/ 276 h 32"/>
                <a:gd name="T6" fmla="*/ 0 60000 65536"/>
                <a:gd name="T7" fmla="*/ 0 60000 65536"/>
                <a:gd name="T8" fmla="*/ 0 60000 65536"/>
                <a:gd name="T9" fmla="*/ 0 w 32"/>
                <a:gd name="T10" fmla="*/ 0 h 32"/>
                <a:gd name="T11" fmla="*/ 32 w 32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2">
                  <a:moveTo>
                    <a:pt x="0" y="14"/>
                  </a:moveTo>
                  <a:cubicBezTo>
                    <a:pt x="9" y="21"/>
                    <a:pt x="14" y="21"/>
                    <a:pt x="32" y="0"/>
                  </a:cubicBezTo>
                  <a:cubicBezTo>
                    <a:pt x="26" y="9"/>
                    <a:pt x="27" y="32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21" name="Freeform 245"/>
            <p:cNvSpPr>
              <a:spLocks/>
            </p:cNvSpPr>
            <p:nvPr/>
          </p:nvSpPr>
          <p:spPr bwMode="auto">
            <a:xfrm>
              <a:off x="2980" y="700"/>
              <a:ext cx="36" cy="53"/>
            </a:xfrm>
            <a:custGeom>
              <a:avLst/>
              <a:gdLst>
                <a:gd name="T0" fmla="*/ 0 w 29"/>
                <a:gd name="T1" fmla="*/ 0 h 40"/>
                <a:gd name="T2" fmla="*/ 295 w 29"/>
                <a:gd name="T3" fmla="*/ 881 h 40"/>
                <a:gd name="T4" fmla="*/ 0 w 29"/>
                <a:gd name="T5" fmla="*/ 0 h 40"/>
                <a:gd name="T6" fmla="*/ 0 60000 65536"/>
                <a:gd name="T7" fmla="*/ 0 60000 65536"/>
                <a:gd name="T8" fmla="*/ 0 60000 65536"/>
                <a:gd name="T9" fmla="*/ 0 w 29"/>
                <a:gd name="T10" fmla="*/ 0 h 40"/>
                <a:gd name="T11" fmla="*/ 29 w 29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40">
                  <a:moveTo>
                    <a:pt x="0" y="0"/>
                  </a:moveTo>
                  <a:cubicBezTo>
                    <a:pt x="15" y="4"/>
                    <a:pt x="26" y="21"/>
                    <a:pt x="27" y="40"/>
                  </a:cubicBezTo>
                  <a:cubicBezTo>
                    <a:pt x="29" y="27"/>
                    <a:pt x="28" y="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22" name="Freeform 246"/>
            <p:cNvSpPr>
              <a:spLocks noEditPoints="1"/>
            </p:cNvSpPr>
            <p:nvPr/>
          </p:nvSpPr>
          <p:spPr bwMode="auto">
            <a:xfrm>
              <a:off x="2951" y="554"/>
              <a:ext cx="209" cy="216"/>
            </a:xfrm>
            <a:custGeom>
              <a:avLst/>
              <a:gdLst>
                <a:gd name="T0" fmla="*/ 1852 w 168"/>
                <a:gd name="T1" fmla="*/ 2829 h 163"/>
                <a:gd name="T2" fmla="*/ 1854 w 168"/>
                <a:gd name="T3" fmla="*/ 2515 h 163"/>
                <a:gd name="T4" fmla="*/ 1852 w 168"/>
                <a:gd name="T5" fmla="*/ 2829 h 163"/>
                <a:gd name="T6" fmla="*/ 1719 w 168"/>
                <a:gd name="T7" fmla="*/ 1906 h 163"/>
                <a:gd name="T8" fmla="*/ 1489 w 168"/>
                <a:gd name="T9" fmla="*/ 1582 h 163"/>
                <a:gd name="T10" fmla="*/ 1403 w 168"/>
                <a:gd name="T11" fmla="*/ 1281 h 163"/>
                <a:gd name="T12" fmla="*/ 1295 w 168"/>
                <a:gd name="T13" fmla="*/ 1080 h 163"/>
                <a:gd name="T14" fmla="*/ 913 w 168"/>
                <a:gd name="T15" fmla="*/ 65 h 163"/>
                <a:gd name="T16" fmla="*/ 724 w 168"/>
                <a:gd name="T17" fmla="*/ 1 h 163"/>
                <a:gd name="T18" fmla="*/ 534 w 168"/>
                <a:gd name="T19" fmla="*/ 49 h 163"/>
                <a:gd name="T20" fmla="*/ 184 w 168"/>
                <a:gd name="T21" fmla="*/ 216 h 163"/>
                <a:gd name="T22" fmla="*/ 1 w 168"/>
                <a:gd name="T23" fmla="*/ 681 h 163"/>
                <a:gd name="T24" fmla="*/ 32 w 168"/>
                <a:gd name="T25" fmla="*/ 1032 h 163"/>
                <a:gd name="T26" fmla="*/ 50 w 168"/>
                <a:gd name="T27" fmla="*/ 1431 h 163"/>
                <a:gd name="T28" fmla="*/ 77 w 168"/>
                <a:gd name="T29" fmla="*/ 1696 h 163"/>
                <a:gd name="T30" fmla="*/ 148 w 168"/>
                <a:gd name="T31" fmla="*/ 1984 h 163"/>
                <a:gd name="T32" fmla="*/ 210 w 168"/>
                <a:gd name="T33" fmla="*/ 2247 h 163"/>
                <a:gd name="T34" fmla="*/ 243 w 168"/>
                <a:gd name="T35" fmla="*/ 2475 h 163"/>
                <a:gd name="T36" fmla="*/ 404 w 168"/>
                <a:gd name="T37" fmla="*/ 2982 h 163"/>
                <a:gd name="T38" fmla="*/ 550 w 168"/>
                <a:gd name="T39" fmla="*/ 3247 h 163"/>
                <a:gd name="T40" fmla="*/ 1121 w 168"/>
                <a:gd name="T41" fmla="*/ 3384 h 163"/>
                <a:gd name="T42" fmla="*/ 1346 w 168"/>
                <a:gd name="T43" fmla="*/ 3558 h 163"/>
                <a:gd name="T44" fmla="*/ 1793 w 168"/>
                <a:gd name="T45" fmla="*/ 3129 h 163"/>
                <a:gd name="T46" fmla="*/ 1758 w 168"/>
                <a:gd name="T47" fmla="*/ 2978 h 163"/>
                <a:gd name="T48" fmla="*/ 1719 w 168"/>
                <a:gd name="T49" fmla="*/ 1906 h 163"/>
                <a:gd name="T50" fmla="*/ 816 w 168"/>
                <a:gd name="T51" fmla="*/ 3598 h 163"/>
                <a:gd name="T52" fmla="*/ 867 w 168"/>
                <a:gd name="T53" fmla="*/ 3536 h 163"/>
                <a:gd name="T54" fmla="*/ 816 w 168"/>
                <a:gd name="T55" fmla="*/ 3598 h 16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8"/>
                <a:gd name="T85" fmla="*/ 0 h 163"/>
                <a:gd name="T86" fmla="*/ 168 w 168"/>
                <a:gd name="T87" fmla="*/ 163 h 16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8" h="163">
                  <a:moveTo>
                    <a:pt x="167" y="128"/>
                  </a:moveTo>
                  <a:cubicBezTo>
                    <a:pt x="168" y="123"/>
                    <a:pt x="168" y="119"/>
                    <a:pt x="168" y="114"/>
                  </a:cubicBezTo>
                  <a:cubicBezTo>
                    <a:pt x="166" y="118"/>
                    <a:pt x="166" y="123"/>
                    <a:pt x="167" y="128"/>
                  </a:cubicBezTo>
                  <a:close/>
                  <a:moveTo>
                    <a:pt x="156" y="87"/>
                  </a:moveTo>
                  <a:cubicBezTo>
                    <a:pt x="158" y="77"/>
                    <a:pt x="139" y="77"/>
                    <a:pt x="134" y="71"/>
                  </a:cubicBezTo>
                  <a:cubicBezTo>
                    <a:pt x="130" y="67"/>
                    <a:pt x="130" y="62"/>
                    <a:pt x="127" y="58"/>
                  </a:cubicBezTo>
                  <a:cubicBezTo>
                    <a:pt x="124" y="53"/>
                    <a:pt x="120" y="52"/>
                    <a:pt x="117" y="48"/>
                  </a:cubicBezTo>
                  <a:cubicBezTo>
                    <a:pt x="104" y="35"/>
                    <a:pt x="102" y="10"/>
                    <a:pt x="83" y="3"/>
                  </a:cubicBezTo>
                  <a:cubicBezTo>
                    <a:pt x="78" y="1"/>
                    <a:pt x="72" y="3"/>
                    <a:pt x="65" y="1"/>
                  </a:cubicBezTo>
                  <a:cubicBezTo>
                    <a:pt x="58" y="0"/>
                    <a:pt x="58" y="0"/>
                    <a:pt x="48" y="2"/>
                  </a:cubicBezTo>
                  <a:cubicBezTo>
                    <a:pt x="40" y="4"/>
                    <a:pt x="24" y="7"/>
                    <a:pt x="17" y="10"/>
                  </a:cubicBezTo>
                  <a:cubicBezTo>
                    <a:pt x="7" y="16"/>
                    <a:pt x="5" y="21"/>
                    <a:pt x="1" y="31"/>
                  </a:cubicBezTo>
                  <a:cubicBezTo>
                    <a:pt x="2" y="38"/>
                    <a:pt x="3" y="41"/>
                    <a:pt x="3" y="47"/>
                  </a:cubicBezTo>
                  <a:cubicBezTo>
                    <a:pt x="3" y="53"/>
                    <a:pt x="0" y="57"/>
                    <a:pt x="5" y="64"/>
                  </a:cubicBezTo>
                  <a:cubicBezTo>
                    <a:pt x="10" y="70"/>
                    <a:pt x="7" y="68"/>
                    <a:pt x="7" y="76"/>
                  </a:cubicBezTo>
                  <a:cubicBezTo>
                    <a:pt x="7" y="84"/>
                    <a:pt x="9" y="84"/>
                    <a:pt x="14" y="90"/>
                  </a:cubicBezTo>
                  <a:cubicBezTo>
                    <a:pt x="18" y="96"/>
                    <a:pt x="17" y="96"/>
                    <a:pt x="19" y="101"/>
                  </a:cubicBezTo>
                  <a:cubicBezTo>
                    <a:pt x="21" y="107"/>
                    <a:pt x="18" y="105"/>
                    <a:pt x="22" y="112"/>
                  </a:cubicBezTo>
                  <a:cubicBezTo>
                    <a:pt x="26" y="119"/>
                    <a:pt x="31" y="128"/>
                    <a:pt x="37" y="135"/>
                  </a:cubicBezTo>
                  <a:cubicBezTo>
                    <a:pt x="44" y="143"/>
                    <a:pt x="45" y="145"/>
                    <a:pt x="50" y="147"/>
                  </a:cubicBezTo>
                  <a:cubicBezTo>
                    <a:pt x="55" y="149"/>
                    <a:pt x="67" y="136"/>
                    <a:pt x="101" y="153"/>
                  </a:cubicBezTo>
                  <a:cubicBezTo>
                    <a:pt x="106" y="154"/>
                    <a:pt x="115" y="160"/>
                    <a:pt x="122" y="161"/>
                  </a:cubicBezTo>
                  <a:cubicBezTo>
                    <a:pt x="143" y="163"/>
                    <a:pt x="152" y="161"/>
                    <a:pt x="162" y="141"/>
                  </a:cubicBezTo>
                  <a:cubicBezTo>
                    <a:pt x="161" y="139"/>
                    <a:pt x="160" y="137"/>
                    <a:pt x="159" y="134"/>
                  </a:cubicBezTo>
                  <a:cubicBezTo>
                    <a:pt x="151" y="113"/>
                    <a:pt x="159" y="98"/>
                    <a:pt x="156" y="87"/>
                  </a:cubicBezTo>
                  <a:close/>
                  <a:moveTo>
                    <a:pt x="74" y="163"/>
                  </a:moveTo>
                  <a:cubicBezTo>
                    <a:pt x="76" y="162"/>
                    <a:pt x="77" y="161"/>
                    <a:pt x="78" y="160"/>
                  </a:cubicBezTo>
                  <a:cubicBezTo>
                    <a:pt x="76" y="161"/>
                    <a:pt x="75" y="162"/>
                    <a:pt x="74" y="163"/>
                  </a:cubicBezTo>
                  <a:close/>
                </a:path>
              </a:pathLst>
            </a:custGeom>
            <a:solidFill>
              <a:srgbClr val="63A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23" name="Freeform 247"/>
            <p:cNvSpPr>
              <a:spLocks/>
            </p:cNvSpPr>
            <p:nvPr/>
          </p:nvSpPr>
          <p:spPr bwMode="auto">
            <a:xfrm>
              <a:off x="3391" y="334"/>
              <a:ext cx="71" cy="46"/>
            </a:xfrm>
            <a:custGeom>
              <a:avLst/>
              <a:gdLst>
                <a:gd name="T0" fmla="*/ 627 w 57"/>
                <a:gd name="T1" fmla="*/ 251 h 35"/>
                <a:gd name="T2" fmla="*/ 467 w 57"/>
                <a:gd name="T3" fmla="*/ 251 h 35"/>
                <a:gd name="T4" fmla="*/ 330 w 57"/>
                <a:gd name="T5" fmla="*/ 373 h 35"/>
                <a:gd name="T6" fmla="*/ 321 w 57"/>
                <a:gd name="T7" fmla="*/ 598 h 35"/>
                <a:gd name="T8" fmla="*/ 330 w 57"/>
                <a:gd name="T9" fmla="*/ 707 h 35"/>
                <a:gd name="T10" fmla="*/ 244 w 57"/>
                <a:gd name="T11" fmla="*/ 672 h 35"/>
                <a:gd name="T12" fmla="*/ 149 w 57"/>
                <a:gd name="T13" fmla="*/ 598 h 35"/>
                <a:gd name="T14" fmla="*/ 0 w 57"/>
                <a:gd name="T15" fmla="*/ 528 h 35"/>
                <a:gd name="T16" fmla="*/ 110 w 57"/>
                <a:gd name="T17" fmla="*/ 330 h 35"/>
                <a:gd name="T18" fmla="*/ 321 w 57"/>
                <a:gd name="T19" fmla="*/ 145 h 35"/>
                <a:gd name="T20" fmla="*/ 638 w 57"/>
                <a:gd name="T21" fmla="*/ 64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"/>
                <a:gd name="T34" fmla="*/ 0 h 35"/>
                <a:gd name="T35" fmla="*/ 57 w 57"/>
                <a:gd name="T36" fmla="*/ 35 h 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" h="35">
                  <a:moveTo>
                    <a:pt x="56" y="12"/>
                  </a:moveTo>
                  <a:cubicBezTo>
                    <a:pt x="53" y="9"/>
                    <a:pt x="45" y="11"/>
                    <a:pt x="41" y="12"/>
                  </a:cubicBezTo>
                  <a:cubicBezTo>
                    <a:pt x="38" y="13"/>
                    <a:pt x="33" y="15"/>
                    <a:pt x="30" y="18"/>
                  </a:cubicBezTo>
                  <a:cubicBezTo>
                    <a:pt x="27" y="22"/>
                    <a:pt x="27" y="26"/>
                    <a:pt x="28" y="30"/>
                  </a:cubicBezTo>
                  <a:cubicBezTo>
                    <a:pt x="29" y="32"/>
                    <a:pt x="30" y="34"/>
                    <a:pt x="30" y="35"/>
                  </a:cubicBezTo>
                  <a:cubicBezTo>
                    <a:pt x="27" y="35"/>
                    <a:pt x="25" y="34"/>
                    <a:pt x="22" y="33"/>
                  </a:cubicBezTo>
                  <a:cubicBezTo>
                    <a:pt x="19" y="32"/>
                    <a:pt x="16" y="31"/>
                    <a:pt x="14" y="30"/>
                  </a:cubicBezTo>
                  <a:cubicBezTo>
                    <a:pt x="9" y="29"/>
                    <a:pt x="4" y="27"/>
                    <a:pt x="0" y="26"/>
                  </a:cubicBezTo>
                  <a:cubicBezTo>
                    <a:pt x="2" y="22"/>
                    <a:pt x="5" y="19"/>
                    <a:pt x="10" y="16"/>
                  </a:cubicBezTo>
                  <a:cubicBezTo>
                    <a:pt x="16" y="13"/>
                    <a:pt x="22" y="10"/>
                    <a:pt x="28" y="7"/>
                  </a:cubicBezTo>
                  <a:cubicBezTo>
                    <a:pt x="36" y="4"/>
                    <a:pt x="48" y="0"/>
                    <a:pt x="57" y="3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24" name="Freeform 248"/>
            <p:cNvSpPr>
              <a:spLocks/>
            </p:cNvSpPr>
            <p:nvPr/>
          </p:nvSpPr>
          <p:spPr bwMode="auto">
            <a:xfrm>
              <a:off x="3031" y="684"/>
              <a:ext cx="356" cy="332"/>
            </a:xfrm>
            <a:custGeom>
              <a:avLst/>
              <a:gdLst>
                <a:gd name="T0" fmla="*/ 3014 w 287"/>
                <a:gd name="T1" fmla="*/ 4713 h 251"/>
                <a:gd name="T2" fmla="*/ 2836 w 287"/>
                <a:gd name="T3" fmla="*/ 4100 h 251"/>
                <a:gd name="T4" fmla="*/ 2591 w 287"/>
                <a:gd name="T5" fmla="*/ 3009 h 251"/>
                <a:gd name="T6" fmla="*/ 2476 w 287"/>
                <a:gd name="T7" fmla="*/ 2374 h 251"/>
                <a:gd name="T8" fmla="*/ 1438 w 287"/>
                <a:gd name="T9" fmla="*/ 1762 h 251"/>
                <a:gd name="T10" fmla="*/ 1254 w 287"/>
                <a:gd name="T11" fmla="*/ 1426 h 251"/>
                <a:gd name="T12" fmla="*/ 1016 w 287"/>
                <a:gd name="T13" fmla="*/ 776 h 251"/>
                <a:gd name="T14" fmla="*/ 1011 w 287"/>
                <a:gd name="T15" fmla="*/ 698 h 251"/>
                <a:gd name="T16" fmla="*/ 975 w 287"/>
                <a:gd name="T17" fmla="*/ 614 h 251"/>
                <a:gd name="T18" fmla="*/ 207 w 287"/>
                <a:gd name="T19" fmla="*/ 761 h 251"/>
                <a:gd name="T20" fmla="*/ 284 w 287"/>
                <a:gd name="T21" fmla="*/ 500 h 251"/>
                <a:gd name="T22" fmla="*/ 0 w 287"/>
                <a:gd name="T23" fmla="*/ 980 h 251"/>
                <a:gd name="T24" fmla="*/ 0 w 287"/>
                <a:gd name="T25" fmla="*/ 1007 h 251"/>
                <a:gd name="T26" fmla="*/ 401 w 287"/>
                <a:gd name="T27" fmla="*/ 1221 h 251"/>
                <a:gd name="T28" fmla="*/ 904 w 287"/>
                <a:gd name="T29" fmla="*/ 1929 h 251"/>
                <a:gd name="T30" fmla="*/ 228 w 287"/>
                <a:gd name="T31" fmla="*/ 1332 h 251"/>
                <a:gd name="T32" fmla="*/ 109 w 287"/>
                <a:gd name="T33" fmla="*/ 1529 h 251"/>
                <a:gd name="T34" fmla="*/ 284 w 287"/>
                <a:gd name="T35" fmla="*/ 1929 h 251"/>
                <a:gd name="T36" fmla="*/ 351 w 287"/>
                <a:gd name="T37" fmla="*/ 2171 h 251"/>
                <a:gd name="T38" fmla="*/ 437 w 287"/>
                <a:gd name="T39" fmla="*/ 2495 h 251"/>
                <a:gd name="T40" fmla="*/ 578 w 287"/>
                <a:gd name="T41" fmla="*/ 2825 h 251"/>
                <a:gd name="T42" fmla="*/ 616 w 287"/>
                <a:gd name="T43" fmla="*/ 3140 h 251"/>
                <a:gd name="T44" fmla="*/ 670 w 287"/>
                <a:gd name="T45" fmla="*/ 3357 h 251"/>
                <a:gd name="T46" fmla="*/ 786 w 287"/>
                <a:gd name="T47" fmla="*/ 3450 h 251"/>
                <a:gd name="T48" fmla="*/ 948 w 287"/>
                <a:gd name="T49" fmla="*/ 3422 h 251"/>
                <a:gd name="T50" fmla="*/ 1064 w 287"/>
                <a:gd name="T51" fmla="*/ 3915 h 251"/>
                <a:gd name="T52" fmla="*/ 1176 w 287"/>
                <a:gd name="T53" fmla="*/ 4016 h 251"/>
                <a:gd name="T54" fmla="*/ 1279 w 287"/>
                <a:gd name="T55" fmla="*/ 4078 h 251"/>
                <a:gd name="T56" fmla="*/ 1441 w 287"/>
                <a:gd name="T57" fmla="*/ 4100 h 251"/>
                <a:gd name="T58" fmla="*/ 1563 w 287"/>
                <a:gd name="T59" fmla="*/ 4365 h 251"/>
                <a:gd name="T60" fmla="*/ 1614 w 287"/>
                <a:gd name="T61" fmla="*/ 4653 h 251"/>
                <a:gd name="T62" fmla="*/ 1754 w 287"/>
                <a:gd name="T63" fmla="*/ 5078 h 251"/>
                <a:gd name="T64" fmla="*/ 1959 w 287"/>
                <a:gd name="T65" fmla="*/ 5096 h 251"/>
                <a:gd name="T66" fmla="*/ 2048 w 287"/>
                <a:gd name="T67" fmla="*/ 5178 h 251"/>
                <a:gd name="T68" fmla="*/ 2343 w 287"/>
                <a:gd name="T69" fmla="*/ 5247 h 251"/>
                <a:gd name="T70" fmla="*/ 2859 w 287"/>
                <a:gd name="T71" fmla="*/ 5394 h 251"/>
                <a:gd name="T72" fmla="*/ 3014 w 287"/>
                <a:gd name="T73" fmla="*/ 4713 h 2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7"/>
                <a:gd name="T112" fmla="*/ 0 h 251"/>
                <a:gd name="T113" fmla="*/ 287 w 287"/>
                <a:gd name="T114" fmla="*/ 251 h 25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7" h="251">
                  <a:moveTo>
                    <a:pt x="282" y="217"/>
                  </a:moveTo>
                  <a:cubicBezTo>
                    <a:pt x="276" y="210"/>
                    <a:pt x="275" y="201"/>
                    <a:pt x="265" y="189"/>
                  </a:cubicBezTo>
                  <a:cubicBezTo>
                    <a:pt x="255" y="177"/>
                    <a:pt x="247" y="147"/>
                    <a:pt x="243" y="139"/>
                  </a:cubicBezTo>
                  <a:cubicBezTo>
                    <a:pt x="239" y="132"/>
                    <a:pt x="236" y="124"/>
                    <a:pt x="231" y="110"/>
                  </a:cubicBezTo>
                  <a:cubicBezTo>
                    <a:pt x="179" y="119"/>
                    <a:pt x="139" y="86"/>
                    <a:pt x="134" y="81"/>
                  </a:cubicBezTo>
                  <a:cubicBezTo>
                    <a:pt x="135" y="85"/>
                    <a:pt x="115" y="62"/>
                    <a:pt x="117" y="66"/>
                  </a:cubicBezTo>
                  <a:cubicBezTo>
                    <a:pt x="117" y="66"/>
                    <a:pt x="103" y="58"/>
                    <a:pt x="95" y="36"/>
                  </a:cubicBezTo>
                  <a:cubicBezTo>
                    <a:pt x="95" y="35"/>
                    <a:pt x="94" y="34"/>
                    <a:pt x="94" y="32"/>
                  </a:cubicBezTo>
                  <a:cubicBezTo>
                    <a:pt x="93" y="31"/>
                    <a:pt x="92" y="29"/>
                    <a:pt x="91" y="28"/>
                  </a:cubicBezTo>
                  <a:cubicBezTo>
                    <a:pt x="73" y="0"/>
                    <a:pt x="42" y="25"/>
                    <a:pt x="19" y="35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9" y="30"/>
                    <a:pt x="5" y="35"/>
                    <a:pt x="0" y="4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8" y="45"/>
                    <a:pt x="20" y="46"/>
                    <a:pt x="38" y="56"/>
                  </a:cubicBezTo>
                  <a:cubicBezTo>
                    <a:pt x="69" y="73"/>
                    <a:pt x="85" y="89"/>
                    <a:pt x="85" y="89"/>
                  </a:cubicBezTo>
                  <a:cubicBezTo>
                    <a:pt x="66" y="80"/>
                    <a:pt x="44" y="62"/>
                    <a:pt x="21" y="61"/>
                  </a:cubicBezTo>
                  <a:cubicBezTo>
                    <a:pt x="14" y="60"/>
                    <a:pt x="8" y="65"/>
                    <a:pt x="10" y="70"/>
                  </a:cubicBezTo>
                  <a:cubicBezTo>
                    <a:pt x="13" y="77"/>
                    <a:pt x="25" y="86"/>
                    <a:pt x="27" y="89"/>
                  </a:cubicBezTo>
                  <a:cubicBezTo>
                    <a:pt x="30" y="94"/>
                    <a:pt x="29" y="97"/>
                    <a:pt x="32" y="100"/>
                  </a:cubicBezTo>
                  <a:cubicBezTo>
                    <a:pt x="35" y="103"/>
                    <a:pt x="34" y="110"/>
                    <a:pt x="41" y="115"/>
                  </a:cubicBezTo>
                  <a:cubicBezTo>
                    <a:pt x="48" y="120"/>
                    <a:pt x="48" y="123"/>
                    <a:pt x="54" y="130"/>
                  </a:cubicBezTo>
                  <a:cubicBezTo>
                    <a:pt x="59" y="138"/>
                    <a:pt x="55" y="140"/>
                    <a:pt x="58" y="145"/>
                  </a:cubicBezTo>
                  <a:cubicBezTo>
                    <a:pt x="61" y="150"/>
                    <a:pt x="62" y="155"/>
                    <a:pt x="62" y="155"/>
                  </a:cubicBezTo>
                  <a:cubicBezTo>
                    <a:pt x="73" y="159"/>
                    <a:pt x="73" y="159"/>
                    <a:pt x="73" y="159"/>
                  </a:cubicBezTo>
                  <a:cubicBezTo>
                    <a:pt x="73" y="159"/>
                    <a:pt x="81" y="158"/>
                    <a:pt x="89" y="158"/>
                  </a:cubicBezTo>
                  <a:cubicBezTo>
                    <a:pt x="97" y="158"/>
                    <a:pt x="94" y="169"/>
                    <a:pt x="99" y="181"/>
                  </a:cubicBezTo>
                  <a:cubicBezTo>
                    <a:pt x="105" y="192"/>
                    <a:pt x="99" y="181"/>
                    <a:pt x="110" y="185"/>
                  </a:cubicBezTo>
                  <a:cubicBezTo>
                    <a:pt x="120" y="188"/>
                    <a:pt x="119" y="188"/>
                    <a:pt x="119" y="188"/>
                  </a:cubicBezTo>
                  <a:cubicBezTo>
                    <a:pt x="119" y="188"/>
                    <a:pt x="128" y="189"/>
                    <a:pt x="135" y="189"/>
                  </a:cubicBezTo>
                  <a:cubicBezTo>
                    <a:pt x="141" y="189"/>
                    <a:pt x="141" y="197"/>
                    <a:pt x="146" y="201"/>
                  </a:cubicBezTo>
                  <a:cubicBezTo>
                    <a:pt x="151" y="205"/>
                    <a:pt x="148" y="212"/>
                    <a:pt x="151" y="215"/>
                  </a:cubicBezTo>
                  <a:cubicBezTo>
                    <a:pt x="154" y="218"/>
                    <a:pt x="154" y="224"/>
                    <a:pt x="164" y="234"/>
                  </a:cubicBezTo>
                  <a:cubicBezTo>
                    <a:pt x="173" y="244"/>
                    <a:pt x="172" y="237"/>
                    <a:pt x="183" y="235"/>
                  </a:cubicBezTo>
                  <a:cubicBezTo>
                    <a:pt x="190" y="234"/>
                    <a:pt x="190" y="236"/>
                    <a:pt x="191" y="239"/>
                  </a:cubicBezTo>
                  <a:cubicBezTo>
                    <a:pt x="198" y="238"/>
                    <a:pt x="211" y="244"/>
                    <a:pt x="219" y="242"/>
                  </a:cubicBezTo>
                  <a:cubicBezTo>
                    <a:pt x="234" y="239"/>
                    <a:pt x="253" y="248"/>
                    <a:pt x="267" y="249"/>
                  </a:cubicBezTo>
                  <a:cubicBezTo>
                    <a:pt x="287" y="251"/>
                    <a:pt x="280" y="232"/>
                    <a:pt x="282" y="217"/>
                  </a:cubicBezTo>
                  <a:close/>
                </a:path>
              </a:pathLst>
            </a:custGeom>
            <a:solidFill>
              <a:srgbClr val="63A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25" name="Freeform 249"/>
            <p:cNvSpPr>
              <a:spLocks/>
            </p:cNvSpPr>
            <p:nvPr/>
          </p:nvSpPr>
          <p:spPr bwMode="auto">
            <a:xfrm>
              <a:off x="2947" y="564"/>
              <a:ext cx="61" cy="72"/>
            </a:xfrm>
            <a:custGeom>
              <a:avLst/>
              <a:gdLst>
                <a:gd name="T0" fmla="*/ 549 w 49"/>
                <a:gd name="T1" fmla="*/ 0 h 54"/>
                <a:gd name="T2" fmla="*/ 171 w 49"/>
                <a:gd name="T3" fmla="*/ 1280 h 54"/>
                <a:gd name="T4" fmla="*/ 549 w 49"/>
                <a:gd name="T5" fmla="*/ 0 h 54"/>
                <a:gd name="T6" fmla="*/ 0 60000 65536"/>
                <a:gd name="T7" fmla="*/ 0 60000 65536"/>
                <a:gd name="T8" fmla="*/ 0 60000 65536"/>
                <a:gd name="T9" fmla="*/ 0 w 49"/>
                <a:gd name="T10" fmla="*/ 0 h 54"/>
                <a:gd name="T11" fmla="*/ 49 w 49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" h="54">
                  <a:moveTo>
                    <a:pt x="49" y="0"/>
                  </a:moveTo>
                  <a:cubicBezTo>
                    <a:pt x="32" y="4"/>
                    <a:pt x="0" y="14"/>
                    <a:pt x="15" y="54"/>
                  </a:cubicBezTo>
                  <a:cubicBezTo>
                    <a:pt x="12" y="34"/>
                    <a:pt x="20" y="9"/>
                    <a:pt x="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26" name="Freeform 250"/>
            <p:cNvSpPr>
              <a:spLocks/>
            </p:cNvSpPr>
            <p:nvPr/>
          </p:nvSpPr>
          <p:spPr bwMode="auto">
            <a:xfrm>
              <a:off x="3480" y="412"/>
              <a:ext cx="104" cy="190"/>
            </a:xfrm>
            <a:custGeom>
              <a:avLst/>
              <a:gdLst>
                <a:gd name="T0" fmla="*/ 149 w 83"/>
                <a:gd name="T1" fmla="*/ 201 h 143"/>
                <a:gd name="T2" fmla="*/ 0 w 83"/>
                <a:gd name="T3" fmla="*/ 0 h 143"/>
                <a:gd name="T4" fmla="*/ 31 w 83"/>
                <a:gd name="T5" fmla="*/ 150 h 143"/>
                <a:gd name="T6" fmla="*/ 441 w 83"/>
                <a:gd name="T7" fmla="*/ 1107 h 143"/>
                <a:gd name="T8" fmla="*/ 569 w 83"/>
                <a:gd name="T9" fmla="*/ 1928 h 143"/>
                <a:gd name="T10" fmla="*/ 747 w 83"/>
                <a:gd name="T11" fmla="*/ 3128 h 143"/>
                <a:gd name="T12" fmla="*/ 747 w 83"/>
                <a:gd name="T13" fmla="*/ 3230 h 143"/>
                <a:gd name="T14" fmla="*/ 747 w 83"/>
                <a:gd name="T15" fmla="*/ 3251 h 143"/>
                <a:gd name="T16" fmla="*/ 992 w 83"/>
                <a:gd name="T17" fmla="*/ 2596 h 143"/>
                <a:gd name="T18" fmla="*/ 149 w 83"/>
                <a:gd name="T19" fmla="*/ 201 h 1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"/>
                <a:gd name="T31" fmla="*/ 0 h 143"/>
                <a:gd name="T32" fmla="*/ 83 w 83"/>
                <a:gd name="T33" fmla="*/ 143 h 1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" h="143">
                  <a:moveTo>
                    <a:pt x="13" y="9"/>
                  </a:moveTo>
                  <a:cubicBezTo>
                    <a:pt x="9" y="6"/>
                    <a:pt x="4" y="3"/>
                    <a:pt x="0" y="0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6" y="20"/>
                    <a:pt x="28" y="32"/>
                    <a:pt x="37" y="49"/>
                  </a:cubicBezTo>
                  <a:cubicBezTo>
                    <a:pt x="44" y="61"/>
                    <a:pt x="46" y="73"/>
                    <a:pt x="47" y="85"/>
                  </a:cubicBezTo>
                  <a:cubicBezTo>
                    <a:pt x="60" y="103"/>
                    <a:pt x="66" y="121"/>
                    <a:pt x="62" y="137"/>
                  </a:cubicBezTo>
                  <a:cubicBezTo>
                    <a:pt x="62" y="142"/>
                    <a:pt x="62" y="142"/>
                    <a:pt x="62" y="142"/>
                  </a:cubicBezTo>
                  <a:cubicBezTo>
                    <a:pt x="62" y="143"/>
                    <a:pt x="62" y="143"/>
                    <a:pt x="62" y="143"/>
                  </a:cubicBezTo>
                  <a:cubicBezTo>
                    <a:pt x="73" y="138"/>
                    <a:pt x="78" y="130"/>
                    <a:pt x="83" y="114"/>
                  </a:cubicBezTo>
                  <a:cubicBezTo>
                    <a:pt x="76" y="91"/>
                    <a:pt x="60" y="43"/>
                    <a:pt x="13" y="9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27" name="Freeform 251"/>
            <p:cNvSpPr>
              <a:spLocks/>
            </p:cNvSpPr>
            <p:nvPr/>
          </p:nvSpPr>
          <p:spPr bwMode="auto">
            <a:xfrm>
              <a:off x="3350" y="368"/>
              <a:ext cx="58" cy="61"/>
            </a:xfrm>
            <a:custGeom>
              <a:avLst/>
              <a:gdLst>
                <a:gd name="T0" fmla="*/ 305 w 47"/>
                <a:gd name="T1" fmla="*/ 0 h 46"/>
                <a:gd name="T2" fmla="*/ 305 w 47"/>
                <a:gd name="T3" fmla="*/ 0 h 46"/>
                <a:gd name="T4" fmla="*/ 0 w 47"/>
                <a:gd name="T5" fmla="*/ 1021 h 46"/>
                <a:gd name="T6" fmla="*/ 1 w 47"/>
                <a:gd name="T7" fmla="*/ 1021 h 46"/>
                <a:gd name="T8" fmla="*/ 168 w 47"/>
                <a:gd name="T9" fmla="*/ 1021 h 46"/>
                <a:gd name="T10" fmla="*/ 207 w 47"/>
                <a:gd name="T11" fmla="*/ 766 h 46"/>
                <a:gd name="T12" fmla="*/ 480 w 47"/>
                <a:gd name="T13" fmla="*/ 86 h 46"/>
                <a:gd name="T14" fmla="*/ 305 w 47"/>
                <a:gd name="T15" fmla="*/ 0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46"/>
                <a:gd name="T26" fmla="*/ 47 w 47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46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8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5" y="45"/>
                    <a:pt x="6" y="45"/>
                    <a:pt x="16" y="46"/>
                  </a:cubicBezTo>
                  <a:cubicBezTo>
                    <a:pt x="17" y="42"/>
                    <a:pt x="18" y="38"/>
                    <a:pt x="20" y="34"/>
                  </a:cubicBezTo>
                  <a:cubicBezTo>
                    <a:pt x="24" y="22"/>
                    <a:pt x="37" y="13"/>
                    <a:pt x="47" y="4"/>
                  </a:cubicBezTo>
                  <a:cubicBezTo>
                    <a:pt x="36" y="1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28" name="Freeform 252"/>
            <p:cNvSpPr>
              <a:spLocks/>
            </p:cNvSpPr>
            <p:nvPr/>
          </p:nvSpPr>
          <p:spPr bwMode="auto">
            <a:xfrm>
              <a:off x="3456" y="458"/>
              <a:ext cx="138" cy="214"/>
            </a:xfrm>
            <a:custGeom>
              <a:avLst/>
              <a:gdLst>
                <a:gd name="T0" fmla="*/ 0 w 111"/>
                <a:gd name="T1" fmla="*/ 0 h 161"/>
                <a:gd name="T2" fmla="*/ 822 w 111"/>
                <a:gd name="T3" fmla="*/ 2095 h 161"/>
                <a:gd name="T4" fmla="*/ 822 w 111"/>
                <a:gd name="T5" fmla="*/ 2198 h 161"/>
                <a:gd name="T6" fmla="*/ 822 w 111"/>
                <a:gd name="T7" fmla="*/ 2311 h 161"/>
                <a:gd name="T8" fmla="*/ 867 w 111"/>
                <a:gd name="T9" fmla="*/ 2648 h 161"/>
                <a:gd name="T10" fmla="*/ 955 w 111"/>
                <a:gd name="T11" fmla="*/ 2938 h 161"/>
                <a:gd name="T12" fmla="*/ 1170 w 111"/>
                <a:gd name="T13" fmla="*/ 3671 h 161"/>
                <a:gd name="T14" fmla="*/ 1225 w 111"/>
                <a:gd name="T15" fmla="*/ 3622 h 161"/>
                <a:gd name="T16" fmla="*/ 992 w 111"/>
                <a:gd name="T17" fmla="*/ 2912 h 161"/>
                <a:gd name="T18" fmla="*/ 908 w 111"/>
                <a:gd name="T19" fmla="*/ 2609 h 161"/>
                <a:gd name="T20" fmla="*/ 867 w 111"/>
                <a:gd name="T21" fmla="*/ 2198 h 161"/>
                <a:gd name="T22" fmla="*/ 867 w 111"/>
                <a:gd name="T23" fmla="*/ 2095 h 161"/>
                <a:gd name="T24" fmla="*/ 0 w 111"/>
                <a:gd name="T25" fmla="*/ 0 h 1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1"/>
                <a:gd name="T40" fmla="*/ 0 h 161"/>
                <a:gd name="T41" fmla="*/ 111 w 111"/>
                <a:gd name="T42" fmla="*/ 161 h 1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1" h="161">
                  <a:moveTo>
                    <a:pt x="0" y="0"/>
                  </a:moveTo>
                  <a:cubicBezTo>
                    <a:pt x="13" y="7"/>
                    <a:pt x="73" y="45"/>
                    <a:pt x="75" y="92"/>
                  </a:cubicBezTo>
                  <a:cubicBezTo>
                    <a:pt x="75" y="92"/>
                    <a:pt x="75" y="96"/>
                    <a:pt x="75" y="96"/>
                  </a:cubicBezTo>
                  <a:cubicBezTo>
                    <a:pt x="75" y="97"/>
                    <a:pt x="75" y="99"/>
                    <a:pt x="75" y="101"/>
                  </a:cubicBezTo>
                  <a:cubicBezTo>
                    <a:pt x="75" y="105"/>
                    <a:pt x="76" y="111"/>
                    <a:pt x="79" y="116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94" y="140"/>
                    <a:pt x="103" y="153"/>
                    <a:pt x="107" y="161"/>
                  </a:cubicBezTo>
                  <a:cubicBezTo>
                    <a:pt x="111" y="159"/>
                    <a:pt x="111" y="159"/>
                    <a:pt x="111" y="159"/>
                  </a:cubicBezTo>
                  <a:cubicBezTo>
                    <a:pt x="106" y="151"/>
                    <a:pt x="98" y="138"/>
                    <a:pt x="91" y="127"/>
                  </a:cubicBezTo>
                  <a:cubicBezTo>
                    <a:pt x="83" y="114"/>
                    <a:pt x="83" y="114"/>
                    <a:pt x="83" y="114"/>
                  </a:cubicBezTo>
                  <a:cubicBezTo>
                    <a:pt x="79" y="108"/>
                    <a:pt x="79" y="102"/>
                    <a:pt x="79" y="96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77" y="43"/>
                    <a:pt x="13" y="7"/>
                    <a:pt x="0" y="0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29" name="Freeform 253"/>
            <p:cNvSpPr>
              <a:spLocks/>
            </p:cNvSpPr>
            <p:nvPr/>
          </p:nvSpPr>
          <p:spPr bwMode="auto">
            <a:xfrm>
              <a:off x="3422" y="828"/>
              <a:ext cx="68" cy="158"/>
            </a:xfrm>
            <a:custGeom>
              <a:avLst/>
              <a:gdLst>
                <a:gd name="T0" fmla="*/ 82 w 55"/>
                <a:gd name="T1" fmla="*/ 0 h 119"/>
                <a:gd name="T2" fmla="*/ 155 w 55"/>
                <a:gd name="T3" fmla="*/ 1042 h 119"/>
                <a:gd name="T4" fmla="*/ 334 w 55"/>
                <a:gd name="T5" fmla="*/ 2005 h 119"/>
                <a:gd name="T6" fmla="*/ 570 w 55"/>
                <a:gd name="T7" fmla="*/ 2691 h 119"/>
                <a:gd name="T8" fmla="*/ 362 w 55"/>
                <a:gd name="T9" fmla="*/ 1924 h 119"/>
                <a:gd name="T10" fmla="*/ 192 w 55"/>
                <a:gd name="T11" fmla="*/ 892 h 119"/>
                <a:gd name="T12" fmla="*/ 82 w 55"/>
                <a:gd name="T13" fmla="*/ 0 h 1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"/>
                <a:gd name="T22" fmla="*/ 0 h 119"/>
                <a:gd name="T23" fmla="*/ 55 w 55"/>
                <a:gd name="T24" fmla="*/ 119 h 1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" h="119">
                  <a:moveTo>
                    <a:pt x="8" y="0"/>
                  </a:moveTo>
                  <a:cubicBezTo>
                    <a:pt x="0" y="21"/>
                    <a:pt x="7" y="30"/>
                    <a:pt x="15" y="46"/>
                  </a:cubicBezTo>
                  <a:cubicBezTo>
                    <a:pt x="24" y="63"/>
                    <a:pt x="23" y="80"/>
                    <a:pt x="32" y="89"/>
                  </a:cubicBezTo>
                  <a:cubicBezTo>
                    <a:pt x="41" y="98"/>
                    <a:pt x="51" y="112"/>
                    <a:pt x="55" y="119"/>
                  </a:cubicBezTo>
                  <a:cubicBezTo>
                    <a:pt x="50" y="113"/>
                    <a:pt x="41" y="92"/>
                    <a:pt x="35" y="85"/>
                  </a:cubicBezTo>
                  <a:cubicBezTo>
                    <a:pt x="29" y="79"/>
                    <a:pt x="24" y="47"/>
                    <a:pt x="19" y="40"/>
                  </a:cubicBezTo>
                  <a:cubicBezTo>
                    <a:pt x="15" y="34"/>
                    <a:pt x="5" y="19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30" name="Freeform 254"/>
            <p:cNvSpPr>
              <a:spLocks/>
            </p:cNvSpPr>
            <p:nvPr/>
          </p:nvSpPr>
          <p:spPr bwMode="auto">
            <a:xfrm>
              <a:off x="3318" y="859"/>
              <a:ext cx="44" cy="104"/>
            </a:xfrm>
            <a:custGeom>
              <a:avLst/>
              <a:gdLst>
                <a:gd name="T0" fmla="*/ 330 w 36"/>
                <a:gd name="T1" fmla="*/ 1625 h 79"/>
                <a:gd name="T2" fmla="*/ 264 w 36"/>
                <a:gd name="T3" fmla="*/ 1234 h 79"/>
                <a:gd name="T4" fmla="*/ 109 w 36"/>
                <a:gd name="T5" fmla="*/ 496 h 79"/>
                <a:gd name="T6" fmla="*/ 53 w 36"/>
                <a:gd name="T7" fmla="*/ 199 h 79"/>
                <a:gd name="T8" fmla="*/ 0 w 36"/>
                <a:gd name="T9" fmla="*/ 0 h 79"/>
                <a:gd name="T10" fmla="*/ 0 w 36"/>
                <a:gd name="T11" fmla="*/ 0 h 79"/>
                <a:gd name="T12" fmla="*/ 29 w 36"/>
                <a:gd name="T13" fmla="*/ 217 h 79"/>
                <a:gd name="T14" fmla="*/ 73 w 36"/>
                <a:gd name="T15" fmla="*/ 590 h 79"/>
                <a:gd name="T16" fmla="*/ 224 w 36"/>
                <a:gd name="T17" fmla="*/ 1284 h 79"/>
                <a:gd name="T18" fmla="*/ 330 w 36"/>
                <a:gd name="T19" fmla="*/ 1625 h 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"/>
                <a:gd name="T31" fmla="*/ 0 h 79"/>
                <a:gd name="T32" fmla="*/ 36 w 36"/>
                <a:gd name="T33" fmla="*/ 79 h 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" h="79">
                  <a:moveTo>
                    <a:pt x="36" y="79"/>
                  </a:moveTo>
                  <a:cubicBezTo>
                    <a:pt x="34" y="74"/>
                    <a:pt x="34" y="67"/>
                    <a:pt x="29" y="60"/>
                  </a:cubicBezTo>
                  <a:cubicBezTo>
                    <a:pt x="22" y="52"/>
                    <a:pt x="16" y="36"/>
                    <a:pt x="12" y="24"/>
                  </a:cubicBezTo>
                  <a:cubicBezTo>
                    <a:pt x="9" y="18"/>
                    <a:pt x="8" y="13"/>
                    <a:pt x="6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5" y="14"/>
                    <a:pt x="6" y="22"/>
                    <a:pt x="8" y="28"/>
                  </a:cubicBezTo>
                  <a:cubicBezTo>
                    <a:pt x="13" y="40"/>
                    <a:pt x="17" y="54"/>
                    <a:pt x="25" y="63"/>
                  </a:cubicBezTo>
                  <a:cubicBezTo>
                    <a:pt x="30" y="69"/>
                    <a:pt x="34" y="74"/>
                    <a:pt x="36" y="79"/>
                  </a:cubicBezTo>
                </a:path>
              </a:pathLst>
            </a:custGeom>
            <a:solidFill>
              <a:srgbClr val="238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31" name="Freeform 255"/>
            <p:cNvSpPr>
              <a:spLocks/>
            </p:cNvSpPr>
            <p:nvPr/>
          </p:nvSpPr>
          <p:spPr bwMode="auto">
            <a:xfrm>
              <a:off x="3268" y="971"/>
              <a:ext cx="119" cy="45"/>
            </a:xfrm>
            <a:custGeom>
              <a:avLst/>
              <a:gdLst>
                <a:gd name="T0" fmla="*/ 0 w 96"/>
                <a:gd name="T1" fmla="*/ 466 h 34"/>
                <a:gd name="T2" fmla="*/ 296 w 96"/>
                <a:gd name="T3" fmla="*/ 551 h 34"/>
                <a:gd name="T4" fmla="*/ 808 w 96"/>
                <a:gd name="T5" fmla="*/ 700 h 34"/>
                <a:gd name="T6" fmla="*/ 973 w 96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34"/>
                <a:gd name="T14" fmla="*/ 96 w 96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34">
                  <a:moveTo>
                    <a:pt x="0" y="22"/>
                  </a:moveTo>
                  <a:cubicBezTo>
                    <a:pt x="7" y="21"/>
                    <a:pt x="20" y="27"/>
                    <a:pt x="28" y="25"/>
                  </a:cubicBezTo>
                  <a:cubicBezTo>
                    <a:pt x="43" y="22"/>
                    <a:pt x="62" y="31"/>
                    <a:pt x="76" y="32"/>
                  </a:cubicBezTo>
                  <a:cubicBezTo>
                    <a:pt x="96" y="34"/>
                    <a:pt x="89" y="15"/>
                    <a:pt x="91" y="0"/>
                  </a:cubicBezTo>
                </a:path>
              </a:pathLst>
            </a:custGeom>
            <a:noFill/>
            <a:ln w="476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32" name="Freeform 256"/>
            <p:cNvSpPr>
              <a:spLocks/>
            </p:cNvSpPr>
            <p:nvPr/>
          </p:nvSpPr>
          <p:spPr bwMode="auto">
            <a:xfrm>
              <a:off x="3515" y="816"/>
              <a:ext cx="44" cy="84"/>
            </a:xfrm>
            <a:custGeom>
              <a:avLst/>
              <a:gdLst>
                <a:gd name="T0" fmla="*/ 155 w 35"/>
                <a:gd name="T1" fmla="*/ 0 h 63"/>
                <a:gd name="T2" fmla="*/ 155 w 35"/>
                <a:gd name="T3" fmla="*/ 443 h 63"/>
                <a:gd name="T4" fmla="*/ 342 w 35"/>
                <a:gd name="T5" fmla="*/ 788 h 63"/>
                <a:gd name="T6" fmla="*/ 388 w 35"/>
                <a:gd name="T7" fmla="*/ 1073 h 63"/>
                <a:gd name="T8" fmla="*/ 425 w 35"/>
                <a:gd name="T9" fmla="*/ 1488 h 63"/>
                <a:gd name="T10" fmla="*/ 338 w 35"/>
                <a:gd name="T11" fmla="*/ 965 h 63"/>
                <a:gd name="T12" fmla="*/ 148 w 35"/>
                <a:gd name="T13" fmla="*/ 591 h 63"/>
                <a:gd name="T14" fmla="*/ 155 w 35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63"/>
                <a:gd name="T26" fmla="*/ 35 w 35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63">
                  <a:moveTo>
                    <a:pt x="13" y="0"/>
                  </a:moveTo>
                  <a:cubicBezTo>
                    <a:pt x="10" y="9"/>
                    <a:pt x="6" y="14"/>
                    <a:pt x="13" y="19"/>
                  </a:cubicBezTo>
                  <a:cubicBezTo>
                    <a:pt x="20" y="25"/>
                    <a:pt x="28" y="29"/>
                    <a:pt x="28" y="33"/>
                  </a:cubicBezTo>
                  <a:cubicBezTo>
                    <a:pt x="29" y="36"/>
                    <a:pt x="30" y="39"/>
                    <a:pt x="32" y="45"/>
                  </a:cubicBezTo>
                  <a:cubicBezTo>
                    <a:pt x="35" y="52"/>
                    <a:pt x="34" y="63"/>
                    <a:pt x="34" y="63"/>
                  </a:cubicBezTo>
                  <a:cubicBezTo>
                    <a:pt x="34" y="55"/>
                    <a:pt x="31" y="45"/>
                    <a:pt x="27" y="41"/>
                  </a:cubicBezTo>
                  <a:cubicBezTo>
                    <a:pt x="23" y="37"/>
                    <a:pt x="19" y="31"/>
                    <a:pt x="12" y="25"/>
                  </a:cubicBezTo>
                  <a:cubicBezTo>
                    <a:pt x="0" y="13"/>
                    <a:pt x="10" y="6"/>
                    <a:pt x="13" y="0"/>
                  </a:cubicBezTo>
                  <a:close/>
                </a:path>
              </a:pathLst>
            </a:custGeom>
            <a:solidFill>
              <a:srgbClr val="F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33" name="Freeform 257"/>
            <p:cNvSpPr>
              <a:spLocks/>
            </p:cNvSpPr>
            <p:nvPr/>
          </p:nvSpPr>
          <p:spPr bwMode="auto">
            <a:xfrm>
              <a:off x="3523" y="897"/>
              <a:ext cx="18" cy="78"/>
            </a:xfrm>
            <a:custGeom>
              <a:avLst/>
              <a:gdLst>
                <a:gd name="T0" fmla="*/ 29 w 15"/>
                <a:gd name="T1" fmla="*/ 0 h 59"/>
                <a:gd name="T2" fmla="*/ 42 w 15"/>
                <a:gd name="T3" fmla="*/ 311 h 59"/>
                <a:gd name="T4" fmla="*/ 103 w 15"/>
                <a:gd name="T5" fmla="*/ 776 h 59"/>
                <a:gd name="T6" fmla="*/ 103 w 15"/>
                <a:gd name="T7" fmla="*/ 1064 h 59"/>
                <a:gd name="T8" fmla="*/ 102 w 15"/>
                <a:gd name="T9" fmla="*/ 1270 h 59"/>
                <a:gd name="T10" fmla="*/ 86 w 15"/>
                <a:gd name="T11" fmla="*/ 993 h 59"/>
                <a:gd name="T12" fmla="*/ 71 w 15"/>
                <a:gd name="T13" fmla="*/ 656 h 59"/>
                <a:gd name="T14" fmla="*/ 29 w 15"/>
                <a:gd name="T15" fmla="*/ 0 h 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59"/>
                <a:gd name="T26" fmla="*/ 15 w 15"/>
                <a:gd name="T27" fmla="*/ 59 h 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59">
                  <a:moveTo>
                    <a:pt x="4" y="0"/>
                  </a:moveTo>
                  <a:cubicBezTo>
                    <a:pt x="3" y="5"/>
                    <a:pt x="3" y="8"/>
                    <a:pt x="6" y="14"/>
                  </a:cubicBezTo>
                  <a:cubicBezTo>
                    <a:pt x="9" y="21"/>
                    <a:pt x="14" y="31"/>
                    <a:pt x="14" y="36"/>
                  </a:cubicBezTo>
                  <a:cubicBezTo>
                    <a:pt x="15" y="41"/>
                    <a:pt x="14" y="43"/>
                    <a:pt x="14" y="49"/>
                  </a:cubicBezTo>
                  <a:cubicBezTo>
                    <a:pt x="14" y="54"/>
                    <a:pt x="14" y="56"/>
                    <a:pt x="13" y="59"/>
                  </a:cubicBezTo>
                  <a:cubicBezTo>
                    <a:pt x="14" y="57"/>
                    <a:pt x="12" y="46"/>
                    <a:pt x="12" y="46"/>
                  </a:cubicBezTo>
                  <a:cubicBezTo>
                    <a:pt x="12" y="46"/>
                    <a:pt x="13" y="37"/>
                    <a:pt x="9" y="30"/>
                  </a:cubicBezTo>
                  <a:cubicBezTo>
                    <a:pt x="6" y="23"/>
                    <a:pt x="0" y="10"/>
                    <a:pt x="4" y="0"/>
                  </a:cubicBezTo>
                  <a:close/>
                </a:path>
              </a:pathLst>
            </a:custGeom>
            <a:solidFill>
              <a:srgbClr val="F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34" name="Freeform 258"/>
            <p:cNvSpPr>
              <a:spLocks/>
            </p:cNvSpPr>
            <p:nvPr/>
          </p:nvSpPr>
          <p:spPr bwMode="auto">
            <a:xfrm>
              <a:off x="3174" y="766"/>
              <a:ext cx="144" cy="75"/>
            </a:xfrm>
            <a:custGeom>
              <a:avLst/>
              <a:gdLst>
                <a:gd name="T0" fmla="*/ 1258 w 116"/>
                <a:gd name="T1" fmla="*/ 975 h 57"/>
                <a:gd name="T2" fmla="*/ 209 w 116"/>
                <a:gd name="T3" fmla="*/ 389 h 57"/>
                <a:gd name="T4" fmla="*/ 2 w 116"/>
                <a:gd name="T5" fmla="*/ 84 h 57"/>
                <a:gd name="T6" fmla="*/ 0 60000 65536"/>
                <a:gd name="T7" fmla="*/ 0 60000 65536"/>
                <a:gd name="T8" fmla="*/ 0 60000 65536"/>
                <a:gd name="T9" fmla="*/ 0 w 116"/>
                <a:gd name="T10" fmla="*/ 0 h 57"/>
                <a:gd name="T11" fmla="*/ 116 w 116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57">
                  <a:moveTo>
                    <a:pt x="116" y="48"/>
                  </a:moveTo>
                  <a:cubicBezTo>
                    <a:pt x="64" y="57"/>
                    <a:pt x="24" y="24"/>
                    <a:pt x="19" y="19"/>
                  </a:cubicBezTo>
                  <a:cubicBezTo>
                    <a:pt x="20" y="23"/>
                    <a:pt x="0" y="0"/>
                    <a:pt x="2" y="4"/>
                  </a:cubicBezTo>
                </a:path>
              </a:pathLst>
            </a:custGeom>
            <a:noFill/>
            <a:ln w="476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35" name="Freeform 259"/>
            <p:cNvSpPr>
              <a:spLocks/>
            </p:cNvSpPr>
            <p:nvPr/>
          </p:nvSpPr>
          <p:spPr bwMode="auto">
            <a:xfrm>
              <a:off x="3366" y="1022"/>
              <a:ext cx="59" cy="29"/>
            </a:xfrm>
            <a:custGeom>
              <a:avLst/>
              <a:gdLst>
                <a:gd name="T0" fmla="*/ 242 w 47"/>
                <a:gd name="T1" fmla="*/ 1 h 22"/>
                <a:gd name="T2" fmla="*/ 0 w 47"/>
                <a:gd name="T3" fmla="*/ 258 h 22"/>
                <a:gd name="T4" fmla="*/ 198 w 47"/>
                <a:gd name="T5" fmla="*/ 311 h 22"/>
                <a:gd name="T6" fmla="*/ 388 w 47"/>
                <a:gd name="T7" fmla="*/ 459 h 22"/>
                <a:gd name="T8" fmla="*/ 304 w 47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22"/>
                <a:gd name="T17" fmla="*/ 47 w 47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22">
                  <a:moveTo>
                    <a:pt x="20" y="1"/>
                  </a:moveTo>
                  <a:cubicBezTo>
                    <a:pt x="15" y="8"/>
                    <a:pt x="6" y="7"/>
                    <a:pt x="0" y="12"/>
                  </a:cubicBezTo>
                  <a:cubicBezTo>
                    <a:pt x="5" y="18"/>
                    <a:pt x="10" y="14"/>
                    <a:pt x="17" y="15"/>
                  </a:cubicBezTo>
                  <a:cubicBezTo>
                    <a:pt x="20" y="16"/>
                    <a:pt x="31" y="22"/>
                    <a:pt x="32" y="22"/>
                  </a:cubicBezTo>
                  <a:cubicBezTo>
                    <a:pt x="47" y="20"/>
                    <a:pt x="29" y="6"/>
                    <a:pt x="25" y="0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36" name="Freeform 260"/>
            <p:cNvSpPr>
              <a:spLocks/>
            </p:cNvSpPr>
            <p:nvPr/>
          </p:nvSpPr>
          <p:spPr bwMode="auto">
            <a:xfrm>
              <a:off x="3080" y="807"/>
              <a:ext cx="94" cy="105"/>
            </a:xfrm>
            <a:custGeom>
              <a:avLst/>
              <a:gdLst>
                <a:gd name="T0" fmla="*/ 415 w 75"/>
                <a:gd name="T1" fmla="*/ 1034 h 79"/>
                <a:gd name="T2" fmla="*/ 900 w 75"/>
                <a:gd name="T3" fmla="*/ 1808 h 79"/>
                <a:gd name="T4" fmla="*/ 457 w 75"/>
                <a:gd name="T5" fmla="*/ 1186 h 79"/>
                <a:gd name="T6" fmla="*/ 232 w 75"/>
                <a:gd name="T7" fmla="*/ 704 h 79"/>
                <a:gd name="T8" fmla="*/ 0 w 75"/>
                <a:gd name="T9" fmla="*/ 0 h 79"/>
                <a:gd name="T10" fmla="*/ 415 w 75"/>
                <a:gd name="T11" fmla="*/ 1034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79"/>
                <a:gd name="T20" fmla="*/ 75 w 75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79">
                  <a:moveTo>
                    <a:pt x="34" y="45"/>
                  </a:moveTo>
                  <a:cubicBezTo>
                    <a:pt x="46" y="51"/>
                    <a:pt x="66" y="63"/>
                    <a:pt x="75" y="79"/>
                  </a:cubicBezTo>
                  <a:cubicBezTo>
                    <a:pt x="59" y="63"/>
                    <a:pt x="53" y="59"/>
                    <a:pt x="38" y="52"/>
                  </a:cubicBezTo>
                  <a:cubicBezTo>
                    <a:pt x="21" y="44"/>
                    <a:pt x="27" y="43"/>
                    <a:pt x="19" y="31"/>
                  </a:cubicBezTo>
                  <a:cubicBezTo>
                    <a:pt x="11" y="19"/>
                    <a:pt x="14" y="18"/>
                    <a:pt x="0" y="0"/>
                  </a:cubicBezTo>
                  <a:cubicBezTo>
                    <a:pt x="15" y="10"/>
                    <a:pt x="23" y="37"/>
                    <a:pt x="34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37" name="Freeform 261"/>
            <p:cNvSpPr>
              <a:spLocks/>
            </p:cNvSpPr>
            <p:nvPr/>
          </p:nvSpPr>
          <p:spPr bwMode="auto">
            <a:xfrm>
              <a:off x="3282" y="778"/>
              <a:ext cx="17" cy="28"/>
            </a:xfrm>
            <a:custGeom>
              <a:avLst/>
              <a:gdLst>
                <a:gd name="T0" fmla="*/ 0 w 14"/>
                <a:gd name="T1" fmla="*/ 305 h 21"/>
                <a:gd name="T2" fmla="*/ 90 w 14"/>
                <a:gd name="T3" fmla="*/ 87 h 21"/>
                <a:gd name="T4" fmla="*/ 124 w 14"/>
                <a:gd name="T5" fmla="*/ 229 h 21"/>
                <a:gd name="T6" fmla="*/ 74 w 14"/>
                <a:gd name="T7" fmla="*/ 491 h 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1"/>
                <a:gd name="T14" fmla="*/ 14 w 14"/>
                <a:gd name="T15" fmla="*/ 21 h 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1">
                  <a:moveTo>
                    <a:pt x="0" y="13"/>
                  </a:moveTo>
                  <a:cubicBezTo>
                    <a:pt x="4" y="14"/>
                    <a:pt x="10" y="8"/>
                    <a:pt x="11" y="4"/>
                  </a:cubicBezTo>
                  <a:cubicBezTo>
                    <a:pt x="12" y="0"/>
                    <a:pt x="14" y="10"/>
                    <a:pt x="14" y="10"/>
                  </a:cubicBezTo>
                  <a:cubicBezTo>
                    <a:pt x="9" y="21"/>
                    <a:pt x="9" y="21"/>
                    <a:pt x="9" y="21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38" name="Freeform 262"/>
            <p:cNvSpPr>
              <a:spLocks/>
            </p:cNvSpPr>
            <p:nvPr/>
          </p:nvSpPr>
          <p:spPr bwMode="auto">
            <a:xfrm>
              <a:off x="3290" y="609"/>
              <a:ext cx="14" cy="14"/>
            </a:xfrm>
            <a:custGeom>
              <a:avLst/>
              <a:gdLst>
                <a:gd name="T0" fmla="*/ 0 w 11"/>
                <a:gd name="T1" fmla="*/ 1 h 10"/>
                <a:gd name="T2" fmla="*/ 75 w 11"/>
                <a:gd name="T3" fmla="*/ 372 h 10"/>
                <a:gd name="T4" fmla="*/ 46 w 11"/>
                <a:gd name="T5" fmla="*/ 0 h 10"/>
                <a:gd name="T6" fmla="*/ 0 60000 65536"/>
                <a:gd name="T7" fmla="*/ 0 60000 65536"/>
                <a:gd name="T8" fmla="*/ 0 60000 65536"/>
                <a:gd name="T9" fmla="*/ 0 w 11"/>
                <a:gd name="T10" fmla="*/ 0 h 10"/>
                <a:gd name="T11" fmla="*/ 11 w 11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0">
                  <a:moveTo>
                    <a:pt x="0" y="1"/>
                  </a:moveTo>
                  <a:cubicBezTo>
                    <a:pt x="1" y="3"/>
                    <a:pt x="4" y="9"/>
                    <a:pt x="5" y="9"/>
                  </a:cubicBezTo>
                  <a:cubicBezTo>
                    <a:pt x="11" y="10"/>
                    <a:pt x="4" y="2"/>
                    <a:pt x="3" y="0"/>
                  </a:cubicBezTo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39" name="Freeform 263"/>
            <p:cNvSpPr>
              <a:spLocks/>
            </p:cNvSpPr>
            <p:nvPr/>
          </p:nvSpPr>
          <p:spPr bwMode="auto">
            <a:xfrm>
              <a:off x="3294" y="595"/>
              <a:ext cx="8" cy="8"/>
            </a:xfrm>
            <a:custGeom>
              <a:avLst/>
              <a:gdLst>
                <a:gd name="T0" fmla="*/ 0 w 6"/>
                <a:gd name="T1" fmla="*/ 65 h 6"/>
                <a:gd name="T2" fmla="*/ 87 w 6"/>
                <a:gd name="T3" fmla="*/ 0 h 6"/>
                <a:gd name="T4" fmla="*/ 1 w 6"/>
                <a:gd name="T5" fmla="*/ 151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0" y="3"/>
                  </a:moveTo>
                  <a:cubicBezTo>
                    <a:pt x="2" y="2"/>
                    <a:pt x="3" y="1"/>
                    <a:pt x="4" y="0"/>
                  </a:cubicBezTo>
                  <a:cubicBezTo>
                    <a:pt x="6" y="2"/>
                    <a:pt x="4" y="6"/>
                    <a:pt x="1" y="6"/>
                  </a:cubicBezTo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40" name="Line 264"/>
            <p:cNvSpPr>
              <a:spLocks noChangeShapeType="1"/>
            </p:cNvSpPr>
            <p:nvPr/>
          </p:nvSpPr>
          <p:spPr bwMode="auto">
            <a:xfrm>
              <a:off x="2935" y="591"/>
              <a:ext cx="17" cy="7"/>
            </a:xfrm>
            <a:prstGeom prst="lin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41" name="Line 265"/>
            <p:cNvSpPr>
              <a:spLocks noChangeShapeType="1"/>
            </p:cNvSpPr>
            <p:nvPr/>
          </p:nvSpPr>
          <p:spPr bwMode="auto">
            <a:xfrm flipV="1">
              <a:off x="3065" y="551"/>
              <a:ext cx="9" cy="16"/>
            </a:xfrm>
            <a:prstGeom prst="lin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42" name="Freeform 266"/>
            <p:cNvSpPr>
              <a:spLocks/>
            </p:cNvSpPr>
            <p:nvPr/>
          </p:nvSpPr>
          <p:spPr bwMode="auto">
            <a:xfrm>
              <a:off x="3323" y="501"/>
              <a:ext cx="116" cy="211"/>
            </a:xfrm>
            <a:custGeom>
              <a:avLst/>
              <a:gdLst>
                <a:gd name="T0" fmla="*/ 876 w 94"/>
                <a:gd name="T1" fmla="*/ 2391 h 159"/>
                <a:gd name="T2" fmla="*/ 395 w 94"/>
                <a:gd name="T3" fmla="*/ 713 h 159"/>
                <a:gd name="T4" fmla="*/ 2 w 94"/>
                <a:gd name="T5" fmla="*/ 0 h 159"/>
                <a:gd name="T6" fmla="*/ 0 w 94"/>
                <a:gd name="T7" fmla="*/ 264 h 159"/>
                <a:gd name="T8" fmla="*/ 457 w 94"/>
                <a:gd name="T9" fmla="*/ 1173 h 159"/>
                <a:gd name="T10" fmla="*/ 186 w 94"/>
                <a:gd name="T11" fmla="*/ 1181 h 159"/>
                <a:gd name="T12" fmla="*/ 508 w 94"/>
                <a:gd name="T13" fmla="*/ 1557 h 159"/>
                <a:gd name="T14" fmla="*/ 833 w 94"/>
                <a:gd name="T15" fmla="*/ 2529 h 159"/>
                <a:gd name="T16" fmla="*/ 938 w 94"/>
                <a:gd name="T17" fmla="*/ 3421 h 159"/>
                <a:gd name="T18" fmla="*/ 942 w 94"/>
                <a:gd name="T19" fmla="*/ 3356 h 159"/>
                <a:gd name="T20" fmla="*/ 876 w 94"/>
                <a:gd name="T21" fmla="*/ 2391 h 1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4"/>
                <a:gd name="T34" fmla="*/ 0 h 159"/>
                <a:gd name="T35" fmla="*/ 94 w 94"/>
                <a:gd name="T36" fmla="*/ 159 h 1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4" h="159">
                  <a:moveTo>
                    <a:pt x="87" y="107"/>
                  </a:moveTo>
                  <a:cubicBezTo>
                    <a:pt x="83" y="77"/>
                    <a:pt x="52" y="40"/>
                    <a:pt x="40" y="32"/>
                  </a:cubicBezTo>
                  <a:cubicBezTo>
                    <a:pt x="28" y="25"/>
                    <a:pt x="17" y="17"/>
                    <a:pt x="2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2" y="25"/>
                    <a:pt x="50" y="44"/>
                    <a:pt x="45" y="52"/>
                  </a:cubicBezTo>
                  <a:cubicBezTo>
                    <a:pt x="39" y="62"/>
                    <a:pt x="23" y="59"/>
                    <a:pt x="19" y="53"/>
                  </a:cubicBezTo>
                  <a:cubicBezTo>
                    <a:pt x="27" y="66"/>
                    <a:pt x="34" y="66"/>
                    <a:pt x="50" y="69"/>
                  </a:cubicBezTo>
                  <a:cubicBezTo>
                    <a:pt x="67" y="72"/>
                    <a:pt x="79" y="96"/>
                    <a:pt x="83" y="112"/>
                  </a:cubicBezTo>
                  <a:cubicBezTo>
                    <a:pt x="88" y="125"/>
                    <a:pt x="92" y="152"/>
                    <a:pt x="92" y="152"/>
                  </a:cubicBezTo>
                  <a:cubicBezTo>
                    <a:pt x="92" y="152"/>
                    <a:pt x="94" y="159"/>
                    <a:pt x="93" y="149"/>
                  </a:cubicBezTo>
                  <a:cubicBezTo>
                    <a:pt x="91" y="137"/>
                    <a:pt x="88" y="124"/>
                    <a:pt x="87" y="107"/>
                  </a:cubicBez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43" name="Freeform 267"/>
            <p:cNvSpPr>
              <a:spLocks/>
            </p:cNvSpPr>
            <p:nvPr/>
          </p:nvSpPr>
          <p:spPr bwMode="auto">
            <a:xfrm>
              <a:off x="2807" y="191"/>
              <a:ext cx="91" cy="115"/>
            </a:xfrm>
            <a:custGeom>
              <a:avLst/>
              <a:gdLst>
                <a:gd name="T0" fmla="*/ 821 w 73"/>
                <a:gd name="T1" fmla="*/ 238 h 87"/>
                <a:gd name="T2" fmla="*/ 322 w 73"/>
                <a:gd name="T3" fmla="*/ 0 h 87"/>
                <a:gd name="T4" fmla="*/ 187 w 73"/>
                <a:gd name="T5" fmla="*/ 776 h 87"/>
                <a:gd name="T6" fmla="*/ 595 w 73"/>
                <a:gd name="T7" fmla="*/ 961 h 87"/>
                <a:gd name="T8" fmla="*/ 172 w 73"/>
                <a:gd name="T9" fmla="*/ 993 h 87"/>
                <a:gd name="T10" fmla="*/ 196 w 73"/>
                <a:gd name="T11" fmla="*/ 1823 h 87"/>
                <a:gd name="T12" fmla="*/ 821 w 73"/>
                <a:gd name="T13" fmla="*/ 1878 h 87"/>
                <a:gd name="T14" fmla="*/ 821 w 73"/>
                <a:gd name="T15" fmla="*/ 238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3" y="7"/>
                    <a:pt x="35" y="2"/>
                    <a:pt x="28" y="0"/>
                  </a:cubicBezTo>
                  <a:cubicBezTo>
                    <a:pt x="14" y="1"/>
                    <a:pt x="6" y="26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2" y="46"/>
                    <a:pt x="15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4" y="86"/>
                    <a:pt x="56" y="87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44" name="Oval 268"/>
            <p:cNvSpPr>
              <a:spLocks noChangeArrowheads="1"/>
            </p:cNvSpPr>
            <p:nvPr/>
          </p:nvSpPr>
          <p:spPr bwMode="auto">
            <a:xfrm>
              <a:off x="2901" y="130"/>
              <a:ext cx="143" cy="36"/>
            </a:xfrm>
            <a:prstGeom prst="ellips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117145" name="Freeform 269"/>
            <p:cNvSpPr>
              <a:spLocks/>
            </p:cNvSpPr>
            <p:nvPr/>
          </p:nvSpPr>
          <p:spPr bwMode="auto">
            <a:xfrm>
              <a:off x="3275" y="48"/>
              <a:ext cx="13" cy="8"/>
            </a:xfrm>
            <a:custGeom>
              <a:avLst/>
              <a:gdLst>
                <a:gd name="T0" fmla="*/ 0 w 10"/>
                <a:gd name="T1" fmla="*/ 151 h 6"/>
                <a:gd name="T2" fmla="*/ 182 w 10"/>
                <a:gd name="T3" fmla="*/ 0 h 6"/>
                <a:gd name="T4" fmla="*/ 0 60000 65536"/>
                <a:gd name="T5" fmla="*/ 0 60000 65536"/>
                <a:gd name="T6" fmla="*/ 0 w 10"/>
                <a:gd name="T7" fmla="*/ 0 h 6"/>
                <a:gd name="T8" fmla="*/ 10 w 10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6">
                  <a:moveTo>
                    <a:pt x="0" y="6"/>
                  </a:moveTo>
                  <a:cubicBezTo>
                    <a:pt x="3" y="6"/>
                    <a:pt x="6" y="3"/>
                    <a:pt x="10" y="0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46" name="Freeform 270"/>
            <p:cNvSpPr>
              <a:spLocks/>
            </p:cNvSpPr>
            <p:nvPr/>
          </p:nvSpPr>
          <p:spPr bwMode="auto">
            <a:xfrm>
              <a:off x="3176" y="213"/>
              <a:ext cx="405" cy="378"/>
            </a:xfrm>
            <a:custGeom>
              <a:avLst/>
              <a:gdLst>
                <a:gd name="T0" fmla="*/ 2 w 326"/>
                <a:gd name="T1" fmla="*/ 6356 h 285"/>
                <a:gd name="T2" fmla="*/ 276 w 326"/>
                <a:gd name="T3" fmla="*/ 3606 h 285"/>
                <a:gd name="T4" fmla="*/ 426 w 326"/>
                <a:gd name="T5" fmla="*/ 2739 h 285"/>
                <a:gd name="T6" fmla="*/ 426 w 326"/>
                <a:gd name="T7" fmla="*/ 2739 h 285"/>
                <a:gd name="T8" fmla="*/ 426 w 326"/>
                <a:gd name="T9" fmla="*/ 2739 h 285"/>
                <a:gd name="T10" fmla="*/ 375 w 326"/>
                <a:gd name="T11" fmla="*/ 2236 h 285"/>
                <a:gd name="T12" fmla="*/ 357 w 326"/>
                <a:gd name="T13" fmla="*/ 2210 h 285"/>
                <a:gd name="T14" fmla="*/ 626 w 326"/>
                <a:gd name="T15" fmla="*/ 0 h 285"/>
                <a:gd name="T16" fmla="*/ 639 w 326"/>
                <a:gd name="T17" fmla="*/ 1 h 285"/>
                <a:gd name="T18" fmla="*/ 1014 w 326"/>
                <a:gd name="T19" fmla="*/ 150 h 285"/>
                <a:gd name="T20" fmla="*/ 1021 w 326"/>
                <a:gd name="T21" fmla="*/ 150 h 285"/>
                <a:gd name="T22" fmla="*/ 1492 w 326"/>
                <a:gd name="T23" fmla="*/ 86 h 285"/>
                <a:gd name="T24" fmla="*/ 3423 w 326"/>
                <a:gd name="T25" fmla="*/ 114 h 285"/>
                <a:gd name="T26" fmla="*/ 3397 w 326"/>
                <a:gd name="T27" fmla="*/ 1045 h 285"/>
                <a:gd name="T28" fmla="*/ 2841 w 326"/>
                <a:gd name="T29" fmla="*/ 1174 h 285"/>
                <a:gd name="T30" fmla="*/ 3403 w 326"/>
                <a:gd name="T31" fmla="*/ 1283 h 285"/>
                <a:gd name="T32" fmla="*/ 3354 w 326"/>
                <a:gd name="T33" fmla="*/ 2117 h 285"/>
                <a:gd name="T34" fmla="*/ 1446 w 326"/>
                <a:gd name="T35" fmla="*/ 4041 h 285"/>
                <a:gd name="T36" fmla="*/ 1268 w 326"/>
                <a:gd name="T37" fmla="*/ 5218 h 2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6"/>
                <a:gd name="T58" fmla="*/ 0 h 285"/>
                <a:gd name="T59" fmla="*/ 326 w 326"/>
                <a:gd name="T60" fmla="*/ 285 h 2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6" h="285">
                  <a:moveTo>
                    <a:pt x="2" y="285"/>
                  </a:moveTo>
                  <a:cubicBezTo>
                    <a:pt x="0" y="248"/>
                    <a:pt x="7" y="202"/>
                    <a:pt x="25" y="161"/>
                  </a:cubicBezTo>
                  <a:cubicBezTo>
                    <a:pt x="33" y="144"/>
                    <a:pt x="37" y="132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43" y="109"/>
                    <a:pt x="40" y="103"/>
                    <a:pt x="35" y="100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19" y="38"/>
                    <a:pt x="38" y="9"/>
                    <a:pt x="58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7" y="4"/>
                    <a:pt x="78" y="5"/>
                    <a:pt x="93" y="6"/>
                  </a:cubicBezTo>
                  <a:cubicBezTo>
                    <a:pt x="93" y="6"/>
                    <a:pt x="94" y="6"/>
                    <a:pt x="94" y="6"/>
                  </a:cubicBezTo>
                  <a:cubicBezTo>
                    <a:pt x="105" y="6"/>
                    <a:pt x="120" y="5"/>
                    <a:pt x="138" y="4"/>
                  </a:cubicBezTo>
                  <a:cubicBezTo>
                    <a:pt x="189" y="0"/>
                    <a:pt x="264" y="5"/>
                    <a:pt x="314" y="5"/>
                  </a:cubicBezTo>
                  <a:cubicBezTo>
                    <a:pt x="326" y="9"/>
                    <a:pt x="325" y="45"/>
                    <a:pt x="312" y="47"/>
                  </a:cubicBezTo>
                  <a:cubicBezTo>
                    <a:pt x="289" y="49"/>
                    <a:pt x="261" y="53"/>
                    <a:pt x="261" y="53"/>
                  </a:cubicBezTo>
                  <a:cubicBezTo>
                    <a:pt x="301" y="55"/>
                    <a:pt x="313" y="57"/>
                    <a:pt x="313" y="57"/>
                  </a:cubicBezTo>
                  <a:cubicBezTo>
                    <a:pt x="323" y="60"/>
                    <a:pt x="321" y="92"/>
                    <a:pt x="308" y="95"/>
                  </a:cubicBezTo>
                  <a:cubicBezTo>
                    <a:pt x="256" y="98"/>
                    <a:pt x="172" y="62"/>
                    <a:pt x="133" y="181"/>
                  </a:cubicBezTo>
                  <a:cubicBezTo>
                    <a:pt x="127" y="199"/>
                    <a:pt x="120" y="214"/>
                    <a:pt x="117" y="233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47" name="Freeform 271"/>
            <p:cNvSpPr>
              <a:spLocks/>
            </p:cNvSpPr>
            <p:nvPr/>
          </p:nvSpPr>
          <p:spPr bwMode="auto">
            <a:xfrm>
              <a:off x="3248" y="205"/>
              <a:ext cx="44" cy="16"/>
            </a:xfrm>
            <a:custGeom>
              <a:avLst/>
              <a:gdLst>
                <a:gd name="T0" fmla="*/ 1 w 35"/>
                <a:gd name="T1" fmla="*/ 155 h 12"/>
                <a:gd name="T2" fmla="*/ 430 w 35"/>
                <a:gd name="T3" fmla="*/ 276 h 12"/>
                <a:gd name="T4" fmla="*/ 387 w 35"/>
                <a:gd name="T5" fmla="*/ 201 h 12"/>
                <a:gd name="T6" fmla="*/ 0 w 35"/>
                <a:gd name="T7" fmla="*/ 151 h 12"/>
                <a:gd name="T8" fmla="*/ 1 w 35"/>
                <a:gd name="T9" fmla="*/ 155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2"/>
                <a:gd name="T17" fmla="*/ 35 w 3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2">
                  <a:moveTo>
                    <a:pt x="1" y="7"/>
                  </a:moveTo>
                  <a:cubicBezTo>
                    <a:pt x="9" y="10"/>
                    <a:pt x="20" y="11"/>
                    <a:pt x="35" y="12"/>
                  </a:cubicBezTo>
                  <a:cubicBezTo>
                    <a:pt x="35" y="12"/>
                    <a:pt x="34" y="11"/>
                    <a:pt x="31" y="8"/>
                  </a:cubicBezTo>
                  <a:cubicBezTo>
                    <a:pt x="26" y="2"/>
                    <a:pt x="13" y="0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48" name="Freeform 272"/>
            <p:cNvSpPr>
              <a:spLocks/>
            </p:cNvSpPr>
            <p:nvPr/>
          </p:nvSpPr>
          <p:spPr bwMode="auto">
            <a:xfrm>
              <a:off x="2864" y="420"/>
              <a:ext cx="239" cy="620"/>
            </a:xfrm>
            <a:custGeom>
              <a:avLst/>
              <a:gdLst>
                <a:gd name="T0" fmla="*/ 1290 w 192"/>
                <a:gd name="T1" fmla="*/ 8820 h 468"/>
                <a:gd name="T2" fmla="*/ 1530 w 192"/>
                <a:gd name="T3" fmla="*/ 7939 h 468"/>
                <a:gd name="T4" fmla="*/ 1530 w 192"/>
                <a:gd name="T5" fmla="*/ 7889 h 468"/>
                <a:gd name="T6" fmla="*/ 1500 w 192"/>
                <a:gd name="T7" fmla="*/ 7361 h 468"/>
                <a:gd name="T8" fmla="*/ 1500 w 192"/>
                <a:gd name="T9" fmla="*/ 7361 h 468"/>
                <a:gd name="T10" fmla="*/ 1366 w 192"/>
                <a:gd name="T11" fmla="*/ 6307 h 468"/>
                <a:gd name="T12" fmla="*/ 621 w 192"/>
                <a:gd name="T13" fmla="*/ 2913 h 468"/>
                <a:gd name="T14" fmla="*/ 621 w 192"/>
                <a:gd name="T15" fmla="*/ 2901 h 468"/>
                <a:gd name="T16" fmla="*/ 1245 w 192"/>
                <a:gd name="T17" fmla="*/ 1898 h 468"/>
                <a:gd name="T18" fmla="*/ 1962 w 192"/>
                <a:gd name="T19" fmla="*/ 2313 h 468"/>
                <a:gd name="T20" fmla="*/ 1963 w 192"/>
                <a:gd name="T21" fmla="*/ 2329 h 468"/>
                <a:gd name="T22" fmla="*/ 2088 w 192"/>
                <a:gd name="T23" fmla="*/ 2664 h 468"/>
                <a:gd name="T24" fmla="*/ 2050 w 192"/>
                <a:gd name="T25" fmla="*/ 1631 h 468"/>
                <a:gd name="T26" fmla="*/ 1500 w 192"/>
                <a:gd name="T27" fmla="*/ 151 h 468"/>
                <a:gd name="T28" fmla="*/ 1058 w 192"/>
                <a:gd name="T29" fmla="*/ 1 h 468"/>
                <a:gd name="T30" fmla="*/ 656 w 192"/>
                <a:gd name="T31" fmla="*/ 416 h 468"/>
                <a:gd name="T32" fmla="*/ 183 w 192"/>
                <a:gd name="T33" fmla="*/ 2578 h 468"/>
                <a:gd name="T34" fmla="*/ 137 w 192"/>
                <a:gd name="T35" fmla="*/ 4912 h 468"/>
                <a:gd name="T36" fmla="*/ 243 w 192"/>
                <a:gd name="T37" fmla="*/ 9044 h 468"/>
                <a:gd name="T38" fmla="*/ 891 w 192"/>
                <a:gd name="T39" fmla="*/ 10188 h 468"/>
                <a:gd name="T40" fmla="*/ 1267 w 192"/>
                <a:gd name="T41" fmla="*/ 9587 h 468"/>
                <a:gd name="T42" fmla="*/ 1308 w 192"/>
                <a:gd name="T43" fmla="*/ 9485 h 468"/>
                <a:gd name="T44" fmla="*/ 1138 w 192"/>
                <a:gd name="T45" fmla="*/ 8554 h 46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2"/>
                <a:gd name="T70" fmla="*/ 0 h 468"/>
                <a:gd name="T71" fmla="*/ 192 w 192"/>
                <a:gd name="T72" fmla="*/ 468 h 46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2" h="468">
                  <a:moveTo>
                    <a:pt x="116" y="400"/>
                  </a:moveTo>
                  <a:cubicBezTo>
                    <a:pt x="122" y="399"/>
                    <a:pt x="135" y="383"/>
                    <a:pt x="137" y="360"/>
                  </a:cubicBezTo>
                  <a:cubicBezTo>
                    <a:pt x="137" y="357"/>
                    <a:pt x="137" y="357"/>
                    <a:pt x="137" y="357"/>
                  </a:cubicBezTo>
                  <a:cubicBezTo>
                    <a:pt x="137" y="348"/>
                    <a:pt x="137" y="340"/>
                    <a:pt x="135" y="334"/>
                  </a:cubicBezTo>
                  <a:cubicBezTo>
                    <a:pt x="135" y="334"/>
                    <a:pt x="135" y="334"/>
                    <a:pt x="135" y="334"/>
                  </a:cubicBezTo>
                  <a:cubicBezTo>
                    <a:pt x="130" y="322"/>
                    <a:pt x="152" y="304"/>
                    <a:pt x="123" y="286"/>
                  </a:cubicBezTo>
                  <a:cubicBezTo>
                    <a:pt x="86" y="263"/>
                    <a:pt x="54" y="172"/>
                    <a:pt x="56" y="132"/>
                  </a:cubicBezTo>
                  <a:cubicBezTo>
                    <a:pt x="56" y="132"/>
                    <a:pt x="56" y="132"/>
                    <a:pt x="56" y="131"/>
                  </a:cubicBezTo>
                  <a:cubicBezTo>
                    <a:pt x="61" y="110"/>
                    <a:pt x="79" y="95"/>
                    <a:pt x="112" y="87"/>
                  </a:cubicBezTo>
                  <a:cubicBezTo>
                    <a:pt x="140" y="79"/>
                    <a:pt x="151" y="80"/>
                    <a:pt x="176" y="105"/>
                  </a:cubicBezTo>
                  <a:cubicBezTo>
                    <a:pt x="176" y="105"/>
                    <a:pt x="176" y="105"/>
                    <a:pt x="177" y="106"/>
                  </a:cubicBezTo>
                  <a:cubicBezTo>
                    <a:pt x="180" y="111"/>
                    <a:pt x="184" y="116"/>
                    <a:pt x="188" y="121"/>
                  </a:cubicBezTo>
                  <a:cubicBezTo>
                    <a:pt x="192" y="100"/>
                    <a:pt x="192" y="82"/>
                    <a:pt x="185" y="73"/>
                  </a:cubicBezTo>
                  <a:cubicBezTo>
                    <a:pt x="164" y="48"/>
                    <a:pt x="159" y="23"/>
                    <a:pt x="135" y="7"/>
                  </a:cubicBezTo>
                  <a:cubicBezTo>
                    <a:pt x="127" y="2"/>
                    <a:pt x="107" y="0"/>
                    <a:pt x="95" y="1"/>
                  </a:cubicBezTo>
                  <a:cubicBezTo>
                    <a:pt x="82" y="1"/>
                    <a:pt x="69" y="9"/>
                    <a:pt x="59" y="19"/>
                  </a:cubicBezTo>
                  <a:cubicBezTo>
                    <a:pt x="46" y="34"/>
                    <a:pt x="24" y="46"/>
                    <a:pt x="16" y="117"/>
                  </a:cubicBezTo>
                  <a:cubicBezTo>
                    <a:pt x="13" y="141"/>
                    <a:pt x="12" y="181"/>
                    <a:pt x="12" y="223"/>
                  </a:cubicBezTo>
                  <a:cubicBezTo>
                    <a:pt x="12" y="340"/>
                    <a:pt x="0" y="359"/>
                    <a:pt x="22" y="410"/>
                  </a:cubicBezTo>
                  <a:cubicBezTo>
                    <a:pt x="38" y="446"/>
                    <a:pt x="57" y="468"/>
                    <a:pt x="80" y="462"/>
                  </a:cubicBezTo>
                  <a:cubicBezTo>
                    <a:pt x="94" y="459"/>
                    <a:pt x="105" y="448"/>
                    <a:pt x="114" y="435"/>
                  </a:cubicBezTo>
                  <a:cubicBezTo>
                    <a:pt x="117" y="430"/>
                    <a:pt x="117" y="430"/>
                    <a:pt x="117" y="430"/>
                  </a:cubicBezTo>
                  <a:cubicBezTo>
                    <a:pt x="129" y="411"/>
                    <a:pt x="112" y="394"/>
                    <a:pt x="103" y="387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49" name="Freeform 273"/>
            <p:cNvSpPr>
              <a:spLocks/>
            </p:cNvSpPr>
            <p:nvPr/>
          </p:nvSpPr>
          <p:spPr bwMode="auto">
            <a:xfrm>
              <a:off x="2893" y="966"/>
              <a:ext cx="161" cy="266"/>
            </a:xfrm>
            <a:custGeom>
              <a:avLst/>
              <a:gdLst>
                <a:gd name="T0" fmla="*/ 603 w 130"/>
                <a:gd name="T1" fmla="*/ 1081 h 201"/>
                <a:gd name="T2" fmla="*/ 603 w 130"/>
                <a:gd name="T3" fmla="*/ 1081 h 201"/>
                <a:gd name="T4" fmla="*/ 0 w 130"/>
                <a:gd name="T5" fmla="*/ 0 h 201"/>
                <a:gd name="T6" fmla="*/ 77 w 130"/>
                <a:gd name="T7" fmla="*/ 1310 h 201"/>
                <a:gd name="T8" fmla="*/ 95 w 130"/>
                <a:gd name="T9" fmla="*/ 4051 h 201"/>
                <a:gd name="T10" fmla="*/ 95 w 130"/>
                <a:gd name="T11" fmla="*/ 4051 h 201"/>
                <a:gd name="T12" fmla="*/ 95 w 130"/>
                <a:gd name="T13" fmla="*/ 4071 h 201"/>
                <a:gd name="T14" fmla="*/ 742 w 130"/>
                <a:gd name="T15" fmla="*/ 4388 h 201"/>
                <a:gd name="T16" fmla="*/ 1364 w 130"/>
                <a:gd name="T17" fmla="*/ 4071 h 201"/>
                <a:gd name="T18" fmla="*/ 1364 w 130"/>
                <a:gd name="T19" fmla="*/ 4051 h 201"/>
                <a:gd name="T20" fmla="*/ 1364 w 130"/>
                <a:gd name="T21" fmla="*/ 4051 h 201"/>
                <a:gd name="T22" fmla="*/ 1364 w 130"/>
                <a:gd name="T23" fmla="*/ 2206 h 201"/>
                <a:gd name="T24" fmla="*/ 1250 w 130"/>
                <a:gd name="T25" fmla="*/ 2107 h 201"/>
                <a:gd name="T26" fmla="*/ 603 w 130"/>
                <a:gd name="T27" fmla="*/ 1081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7" y="50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34" y="56"/>
                    <a:pt x="15" y="35"/>
                    <a:pt x="0" y="0"/>
                  </a:cubicBezTo>
                  <a:cubicBezTo>
                    <a:pt x="4" y="21"/>
                    <a:pt x="7" y="43"/>
                    <a:pt x="7" y="60"/>
                  </a:cubicBezTo>
                  <a:cubicBezTo>
                    <a:pt x="7" y="122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5"/>
                    <a:pt x="36" y="201"/>
                    <a:pt x="70" y="201"/>
                  </a:cubicBezTo>
                  <a:cubicBezTo>
                    <a:pt x="103" y="201"/>
                    <a:pt x="130" y="195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27" y="100"/>
                    <a:pt x="123" y="98"/>
                    <a:pt x="119" y="97"/>
                  </a:cubicBezTo>
                  <a:cubicBezTo>
                    <a:pt x="99" y="87"/>
                    <a:pt x="77" y="72"/>
                    <a:pt x="57" y="5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50" name="Freeform 274"/>
            <p:cNvSpPr>
              <a:spLocks/>
            </p:cNvSpPr>
            <p:nvPr/>
          </p:nvSpPr>
          <p:spPr bwMode="auto">
            <a:xfrm>
              <a:off x="3043" y="-3"/>
              <a:ext cx="406" cy="643"/>
            </a:xfrm>
            <a:custGeom>
              <a:avLst/>
              <a:gdLst>
                <a:gd name="T0" fmla="*/ 2786 w 327"/>
                <a:gd name="T1" fmla="*/ 1552 h 485"/>
                <a:gd name="T2" fmla="*/ 2592 w 327"/>
                <a:gd name="T3" fmla="*/ 1236 h 485"/>
                <a:gd name="T4" fmla="*/ 2612 w 327"/>
                <a:gd name="T5" fmla="*/ 770 h 485"/>
                <a:gd name="T6" fmla="*/ 2260 w 327"/>
                <a:gd name="T7" fmla="*/ 464 h 485"/>
                <a:gd name="T8" fmla="*/ 2123 w 327"/>
                <a:gd name="T9" fmla="*/ 842 h 485"/>
                <a:gd name="T10" fmla="*/ 2097 w 327"/>
                <a:gd name="T11" fmla="*/ 265 h 485"/>
                <a:gd name="T12" fmla="*/ 1737 w 327"/>
                <a:gd name="T13" fmla="*/ 216 h 485"/>
                <a:gd name="T14" fmla="*/ 1466 w 327"/>
                <a:gd name="T15" fmla="*/ 1083 h 485"/>
                <a:gd name="T16" fmla="*/ 1336 w 327"/>
                <a:gd name="T17" fmla="*/ 552 h 485"/>
                <a:gd name="T18" fmla="*/ 951 w 327"/>
                <a:gd name="T19" fmla="*/ 766 h 485"/>
                <a:gd name="T20" fmla="*/ 893 w 327"/>
                <a:gd name="T21" fmla="*/ 1480 h 485"/>
                <a:gd name="T22" fmla="*/ 817 w 327"/>
                <a:gd name="T23" fmla="*/ 1698 h 485"/>
                <a:gd name="T24" fmla="*/ 32 w 327"/>
                <a:gd name="T25" fmla="*/ 5038 h 485"/>
                <a:gd name="T26" fmla="*/ 135 w 327"/>
                <a:gd name="T27" fmla="*/ 7732 h 485"/>
                <a:gd name="T28" fmla="*/ 138 w 327"/>
                <a:gd name="T29" fmla="*/ 7769 h 485"/>
                <a:gd name="T30" fmla="*/ 441 w 327"/>
                <a:gd name="T31" fmla="*/ 8713 h 485"/>
                <a:gd name="T32" fmla="*/ 473 w 327"/>
                <a:gd name="T33" fmla="*/ 9786 h 485"/>
                <a:gd name="T34" fmla="*/ 441 w 327"/>
                <a:gd name="T35" fmla="*/ 9721 h 485"/>
                <a:gd name="T36" fmla="*/ 1162 w 327"/>
                <a:gd name="T37" fmla="*/ 10651 h 485"/>
                <a:gd name="T38" fmla="*/ 1181 w 327"/>
                <a:gd name="T39" fmla="*/ 10638 h 485"/>
                <a:gd name="T40" fmla="*/ 1181 w 327"/>
                <a:gd name="T41" fmla="*/ 9634 h 485"/>
                <a:gd name="T42" fmla="*/ 1428 w 327"/>
                <a:gd name="T43" fmla="*/ 7215 h 485"/>
                <a:gd name="T44" fmla="*/ 1576 w 327"/>
                <a:gd name="T45" fmla="*/ 6357 h 485"/>
                <a:gd name="T46" fmla="*/ 1576 w 327"/>
                <a:gd name="T47" fmla="*/ 6357 h 485"/>
                <a:gd name="T48" fmla="*/ 1576 w 327"/>
                <a:gd name="T49" fmla="*/ 6357 h 485"/>
                <a:gd name="T50" fmla="*/ 1537 w 327"/>
                <a:gd name="T51" fmla="*/ 5860 h 485"/>
                <a:gd name="T52" fmla="*/ 1513 w 327"/>
                <a:gd name="T53" fmla="*/ 5831 h 485"/>
                <a:gd name="T54" fmla="*/ 1792 w 327"/>
                <a:gd name="T55" fmla="*/ 3617 h 485"/>
                <a:gd name="T56" fmla="*/ 1793 w 327"/>
                <a:gd name="T57" fmla="*/ 3646 h 485"/>
                <a:gd name="T58" fmla="*/ 2157 w 327"/>
                <a:gd name="T59" fmla="*/ 3756 h 485"/>
                <a:gd name="T60" fmla="*/ 2172 w 327"/>
                <a:gd name="T61" fmla="*/ 3756 h 485"/>
                <a:gd name="T62" fmla="*/ 2640 w 327"/>
                <a:gd name="T63" fmla="*/ 3698 h 485"/>
                <a:gd name="T64" fmla="*/ 3534 w 327"/>
                <a:gd name="T65" fmla="*/ 3696 h 485"/>
                <a:gd name="T66" fmla="*/ 2786 w 327"/>
                <a:gd name="T67" fmla="*/ 1552 h 4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27"/>
                <a:gd name="T103" fmla="*/ 0 h 485"/>
                <a:gd name="T104" fmla="*/ 327 w 327"/>
                <a:gd name="T105" fmla="*/ 485 h 4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27" h="485">
                  <a:moveTo>
                    <a:pt x="258" y="70"/>
                  </a:moveTo>
                  <a:cubicBezTo>
                    <a:pt x="254" y="68"/>
                    <a:pt x="241" y="59"/>
                    <a:pt x="240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9"/>
                    <a:pt x="220" y="3"/>
                    <a:pt x="209" y="20"/>
                  </a:cubicBezTo>
                  <a:cubicBezTo>
                    <a:pt x="206" y="25"/>
                    <a:pt x="204" y="28"/>
                    <a:pt x="196" y="38"/>
                  </a:cubicBezTo>
                  <a:cubicBezTo>
                    <a:pt x="196" y="38"/>
                    <a:pt x="197" y="15"/>
                    <a:pt x="194" y="12"/>
                  </a:cubicBezTo>
                  <a:cubicBezTo>
                    <a:pt x="185" y="0"/>
                    <a:pt x="167" y="3"/>
                    <a:pt x="161" y="10"/>
                  </a:cubicBezTo>
                  <a:cubicBezTo>
                    <a:pt x="156" y="16"/>
                    <a:pt x="160" y="47"/>
                    <a:pt x="135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6"/>
                    <a:pt x="88" y="34"/>
                  </a:cubicBezTo>
                  <a:cubicBezTo>
                    <a:pt x="87" y="45"/>
                    <a:pt x="86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9"/>
                    <a:pt x="3" y="165"/>
                    <a:pt x="3" y="226"/>
                  </a:cubicBezTo>
                  <a:cubicBezTo>
                    <a:pt x="3" y="251"/>
                    <a:pt x="0" y="302"/>
                    <a:pt x="12" y="348"/>
                  </a:cubicBezTo>
                  <a:cubicBezTo>
                    <a:pt x="13" y="349"/>
                    <a:pt x="13" y="349"/>
                    <a:pt x="13" y="349"/>
                  </a:cubicBezTo>
                  <a:cubicBezTo>
                    <a:pt x="21" y="362"/>
                    <a:pt x="28" y="377"/>
                    <a:pt x="41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7"/>
                  </a:cubicBezTo>
                  <a:cubicBezTo>
                    <a:pt x="63" y="462"/>
                    <a:pt x="95" y="485"/>
                    <a:pt x="107" y="479"/>
                  </a:cubicBezTo>
                  <a:cubicBezTo>
                    <a:pt x="108" y="479"/>
                    <a:pt x="108" y="478"/>
                    <a:pt x="109" y="478"/>
                  </a:cubicBezTo>
                  <a:cubicBezTo>
                    <a:pt x="109" y="433"/>
                    <a:pt x="109" y="433"/>
                    <a:pt x="109" y="433"/>
                  </a:cubicBezTo>
                  <a:cubicBezTo>
                    <a:pt x="110" y="399"/>
                    <a:pt x="117" y="359"/>
                    <a:pt x="132" y="324"/>
                  </a:cubicBezTo>
                  <a:cubicBezTo>
                    <a:pt x="140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50" y="272"/>
                    <a:pt x="147" y="266"/>
                    <a:pt x="142" y="263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5" y="168"/>
                    <a:pt x="200" y="169"/>
                  </a:cubicBezTo>
                  <a:cubicBezTo>
                    <a:pt x="201" y="169"/>
                    <a:pt x="201" y="169"/>
                    <a:pt x="201" y="169"/>
                  </a:cubicBezTo>
                  <a:cubicBezTo>
                    <a:pt x="212" y="169"/>
                    <a:pt x="227" y="168"/>
                    <a:pt x="245" y="167"/>
                  </a:cubicBezTo>
                  <a:cubicBezTo>
                    <a:pt x="269" y="165"/>
                    <a:pt x="298" y="165"/>
                    <a:pt x="327" y="166"/>
                  </a:cubicBezTo>
                  <a:cubicBezTo>
                    <a:pt x="316" y="126"/>
                    <a:pt x="294" y="92"/>
                    <a:pt x="258" y="7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51" name="Freeform 275"/>
            <p:cNvSpPr>
              <a:spLocks/>
            </p:cNvSpPr>
            <p:nvPr/>
          </p:nvSpPr>
          <p:spPr bwMode="auto">
            <a:xfrm>
              <a:off x="2896" y="147"/>
              <a:ext cx="161" cy="345"/>
            </a:xfrm>
            <a:custGeom>
              <a:avLst/>
              <a:gdLst>
                <a:gd name="T0" fmla="*/ 62 w 129"/>
                <a:gd name="T1" fmla="*/ 5848 h 260"/>
                <a:gd name="T2" fmla="*/ 378 w 129"/>
                <a:gd name="T3" fmla="*/ 5062 h 260"/>
                <a:gd name="T4" fmla="*/ 785 w 129"/>
                <a:gd name="T5" fmla="*/ 4654 h 260"/>
                <a:gd name="T6" fmla="*/ 1251 w 129"/>
                <a:gd name="T7" fmla="*/ 4793 h 260"/>
                <a:gd name="T8" fmla="*/ 1299 w 129"/>
                <a:gd name="T9" fmla="*/ 4874 h 260"/>
                <a:gd name="T10" fmla="*/ 1327 w 129"/>
                <a:gd name="T11" fmla="*/ 4880 h 260"/>
                <a:gd name="T12" fmla="*/ 1343 w 129"/>
                <a:gd name="T13" fmla="*/ 4940 h 260"/>
                <a:gd name="T14" fmla="*/ 1369 w 129"/>
                <a:gd name="T15" fmla="*/ 4991 h 260"/>
                <a:gd name="T16" fmla="*/ 1395 w 129"/>
                <a:gd name="T17" fmla="*/ 5062 h 260"/>
                <a:gd name="T18" fmla="*/ 1415 w 129"/>
                <a:gd name="T19" fmla="*/ 5074 h 260"/>
                <a:gd name="T20" fmla="*/ 1450 w 129"/>
                <a:gd name="T21" fmla="*/ 5160 h 260"/>
                <a:gd name="T22" fmla="*/ 1478 w 129"/>
                <a:gd name="T23" fmla="*/ 5074 h 260"/>
                <a:gd name="T24" fmla="*/ 1369 w 129"/>
                <a:gd name="T25" fmla="*/ 770 h 260"/>
                <a:gd name="T26" fmla="*/ 1343 w 129"/>
                <a:gd name="T27" fmla="*/ 49 h 260"/>
                <a:gd name="T28" fmla="*/ 704 w 129"/>
                <a:gd name="T29" fmla="*/ 316 h 260"/>
                <a:gd name="T30" fmla="*/ 40 w 129"/>
                <a:gd name="T31" fmla="*/ 0 h 260"/>
                <a:gd name="T32" fmla="*/ 32 w 129"/>
                <a:gd name="T33" fmla="*/ 65 h 260"/>
                <a:gd name="T34" fmla="*/ 1 w 129"/>
                <a:gd name="T35" fmla="*/ 694 h 260"/>
                <a:gd name="T36" fmla="*/ 2 w 129"/>
                <a:gd name="T37" fmla="*/ 3522 h 260"/>
                <a:gd name="T38" fmla="*/ 62 w 129"/>
                <a:gd name="T39" fmla="*/ 5848 h 26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9"/>
                <a:gd name="T61" fmla="*/ 0 h 260"/>
                <a:gd name="T62" fmla="*/ 129 w 129"/>
                <a:gd name="T63" fmla="*/ 260 h 26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9" h="260">
                  <a:moveTo>
                    <a:pt x="6" y="260"/>
                  </a:moveTo>
                  <a:cubicBezTo>
                    <a:pt x="15" y="241"/>
                    <a:pt x="25" y="233"/>
                    <a:pt x="33" y="225"/>
                  </a:cubicBezTo>
                  <a:cubicBezTo>
                    <a:pt x="43" y="215"/>
                    <a:pt x="56" y="207"/>
                    <a:pt x="69" y="207"/>
                  </a:cubicBezTo>
                  <a:cubicBezTo>
                    <a:pt x="81" y="206"/>
                    <a:pt x="101" y="208"/>
                    <a:pt x="109" y="213"/>
                  </a:cubicBezTo>
                  <a:cubicBezTo>
                    <a:pt x="110" y="214"/>
                    <a:pt x="112" y="215"/>
                    <a:pt x="114" y="217"/>
                  </a:cubicBezTo>
                  <a:cubicBezTo>
                    <a:pt x="114" y="217"/>
                    <a:pt x="114" y="217"/>
                    <a:pt x="115" y="218"/>
                  </a:cubicBezTo>
                  <a:cubicBezTo>
                    <a:pt x="116" y="219"/>
                    <a:pt x="117" y="219"/>
                    <a:pt x="118" y="220"/>
                  </a:cubicBezTo>
                  <a:cubicBezTo>
                    <a:pt x="118" y="221"/>
                    <a:pt x="119" y="221"/>
                    <a:pt x="119" y="222"/>
                  </a:cubicBezTo>
                  <a:cubicBezTo>
                    <a:pt x="120" y="223"/>
                    <a:pt x="121" y="224"/>
                    <a:pt x="122" y="225"/>
                  </a:cubicBezTo>
                  <a:cubicBezTo>
                    <a:pt x="122" y="225"/>
                    <a:pt x="123" y="225"/>
                    <a:pt x="123" y="226"/>
                  </a:cubicBezTo>
                  <a:cubicBezTo>
                    <a:pt x="124" y="227"/>
                    <a:pt x="126" y="229"/>
                    <a:pt x="127" y="230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23" y="210"/>
                    <a:pt x="120" y="100"/>
                    <a:pt x="119" y="34"/>
                  </a:cubicBezTo>
                  <a:cubicBezTo>
                    <a:pt x="118" y="14"/>
                    <a:pt x="118" y="10"/>
                    <a:pt x="118" y="2"/>
                  </a:cubicBezTo>
                  <a:cubicBezTo>
                    <a:pt x="114" y="9"/>
                    <a:pt x="90" y="14"/>
                    <a:pt x="61" y="14"/>
                  </a:cubicBezTo>
                  <a:cubicBezTo>
                    <a:pt x="30" y="14"/>
                    <a:pt x="4" y="8"/>
                    <a:pt x="4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13"/>
                    <a:pt x="2" y="15"/>
                    <a:pt x="1" y="31"/>
                  </a:cubicBezTo>
                  <a:cubicBezTo>
                    <a:pt x="0" y="68"/>
                    <a:pt x="1" y="117"/>
                    <a:pt x="2" y="157"/>
                  </a:cubicBezTo>
                  <a:cubicBezTo>
                    <a:pt x="3" y="186"/>
                    <a:pt x="4" y="233"/>
                    <a:pt x="6" y="26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52" name="Freeform 276"/>
            <p:cNvSpPr>
              <a:spLocks/>
            </p:cNvSpPr>
            <p:nvPr/>
          </p:nvSpPr>
          <p:spPr bwMode="auto">
            <a:xfrm>
              <a:off x="2900" y="50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53" name="Freeform 277"/>
            <p:cNvSpPr>
              <a:spLocks/>
            </p:cNvSpPr>
            <p:nvPr/>
          </p:nvSpPr>
          <p:spPr bwMode="auto">
            <a:xfrm>
              <a:off x="3320" y="1186"/>
              <a:ext cx="155" cy="61"/>
            </a:xfrm>
            <a:custGeom>
              <a:avLst/>
              <a:gdLst>
                <a:gd name="T0" fmla="*/ 428 w 125"/>
                <a:gd name="T1" fmla="*/ 200 h 46"/>
                <a:gd name="T2" fmla="*/ 0 w 125"/>
                <a:gd name="T3" fmla="*/ 0 h 46"/>
                <a:gd name="T4" fmla="*/ 0 w 125"/>
                <a:gd name="T5" fmla="*/ 667 h 46"/>
                <a:gd name="T6" fmla="*/ 0 w 125"/>
                <a:gd name="T7" fmla="*/ 770 h 46"/>
                <a:gd name="T8" fmla="*/ 658 w 125"/>
                <a:gd name="T9" fmla="*/ 1021 h 46"/>
                <a:gd name="T10" fmla="*/ 1319 w 125"/>
                <a:gd name="T11" fmla="*/ 816 h 46"/>
                <a:gd name="T12" fmla="*/ 1332 w 125"/>
                <a:gd name="T13" fmla="*/ 732 h 46"/>
                <a:gd name="T14" fmla="*/ 1332 w 125"/>
                <a:gd name="T15" fmla="*/ 465 h 46"/>
                <a:gd name="T16" fmla="*/ 428 w 125"/>
                <a:gd name="T17" fmla="*/ 20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7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0" y="35"/>
                  </a:cubicBezTo>
                  <a:cubicBezTo>
                    <a:pt x="6" y="41"/>
                    <a:pt x="31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1"/>
                    <a:pt x="73" y="17"/>
                    <a:pt x="40" y="9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54" name="Freeform 278"/>
            <p:cNvSpPr>
              <a:spLocks/>
            </p:cNvSpPr>
            <p:nvPr/>
          </p:nvSpPr>
          <p:spPr bwMode="auto">
            <a:xfrm>
              <a:off x="3216" y="339"/>
              <a:ext cx="13" cy="37"/>
            </a:xfrm>
            <a:custGeom>
              <a:avLst/>
              <a:gdLst>
                <a:gd name="T0" fmla="*/ 41 w 11"/>
                <a:gd name="T1" fmla="*/ 609 h 28"/>
                <a:gd name="T2" fmla="*/ 41 w 11"/>
                <a:gd name="T3" fmla="*/ 609 h 28"/>
                <a:gd name="T4" fmla="*/ 21 w 11"/>
                <a:gd name="T5" fmla="*/ 114 h 28"/>
                <a:gd name="T6" fmla="*/ 1 w 11"/>
                <a:gd name="T7" fmla="*/ 86 h 28"/>
                <a:gd name="T8" fmla="*/ 41 w 11"/>
                <a:gd name="T9" fmla="*/ 609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28"/>
                <a:gd name="T17" fmla="*/ 11 w 11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28">
                  <a:moveTo>
                    <a:pt x="7" y="28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11" y="14"/>
                    <a:pt x="8" y="8"/>
                    <a:pt x="3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3" y="15"/>
                    <a:pt x="7" y="28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55" name="Freeform 279"/>
            <p:cNvSpPr>
              <a:spLocks/>
            </p:cNvSpPr>
            <p:nvPr/>
          </p:nvSpPr>
          <p:spPr bwMode="auto">
            <a:xfrm>
              <a:off x="3225" y="334"/>
              <a:ext cx="4" cy="38"/>
            </a:xfrm>
            <a:custGeom>
              <a:avLst/>
              <a:gdLst>
                <a:gd name="T0" fmla="*/ 0 w 4"/>
                <a:gd name="T1" fmla="*/ 0 h 29"/>
                <a:gd name="T2" fmla="*/ 1 w 4"/>
                <a:gd name="T3" fmla="*/ 571 h 29"/>
                <a:gd name="T4" fmla="*/ 0 60000 65536"/>
                <a:gd name="T5" fmla="*/ 0 60000 65536"/>
                <a:gd name="T6" fmla="*/ 0 w 4"/>
                <a:gd name="T7" fmla="*/ 0 h 29"/>
                <a:gd name="T8" fmla="*/ 4 w 4"/>
                <a:gd name="T9" fmla="*/ 29 h 2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29">
                  <a:moveTo>
                    <a:pt x="0" y="0"/>
                  </a:moveTo>
                  <a:cubicBezTo>
                    <a:pt x="3" y="4"/>
                    <a:pt x="4" y="19"/>
                    <a:pt x="1" y="29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56" name="Freeform 280"/>
            <p:cNvSpPr>
              <a:spLocks/>
            </p:cNvSpPr>
            <p:nvPr/>
          </p:nvSpPr>
          <p:spPr bwMode="auto">
            <a:xfrm>
              <a:off x="2964" y="368"/>
              <a:ext cx="796" cy="863"/>
            </a:xfrm>
            <a:custGeom>
              <a:avLst/>
              <a:gdLst>
                <a:gd name="T0" fmla="*/ 6352 w 641"/>
                <a:gd name="T1" fmla="*/ 7033 h 651"/>
                <a:gd name="T2" fmla="*/ 5458 w 641"/>
                <a:gd name="T3" fmla="*/ 3555 h 651"/>
                <a:gd name="T4" fmla="*/ 5425 w 641"/>
                <a:gd name="T5" fmla="*/ 3367 h 651"/>
                <a:gd name="T6" fmla="*/ 5425 w 641"/>
                <a:gd name="T7" fmla="*/ 3367 h 651"/>
                <a:gd name="T8" fmla="*/ 4651 w 641"/>
                <a:gd name="T9" fmla="*/ 932 h 651"/>
                <a:gd name="T10" fmla="*/ 3688 w 641"/>
                <a:gd name="T11" fmla="*/ 0 h 651"/>
                <a:gd name="T12" fmla="*/ 3688 w 641"/>
                <a:gd name="T13" fmla="*/ 0 h 651"/>
                <a:gd name="T14" fmla="*/ 3367 w 641"/>
                <a:gd name="T15" fmla="*/ 1018 h 651"/>
                <a:gd name="T16" fmla="*/ 3373 w 641"/>
                <a:gd name="T17" fmla="*/ 1018 h 651"/>
                <a:gd name="T18" fmla="*/ 4569 w 641"/>
                <a:gd name="T19" fmla="*/ 1753 h 651"/>
                <a:gd name="T20" fmla="*/ 5177 w 641"/>
                <a:gd name="T21" fmla="*/ 3771 h 651"/>
                <a:gd name="T22" fmla="*/ 5177 w 641"/>
                <a:gd name="T23" fmla="*/ 3889 h 651"/>
                <a:gd name="T24" fmla="*/ 5541 w 641"/>
                <a:gd name="T25" fmla="*/ 5036 h 651"/>
                <a:gd name="T26" fmla="*/ 6060 w 641"/>
                <a:gd name="T27" fmla="*/ 7446 h 651"/>
                <a:gd name="T28" fmla="*/ 5519 w 641"/>
                <a:gd name="T29" fmla="*/ 12010 h 651"/>
                <a:gd name="T30" fmla="*/ 5517 w 641"/>
                <a:gd name="T31" fmla="*/ 12045 h 651"/>
                <a:gd name="T32" fmla="*/ 5510 w 641"/>
                <a:gd name="T33" fmla="*/ 12045 h 651"/>
                <a:gd name="T34" fmla="*/ 3333 w 641"/>
                <a:gd name="T35" fmla="*/ 12469 h 651"/>
                <a:gd name="T36" fmla="*/ 638 w 641"/>
                <a:gd name="T37" fmla="*/ 8462 h 651"/>
                <a:gd name="T38" fmla="*/ 587 w 641"/>
                <a:gd name="T39" fmla="*/ 8283 h 651"/>
                <a:gd name="T40" fmla="*/ 587 w 641"/>
                <a:gd name="T41" fmla="*/ 8283 h 651"/>
                <a:gd name="T42" fmla="*/ 618 w 641"/>
                <a:gd name="T43" fmla="*/ 8812 h 651"/>
                <a:gd name="T44" fmla="*/ 618 w 641"/>
                <a:gd name="T45" fmla="*/ 8865 h 651"/>
                <a:gd name="T46" fmla="*/ 395 w 641"/>
                <a:gd name="T47" fmla="*/ 9758 h 651"/>
                <a:gd name="T48" fmla="*/ 375 w 641"/>
                <a:gd name="T49" fmla="*/ 9758 h 651"/>
                <a:gd name="T50" fmla="*/ 401 w 641"/>
                <a:gd name="T51" fmla="*/ 10432 h 651"/>
                <a:gd name="T52" fmla="*/ 368 w 641"/>
                <a:gd name="T53" fmla="*/ 10535 h 651"/>
                <a:gd name="T54" fmla="*/ 0 w 641"/>
                <a:gd name="T55" fmla="*/ 11132 h 651"/>
                <a:gd name="T56" fmla="*/ 672 w 641"/>
                <a:gd name="T57" fmla="*/ 12156 h 651"/>
                <a:gd name="T58" fmla="*/ 3539 w 641"/>
                <a:gd name="T59" fmla="*/ 13902 h 651"/>
                <a:gd name="T60" fmla="*/ 5815 w 641"/>
                <a:gd name="T61" fmla="*/ 13587 h 651"/>
                <a:gd name="T62" fmla="*/ 6352 w 641"/>
                <a:gd name="T63" fmla="*/ 7033 h 65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41"/>
                <a:gd name="T97" fmla="*/ 0 h 651"/>
                <a:gd name="T98" fmla="*/ 641 w 641"/>
                <a:gd name="T99" fmla="*/ 651 h 65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41" h="651">
                  <a:moveTo>
                    <a:pt x="586" y="317"/>
                  </a:moveTo>
                  <a:cubicBezTo>
                    <a:pt x="572" y="273"/>
                    <a:pt x="517" y="182"/>
                    <a:pt x="504" y="160"/>
                  </a:cubicBezTo>
                  <a:cubicBezTo>
                    <a:pt x="502" y="158"/>
                    <a:pt x="502" y="155"/>
                    <a:pt x="501" y="152"/>
                  </a:cubicBezTo>
                  <a:cubicBezTo>
                    <a:pt x="501" y="152"/>
                    <a:pt x="501" y="152"/>
                    <a:pt x="501" y="152"/>
                  </a:cubicBezTo>
                  <a:cubicBezTo>
                    <a:pt x="494" y="133"/>
                    <a:pt x="480" y="79"/>
                    <a:pt x="429" y="42"/>
                  </a:cubicBezTo>
                  <a:cubicBezTo>
                    <a:pt x="378" y="5"/>
                    <a:pt x="341" y="0"/>
                    <a:pt x="341" y="0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30" y="10"/>
                    <a:pt x="319" y="25"/>
                    <a:pt x="311" y="46"/>
                  </a:cubicBezTo>
                  <a:cubicBezTo>
                    <a:pt x="312" y="46"/>
                    <a:pt x="312" y="46"/>
                    <a:pt x="312" y="46"/>
                  </a:cubicBezTo>
                  <a:cubicBezTo>
                    <a:pt x="327" y="44"/>
                    <a:pt x="374" y="45"/>
                    <a:pt x="422" y="79"/>
                  </a:cubicBezTo>
                  <a:cubicBezTo>
                    <a:pt x="461" y="108"/>
                    <a:pt x="484" y="141"/>
                    <a:pt x="478" y="170"/>
                  </a:cubicBezTo>
                  <a:cubicBezTo>
                    <a:pt x="478" y="175"/>
                    <a:pt x="478" y="175"/>
                    <a:pt x="478" y="175"/>
                  </a:cubicBezTo>
                  <a:cubicBezTo>
                    <a:pt x="477" y="181"/>
                    <a:pt x="500" y="204"/>
                    <a:pt x="511" y="226"/>
                  </a:cubicBezTo>
                  <a:cubicBezTo>
                    <a:pt x="525" y="255"/>
                    <a:pt x="543" y="288"/>
                    <a:pt x="560" y="335"/>
                  </a:cubicBezTo>
                  <a:cubicBezTo>
                    <a:pt x="592" y="426"/>
                    <a:pt x="568" y="496"/>
                    <a:pt x="510" y="541"/>
                  </a:cubicBezTo>
                  <a:cubicBezTo>
                    <a:pt x="509" y="542"/>
                    <a:pt x="509" y="542"/>
                    <a:pt x="509" y="542"/>
                  </a:cubicBezTo>
                  <a:cubicBezTo>
                    <a:pt x="508" y="542"/>
                    <a:pt x="508" y="542"/>
                    <a:pt x="508" y="542"/>
                  </a:cubicBezTo>
                  <a:cubicBezTo>
                    <a:pt x="483" y="555"/>
                    <a:pt x="455" y="597"/>
                    <a:pt x="308" y="561"/>
                  </a:cubicBezTo>
                  <a:cubicBezTo>
                    <a:pt x="163" y="525"/>
                    <a:pt x="77" y="417"/>
                    <a:pt x="59" y="381"/>
                  </a:cubicBezTo>
                  <a:cubicBezTo>
                    <a:pt x="58" y="378"/>
                    <a:pt x="56" y="375"/>
                    <a:pt x="55" y="373"/>
                  </a:cubicBezTo>
                  <a:cubicBezTo>
                    <a:pt x="55" y="373"/>
                    <a:pt x="55" y="373"/>
                    <a:pt x="55" y="373"/>
                  </a:cubicBezTo>
                  <a:cubicBezTo>
                    <a:pt x="57" y="379"/>
                    <a:pt x="57" y="387"/>
                    <a:pt x="57" y="39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55" y="422"/>
                    <a:pt x="42" y="438"/>
                    <a:pt x="36" y="439"/>
                  </a:cubicBezTo>
                  <a:cubicBezTo>
                    <a:pt x="35" y="439"/>
                    <a:pt x="35" y="439"/>
                    <a:pt x="35" y="439"/>
                  </a:cubicBezTo>
                  <a:cubicBezTo>
                    <a:pt x="41" y="447"/>
                    <a:pt x="44" y="458"/>
                    <a:pt x="37" y="469"/>
                  </a:cubicBezTo>
                  <a:cubicBezTo>
                    <a:pt x="34" y="474"/>
                    <a:pt x="34" y="474"/>
                    <a:pt x="34" y="474"/>
                  </a:cubicBezTo>
                  <a:cubicBezTo>
                    <a:pt x="25" y="487"/>
                    <a:pt x="14" y="498"/>
                    <a:pt x="0" y="501"/>
                  </a:cubicBezTo>
                  <a:cubicBezTo>
                    <a:pt x="20" y="523"/>
                    <a:pt x="42" y="538"/>
                    <a:pt x="62" y="548"/>
                  </a:cubicBezTo>
                  <a:cubicBezTo>
                    <a:pt x="129" y="578"/>
                    <a:pt x="221" y="602"/>
                    <a:pt x="327" y="626"/>
                  </a:cubicBezTo>
                  <a:cubicBezTo>
                    <a:pt x="433" y="651"/>
                    <a:pt x="489" y="633"/>
                    <a:pt x="537" y="611"/>
                  </a:cubicBezTo>
                  <a:cubicBezTo>
                    <a:pt x="610" y="578"/>
                    <a:pt x="641" y="472"/>
                    <a:pt x="586" y="317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57" name="Oval 281"/>
            <p:cNvSpPr>
              <a:spLocks noChangeArrowheads="1"/>
            </p:cNvSpPr>
            <p:nvPr/>
          </p:nvSpPr>
          <p:spPr bwMode="auto">
            <a:xfrm>
              <a:off x="2926" y="139"/>
              <a:ext cx="94" cy="17"/>
            </a:xfrm>
            <a:prstGeom prst="ellips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117158" name="Freeform 282"/>
            <p:cNvSpPr>
              <a:spLocks/>
            </p:cNvSpPr>
            <p:nvPr/>
          </p:nvSpPr>
          <p:spPr bwMode="auto">
            <a:xfrm>
              <a:off x="3232" y="515"/>
              <a:ext cx="58" cy="18"/>
            </a:xfrm>
            <a:custGeom>
              <a:avLst/>
              <a:gdLst>
                <a:gd name="T0" fmla="*/ 0 w 47"/>
                <a:gd name="T1" fmla="*/ 0 h 13"/>
                <a:gd name="T2" fmla="*/ 480 w 47"/>
                <a:gd name="T3" fmla="*/ 325 h 13"/>
                <a:gd name="T4" fmla="*/ 0 w 47"/>
                <a:gd name="T5" fmla="*/ 0 h 13"/>
                <a:gd name="T6" fmla="*/ 0 60000 65536"/>
                <a:gd name="T7" fmla="*/ 0 60000 65536"/>
                <a:gd name="T8" fmla="*/ 0 60000 65536"/>
                <a:gd name="T9" fmla="*/ 0 w 47"/>
                <a:gd name="T10" fmla="*/ 0 h 13"/>
                <a:gd name="T11" fmla="*/ 47 w 4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" h="13">
                  <a:moveTo>
                    <a:pt x="0" y="0"/>
                  </a:moveTo>
                  <a:cubicBezTo>
                    <a:pt x="6" y="5"/>
                    <a:pt x="28" y="13"/>
                    <a:pt x="47" y="9"/>
                  </a:cubicBezTo>
                  <a:cubicBezTo>
                    <a:pt x="35" y="13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59" name="Freeform 283"/>
            <p:cNvSpPr>
              <a:spLocks/>
            </p:cNvSpPr>
            <p:nvPr/>
          </p:nvSpPr>
          <p:spPr bwMode="auto">
            <a:xfrm>
              <a:off x="2951" y="498"/>
              <a:ext cx="477" cy="581"/>
            </a:xfrm>
            <a:custGeom>
              <a:avLst/>
              <a:gdLst>
                <a:gd name="T0" fmla="*/ 3001 w 384"/>
                <a:gd name="T1" fmla="*/ 2140 h 438"/>
                <a:gd name="T2" fmla="*/ 3135 w 384"/>
                <a:gd name="T3" fmla="*/ 4251 h 438"/>
                <a:gd name="T4" fmla="*/ 3333 w 384"/>
                <a:gd name="T5" fmla="*/ 6241 h 438"/>
                <a:gd name="T6" fmla="*/ 3768 w 384"/>
                <a:gd name="T7" fmla="*/ 8013 h 438"/>
                <a:gd name="T8" fmla="*/ 4007 w 384"/>
                <a:gd name="T9" fmla="*/ 8694 h 438"/>
                <a:gd name="T10" fmla="*/ 4123 w 384"/>
                <a:gd name="T11" fmla="*/ 9746 h 438"/>
                <a:gd name="T12" fmla="*/ 3683 w 384"/>
                <a:gd name="T13" fmla="*/ 9458 h 438"/>
                <a:gd name="T14" fmla="*/ 3433 w 384"/>
                <a:gd name="T15" fmla="*/ 9031 h 438"/>
                <a:gd name="T16" fmla="*/ 3143 w 384"/>
                <a:gd name="T17" fmla="*/ 8845 h 438"/>
                <a:gd name="T18" fmla="*/ 2882 w 384"/>
                <a:gd name="T19" fmla="*/ 8898 h 438"/>
                <a:gd name="T20" fmla="*/ 2683 w 384"/>
                <a:gd name="T21" fmla="*/ 8374 h 438"/>
                <a:gd name="T22" fmla="*/ 2337 w 384"/>
                <a:gd name="T23" fmla="*/ 7948 h 438"/>
                <a:gd name="T24" fmla="*/ 2160 w 384"/>
                <a:gd name="T25" fmla="*/ 7347 h 438"/>
                <a:gd name="T26" fmla="*/ 1888 w 384"/>
                <a:gd name="T27" fmla="*/ 7280 h 438"/>
                <a:gd name="T28" fmla="*/ 1661 w 384"/>
                <a:gd name="T29" fmla="*/ 6663 h 438"/>
                <a:gd name="T30" fmla="*/ 1376 w 384"/>
                <a:gd name="T31" fmla="*/ 6593 h 438"/>
                <a:gd name="T32" fmla="*/ 1287 w 384"/>
                <a:gd name="T33" fmla="*/ 6041 h 438"/>
                <a:gd name="T34" fmla="*/ 1043 w 384"/>
                <a:gd name="T35" fmla="*/ 5370 h 438"/>
                <a:gd name="T36" fmla="*/ 805 w 384"/>
                <a:gd name="T37" fmla="*/ 4705 h 438"/>
                <a:gd name="T38" fmla="*/ 1622 w 384"/>
                <a:gd name="T39" fmla="*/ 5132 h 438"/>
                <a:gd name="T40" fmla="*/ 544 w 384"/>
                <a:gd name="T41" fmla="*/ 4237 h 438"/>
                <a:gd name="T42" fmla="*/ 240 w 384"/>
                <a:gd name="T43" fmla="*/ 3437 h 438"/>
                <a:gd name="T44" fmla="*/ 148 w 384"/>
                <a:gd name="T45" fmla="*/ 2958 h 438"/>
                <a:gd name="T46" fmla="*/ 50 w 384"/>
                <a:gd name="T47" fmla="*/ 2373 h 438"/>
                <a:gd name="T48" fmla="*/ 1 w 384"/>
                <a:gd name="T49" fmla="*/ 1638 h 438"/>
                <a:gd name="T50" fmla="*/ 529 w 384"/>
                <a:gd name="T51" fmla="*/ 974 h 438"/>
                <a:gd name="T52" fmla="*/ 1268 w 384"/>
                <a:gd name="T53" fmla="*/ 2016 h 438"/>
                <a:gd name="T54" fmla="*/ 1453 w 384"/>
                <a:gd name="T55" fmla="*/ 2526 h 438"/>
                <a:gd name="T56" fmla="*/ 1733 w 384"/>
                <a:gd name="T57" fmla="*/ 3934 h 438"/>
                <a:gd name="T58" fmla="*/ 1852 w 384"/>
                <a:gd name="T59" fmla="*/ 3405 h 438"/>
                <a:gd name="T60" fmla="*/ 1986 w 384"/>
                <a:gd name="T61" fmla="*/ 2674 h 438"/>
                <a:gd name="T62" fmla="*/ 2200 w 384"/>
                <a:gd name="T63" fmla="*/ 2016 h 438"/>
                <a:gd name="T64" fmla="*/ 2605 w 384"/>
                <a:gd name="T65" fmla="*/ 1357 h 438"/>
                <a:gd name="T66" fmla="*/ 2273 w 384"/>
                <a:gd name="T67" fmla="*/ 1357 h 438"/>
                <a:gd name="T68" fmla="*/ 2277 w 384"/>
                <a:gd name="T69" fmla="*/ 917 h 438"/>
                <a:gd name="T70" fmla="*/ 2735 w 384"/>
                <a:gd name="T71" fmla="*/ 65 h 438"/>
                <a:gd name="T72" fmla="*/ 3046 w 384"/>
                <a:gd name="T73" fmla="*/ 968 h 438"/>
                <a:gd name="T74" fmla="*/ 3046 w 384"/>
                <a:gd name="T75" fmla="*/ 1552 h 438"/>
                <a:gd name="T76" fmla="*/ 2637 w 384"/>
                <a:gd name="T77" fmla="*/ 1357 h 43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4"/>
                <a:gd name="T118" fmla="*/ 0 h 438"/>
                <a:gd name="T119" fmla="*/ 384 w 384"/>
                <a:gd name="T120" fmla="*/ 438 h 43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4" h="438">
                  <a:moveTo>
                    <a:pt x="273" y="87"/>
                  </a:moveTo>
                  <a:cubicBezTo>
                    <a:pt x="274" y="87"/>
                    <a:pt x="277" y="93"/>
                    <a:pt x="277" y="96"/>
                  </a:cubicBezTo>
                  <a:cubicBezTo>
                    <a:pt x="277" y="114"/>
                    <a:pt x="273" y="142"/>
                    <a:pt x="279" y="154"/>
                  </a:cubicBezTo>
                  <a:cubicBezTo>
                    <a:pt x="285" y="169"/>
                    <a:pt x="285" y="178"/>
                    <a:pt x="288" y="190"/>
                  </a:cubicBezTo>
                  <a:cubicBezTo>
                    <a:pt x="291" y="202"/>
                    <a:pt x="288" y="235"/>
                    <a:pt x="294" y="249"/>
                  </a:cubicBezTo>
                  <a:cubicBezTo>
                    <a:pt x="300" y="264"/>
                    <a:pt x="302" y="271"/>
                    <a:pt x="307" y="279"/>
                  </a:cubicBezTo>
                  <a:cubicBezTo>
                    <a:pt x="311" y="287"/>
                    <a:pt x="319" y="317"/>
                    <a:pt x="329" y="329"/>
                  </a:cubicBezTo>
                  <a:cubicBezTo>
                    <a:pt x="340" y="342"/>
                    <a:pt x="340" y="352"/>
                    <a:pt x="347" y="358"/>
                  </a:cubicBezTo>
                  <a:cubicBezTo>
                    <a:pt x="354" y="365"/>
                    <a:pt x="351" y="372"/>
                    <a:pt x="356" y="378"/>
                  </a:cubicBezTo>
                  <a:cubicBezTo>
                    <a:pt x="362" y="384"/>
                    <a:pt x="365" y="385"/>
                    <a:pt x="369" y="389"/>
                  </a:cubicBezTo>
                  <a:cubicBezTo>
                    <a:pt x="373" y="394"/>
                    <a:pt x="382" y="403"/>
                    <a:pt x="379" y="410"/>
                  </a:cubicBezTo>
                  <a:cubicBezTo>
                    <a:pt x="376" y="417"/>
                    <a:pt x="384" y="434"/>
                    <a:pt x="379" y="436"/>
                  </a:cubicBezTo>
                  <a:cubicBezTo>
                    <a:pt x="374" y="438"/>
                    <a:pt x="375" y="433"/>
                    <a:pt x="365" y="430"/>
                  </a:cubicBezTo>
                  <a:cubicBezTo>
                    <a:pt x="354" y="427"/>
                    <a:pt x="344" y="421"/>
                    <a:pt x="339" y="423"/>
                  </a:cubicBezTo>
                  <a:cubicBezTo>
                    <a:pt x="334" y="425"/>
                    <a:pt x="319" y="419"/>
                    <a:pt x="320" y="413"/>
                  </a:cubicBezTo>
                  <a:cubicBezTo>
                    <a:pt x="321" y="406"/>
                    <a:pt x="316" y="403"/>
                    <a:pt x="316" y="403"/>
                  </a:cubicBezTo>
                  <a:cubicBezTo>
                    <a:pt x="316" y="403"/>
                    <a:pt x="307" y="397"/>
                    <a:pt x="303" y="397"/>
                  </a:cubicBezTo>
                  <a:cubicBezTo>
                    <a:pt x="300" y="397"/>
                    <a:pt x="296" y="394"/>
                    <a:pt x="290" y="396"/>
                  </a:cubicBezTo>
                  <a:cubicBezTo>
                    <a:pt x="284" y="398"/>
                    <a:pt x="280" y="405"/>
                    <a:pt x="277" y="404"/>
                  </a:cubicBezTo>
                  <a:cubicBezTo>
                    <a:pt x="273" y="403"/>
                    <a:pt x="269" y="402"/>
                    <a:pt x="266" y="398"/>
                  </a:cubicBezTo>
                  <a:cubicBezTo>
                    <a:pt x="263" y="394"/>
                    <a:pt x="266" y="390"/>
                    <a:pt x="259" y="386"/>
                  </a:cubicBezTo>
                  <a:cubicBezTo>
                    <a:pt x="252" y="381"/>
                    <a:pt x="259" y="373"/>
                    <a:pt x="247" y="375"/>
                  </a:cubicBezTo>
                  <a:cubicBezTo>
                    <a:pt x="236" y="377"/>
                    <a:pt x="237" y="384"/>
                    <a:pt x="228" y="374"/>
                  </a:cubicBezTo>
                  <a:cubicBezTo>
                    <a:pt x="218" y="364"/>
                    <a:pt x="218" y="358"/>
                    <a:pt x="215" y="355"/>
                  </a:cubicBezTo>
                  <a:cubicBezTo>
                    <a:pt x="212" y="352"/>
                    <a:pt x="215" y="345"/>
                    <a:pt x="210" y="341"/>
                  </a:cubicBezTo>
                  <a:cubicBezTo>
                    <a:pt x="205" y="337"/>
                    <a:pt x="205" y="329"/>
                    <a:pt x="199" y="329"/>
                  </a:cubicBezTo>
                  <a:cubicBezTo>
                    <a:pt x="192" y="329"/>
                    <a:pt x="183" y="328"/>
                    <a:pt x="183" y="328"/>
                  </a:cubicBezTo>
                  <a:cubicBezTo>
                    <a:pt x="183" y="328"/>
                    <a:pt x="184" y="328"/>
                    <a:pt x="174" y="325"/>
                  </a:cubicBezTo>
                  <a:cubicBezTo>
                    <a:pt x="163" y="321"/>
                    <a:pt x="169" y="332"/>
                    <a:pt x="163" y="321"/>
                  </a:cubicBezTo>
                  <a:cubicBezTo>
                    <a:pt x="158" y="309"/>
                    <a:pt x="161" y="298"/>
                    <a:pt x="153" y="298"/>
                  </a:cubicBezTo>
                  <a:cubicBezTo>
                    <a:pt x="145" y="298"/>
                    <a:pt x="137" y="299"/>
                    <a:pt x="137" y="299"/>
                  </a:cubicBezTo>
                  <a:cubicBezTo>
                    <a:pt x="126" y="295"/>
                    <a:pt x="126" y="295"/>
                    <a:pt x="126" y="295"/>
                  </a:cubicBezTo>
                  <a:cubicBezTo>
                    <a:pt x="126" y="295"/>
                    <a:pt x="125" y="290"/>
                    <a:pt x="122" y="285"/>
                  </a:cubicBezTo>
                  <a:cubicBezTo>
                    <a:pt x="119" y="280"/>
                    <a:pt x="123" y="278"/>
                    <a:pt x="118" y="270"/>
                  </a:cubicBezTo>
                  <a:cubicBezTo>
                    <a:pt x="112" y="263"/>
                    <a:pt x="112" y="260"/>
                    <a:pt x="105" y="255"/>
                  </a:cubicBezTo>
                  <a:cubicBezTo>
                    <a:pt x="98" y="250"/>
                    <a:pt x="99" y="243"/>
                    <a:pt x="96" y="240"/>
                  </a:cubicBezTo>
                  <a:cubicBezTo>
                    <a:pt x="93" y="237"/>
                    <a:pt x="94" y="234"/>
                    <a:pt x="91" y="229"/>
                  </a:cubicBezTo>
                  <a:cubicBezTo>
                    <a:pt x="89" y="226"/>
                    <a:pt x="77" y="217"/>
                    <a:pt x="74" y="210"/>
                  </a:cubicBezTo>
                  <a:cubicBezTo>
                    <a:pt x="72" y="205"/>
                    <a:pt x="78" y="200"/>
                    <a:pt x="85" y="201"/>
                  </a:cubicBezTo>
                  <a:cubicBezTo>
                    <a:pt x="108" y="202"/>
                    <a:pt x="130" y="220"/>
                    <a:pt x="149" y="229"/>
                  </a:cubicBezTo>
                  <a:cubicBezTo>
                    <a:pt x="149" y="229"/>
                    <a:pt x="133" y="213"/>
                    <a:pt x="102" y="196"/>
                  </a:cubicBezTo>
                  <a:cubicBezTo>
                    <a:pt x="67" y="177"/>
                    <a:pt x="55" y="191"/>
                    <a:pt x="50" y="189"/>
                  </a:cubicBezTo>
                  <a:cubicBezTo>
                    <a:pt x="45" y="187"/>
                    <a:pt x="44" y="185"/>
                    <a:pt x="37" y="177"/>
                  </a:cubicBezTo>
                  <a:cubicBezTo>
                    <a:pt x="31" y="170"/>
                    <a:pt x="26" y="161"/>
                    <a:pt x="22" y="154"/>
                  </a:cubicBezTo>
                  <a:cubicBezTo>
                    <a:pt x="18" y="147"/>
                    <a:pt x="21" y="149"/>
                    <a:pt x="19" y="143"/>
                  </a:cubicBezTo>
                  <a:cubicBezTo>
                    <a:pt x="17" y="138"/>
                    <a:pt x="18" y="138"/>
                    <a:pt x="14" y="132"/>
                  </a:cubicBezTo>
                  <a:cubicBezTo>
                    <a:pt x="9" y="126"/>
                    <a:pt x="7" y="126"/>
                    <a:pt x="7" y="118"/>
                  </a:cubicBezTo>
                  <a:cubicBezTo>
                    <a:pt x="7" y="110"/>
                    <a:pt x="10" y="112"/>
                    <a:pt x="5" y="106"/>
                  </a:cubicBezTo>
                  <a:cubicBezTo>
                    <a:pt x="0" y="99"/>
                    <a:pt x="3" y="95"/>
                    <a:pt x="3" y="89"/>
                  </a:cubicBezTo>
                  <a:cubicBezTo>
                    <a:pt x="3" y="83"/>
                    <a:pt x="2" y="80"/>
                    <a:pt x="1" y="73"/>
                  </a:cubicBezTo>
                  <a:cubicBezTo>
                    <a:pt x="5" y="63"/>
                    <a:pt x="7" y="58"/>
                    <a:pt x="17" y="52"/>
                  </a:cubicBezTo>
                  <a:cubicBezTo>
                    <a:pt x="24" y="49"/>
                    <a:pt x="40" y="46"/>
                    <a:pt x="48" y="44"/>
                  </a:cubicBezTo>
                  <a:cubicBezTo>
                    <a:pt x="58" y="42"/>
                    <a:pt x="78" y="43"/>
                    <a:pt x="83" y="45"/>
                  </a:cubicBezTo>
                  <a:cubicBezTo>
                    <a:pt x="102" y="52"/>
                    <a:pt x="104" y="77"/>
                    <a:pt x="117" y="90"/>
                  </a:cubicBezTo>
                  <a:cubicBezTo>
                    <a:pt x="120" y="94"/>
                    <a:pt x="124" y="95"/>
                    <a:pt x="127" y="100"/>
                  </a:cubicBezTo>
                  <a:cubicBezTo>
                    <a:pt x="130" y="104"/>
                    <a:pt x="130" y="109"/>
                    <a:pt x="134" y="113"/>
                  </a:cubicBezTo>
                  <a:cubicBezTo>
                    <a:pt x="139" y="119"/>
                    <a:pt x="158" y="119"/>
                    <a:pt x="156" y="129"/>
                  </a:cubicBezTo>
                  <a:cubicBezTo>
                    <a:pt x="159" y="140"/>
                    <a:pt x="151" y="155"/>
                    <a:pt x="159" y="176"/>
                  </a:cubicBezTo>
                  <a:cubicBezTo>
                    <a:pt x="167" y="198"/>
                    <a:pt x="181" y="206"/>
                    <a:pt x="181" y="206"/>
                  </a:cubicBezTo>
                  <a:cubicBezTo>
                    <a:pt x="173" y="181"/>
                    <a:pt x="159" y="168"/>
                    <a:pt x="171" y="152"/>
                  </a:cubicBezTo>
                  <a:cubicBezTo>
                    <a:pt x="182" y="137"/>
                    <a:pt x="181" y="132"/>
                    <a:pt x="181" y="132"/>
                  </a:cubicBezTo>
                  <a:cubicBezTo>
                    <a:pt x="181" y="129"/>
                    <a:pt x="182" y="122"/>
                    <a:pt x="183" y="119"/>
                  </a:cubicBezTo>
                  <a:cubicBezTo>
                    <a:pt x="186" y="115"/>
                    <a:pt x="192" y="116"/>
                    <a:pt x="195" y="112"/>
                  </a:cubicBezTo>
                  <a:cubicBezTo>
                    <a:pt x="200" y="104"/>
                    <a:pt x="194" y="97"/>
                    <a:pt x="202" y="90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3" y="85"/>
                    <a:pt x="240" y="71"/>
                    <a:pt x="240" y="61"/>
                  </a:cubicBezTo>
                  <a:cubicBezTo>
                    <a:pt x="233" y="76"/>
                    <a:pt x="213" y="73"/>
                    <a:pt x="208" y="68"/>
                  </a:cubicBezTo>
                  <a:cubicBezTo>
                    <a:pt x="205" y="67"/>
                    <a:pt x="209" y="61"/>
                    <a:pt x="209" y="61"/>
                  </a:cubicBezTo>
                  <a:cubicBezTo>
                    <a:pt x="207" y="58"/>
                    <a:pt x="212" y="55"/>
                    <a:pt x="211" y="53"/>
                  </a:cubicBezTo>
                  <a:cubicBezTo>
                    <a:pt x="210" y="50"/>
                    <a:pt x="210" y="46"/>
                    <a:pt x="210" y="41"/>
                  </a:cubicBezTo>
                  <a:cubicBezTo>
                    <a:pt x="211" y="28"/>
                    <a:pt x="213" y="13"/>
                    <a:pt x="215" y="7"/>
                  </a:cubicBezTo>
                  <a:cubicBezTo>
                    <a:pt x="225" y="2"/>
                    <a:pt x="238" y="0"/>
                    <a:pt x="252" y="3"/>
                  </a:cubicBezTo>
                  <a:cubicBezTo>
                    <a:pt x="265" y="5"/>
                    <a:pt x="275" y="11"/>
                    <a:pt x="282" y="19"/>
                  </a:cubicBezTo>
                  <a:cubicBezTo>
                    <a:pt x="281" y="25"/>
                    <a:pt x="280" y="33"/>
                    <a:pt x="280" y="43"/>
                  </a:cubicBezTo>
                  <a:cubicBezTo>
                    <a:pt x="277" y="45"/>
                    <a:pt x="282" y="51"/>
                    <a:pt x="280" y="55"/>
                  </a:cubicBezTo>
                  <a:cubicBezTo>
                    <a:pt x="278" y="60"/>
                    <a:pt x="281" y="60"/>
                    <a:pt x="280" y="69"/>
                  </a:cubicBezTo>
                  <a:cubicBezTo>
                    <a:pt x="279" y="78"/>
                    <a:pt x="274" y="76"/>
                    <a:pt x="273" y="76"/>
                  </a:cubicBezTo>
                  <a:cubicBezTo>
                    <a:pt x="262" y="75"/>
                    <a:pt x="246" y="73"/>
                    <a:pt x="242" y="61"/>
                  </a:cubicBezTo>
                  <a:cubicBezTo>
                    <a:pt x="241" y="74"/>
                    <a:pt x="257" y="83"/>
                    <a:pt x="273" y="87"/>
                  </a:cubicBez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60" name="Freeform 284"/>
            <p:cNvSpPr>
              <a:spLocks/>
            </p:cNvSpPr>
            <p:nvPr/>
          </p:nvSpPr>
          <p:spPr bwMode="auto">
            <a:xfrm>
              <a:off x="2931" y="469"/>
              <a:ext cx="768" cy="690"/>
            </a:xfrm>
            <a:custGeom>
              <a:avLst/>
              <a:gdLst>
                <a:gd name="T0" fmla="*/ 3606 w 618"/>
                <a:gd name="T1" fmla="*/ 65 h 521"/>
                <a:gd name="T2" fmla="*/ 3734 w 618"/>
                <a:gd name="T3" fmla="*/ 49 h 521"/>
                <a:gd name="T4" fmla="*/ 3957 w 618"/>
                <a:gd name="T5" fmla="*/ 114 h 521"/>
                <a:gd name="T6" fmla="*/ 4236 w 618"/>
                <a:gd name="T7" fmla="*/ 286 h 521"/>
                <a:gd name="T8" fmla="*/ 4492 w 618"/>
                <a:gd name="T9" fmla="*/ 400 h 521"/>
                <a:gd name="T10" fmla="*/ 4844 w 618"/>
                <a:gd name="T11" fmla="*/ 681 h 521"/>
                <a:gd name="T12" fmla="*/ 4991 w 618"/>
                <a:gd name="T13" fmla="*/ 930 h 521"/>
                <a:gd name="T14" fmla="*/ 5162 w 618"/>
                <a:gd name="T15" fmla="*/ 1518 h 521"/>
                <a:gd name="T16" fmla="*/ 5132 w 618"/>
                <a:gd name="T17" fmla="*/ 2289 h 521"/>
                <a:gd name="T18" fmla="*/ 5178 w 618"/>
                <a:gd name="T19" fmla="*/ 2711 h 521"/>
                <a:gd name="T20" fmla="*/ 5387 w 618"/>
                <a:gd name="T21" fmla="*/ 2714 h 521"/>
                <a:gd name="T22" fmla="*/ 5432 w 618"/>
                <a:gd name="T23" fmla="*/ 3794 h 521"/>
                <a:gd name="T24" fmla="*/ 5454 w 618"/>
                <a:gd name="T25" fmla="*/ 4488 h 521"/>
                <a:gd name="T26" fmla="*/ 5510 w 618"/>
                <a:gd name="T27" fmla="*/ 5284 h 521"/>
                <a:gd name="T28" fmla="*/ 5493 w 618"/>
                <a:gd name="T29" fmla="*/ 5835 h 521"/>
                <a:gd name="T30" fmla="*/ 5277 w 618"/>
                <a:gd name="T31" fmla="*/ 6039 h 521"/>
                <a:gd name="T32" fmla="*/ 5493 w 618"/>
                <a:gd name="T33" fmla="*/ 6655 h 521"/>
                <a:gd name="T34" fmla="*/ 5510 w 618"/>
                <a:gd name="T35" fmla="*/ 7271 h 521"/>
                <a:gd name="T36" fmla="*/ 5359 w 618"/>
                <a:gd name="T37" fmla="*/ 6912 h 521"/>
                <a:gd name="T38" fmla="*/ 5359 w 618"/>
                <a:gd name="T39" fmla="*/ 7704 h 521"/>
                <a:gd name="T40" fmla="*/ 5315 w 618"/>
                <a:gd name="T41" fmla="*/ 8603 h 521"/>
                <a:gd name="T42" fmla="*/ 4811 w 618"/>
                <a:gd name="T43" fmla="*/ 8549 h 521"/>
                <a:gd name="T44" fmla="*/ 4531 w 618"/>
                <a:gd name="T45" fmla="*/ 7733 h 521"/>
                <a:gd name="T46" fmla="*/ 4245 w 618"/>
                <a:gd name="T47" fmla="*/ 6447 h 521"/>
                <a:gd name="T48" fmla="*/ 4016 w 618"/>
                <a:gd name="T49" fmla="*/ 5203 h 521"/>
                <a:gd name="T50" fmla="*/ 3637 w 618"/>
                <a:gd name="T51" fmla="*/ 3529 h 521"/>
                <a:gd name="T52" fmla="*/ 3637 w 618"/>
                <a:gd name="T53" fmla="*/ 1697 h 521"/>
                <a:gd name="T54" fmla="*/ 3398 w 618"/>
                <a:gd name="T55" fmla="*/ 2098 h 521"/>
                <a:gd name="T56" fmla="*/ 3416 w 618"/>
                <a:gd name="T57" fmla="*/ 767 h 521"/>
                <a:gd name="T58" fmla="*/ 2417 w 618"/>
                <a:gd name="T59" fmla="*/ 400 h 521"/>
                <a:gd name="T60" fmla="*/ 2323 w 618"/>
                <a:gd name="T61" fmla="*/ 1432 h 521"/>
                <a:gd name="T62" fmla="*/ 1338 w 618"/>
                <a:gd name="T63" fmla="*/ 1518 h 521"/>
                <a:gd name="T64" fmla="*/ 631 w 618"/>
                <a:gd name="T65" fmla="*/ 1082 h 521"/>
                <a:gd name="T66" fmla="*/ 2 w 618"/>
                <a:gd name="T67" fmla="*/ 2096 h 521"/>
                <a:gd name="T68" fmla="*/ 936 w 618"/>
                <a:gd name="T69" fmla="*/ 6716 h 521"/>
                <a:gd name="T70" fmla="*/ 5828 w 618"/>
                <a:gd name="T71" fmla="*/ 10241 h 521"/>
                <a:gd name="T72" fmla="*/ 5853 w 618"/>
                <a:gd name="T73" fmla="*/ 10235 h 521"/>
                <a:gd name="T74" fmla="*/ 5859 w 618"/>
                <a:gd name="T75" fmla="*/ 3316 h 52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18"/>
                <a:gd name="T115" fmla="*/ 0 h 521"/>
                <a:gd name="T116" fmla="*/ 618 w 618"/>
                <a:gd name="T117" fmla="*/ 521 h 52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18" h="521">
                  <a:moveTo>
                    <a:pt x="324" y="5"/>
                  </a:move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34" y="3"/>
                    <a:pt x="336" y="1"/>
                  </a:cubicBezTo>
                  <a:cubicBezTo>
                    <a:pt x="338" y="0"/>
                    <a:pt x="341" y="3"/>
                    <a:pt x="343" y="2"/>
                  </a:cubicBezTo>
                  <a:cubicBezTo>
                    <a:pt x="345" y="1"/>
                    <a:pt x="350" y="6"/>
                    <a:pt x="354" y="5"/>
                  </a:cubicBezTo>
                  <a:cubicBezTo>
                    <a:pt x="359" y="5"/>
                    <a:pt x="359" y="7"/>
                    <a:pt x="362" y="5"/>
                  </a:cubicBezTo>
                  <a:cubicBezTo>
                    <a:pt x="364" y="3"/>
                    <a:pt x="374" y="11"/>
                    <a:pt x="374" y="11"/>
                  </a:cubicBezTo>
                  <a:cubicBezTo>
                    <a:pt x="374" y="11"/>
                    <a:pt x="386" y="14"/>
                    <a:pt x="388" y="13"/>
                  </a:cubicBezTo>
                  <a:cubicBezTo>
                    <a:pt x="390" y="11"/>
                    <a:pt x="400" y="15"/>
                    <a:pt x="402" y="14"/>
                  </a:cubicBezTo>
                  <a:cubicBezTo>
                    <a:pt x="405" y="13"/>
                    <a:pt x="410" y="19"/>
                    <a:pt x="412" y="18"/>
                  </a:cubicBezTo>
                  <a:cubicBezTo>
                    <a:pt x="414" y="17"/>
                    <a:pt x="421" y="21"/>
                    <a:pt x="426" y="21"/>
                  </a:cubicBezTo>
                  <a:cubicBezTo>
                    <a:pt x="430" y="20"/>
                    <a:pt x="440" y="31"/>
                    <a:pt x="443" y="31"/>
                  </a:cubicBezTo>
                  <a:cubicBezTo>
                    <a:pt x="446" y="31"/>
                    <a:pt x="448" y="35"/>
                    <a:pt x="451" y="34"/>
                  </a:cubicBezTo>
                  <a:cubicBezTo>
                    <a:pt x="454" y="33"/>
                    <a:pt x="453" y="39"/>
                    <a:pt x="457" y="42"/>
                  </a:cubicBezTo>
                  <a:cubicBezTo>
                    <a:pt x="461" y="44"/>
                    <a:pt x="461" y="51"/>
                    <a:pt x="464" y="53"/>
                  </a:cubicBezTo>
                  <a:cubicBezTo>
                    <a:pt x="467" y="55"/>
                    <a:pt x="471" y="61"/>
                    <a:pt x="473" y="69"/>
                  </a:cubicBezTo>
                  <a:cubicBezTo>
                    <a:pt x="476" y="77"/>
                    <a:pt x="479" y="97"/>
                    <a:pt x="474" y="102"/>
                  </a:cubicBezTo>
                  <a:cubicBezTo>
                    <a:pt x="473" y="102"/>
                    <a:pt x="472" y="103"/>
                    <a:pt x="471" y="104"/>
                  </a:cubicBezTo>
                  <a:cubicBezTo>
                    <a:pt x="447" y="121"/>
                    <a:pt x="456" y="163"/>
                    <a:pt x="467" y="182"/>
                  </a:cubicBezTo>
                  <a:cubicBezTo>
                    <a:pt x="452" y="145"/>
                    <a:pt x="471" y="124"/>
                    <a:pt x="474" y="123"/>
                  </a:cubicBezTo>
                  <a:cubicBezTo>
                    <a:pt x="477" y="122"/>
                    <a:pt x="481" y="119"/>
                    <a:pt x="485" y="119"/>
                  </a:cubicBezTo>
                  <a:cubicBezTo>
                    <a:pt x="488" y="119"/>
                    <a:pt x="493" y="124"/>
                    <a:pt x="493" y="124"/>
                  </a:cubicBezTo>
                  <a:cubicBezTo>
                    <a:pt x="493" y="124"/>
                    <a:pt x="495" y="132"/>
                    <a:pt x="497" y="137"/>
                  </a:cubicBezTo>
                  <a:cubicBezTo>
                    <a:pt x="499" y="143"/>
                    <a:pt x="496" y="167"/>
                    <a:pt x="497" y="173"/>
                  </a:cubicBezTo>
                  <a:cubicBezTo>
                    <a:pt x="498" y="179"/>
                    <a:pt x="494" y="186"/>
                    <a:pt x="499" y="192"/>
                  </a:cubicBezTo>
                  <a:cubicBezTo>
                    <a:pt x="504" y="197"/>
                    <a:pt x="498" y="200"/>
                    <a:pt x="500" y="204"/>
                  </a:cubicBezTo>
                  <a:cubicBezTo>
                    <a:pt x="502" y="208"/>
                    <a:pt x="502" y="213"/>
                    <a:pt x="502" y="218"/>
                  </a:cubicBezTo>
                  <a:cubicBezTo>
                    <a:pt x="502" y="223"/>
                    <a:pt x="498" y="229"/>
                    <a:pt x="505" y="240"/>
                  </a:cubicBezTo>
                  <a:cubicBezTo>
                    <a:pt x="513" y="251"/>
                    <a:pt x="504" y="249"/>
                    <a:pt x="506" y="257"/>
                  </a:cubicBezTo>
                  <a:cubicBezTo>
                    <a:pt x="508" y="264"/>
                    <a:pt x="503" y="265"/>
                    <a:pt x="503" y="265"/>
                  </a:cubicBezTo>
                  <a:cubicBezTo>
                    <a:pt x="503" y="265"/>
                    <a:pt x="496" y="269"/>
                    <a:pt x="491" y="263"/>
                  </a:cubicBezTo>
                  <a:cubicBezTo>
                    <a:pt x="486" y="258"/>
                    <a:pt x="485" y="270"/>
                    <a:pt x="484" y="275"/>
                  </a:cubicBezTo>
                  <a:cubicBezTo>
                    <a:pt x="483" y="280"/>
                    <a:pt x="487" y="280"/>
                    <a:pt x="497" y="289"/>
                  </a:cubicBezTo>
                  <a:cubicBezTo>
                    <a:pt x="507" y="297"/>
                    <a:pt x="499" y="293"/>
                    <a:pt x="503" y="303"/>
                  </a:cubicBezTo>
                  <a:cubicBezTo>
                    <a:pt x="507" y="313"/>
                    <a:pt x="507" y="312"/>
                    <a:pt x="508" y="320"/>
                  </a:cubicBezTo>
                  <a:cubicBezTo>
                    <a:pt x="510" y="329"/>
                    <a:pt x="507" y="328"/>
                    <a:pt x="505" y="331"/>
                  </a:cubicBezTo>
                  <a:cubicBezTo>
                    <a:pt x="503" y="334"/>
                    <a:pt x="502" y="335"/>
                    <a:pt x="498" y="330"/>
                  </a:cubicBezTo>
                  <a:cubicBezTo>
                    <a:pt x="494" y="325"/>
                    <a:pt x="497" y="320"/>
                    <a:pt x="491" y="314"/>
                  </a:cubicBezTo>
                  <a:cubicBezTo>
                    <a:pt x="485" y="307"/>
                    <a:pt x="487" y="318"/>
                    <a:pt x="484" y="324"/>
                  </a:cubicBezTo>
                  <a:cubicBezTo>
                    <a:pt x="480" y="331"/>
                    <a:pt x="487" y="337"/>
                    <a:pt x="491" y="350"/>
                  </a:cubicBezTo>
                  <a:cubicBezTo>
                    <a:pt x="495" y="362"/>
                    <a:pt x="492" y="362"/>
                    <a:pt x="493" y="372"/>
                  </a:cubicBezTo>
                  <a:cubicBezTo>
                    <a:pt x="494" y="381"/>
                    <a:pt x="490" y="384"/>
                    <a:pt x="487" y="391"/>
                  </a:cubicBezTo>
                  <a:cubicBezTo>
                    <a:pt x="484" y="398"/>
                    <a:pt x="479" y="400"/>
                    <a:pt x="470" y="402"/>
                  </a:cubicBezTo>
                  <a:cubicBezTo>
                    <a:pt x="460" y="403"/>
                    <a:pt x="444" y="398"/>
                    <a:pt x="441" y="389"/>
                  </a:cubicBezTo>
                  <a:cubicBezTo>
                    <a:pt x="438" y="380"/>
                    <a:pt x="438" y="387"/>
                    <a:pt x="430" y="374"/>
                  </a:cubicBezTo>
                  <a:cubicBezTo>
                    <a:pt x="421" y="360"/>
                    <a:pt x="419" y="365"/>
                    <a:pt x="415" y="352"/>
                  </a:cubicBezTo>
                  <a:cubicBezTo>
                    <a:pt x="411" y="340"/>
                    <a:pt x="408" y="325"/>
                    <a:pt x="399" y="315"/>
                  </a:cubicBezTo>
                  <a:cubicBezTo>
                    <a:pt x="391" y="304"/>
                    <a:pt x="392" y="303"/>
                    <a:pt x="389" y="293"/>
                  </a:cubicBezTo>
                  <a:cubicBezTo>
                    <a:pt x="386" y="284"/>
                    <a:pt x="385" y="279"/>
                    <a:pt x="377" y="263"/>
                  </a:cubicBezTo>
                  <a:cubicBezTo>
                    <a:pt x="368" y="248"/>
                    <a:pt x="371" y="249"/>
                    <a:pt x="368" y="236"/>
                  </a:cubicBezTo>
                  <a:cubicBezTo>
                    <a:pt x="365" y="224"/>
                    <a:pt x="345" y="201"/>
                    <a:pt x="344" y="188"/>
                  </a:cubicBezTo>
                  <a:cubicBezTo>
                    <a:pt x="343" y="174"/>
                    <a:pt x="337" y="179"/>
                    <a:pt x="333" y="161"/>
                  </a:cubicBezTo>
                  <a:cubicBezTo>
                    <a:pt x="329" y="142"/>
                    <a:pt x="309" y="131"/>
                    <a:pt x="311" y="109"/>
                  </a:cubicBezTo>
                  <a:cubicBezTo>
                    <a:pt x="325" y="104"/>
                    <a:pt x="333" y="94"/>
                    <a:pt x="333" y="77"/>
                  </a:cubicBezTo>
                  <a:cubicBezTo>
                    <a:pt x="331" y="92"/>
                    <a:pt x="323" y="96"/>
                    <a:pt x="311" y="97"/>
                  </a:cubicBezTo>
                  <a:cubicBezTo>
                    <a:pt x="311" y="96"/>
                    <a:pt x="311" y="96"/>
                    <a:pt x="311" y="96"/>
                  </a:cubicBezTo>
                  <a:cubicBezTo>
                    <a:pt x="310" y="75"/>
                    <a:pt x="312" y="50"/>
                    <a:pt x="314" y="40"/>
                  </a:cubicBezTo>
                  <a:cubicBezTo>
                    <a:pt x="314" y="38"/>
                    <a:pt x="314" y="36"/>
                    <a:pt x="313" y="35"/>
                  </a:cubicBezTo>
                  <a:cubicBezTo>
                    <a:pt x="304" y="23"/>
                    <a:pt x="289" y="14"/>
                    <a:pt x="271" y="11"/>
                  </a:cubicBezTo>
                  <a:cubicBezTo>
                    <a:pt x="252" y="7"/>
                    <a:pt x="233" y="10"/>
                    <a:pt x="221" y="18"/>
                  </a:cubicBezTo>
                  <a:cubicBezTo>
                    <a:pt x="220" y="19"/>
                    <a:pt x="219" y="20"/>
                    <a:pt x="218" y="21"/>
                  </a:cubicBezTo>
                  <a:cubicBezTo>
                    <a:pt x="215" y="26"/>
                    <a:pt x="216" y="41"/>
                    <a:pt x="213" y="65"/>
                  </a:cubicBezTo>
                  <a:cubicBezTo>
                    <a:pt x="210" y="84"/>
                    <a:pt x="212" y="115"/>
                    <a:pt x="197" y="123"/>
                  </a:cubicBezTo>
                  <a:cubicBezTo>
                    <a:pt x="183" y="130"/>
                    <a:pt x="142" y="98"/>
                    <a:pt x="123" y="69"/>
                  </a:cubicBezTo>
                  <a:cubicBezTo>
                    <a:pt x="122" y="68"/>
                    <a:pt x="122" y="68"/>
                    <a:pt x="122" y="68"/>
                  </a:cubicBezTo>
                  <a:cubicBezTo>
                    <a:pt x="97" y="43"/>
                    <a:pt x="86" y="42"/>
                    <a:pt x="58" y="50"/>
                  </a:cubicBezTo>
                  <a:cubicBezTo>
                    <a:pt x="25" y="58"/>
                    <a:pt x="7" y="73"/>
                    <a:pt x="2" y="94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0" y="135"/>
                    <a:pt x="32" y="226"/>
                    <a:pt x="69" y="249"/>
                  </a:cubicBezTo>
                  <a:cubicBezTo>
                    <a:pt x="102" y="269"/>
                    <a:pt x="70" y="277"/>
                    <a:pt x="85" y="305"/>
                  </a:cubicBezTo>
                  <a:cubicBezTo>
                    <a:pt x="103" y="341"/>
                    <a:pt x="189" y="449"/>
                    <a:pt x="334" y="485"/>
                  </a:cubicBezTo>
                  <a:cubicBezTo>
                    <a:pt x="481" y="521"/>
                    <a:pt x="509" y="479"/>
                    <a:pt x="534" y="466"/>
                  </a:cubicBezTo>
                  <a:cubicBezTo>
                    <a:pt x="535" y="466"/>
                    <a:pt x="535" y="466"/>
                    <a:pt x="535" y="466"/>
                  </a:cubicBezTo>
                  <a:cubicBezTo>
                    <a:pt x="535" y="466"/>
                    <a:pt x="535" y="466"/>
                    <a:pt x="536" y="465"/>
                  </a:cubicBezTo>
                  <a:cubicBezTo>
                    <a:pt x="594" y="420"/>
                    <a:pt x="618" y="350"/>
                    <a:pt x="586" y="259"/>
                  </a:cubicBezTo>
                  <a:cubicBezTo>
                    <a:pt x="569" y="212"/>
                    <a:pt x="551" y="179"/>
                    <a:pt x="537" y="15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61" name="Freeform 285"/>
            <p:cNvSpPr>
              <a:spLocks/>
            </p:cNvSpPr>
            <p:nvPr/>
          </p:nvSpPr>
          <p:spPr bwMode="auto">
            <a:xfrm>
              <a:off x="3176" y="478"/>
              <a:ext cx="144" cy="154"/>
            </a:xfrm>
            <a:custGeom>
              <a:avLst/>
              <a:gdLst>
                <a:gd name="T0" fmla="*/ 1258 w 116"/>
                <a:gd name="T1" fmla="*/ 623 h 116"/>
                <a:gd name="T2" fmla="*/ 798 w 116"/>
                <a:gd name="T3" fmla="*/ 86 h 116"/>
                <a:gd name="T4" fmla="*/ 259 w 116"/>
                <a:gd name="T5" fmla="*/ 264 h 116"/>
                <a:gd name="T6" fmla="*/ 228 w 116"/>
                <a:gd name="T7" fmla="*/ 316 h 116"/>
                <a:gd name="T8" fmla="*/ 170 w 116"/>
                <a:gd name="T9" fmla="*/ 1306 h 116"/>
                <a:gd name="T10" fmla="*/ 0 w 116"/>
                <a:gd name="T11" fmla="*/ 2619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6"/>
                <a:gd name="T19" fmla="*/ 0 h 116"/>
                <a:gd name="T20" fmla="*/ 116 w 116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6" h="116">
                  <a:moveTo>
                    <a:pt x="116" y="28"/>
                  </a:moveTo>
                  <a:cubicBezTo>
                    <a:pt x="107" y="16"/>
                    <a:pt x="92" y="7"/>
                    <a:pt x="74" y="4"/>
                  </a:cubicBezTo>
                  <a:cubicBezTo>
                    <a:pt x="55" y="0"/>
                    <a:pt x="36" y="3"/>
                    <a:pt x="24" y="11"/>
                  </a:cubicBezTo>
                  <a:cubicBezTo>
                    <a:pt x="23" y="12"/>
                    <a:pt x="22" y="13"/>
                    <a:pt x="21" y="14"/>
                  </a:cubicBezTo>
                  <a:cubicBezTo>
                    <a:pt x="18" y="19"/>
                    <a:pt x="19" y="34"/>
                    <a:pt x="16" y="58"/>
                  </a:cubicBezTo>
                  <a:cubicBezTo>
                    <a:pt x="13" y="77"/>
                    <a:pt x="15" y="108"/>
                    <a:pt x="0" y="116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62" name="Freeform 286"/>
            <p:cNvSpPr>
              <a:spLocks/>
            </p:cNvSpPr>
            <p:nvPr/>
          </p:nvSpPr>
          <p:spPr bwMode="auto">
            <a:xfrm>
              <a:off x="3350" y="368"/>
              <a:ext cx="234" cy="234"/>
            </a:xfrm>
            <a:custGeom>
              <a:avLst/>
              <a:gdLst>
                <a:gd name="T0" fmla="*/ 1232 w 188"/>
                <a:gd name="T1" fmla="*/ 1812 h 176"/>
                <a:gd name="T2" fmla="*/ 1855 w 188"/>
                <a:gd name="T3" fmla="*/ 3894 h 176"/>
                <a:gd name="T4" fmla="*/ 1855 w 188"/>
                <a:gd name="T5" fmla="*/ 4023 h 176"/>
                <a:gd name="T6" fmla="*/ 1855 w 188"/>
                <a:gd name="T7" fmla="*/ 4033 h 176"/>
                <a:gd name="T8" fmla="*/ 2087 w 188"/>
                <a:gd name="T9" fmla="*/ 3357 h 176"/>
                <a:gd name="T10" fmla="*/ 1311 w 188"/>
                <a:gd name="T11" fmla="*/ 956 h 176"/>
                <a:gd name="T12" fmla="*/ 330 w 188"/>
                <a:gd name="T13" fmla="*/ 0 h 176"/>
                <a:gd name="T14" fmla="*/ 330 w 188"/>
                <a:gd name="T15" fmla="*/ 0 h 176"/>
                <a:gd name="T16" fmla="*/ 0 w 188"/>
                <a:gd name="T17" fmla="*/ 1056 h 176"/>
                <a:gd name="T18" fmla="*/ 1 w 188"/>
                <a:gd name="T19" fmla="*/ 1056 h 176"/>
                <a:gd name="T20" fmla="*/ 1232 w 188"/>
                <a:gd name="T21" fmla="*/ 1812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"/>
                <a:gd name="T34" fmla="*/ 0 h 176"/>
                <a:gd name="T35" fmla="*/ 188 w 188"/>
                <a:gd name="T36" fmla="*/ 176 h 17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" h="176">
                  <a:moveTo>
                    <a:pt x="111" y="79"/>
                  </a:moveTo>
                  <a:cubicBezTo>
                    <a:pt x="150" y="108"/>
                    <a:pt x="173" y="141"/>
                    <a:pt x="167" y="170"/>
                  </a:cubicBezTo>
                  <a:cubicBezTo>
                    <a:pt x="167" y="175"/>
                    <a:pt x="167" y="175"/>
                    <a:pt x="167" y="175"/>
                  </a:cubicBezTo>
                  <a:cubicBezTo>
                    <a:pt x="167" y="176"/>
                    <a:pt x="167" y="176"/>
                    <a:pt x="167" y="176"/>
                  </a:cubicBezTo>
                  <a:cubicBezTo>
                    <a:pt x="178" y="171"/>
                    <a:pt x="183" y="163"/>
                    <a:pt x="188" y="147"/>
                  </a:cubicBezTo>
                  <a:cubicBezTo>
                    <a:pt x="181" y="124"/>
                    <a:pt x="165" y="76"/>
                    <a:pt x="118" y="42"/>
                  </a:cubicBezTo>
                  <a:cubicBezTo>
                    <a:pt x="67" y="5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8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6" y="44"/>
                    <a:pt x="63" y="45"/>
                    <a:pt x="111" y="79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63" name="Freeform 287"/>
            <p:cNvSpPr>
              <a:spLocks/>
            </p:cNvSpPr>
            <p:nvPr/>
          </p:nvSpPr>
          <p:spPr bwMode="auto">
            <a:xfrm>
              <a:off x="3390" y="337"/>
              <a:ext cx="72" cy="59"/>
            </a:xfrm>
            <a:custGeom>
              <a:avLst/>
              <a:gdLst>
                <a:gd name="T0" fmla="*/ 578 w 58"/>
                <a:gd name="T1" fmla="*/ 882 h 45"/>
                <a:gd name="T2" fmla="*/ 578 w 58"/>
                <a:gd name="T3" fmla="*/ 882 h 45"/>
                <a:gd name="T4" fmla="*/ 621 w 58"/>
                <a:gd name="T5" fmla="*/ 0 h 45"/>
                <a:gd name="T6" fmla="*/ 0 w 58"/>
                <a:gd name="T7" fmla="*/ 447 h 45"/>
                <a:gd name="T8" fmla="*/ 0 w 58"/>
                <a:gd name="T9" fmla="*/ 473 h 45"/>
                <a:gd name="T10" fmla="*/ 578 w 58"/>
                <a:gd name="T11" fmla="*/ 882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45"/>
                <a:gd name="T20" fmla="*/ 58 w 5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45">
                  <a:moveTo>
                    <a:pt x="53" y="45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4" y="35"/>
                    <a:pt x="57" y="10"/>
                    <a:pt x="58" y="0"/>
                  </a:cubicBezTo>
                  <a:cubicBezTo>
                    <a:pt x="37" y="1"/>
                    <a:pt x="17" y="7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5" y="25"/>
                    <a:pt x="25" y="30"/>
                    <a:pt x="53" y="45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64" name="Freeform 288"/>
            <p:cNvSpPr>
              <a:spLocks/>
            </p:cNvSpPr>
            <p:nvPr/>
          </p:nvSpPr>
          <p:spPr bwMode="auto">
            <a:xfrm>
              <a:off x="2993" y="927"/>
              <a:ext cx="14" cy="23"/>
            </a:xfrm>
            <a:custGeom>
              <a:avLst/>
              <a:gdLst>
                <a:gd name="T0" fmla="*/ 0 w 11"/>
                <a:gd name="T1" fmla="*/ 248 h 17"/>
                <a:gd name="T2" fmla="*/ 157 w 11"/>
                <a:gd name="T3" fmla="*/ 1 h 17"/>
                <a:gd name="T4" fmla="*/ 75 w 11"/>
                <a:gd name="T5" fmla="*/ 472 h 17"/>
                <a:gd name="T6" fmla="*/ 0 60000 65536"/>
                <a:gd name="T7" fmla="*/ 0 60000 65536"/>
                <a:gd name="T8" fmla="*/ 0 60000 65536"/>
                <a:gd name="T9" fmla="*/ 0 w 11"/>
                <a:gd name="T10" fmla="*/ 0 h 17"/>
                <a:gd name="T11" fmla="*/ 11 w 11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7">
                  <a:moveTo>
                    <a:pt x="0" y="9"/>
                  </a:moveTo>
                  <a:cubicBezTo>
                    <a:pt x="2" y="5"/>
                    <a:pt x="6" y="0"/>
                    <a:pt x="11" y="1"/>
                  </a:cubicBezTo>
                  <a:cubicBezTo>
                    <a:pt x="10" y="7"/>
                    <a:pt x="5" y="13"/>
                    <a:pt x="5" y="17"/>
                  </a:cubicBezTo>
                </a:path>
              </a:pathLst>
            </a:custGeom>
            <a:noFill/>
            <a:ln w="7938">
              <a:solidFill>
                <a:srgbClr val="F5BA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165" name="Freeform 289"/>
            <p:cNvSpPr>
              <a:spLocks/>
            </p:cNvSpPr>
            <p:nvPr/>
          </p:nvSpPr>
          <p:spPr bwMode="auto">
            <a:xfrm>
              <a:off x="3092" y="710"/>
              <a:ext cx="154" cy="204"/>
            </a:xfrm>
            <a:custGeom>
              <a:avLst/>
              <a:gdLst>
                <a:gd name="T0" fmla="*/ 1169 w 124"/>
                <a:gd name="T1" fmla="*/ 2578 h 154"/>
                <a:gd name="T2" fmla="*/ 777 w 124"/>
                <a:gd name="T3" fmla="*/ 1497 h 154"/>
                <a:gd name="T4" fmla="*/ 460 w 124"/>
                <a:gd name="T5" fmla="*/ 767 h 154"/>
                <a:gd name="T6" fmla="*/ 119 w 124"/>
                <a:gd name="T7" fmla="*/ 0 h 154"/>
                <a:gd name="T8" fmla="*/ 0 w 124"/>
                <a:gd name="T9" fmla="*/ 200 h 154"/>
                <a:gd name="T10" fmla="*/ 343 w 124"/>
                <a:gd name="T11" fmla="*/ 995 h 154"/>
                <a:gd name="T12" fmla="*/ 657 w 124"/>
                <a:gd name="T13" fmla="*/ 1698 h 154"/>
                <a:gd name="T14" fmla="*/ 1043 w 124"/>
                <a:gd name="T15" fmla="*/ 2757 h 154"/>
                <a:gd name="T16" fmla="*/ 1043 w 124"/>
                <a:gd name="T17" fmla="*/ 2757 h 154"/>
                <a:gd name="T18" fmla="*/ 893 w 124"/>
                <a:gd name="T19" fmla="*/ 2977 h 154"/>
                <a:gd name="T20" fmla="*/ 1339 w 124"/>
                <a:gd name="T21" fmla="*/ 3394 h 154"/>
                <a:gd name="T22" fmla="*/ 1307 w 124"/>
                <a:gd name="T23" fmla="*/ 2363 h 154"/>
                <a:gd name="T24" fmla="*/ 1162 w 124"/>
                <a:gd name="T25" fmla="*/ 2578 h 154"/>
                <a:gd name="T26" fmla="*/ 1169 w 124"/>
                <a:gd name="T27" fmla="*/ 2578 h 1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"/>
                <a:gd name="T43" fmla="*/ 0 h 154"/>
                <a:gd name="T44" fmla="*/ 124 w 124"/>
                <a:gd name="T45" fmla="*/ 154 h 15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" h="154">
                  <a:moveTo>
                    <a:pt x="108" y="117"/>
                  </a:moveTo>
                  <a:cubicBezTo>
                    <a:pt x="98" y="102"/>
                    <a:pt x="86" y="85"/>
                    <a:pt x="72" y="68"/>
                  </a:cubicBezTo>
                  <a:cubicBezTo>
                    <a:pt x="63" y="57"/>
                    <a:pt x="53" y="47"/>
                    <a:pt x="42" y="35"/>
                  </a:cubicBezTo>
                  <a:cubicBezTo>
                    <a:pt x="32" y="24"/>
                    <a:pt x="21" y="12"/>
                    <a:pt x="1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0" y="22"/>
                    <a:pt x="21" y="33"/>
                    <a:pt x="31" y="45"/>
                  </a:cubicBezTo>
                  <a:cubicBezTo>
                    <a:pt x="42" y="56"/>
                    <a:pt x="52" y="67"/>
                    <a:pt x="60" y="78"/>
                  </a:cubicBezTo>
                  <a:cubicBezTo>
                    <a:pt x="75" y="94"/>
                    <a:pt x="86" y="110"/>
                    <a:pt x="96" y="125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124" y="154"/>
                    <a:pt x="124" y="154"/>
                    <a:pt x="124" y="154"/>
                  </a:cubicBezTo>
                  <a:cubicBezTo>
                    <a:pt x="121" y="108"/>
                    <a:pt x="121" y="108"/>
                    <a:pt x="121" y="108"/>
                  </a:cubicBezTo>
                  <a:cubicBezTo>
                    <a:pt x="107" y="117"/>
                    <a:pt x="107" y="117"/>
                    <a:pt x="107" y="117"/>
                  </a:cubicBezTo>
                  <a:lnTo>
                    <a:pt x="108" y="117"/>
                  </a:lnTo>
                  <a:close/>
                </a:path>
              </a:pathLst>
            </a:custGeom>
            <a:solidFill>
              <a:srgbClr val="0B4D9F"/>
            </a:solidFill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7166" name="Freeform 290"/>
            <p:cNvSpPr>
              <a:spLocks/>
            </p:cNvSpPr>
            <p:nvPr/>
          </p:nvSpPr>
          <p:spPr bwMode="auto">
            <a:xfrm>
              <a:off x="3454" y="652"/>
              <a:ext cx="59" cy="176"/>
            </a:xfrm>
            <a:custGeom>
              <a:avLst/>
              <a:gdLst>
                <a:gd name="T0" fmla="*/ 198 w 47"/>
                <a:gd name="T1" fmla="*/ 2042 h 133"/>
                <a:gd name="T2" fmla="*/ 1 w 47"/>
                <a:gd name="T3" fmla="*/ 2107 h 133"/>
                <a:gd name="T4" fmla="*/ 382 w 47"/>
                <a:gd name="T5" fmla="*/ 2902 h 133"/>
                <a:gd name="T6" fmla="*/ 575 w 47"/>
                <a:gd name="T7" fmla="*/ 1943 h 133"/>
                <a:gd name="T8" fmla="*/ 388 w 47"/>
                <a:gd name="T9" fmla="*/ 2005 h 133"/>
                <a:gd name="T10" fmla="*/ 388 w 47"/>
                <a:gd name="T11" fmla="*/ 2005 h 133"/>
                <a:gd name="T12" fmla="*/ 304 w 47"/>
                <a:gd name="T13" fmla="*/ 1231 h 133"/>
                <a:gd name="T14" fmla="*/ 173 w 47"/>
                <a:gd name="T15" fmla="*/ 0 h 133"/>
                <a:gd name="T16" fmla="*/ 0 w 47"/>
                <a:gd name="T17" fmla="*/ 1 h 133"/>
                <a:gd name="T18" fmla="*/ 123 w 47"/>
                <a:gd name="T19" fmla="*/ 1306 h 133"/>
                <a:gd name="T20" fmla="*/ 198 w 47"/>
                <a:gd name="T21" fmla="*/ 2042 h 1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7"/>
                <a:gd name="T34" fmla="*/ 0 h 133"/>
                <a:gd name="T35" fmla="*/ 47 w 47"/>
                <a:gd name="T36" fmla="*/ 133 h 1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7" h="133">
                  <a:moveTo>
                    <a:pt x="17" y="94"/>
                  </a:moveTo>
                  <a:cubicBezTo>
                    <a:pt x="1" y="97"/>
                    <a:pt x="1" y="97"/>
                    <a:pt x="1" y="97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0" y="81"/>
                    <a:pt x="27" y="70"/>
                    <a:pt x="25" y="57"/>
                  </a:cubicBezTo>
                  <a:cubicBezTo>
                    <a:pt x="19" y="32"/>
                    <a:pt x="15" y="10"/>
                    <a:pt x="1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2"/>
                    <a:pt x="5" y="33"/>
                    <a:pt x="10" y="60"/>
                  </a:cubicBezTo>
                  <a:cubicBezTo>
                    <a:pt x="13" y="71"/>
                    <a:pt x="15" y="83"/>
                    <a:pt x="17" y="94"/>
                  </a:cubicBezTo>
                  <a:close/>
                </a:path>
              </a:pathLst>
            </a:custGeom>
            <a:solidFill>
              <a:srgbClr val="FF0000"/>
            </a:solidFill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16742" name="Group 291"/>
          <p:cNvGrpSpPr>
            <a:grpSpLocks/>
          </p:cNvGrpSpPr>
          <p:nvPr/>
        </p:nvGrpSpPr>
        <p:grpSpPr bwMode="auto">
          <a:xfrm>
            <a:off x="4724400" y="838200"/>
            <a:ext cx="2057400" cy="2514600"/>
            <a:chOff x="4075" y="-3"/>
            <a:chExt cx="959" cy="1258"/>
          </a:xfrm>
        </p:grpSpPr>
        <p:sp>
          <p:nvSpPr>
            <p:cNvPr id="116891" name="Freeform 292"/>
            <p:cNvSpPr>
              <a:spLocks noEditPoints="1"/>
            </p:cNvSpPr>
            <p:nvPr/>
          </p:nvSpPr>
          <p:spPr bwMode="auto">
            <a:xfrm>
              <a:off x="4745" y="385"/>
              <a:ext cx="126" cy="182"/>
            </a:xfrm>
            <a:custGeom>
              <a:avLst/>
              <a:gdLst>
                <a:gd name="T0" fmla="*/ 969 w 100"/>
                <a:gd name="T1" fmla="*/ 1140 h 136"/>
                <a:gd name="T2" fmla="*/ 537 w 100"/>
                <a:gd name="T3" fmla="*/ 1404 h 136"/>
                <a:gd name="T4" fmla="*/ 709 w 100"/>
                <a:gd name="T5" fmla="*/ 2042 h 136"/>
                <a:gd name="T6" fmla="*/ 853 w 100"/>
                <a:gd name="T7" fmla="*/ 3366 h 136"/>
                <a:gd name="T8" fmla="*/ 853 w 100"/>
                <a:gd name="T9" fmla="*/ 3366 h 136"/>
                <a:gd name="T10" fmla="*/ 1125 w 100"/>
                <a:gd name="T11" fmla="*/ 1954 h 136"/>
                <a:gd name="T12" fmla="*/ 969 w 100"/>
                <a:gd name="T13" fmla="*/ 1140 h 136"/>
                <a:gd name="T14" fmla="*/ 701 w 100"/>
                <a:gd name="T15" fmla="*/ 0 h 136"/>
                <a:gd name="T16" fmla="*/ 0 w 100"/>
                <a:gd name="T17" fmla="*/ 455 h 136"/>
                <a:gd name="T18" fmla="*/ 484 w 100"/>
                <a:gd name="T19" fmla="*/ 1254 h 136"/>
                <a:gd name="T20" fmla="*/ 830 w 100"/>
                <a:gd name="T21" fmla="*/ 759 h 136"/>
                <a:gd name="T22" fmla="*/ 701 w 100"/>
                <a:gd name="T23" fmla="*/ 0 h 1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136"/>
                <a:gd name="T38" fmla="*/ 100 w 100"/>
                <a:gd name="T39" fmla="*/ 136 h 1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136">
                  <a:moveTo>
                    <a:pt x="76" y="46"/>
                  </a:moveTo>
                  <a:cubicBezTo>
                    <a:pt x="68" y="46"/>
                    <a:pt x="62" y="48"/>
                    <a:pt x="42" y="57"/>
                  </a:cubicBezTo>
                  <a:cubicBezTo>
                    <a:pt x="48" y="65"/>
                    <a:pt x="53" y="73"/>
                    <a:pt x="56" y="83"/>
                  </a:cubicBezTo>
                  <a:cubicBezTo>
                    <a:pt x="65" y="106"/>
                    <a:pt x="58" y="117"/>
                    <a:pt x="67" y="136"/>
                  </a:cubicBezTo>
                  <a:cubicBezTo>
                    <a:pt x="67" y="136"/>
                    <a:pt x="67" y="136"/>
                    <a:pt x="67" y="136"/>
                  </a:cubicBezTo>
                  <a:cubicBezTo>
                    <a:pt x="60" y="115"/>
                    <a:pt x="78" y="87"/>
                    <a:pt x="89" y="79"/>
                  </a:cubicBezTo>
                  <a:cubicBezTo>
                    <a:pt x="100" y="71"/>
                    <a:pt x="87" y="46"/>
                    <a:pt x="76" y="46"/>
                  </a:cubicBezTo>
                  <a:close/>
                  <a:moveTo>
                    <a:pt x="55" y="0"/>
                  </a:moveTo>
                  <a:cubicBezTo>
                    <a:pt x="55" y="0"/>
                    <a:pt x="19" y="4"/>
                    <a:pt x="0" y="19"/>
                  </a:cubicBezTo>
                  <a:cubicBezTo>
                    <a:pt x="10" y="25"/>
                    <a:pt x="25" y="36"/>
                    <a:pt x="38" y="51"/>
                  </a:cubicBezTo>
                  <a:cubicBezTo>
                    <a:pt x="42" y="46"/>
                    <a:pt x="51" y="40"/>
                    <a:pt x="65" y="31"/>
                  </a:cubicBezTo>
                  <a:cubicBezTo>
                    <a:pt x="71" y="24"/>
                    <a:pt x="69" y="4"/>
                    <a:pt x="55" y="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92" name="Freeform 293"/>
            <p:cNvSpPr>
              <a:spLocks/>
            </p:cNvSpPr>
            <p:nvPr/>
          </p:nvSpPr>
          <p:spPr bwMode="auto">
            <a:xfrm>
              <a:off x="4762" y="393"/>
              <a:ext cx="47" cy="18"/>
            </a:xfrm>
            <a:custGeom>
              <a:avLst/>
              <a:gdLst>
                <a:gd name="T0" fmla="*/ 208 w 38"/>
                <a:gd name="T1" fmla="*/ 201 h 13"/>
                <a:gd name="T2" fmla="*/ 393 w 38"/>
                <a:gd name="T3" fmla="*/ 0 h 13"/>
                <a:gd name="T4" fmla="*/ 0 w 38"/>
                <a:gd name="T5" fmla="*/ 462 h 13"/>
                <a:gd name="T6" fmla="*/ 208 w 38"/>
                <a:gd name="T7" fmla="*/ 201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13"/>
                <a:gd name="T14" fmla="*/ 38 w 38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13">
                  <a:moveTo>
                    <a:pt x="20" y="6"/>
                  </a:moveTo>
                  <a:cubicBezTo>
                    <a:pt x="28" y="3"/>
                    <a:pt x="36" y="1"/>
                    <a:pt x="38" y="0"/>
                  </a:cubicBezTo>
                  <a:cubicBezTo>
                    <a:pt x="33" y="1"/>
                    <a:pt x="7" y="7"/>
                    <a:pt x="0" y="13"/>
                  </a:cubicBezTo>
                  <a:cubicBezTo>
                    <a:pt x="4" y="12"/>
                    <a:pt x="12" y="9"/>
                    <a:pt x="2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93" name="Freeform 294"/>
            <p:cNvSpPr>
              <a:spLocks/>
            </p:cNvSpPr>
            <p:nvPr/>
          </p:nvSpPr>
          <p:spPr bwMode="auto">
            <a:xfrm>
              <a:off x="4810" y="451"/>
              <a:ext cx="39" cy="12"/>
            </a:xfrm>
            <a:custGeom>
              <a:avLst/>
              <a:gdLst>
                <a:gd name="T0" fmla="*/ 0 w 31"/>
                <a:gd name="T1" fmla="*/ 207 h 9"/>
                <a:gd name="T2" fmla="*/ 308 w 31"/>
                <a:gd name="T3" fmla="*/ 49 h 9"/>
                <a:gd name="T4" fmla="*/ 387 w 31"/>
                <a:gd name="T5" fmla="*/ 151 h 9"/>
                <a:gd name="T6" fmla="*/ 226 w 31"/>
                <a:gd name="T7" fmla="*/ 87 h 9"/>
                <a:gd name="T8" fmla="*/ 0 w 31"/>
                <a:gd name="T9" fmla="*/ 20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9"/>
                <a:gd name="T17" fmla="*/ 31 w 3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9">
                  <a:moveTo>
                    <a:pt x="0" y="9"/>
                  </a:moveTo>
                  <a:cubicBezTo>
                    <a:pt x="5" y="6"/>
                    <a:pt x="21" y="0"/>
                    <a:pt x="25" y="2"/>
                  </a:cubicBezTo>
                  <a:cubicBezTo>
                    <a:pt x="30" y="4"/>
                    <a:pt x="31" y="6"/>
                    <a:pt x="31" y="6"/>
                  </a:cubicBezTo>
                  <a:cubicBezTo>
                    <a:pt x="27" y="4"/>
                    <a:pt x="24" y="3"/>
                    <a:pt x="18" y="4"/>
                  </a:cubicBezTo>
                  <a:cubicBezTo>
                    <a:pt x="13" y="5"/>
                    <a:pt x="0" y="9"/>
                    <a:pt x="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94" name="Freeform 295"/>
            <p:cNvSpPr>
              <a:spLocks/>
            </p:cNvSpPr>
            <p:nvPr/>
          </p:nvSpPr>
          <p:spPr bwMode="auto">
            <a:xfrm>
              <a:off x="4760" y="400"/>
              <a:ext cx="68" cy="48"/>
            </a:xfrm>
            <a:custGeom>
              <a:avLst/>
              <a:gdLst>
                <a:gd name="T0" fmla="*/ 0 w 54"/>
                <a:gd name="T1" fmla="*/ 407 h 36"/>
                <a:gd name="T2" fmla="*/ 155 w 54"/>
                <a:gd name="T3" fmla="*/ 491 h 36"/>
                <a:gd name="T4" fmla="*/ 382 w 54"/>
                <a:gd name="T5" fmla="*/ 443 h 36"/>
                <a:gd name="T6" fmla="*/ 606 w 54"/>
                <a:gd name="T7" fmla="*/ 0 h 36"/>
                <a:gd name="T8" fmla="*/ 303 w 54"/>
                <a:gd name="T9" fmla="*/ 847 h 36"/>
                <a:gd name="T10" fmla="*/ 147 w 54"/>
                <a:gd name="T11" fmla="*/ 543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36"/>
                <a:gd name="T20" fmla="*/ 54 w 54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36">
                  <a:moveTo>
                    <a:pt x="0" y="17"/>
                  </a:moveTo>
                  <a:cubicBezTo>
                    <a:pt x="6" y="16"/>
                    <a:pt x="8" y="20"/>
                    <a:pt x="13" y="21"/>
                  </a:cubicBezTo>
                  <a:cubicBezTo>
                    <a:pt x="20" y="23"/>
                    <a:pt x="24" y="21"/>
                    <a:pt x="30" y="19"/>
                  </a:cubicBezTo>
                  <a:cubicBezTo>
                    <a:pt x="42" y="14"/>
                    <a:pt x="44" y="12"/>
                    <a:pt x="48" y="0"/>
                  </a:cubicBezTo>
                  <a:cubicBezTo>
                    <a:pt x="54" y="18"/>
                    <a:pt x="35" y="24"/>
                    <a:pt x="24" y="36"/>
                  </a:cubicBezTo>
                  <a:cubicBezTo>
                    <a:pt x="20" y="33"/>
                    <a:pt x="15" y="27"/>
                    <a:pt x="11" y="23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95" name="Freeform 296"/>
            <p:cNvSpPr>
              <a:spLocks/>
            </p:cNvSpPr>
            <p:nvPr/>
          </p:nvSpPr>
          <p:spPr bwMode="auto">
            <a:xfrm>
              <a:off x="4808" y="463"/>
              <a:ext cx="52" cy="77"/>
            </a:xfrm>
            <a:custGeom>
              <a:avLst/>
              <a:gdLst>
                <a:gd name="T0" fmla="*/ 77 w 42"/>
                <a:gd name="T1" fmla="*/ 465 h 58"/>
                <a:gd name="T2" fmla="*/ 168 w 42"/>
                <a:gd name="T3" fmla="*/ 1306 h 58"/>
                <a:gd name="T4" fmla="*/ 296 w 42"/>
                <a:gd name="T5" fmla="*/ 538 h 58"/>
                <a:gd name="T6" fmla="*/ 366 w 42"/>
                <a:gd name="T7" fmla="*/ 0 h 58"/>
                <a:gd name="T8" fmla="*/ 228 w 42"/>
                <a:gd name="T9" fmla="*/ 353 h 58"/>
                <a:gd name="T10" fmla="*/ 0 w 42"/>
                <a:gd name="T11" fmla="*/ 199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58"/>
                <a:gd name="T20" fmla="*/ 42 w 42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58">
                  <a:moveTo>
                    <a:pt x="7" y="20"/>
                  </a:moveTo>
                  <a:cubicBezTo>
                    <a:pt x="10" y="33"/>
                    <a:pt x="14" y="45"/>
                    <a:pt x="16" y="58"/>
                  </a:cubicBezTo>
                  <a:cubicBezTo>
                    <a:pt x="18" y="46"/>
                    <a:pt x="21" y="34"/>
                    <a:pt x="28" y="24"/>
                  </a:cubicBezTo>
                  <a:cubicBezTo>
                    <a:pt x="34" y="16"/>
                    <a:pt x="42" y="11"/>
                    <a:pt x="35" y="0"/>
                  </a:cubicBezTo>
                  <a:cubicBezTo>
                    <a:pt x="39" y="9"/>
                    <a:pt x="31" y="14"/>
                    <a:pt x="22" y="16"/>
                  </a:cubicBezTo>
                  <a:cubicBezTo>
                    <a:pt x="11" y="18"/>
                    <a:pt x="10" y="8"/>
                    <a:pt x="0" y="8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96" name="Freeform 297"/>
            <p:cNvSpPr>
              <a:spLocks noEditPoints="1"/>
            </p:cNvSpPr>
            <p:nvPr/>
          </p:nvSpPr>
          <p:spPr bwMode="auto">
            <a:xfrm>
              <a:off x="4745" y="385"/>
              <a:ext cx="126" cy="182"/>
            </a:xfrm>
            <a:custGeom>
              <a:avLst/>
              <a:gdLst>
                <a:gd name="T0" fmla="*/ 969 w 100"/>
                <a:gd name="T1" fmla="*/ 1140 h 136"/>
                <a:gd name="T2" fmla="*/ 537 w 100"/>
                <a:gd name="T3" fmla="*/ 1404 h 136"/>
                <a:gd name="T4" fmla="*/ 709 w 100"/>
                <a:gd name="T5" fmla="*/ 2042 h 136"/>
                <a:gd name="T6" fmla="*/ 853 w 100"/>
                <a:gd name="T7" fmla="*/ 3366 h 136"/>
                <a:gd name="T8" fmla="*/ 853 w 100"/>
                <a:gd name="T9" fmla="*/ 3366 h 136"/>
                <a:gd name="T10" fmla="*/ 1125 w 100"/>
                <a:gd name="T11" fmla="*/ 1954 h 136"/>
                <a:gd name="T12" fmla="*/ 969 w 100"/>
                <a:gd name="T13" fmla="*/ 1140 h 136"/>
                <a:gd name="T14" fmla="*/ 701 w 100"/>
                <a:gd name="T15" fmla="*/ 0 h 136"/>
                <a:gd name="T16" fmla="*/ 0 w 100"/>
                <a:gd name="T17" fmla="*/ 455 h 136"/>
                <a:gd name="T18" fmla="*/ 484 w 100"/>
                <a:gd name="T19" fmla="*/ 1254 h 136"/>
                <a:gd name="T20" fmla="*/ 830 w 100"/>
                <a:gd name="T21" fmla="*/ 759 h 136"/>
                <a:gd name="T22" fmla="*/ 701 w 100"/>
                <a:gd name="T23" fmla="*/ 0 h 1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136"/>
                <a:gd name="T38" fmla="*/ 100 w 100"/>
                <a:gd name="T39" fmla="*/ 136 h 1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136">
                  <a:moveTo>
                    <a:pt x="76" y="46"/>
                  </a:moveTo>
                  <a:cubicBezTo>
                    <a:pt x="68" y="46"/>
                    <a:pt x="62" y="48"/>
                    <a:pt x="42" y="57"/>
                  </a:cubicBezTo>
                  <a:cubicBezTo>
                    <a:pt x="48" y="65"/>
                    <a:pt x="53" y="73"/>
                    <a:pt x="56" y="83"/>
                  </a:cubicBezTo>
                  <a:cubicBezTo>
                    <a:pt x="65" y="106"/>
                    <a:pt x="58" y="117"/>
                    <a:pt x="67" y="136"/>
                  </a:cubicBezTo>
                  <a:cubicBezTo>
                    <a:pt x="67" y="136"/>
                    <a:pt x="67" y="136"/>
                    <a:pt x="67" y="136"/>
                  </a:cubicBezTo>
                  <a:cubicBezTo>
                    <a:pt x="60" y="115"/>
                    <a:pt x="78" y="87"/>
                    <a:pt x="89" y="79"/>
                  </a:cubicBezTo>
                  <a:cubicBezTo>
                    <a:pt x="100" y="71"/>
                    <a:pt x="87" y="46"/>
                    <a:pt x="76" y="46"/>
                  </a:cubicBezTo>
                  <a:close/>
                  <a:moveTo>
                    <a:pt x="55" y="0"/>
                  </a:moveTo>
                  <a:cubicBezTo>
                    <a:pt x="55" y="0"/>
                    <a:pt x="19" y="4"/>
                    <a:pt x="0" y="19"/>
                  </a:cubicBezTo>
                  <a:cubicBezTo>
                    <a:pt x="10" y="25"/>
                    <a:pt x="25" y="36"/>
                    <a:pt x="38" y="51"/>
                  </a:cubicBezTo>
                  <a:cubicBezTo>
                    <a:pt x="42" y="46"/>
                    <a:pt x="51" y="40"/>
                    <a:pt x="65" y="31"/>
                  </a:cubicBezTo>
                  <a:cubicBezTo>
                    <a:pt x="71" y="24"/>
                    <a:pt x="69" y="4"/>
                    <a:pt x="55" y="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97" name="Freeform 298"/>
            <p:cNvSpPr>
              <a:spLocks/>
            </p:cNvSpPr>
            <p:nvPr/>
          </p:nvSpPr>
          <p:spPr bwMode="auto">
            <a:xfrm>
              <a:off x="4233" y="371"/>
              <a:ext cx="801" cy="868"/>
            </a:xfrm>
            <a:custGeom>
              <a:avLst/>
              <a:gdLst>
                <a:gd name="T0" fmla="*/ 6812 w 641"/>
                <a:gd name="T1" fmla="*/ 7511 h 651"/>
                <a:gd name="T2" fmla="*/ 5844 w 641"/>
                <a:gd name="T3" fmla="*/ 3781 h 651"/>
                <a:gd name="T4" fmla="*/ 5811 w 641"/>
                <a:gd name="T5" fmla="*/ 3604 h 651"/>
                <a:gd name="T6" fmla="*/ 5811 w 641"/>
                <a:gd name="T7" fmla="*/ 3604 h 651"/>
                <a:gd name="T8" fmla="*/ 4977 w 641"/>
                <a:gd name="T9" fmla="*/ 996 h 651"/>
                <a:gd name="T10" fmla="*/ 3954 w 641"/>
                <a:gd name="T11" fmla="*/ 0 h 651"/>
                <a:gd name="T12" fmla="*/ 3954 w 641"/>
                <a:gd name="T13" fmla="*/ 0 h 651"/>
                <a:gd name="T14" fmla="*/ 3611 w 641"/>
                <a:gd name="T15" fmla="*/ 1079 h 651"/>
                <a:gd name="T16" fmla="*/ 3621 w 641"/>
                <a:gd name="T17" fmla="*/ 1079 h 651"/>
                <a:gd name="T18" fmla="*/ 4911 w 641"/>
                <a:gd name="T19" fmla="*/ 1868 h 651"/>
                <a:gd name="T20" fmla="*/ 5567 w 641"/>
                <a:gd name="T21" fmla="*/ 4041 h 651"/>
                <a:gd name="T22" fmla="*/ 5567 w 641"/>
                <a:gd name="T23" fmla="*/ 4144 h 651"/>
                <a:gd name="T24" fmla="*/ 5932 w 641"/>
                <a:gd name="T25" fmla="*/ 5345 h 651"/>
                <a:gd name="T26" fmla="*/ 6498 w 641"/>
                <a:gd name="T27" fmla="*/ 7937 h 651"/>
                <a:gd name="T28" fmla="*/ 5912 w 641"/>
                <a:gd name="T29" fmla="*/ 12793 h 651"/>
                <a:gd name="T30" fmla="*/ 5907 w 641"/>
                <a:gd name="T31" fmla="*/ 12831 h 651"/>
                <a:gd name="T32" fmla="*/ 5901 w 641"/>
                <a:gd name="T33" fmla="*/ 12831 h 651"/>
                <a:gd name="T34" fmla="*/ 3573 w 641"/>
                <a:gd name="T35" fmla="*/ 13276 h 651"/>
                <a:gd name="T36" fmla="*/ 686 w 641"/>
                <a:gd name="T37" fmla="*/ 9017 h 651"/>
                <a:gd name="T38" fmla="*/ 636 w 641"/>
                <a:gd name="T39" fmla="*/ 8833 h 651"/>
                <a:gd name="T40" fmla="*/ 636 w 641"/>
                <a:gd name="T41" fmla="*/ 8833 h 651"/>
                <a:gd name="T42" fmla="*/ 662 w 641"/>
                <a:gd name="T43" fmla="*/ 9377 h 651"/>
                <a:gd name="T44" fmla="*/ 662 w 641"/>
                <a:gd name="T45" fmla="*/ 9441 h 651"/>
                <a:gd name="T46" fmla="*/ 414 w 641"/>
                <a:gd name="T47" fmla="*/ 10389 h 651"/>
                <a:gd name="T48" fmla="*/ 414 w 641"/>
                <a:gd name="T49" fmla="*/ 10389 h 651"/>
                <a:gd name="T50" fmla="*/ 424 w 641"/>
                <a:gd name="T51" fmla="*/ 11095 h 651"/>
                <a:gd name="T52" fmla="*/ 382 w 641"/>
                <a:gd name="T53" fmla="*/ 11228 h 651"/>
                <a:gd name="T54" fmla="*/ 0 w 641"/>
                <a:gd name="T55" fmla="*/ 11868 h 651"/>
                <a:gd name="T56" fmla="*/ 736 w 641"/>
                <a:gd name="T57" fmla="*/ 12944 h 651"/>
                <a:gd name="T58" fmla="*/ 3799 w 641"/>
                <a:gd name="T59" fmla="*/ 14828 h 651"/>
                <a:gd name="T60" fmla="*/ 6223 w 641"/>
                <a:gd name="T61" fmla="*/ 14476 h 651"/>
                <a:gd name="T62" fmla="*/ 6812 w 641"/>
                <a:gd name="T63" fmla="*/ 7511 h 65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41"/>
                <a:gd name="T97" fmla="*/ 0 h 651"/>
                <a:gd name="T98" fmla="*/ 641 w 641"/>
                <a:gd name="T99" fmla="*/ 651 h 65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41" h="651">
                  <a:moveTo>
                    <a:pt x="587" y="317"/>
                  </a:moveTo>
                  <a:cubicBezTo>
                    <a:pt x="572" y="273"/>
                    <a:pt x="517" y="182"/>
                    <a:pt x="504" y="160"/>
                  </a:cubicBezTo>
                  <a:cubicBezTo>
                    <a:pt x="503" y="157"/>
                    <a:pt x="502" y="155"/>
                    <a:pt x="501" y="152"/>
                  </a:cubicBezTo>
                  <a:cubicBezTo>
                    <a:pt x="501" y="152"/>
                    <a:pt x="501" y="152"/>
                    <a:pt x="501" y="152"/>
                  </a:cubicBezTo>
                  <a:cubicBezTo>
                    <a:pt x="495" y="133"/>
                    <a:pt x="481" y="79"/>
                    <a:pt x="429" y="42"/>
                  </a:cubicBezTo>
                  <a:cubicBezTo>
                    <a:pt x="379" y="5"/>
                    <a:pt x="341" y="0"/>
                    <a:pt x="341" y="0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30" y="10"/>
                    <a:pt x="320" y="25"/>
                    <a:pt x="311" y="46"/>
                  </a:cubicBezTo>
                  <a:cubicBezTo>
                    <a:pt x="312" y="46"/>
                    <a:pt x="312" y="46"/>
                    <a:pt x="312" y="46"/>
                  </a:cubicBezTo>
                  <a:cubicBezTo>
                    <a:pt x="327" y="44"/>
                    <a:pt x="374" y="45"/>
                    <a:pt x="423" y="79"/>
                  </a:cubicBezTo>
                  <a:cubicBezTo>
                    <a:pt x="461" y="108"/>
                    <a:pt x="485" y="141"/>
                    <a:pt x="479" y="170"/>
                  </a:cubicBezTo>
                  <a:cubicBezTo>
                    <a:pt x="479" y="175"/>
                    <a:pt x="479" y="175"/>
                    <a:pt x="479" y="175"/>
                  </a:cubicBezTo>
                  <a:cubicBezTo>
                    <a:pt x="477" y="181"/>
                    <a:pt x="500" y="204"/>
                    <a:pt x="511" y="226"/>
                  </a:cubicBezTo>
                  <a:cubicBezTo>
                    <a:pt x="525" y="255"/>
                    <a:pt x="543" y="288"/>
                    <a:pt x="560" y="335"/>
                  </a:cubicBezTo>
                  <a:cubicBezTo>
                    <a:pt x="592" y="426"/>
                    <a:pt x="569" y="496"/>
                    <a:pt x="510" y="541"/>
                  </a:cubicBezTo>
                  <a:cubicBezTo>
                    <a:pt x="509" y="542"/>
                    <a:pt x="509" y="542"/>
                    <a:pt x="509" y="542"/>
                  </a:cubicBezTo>
                  <a:cubicBezTo>
                    <a:pt x="508" y="542"/>
                    <a:pt x="508" y="542"/>
                    <a:pt x="508" y="542"/>
                  </a:cubicBezTo>
                  <a:cubicBezTo>
                    <a:pt x="484" y="555"/>
                    <a:pt x="455" y="597"/>
                    <a:pt x="308" y="561"/>
                  </a:cubicBezTo>
                  <a:cubicBezTo>
                    <a:pt x="163" y="525"/>
                    <a:pt x="78" y="416"/>
                    <a:pt x="59" y="381"/>
                  </a:cubicBezTo>
                  <a:cubicBezTo>
                    <a:pt x="58" y="378"/>
                    <a:pt x="56" y="375"/>
                    <a:pt x="55" y="373"/>
                  </a:cubicBezTo>
                  <a:cubicBezTo>
                    <a:pt x="55" y="373"/>
                    <a:pt x="55" y="373"/>
                    <a:pt x="55" y="373"/>
                  </a:cubicBezTo>
                  <a:cubicBezTo>
                    <a:pt x="57" y="378"/>
                    <a:pt x="58" y="386"/>
                    <a:pt x="57" y="39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55" y="422"/>
                    <a:pt x="42" y="438"/>
                    <a:pt x="36" y="439"/>
                  </a:cubicBezTo>
                  <a:cubicBezTo>
                    <a:pt x="36" y="439"/>
                    <a:pt x="36" y="439"/>
                    <a:pt x="36" y="439"/>
                  </a:cubicBezTo>
                  <a:cubicBezTo>
                    <a:pt x="41" y="447"/>
                    <a:pt x="44" y="458"/>
                    <a:pt x="37" y="469"/>
                  </a:cubicBezTo>
                  <a:cubicBezTo>
                    <a:pt x="34" y="474"/>
                    <a:pt x="34" y="474"/>
                    <a:pt x="34" y="474"/>
                  </a:cubicBezTo>
                  <a:cubicBezTo>
                    <a:pt x="26" y="487"/>
                    <a:pt x="14" y="498"/>
                    <a:pt x="0" y="501"/>
                  </a:cubicBezTo>
                  <a:cubicBezTo>
                    <a:pt x="21" y="523"/>
                    <a:pt x="43" y="538"/>
                    <a:pt x="63" y="547"/>
                  </a:cubicBezTo>
                  <a:cubicBezTo>
                    <a:pt x="130" y="578"/>
                    <a:pt x="222" y="602"/>
                    <a:pt x="327" y="626"/>
                  </a:cubicBezTo>
                  <a:cubicBezTo>
                    <a:pt x="433" y="651"/>
                    <a:pt x="489" y="633"/>
                    <a:pt x="537" y="611"/>
                  </a:cubicBezTo>
                  <a:cubicBezTo>
                    <a:pt x="610" y="578"/>
                    <a:pt x="641" y="472"/>
                    <a:pt x="587" y="317"/>
                  </a:cubicBezTo>
                  <a:close/>
                </a:path>
              </a:pathLst>
            </a:custGeom>
            <a:solidFill>
              <a:srgbClr val="F9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98" name="Freeform 299"/>
            <p:cNvSpPr>
              <a:spLocks/>
            </p:cNvSpPr>
            <p:nvPr/>
          </p:nvSpPr>
          <p:spPr bwMode="auto">
            <a:xfrm>
              <a:off x="4587" y="472"/>
              <a:ext cx="255" cy="537"/>
            </a:xfrm>
            <a:custGeom>
              <a:avLst/>
              <a:gdLst>
                <a:gd name="T0" fmla="*/ 186 w 204"/>
                <a:gd name="T1" fmla="*/ 116 h 403"/>
                <a:gd name="T2" fmla="*/ 243 w 204"/>
                <a:gd name="T3" fmla="*/ 65 h 403"/>
                <a:gd name="T4" fmla="*/ 330 w 204"/>
                <a:gd name="T5" fmla="*/ 1 h 403"/>
                <a:gd name="T6" fmla="*/ 400 w 204"/>
                <a:gd name="T7" fmla="*/ 49 h 403"/>
                <a:gd name="T8" fmla="*/ 538 w 204"/>
                <a:gd name="T9" fmla="*/ 116 h 403"/>
                <a:gd name="T10" fmla="*/ 624 w 204"/>
                <a:gd name="T11" fmla="*/ 116 h 403"/>
                <a:gd name="T12" fmla="*/ 780 w 204"/>
                <a:gd name="T13" fmla="*/ 268 h 403"/>
                <a:gd name="T14" fmla="*/ 929 w 204"/>
                <a:gd name="T15" fmla="*/ 305 h 403"/>
                <a:gd name="T16" fmla="*/ 1095 w 204"/>
                <a:gd name="T17" fmla="*/ 332 h 403"/>
                <a:gd name="T18" fmla="*/ 1200 w 204"/>
                <a:gd name="T19" fmla="*/ 426 h 403"/>
                <a:gd name="T20" fmla="*/ 1368 w 204"/>
                <a:gd name="T21" fmla="*/ 490 h 403"/>
                <a:gd name="T22" fmla="*/ 1563 w 204"/>
                <a:gd name="T23" fmla="*/ 721 h 403"/>
                <a:gd name="T24" fmla="*/ 1663 w 204"/>
                <a:gd name="T25" fmla="*/ 805 h 403"/>
                <a:gd name="T26" fmla="*/ 1736 w 204"/>
                <a:gd name="T27" fmla="*/ 989 h 403"/>
                <a:gd name="T28" fmla="*/ 1814 w 204"/>
                <a:gd name="T29" fmla="*/ 1261 h 403"/>
                <a:gd name="T30" fmla="*/ 1906 w 204"/>
                <a:gd name="T31" fmla="*/ 1632 h 403"/>
                <a:gd name="T32" fmla="*/ 1913 w 204"/>
                <a:gd name="T33" fmla="*/ 2387 h 403"/>
                <a:gd name="T34" fmla="*/ 1891 w 204"/>
                <a:gd name="T35" fmla="*/ 2425 h 403"/>
                <a:gd name="T36" fmla="*/ 1851 w 204"/>
                <a:gd name="T37" fmla="*/ 4297 h 403"/>
                <a:gd name="T38" fmla="*/ 1913 w 204"/>
                <a:gd name="T39" fmla="*/ 2898 h 403"/>
                <a:gd name="T40" fmla="*/ 2049 w 204"/>
                <a:gd name="T41" fmla="*/ 2805 h 403"/>
                <a:gd name="T42" fmla="*/ 2139 w 204"/>
                <a:gd name="T43" fmla="*/ 2910 h 403"/>
                <a:gd name="T44" fmla="*/ 2195 w 204"/>
                <a:gd name="T45" fmla="*/ 3231 h 403"/>
                <a:gd name="T46" fmla="*/ 2195 w 204"/>
                <a:gd name="T47" fmla="*/ 4076 h 403"/>
                <a:gd name="T48" fmla="*/ 2211 w 204"/>
                <a:gd name="T49" fmla="*/ 4512 h 403"/>
                <a:gd name="T50" fmla="*/ 2231 w 204"/>
                <a:gd name="T51" fmla="*/ 4786 h 403"/>
                <a:gd name="T52" fmla="*/ 2241 w 204"/>
                <a:gd name="T53" fmla="*/ 5114 h 403"/>
                <a:gd name="T54" fmla="*/ 2289 w 204"/>
                <a:gd name="T55" fmla="*/ 5648 h 403"/>
                <a:gd name="T56" fmla="*/ 2314 w 204"/>
                <a:gd name="T57" fmla="*/ 6012 h 403"/>
                <a:gd name="T58" fmla="*/ 2268 w 204"/>
                <a:gd name="T59" fmla="*/ 6217 h 403"/>
                <a:gd name="T60" fmla="*/ 2123 w 204"/>
                <a:gd name="T61" fmla="*/ 6167 h 403"/>
                <a:gd name="T62" fmla="*/ 2045 w 204"/>
                <a:gd name="T63" fmla="*/ 6460 h 403"/>
                <a:gd name="T64" fmla="*/ 2195 w 204"/>
                <a:gd name="T65" fmla="*/ 6781 h 403"/>
                <a:gd name="T66" fmla="*/ 2268 w 204"/>
                <a:gd name="T67" fmla="*/ 7124 h 403"/>
                <a:gd name="T68" fmla="*/ 2329 w 204"/>
                <a:gd name="T69" fmla="*/ 7526 h 403"/>
                <a:gd name="T70" fmla="*/ 2289 w 204"/>
                <a:gd name="T71" fmla="*/ 7792 h 403"/>
                <a:gd name="T72" fmla="*/ 2198 w 204"/>
                <a:gd name="T73" fmla="*/ 7763 h 403"/>
                <a:gd name="T74" fmla="*/ 2123 w 204"/>
                <a:gd name="T75" fmla="*/ 7378 h 403"/>
                <a:gd name="T76" fmla="*/ 2045 w 204"/>
                <a:gd name="T77" fmla="*/ 7630 h 403"/>
                <a:gd name="T78" fmla="*/ 2123 w 204"/>
                <a:gd name="T79" fmla="*/ 8212 h 403"/>
                <a:gd name="T80" fmla="*/ 2139 w 204"/>
                <a:gd name="T81" fmla="*/ 8753 h 403"/>
                <a:gd name="T82" fmla="*/ 2079 w 204"/>
                <a:gd name="T83" fmla="*/ 9196 h 403"/>
                <a:gd name="T84" fmla="*/ 1875 w 204"/>
                <a:gd name="T85" fmla="*/ 9450 h 403"/>
                <a:gd name="T86" fmla="*/ 1530 w 204"/>
                <a:gd name="T87" fmla="*/ 9137 h 403"/>
                <a:gd name="T88" fmla="*/ 1406 w 204"/>
                <a:gd name="T89" fmla="*/ 8793 h 403"/>
                <a:gd name="T90" fmla="*/ 1224 w 204"/>
                <a:gd name="T91" fmla="*/ 8278 h 403"/>
                <a:gd name="T92" fmla="*/ 1064 w 204"/>
                <a:gd name="T93" fmla="*/ 7417 h 403"/>
                <a:gd name="T94" fmla="*/ 930 w 204"/>
                <a:gd name="T95" fmla="*/ 6885 h 403"/>
                <a:gd name="T96" fmla="*/ 783 w 204"/>
                <a:gd name="T97" fmla="*/ 6167 h 403"/>
                <a:gd name="T98" fmla="*/ 701 w 204"/>
                <a:gd name="T99" fmla="*/ 5537 h 403"/>
                <a:gd name="T100" fmla="*/ 418 w 204"/>
                <a:gd name="T101" fmla="*/ 4425 h 403"/>
                <a:gd name="T102" fmla="*/ 275 w 204"/>
                <a:gd name="T103" fmla="*/ 3791 h 403"/>
                <a:gd name="T104" fmla="*/ 31 w 204"/>
                <a:gd name="T105" fmla="*/ 2553 h 403"/>
                <a:gd name="T106" fmla="*/ 275 w 204"/>
                <a:gd name="T107" fmla="*/ 1820 h 403"/>
                <a:gd name="T108" fmla="*/ 31 w 204"/>
                <a:gd name="T109" fmla="*/ 2275 h 403"/>
                <a:gd name="T110" fmla="*/ 39 w 204"/>
                <a:gd name="T111" fmla="*/ 2269 h 403"/>
                <a:gd name="T112" fmla="*/ 61 w 204"/>
                <a:gd name="T113" fmla="*/ 946 h 40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"/>
                <a:gd name="T172" fmla="*/ 0 h 403"/>
                <a:gd name="T173" fmla="*/ 204 w 204"/>
                <a:gd name="T174" fmla="*/ 403 h 40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" h="403">
                  <a:moveTo>
                    <a:pt x="16" y="5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6" y="3"/>
                    <a:pt x="28" y="1"/>
                  </a:cubicBezTo>
                  <a:cubicBezTo>
                    <a:pt x="30" y="0"/>
                    <a:pt x="32" y="3"/>
                    <a:pt x="34" y="2"/>
                  </a:cubicBezTo>
                  <a:cubicBezTo>
                    <a:pt x="36" y="1"/>
                    <a:pt x="41" y="6"/>
                    <a:pt x="46" y="5"/>
                  </a:cubicBezTo>
                  <a:cubicBezTo>
                    <a:pt x="50" y="5"/>
                    <a:pt x="50" y="7"/>
                    <a:pt x="53" y="5"/>
                  </a:cubicBezTo>
                  <a:cubicBezTo>
                    <a:pt x="56" y="3"/>
                    <a:pt x="66" y="11"/>
                    <a:pt x="66" y="11"/>
                  </a:cubicBezTo>
                  <a:cubicBezTo>
                    <a:pt x="66" y="11"/>
                    <a:pt x="77" y="14"/>
                    <a:pt x="79" y="13"/>
                  </a:cubicBezTo>
                  <a:cubicBezTo>
                    <a:pt x="81" y="11"/>
                    <a:pt x="91" y="15"/>
                    <a:pt x="94" y="14"/>
                  </a:cubicBezTo>
                  <a:cubicBezTo>
                    <a:pt x="96" y="13"/>
                    <a:pt x="101" y="19"/>
                    <a:pt x="103" y="18"/>
                  </a:cubicBezTo>
                  <a:cubicBezTo>
                    <a:pt x="105" y="17"/>
                    <a:pt x="112" y="21"/>
                    <a:pt x="117" y="21"/>
                  </a:cubicBezTo>
                  <a:cubicBezTo>
                    <a:pt x="122" y="20"/>
                    <a:pt x="131" y="31"/>
                    <a:pt x="134" y="31"/>
                  </a:cubicBezTo>
                  <a:cubicBezTo>
                    <a:pt x="138" y="31"/>
                    <a:pt x="139" y="35"/>
                    <a:pt x="142" y="34"/>
                  </a:cubicBezTo>
                  <a:cubicBezTo>
                    <a:pt x="146" y="33"/>
                    <a:pt x="145" y="39"/>
                    <a:pt x="149" y="42"/>
                  </a:cubicBezTo>
                  <a:cubicBezTo>
                    <a:pt x="153" y="44"/>
                    <a:pt x="152" y="51"/>
                    <a:pt x="155" y="53"/>
                  </a:cubicBezTo>
                  <a:cubicBezTo>
                    <a:pt x="158" y="55"/>
                    <a:pt x="162" y="61"/>
                    <a:pt x="164" y="69"/>
                  </a:cubicBezTo>
                  <a:cubicBezTo>
                    <a:pt x="167" y="77"/>
                    <a:pt x="170" y="97"/>
                    <a:pt x="165" y="101"/>
                  </a:cubicBezTo>
                  <a:cubicBezTo>
                    <a:pt x="164" y="102"/>
                    <a:pt x="163" y="103"/>
                    <a:pt x="162" y="103"/>
                  </a:cubicBezTo>
                  <a:cubicBezTo>
                    <a:pt x="138" y="121"/>
                    <a:pt x="147" y="163"/>
                    <a:pt x="158" y="182"/>
                  </a:cubicBezTo>
                  <a:cubicBezTo>
                    <a:pt x="144" y="145"/>
                    <a:pt x="162" y="124"/>
                    <a:pt x="165" y="123"/>
                  </a:cubicBezTo>
                  <a:cubicBezTo>
                    <a:pt x="169" y="122"/>
                    <a:pt x="173" y="119"/>
                    <a:pt x="176" y="119"/>
                  </a:cubicBezTo>
                  <a:cubicBezTo>
                    <a:pt x="179" y="119"/>
                    <a:pt x="184" y="124"/>
                    <a:pt x="184" y="124"/>
                  </a:cubicBezTo>
                  <a:cubicBezTo>
                    <a:pt x="184" y="124"/>
                    <a:pt x="186" y="132"/>
                    <a:pt x="188" y="137"/>
                  </a:cubicBezTo>
                  <a:cubicBezTo>
                    <a:pt x="190" y="143"/>
                    <a:pt x="187" y="167"/>
                    <a:pt x="188" y="173"/>
                  </a:cubicBezTo>
                  <a:cubicBezTo>
                    <a:pt x="189" y="179"/>
                    <a:pt x="185" y="186"/>
                    <a:pt x="190" y="192"/>
                  </a:cubicBezTo>
                  <a:cubicBezTo>
                    <a:pt x="196" y="197"/>
                    <a:pt x="189" y="200"/>
                    <a:pt x="191" y="204"/>
                  </a:cubicBezTo>
                  <a:cubicBezTo>
                    <a:pt x="193" y="208"/>
                    <a:pt x="193" y="213"/>
                    <a:pt x="193" y="218"/>
                  </a:cubicBezTo>
                  <a:cubicBezTo>
                    <a:pt x="193" y="223"/>
                    <a:pt x="189" y="229"/>
                    <a:pt x="197" y="240"/>
                  </a:cubicBezTo>
                  <a:cubicBezTo>
                    <a:pt x="204" y="251"/>
                    <a:pt x="196" y="249"/>
                    <a:pt x="198" y="256"/>
                  </a:cubicBezTo>
                  <a:cubicBezTo>
                    <a:pt x="200" y="264"/>
                    <a:pt x="194" y="265"/>
                    <a:pt x="194" y="265"/>
                  </a:cubicBezTo>
                  <a:cubicBezTo>
                    <a:pt x="194" y="265"/>
                    <a:pt x="187" y="269"/>
                    <a:pt x="182" y="263"/>
                  </a:cubicBezTo>
                  <a:cubicBezTo>
                    <a:pt x="177" y="257"/>
                    <a:pt x="176" y="270"/>
                    <a:pt x="175" y="275"/>
                  </a:cubicBezTo>
                  <a:cubicBezTo>
                    <a:pt x="174" y="280"/>
                    <a:pt x="178" y="280"/>
                    <a:pt x="188" y="288"/>
                  </a:cubicBezTo>
                  <a:cubicBezTo>
                    <a:pt x="199" y="297"/>
                    <a:pt x="190" y="293"/>
                    <a:pt x="194" y="303"/>
                  </a:cubicBezTo>
                  <a:cubicBezTo>
                    <a:pt x="199" y="313"/>
                    <a:pt x="199" y="312"/>
                    <a:pt x="200" y="320"/>
                  </a:cubicBezTo>
                  <a:cubicBezTo>
                    <a:pt x="201" y="329"/>
                    <a:pt x="199" y="328"/>
                    <a:pt x="197" y="331"/>
                  </a:cubicBezTo>
                  <a:cubicBezTo>
                    <a:pt x="194" y="334"/>
                    <a:pt x="193" y="335"/>
                    <a:pt x="189" y="330"/>
                  </a:cubicBezTo>
                  <a:cubicBezTo>
                    <a:pt x="185" y="325"/>
                    <a:pt x="188" y="320"/>
                    <a:pt x="182" y="314"/>
                  </a:cubicBezTo>
                  <a:cubicBezTo>
                    <a:pt x="176" y="307"/>
                    <a:pt x="178" y="317"/>
                    <a:pt x="175" y="324"/>
                  </a:cubicBezTo>
                  <a:cubicBezTo>
                    <a:pt x="172" y="331"/>
                    <a:pt x="178" y="337"/>
                    <a:pt x="182" y="349"/>
                  </a:cubicBezTo>
                  <a:cubicBezTo>
                    <a:pt x="186" y="362"/>
                    <a:pt x="183" y="362"/>
                    <a:pt x="184" y="372"/>
                  </a:cubicBezTo>
                  <a:cubicBezTo>
                    <a:pt x="185" y="381"/>
                    <a:pt x="181" y="384"/>
                    <a:pt x="178" y="391"/>
                  </a:cubicBezTo>
                  <a:cubicBezTo>
                    <a:pt x="175" y="398"/>
                    <a:pt x="171" y="400"/>
                    <a:pt x="161" y="402"/>
                  </a:cubicBezTo>
                  <a:cubicBezTo>
                    <a:pt x="151" y="403"/>
                    <a:pt x="135" y="398"/>
                    <a:pt x="132" y="389"/>
                  </a:cubicBezTo>
                  <a:cubicBezTo>
                    <a:pt x="129" y="380"/>
                    <a:pt x="129" y="387"/>
                    <a:pt x="121" y="374"/>
                  </a:cubicBezTo>
                  <a:cubicBezTo>
                    <a:pt x="112" y="360"/>
                    <a:pt x="110" y="365"/>
                    <a:pt x="106" y="352"/>
                  </a:cubicBezTo>
                  <a:cubicBezTo>
                    <a:pt x="102" y="340"/>
                    <a:pt x="99" y="325"/>
                    <a:pt x="91" y="315"/>
                  </a:cubicBezTo>
                  <a:cubicBezTo>
                    <a:pt x="82" y="304"/>
                    <a:pt x="83" y="303"/>
                    <a:pt x="80" y="293"/>
                  </a:cubicBezTo>
                  <a:cubicBezTo>
                    <a:pt x="77" y="284"/>
                    <a:pt x="76" y="279"/>
                    <a:pt x="68" y="263"/>
                  </a:cubicBezTo>
                  <a:cubicBezTo>
                    <a:pt x="60" y="248"/>
                    <a:pt x="63" y="249"/>
                    <a:pt x="60" y="236"/>
                  </a:cubicBezTo>
                  <a:cubicBezTo>
                    <a:pt x="56" y="224"/>
                    <a:pt x="37" y="201"/>
                    <a:pt x="36" y="188"/>
                  </a:cubicBezTo>
                  <a:cubicBezTo>
                    <a:pt x="35" y="174"/>
                    <a:pt x="28" y="179"/>
                    <a:pt x="24" y="161"/>
                  </a:cubicBezTo>
                  <a:cubicBezTo>
                    <a:pt x="20" y="142"/>
                    <a:pt x="0" y="131"/>
                    <a:pt x="2" y="109"/>
                  </a:cubicBezTo>
                  <a:cubicBezTo>
                    <a:pt x="16" y="104"/>
                    <a:pt x="24" y="94"/>
                    <a:pt x="24" y="77"/>
                  </a:cubicBezTo>
                  <a:cubicBezTo>
                    <a:pt x="22" y="92"/>
                    <a:pt x="14" y="96"/>
                    <a:pt x="2" y="97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1" y="75"/>
                    <a:pt x="3" y="50"/>
                    <a:pt x="5" y="40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99" name="Freeform 300"/>
            <p:cNvSpPr>
              <a:spLocks/>
            </p:cNvSpPr>
            <p:nvPr/>
          </p:nvSpPr>
          <p:spPr bwMode="auto">
            <a:xfrm>
              <a:off x="4622" y="371"/>
              <a:ext cx="235" cy="234"/>
            </a:xfrm>
            <a:custGeom>
              <a:avLst/>
              <a:gdLst>
                <a:gd name="T0" fmla="*/ 1310 w 188"/>
                <a:gd name="T1" fmla="*/ 1812 h 176"/>
                <a:gd name="T2" fmla="*/ 1954 w 188"/>
                <a:gd name="T3" fmla="*/ 3894 h 176"/>
                <a:gd name="T4" fmla="*/ 1954 w 188"/>
                <a:gd name="T5" fmla="*/ 4023 h 176"/>
                <a:gd name="T6" fmla="*/ 1954 w 188"/>
                <a:gd name="T7" fmla="*/ 4033 h 176"/>
                <a:gd name="T8" fmla="*/ 2195 w 188"/>
                <a:gd name="T9" fmla="*/ 3357 h 176"/>
                <a:gd name="T10" fmla="*/ 1369 w 188"/>
                <a:gd name="T11" fmla="*/ 956 h 176"/>
                <a:gd name="T12" fmla="*/ 344 w 188"/>
                <a:gd name="T13" fmla="*/ 0 h 176"/>
                <a:gd name="T14" fmla="*/ 344 w 188"/>
                <a:gd name="T15" fmla="*/ 0 h 176"/>
                <a:gd name="T16" fmla="*/ 0 w 188"/>
                <a:gd name="T17" fmla="*/ 1056 h 176"/>
                <a:gd name="T18" fmla="*/ 1 w 188"/>
                <a:gd name="T19" fmla="*/ 1056 h 176"/>
                <a:gd name="T20" fmla="*/ 1310 w 188"/>
                <a:gd name="T21" fmla="*/ 1812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"/>
                <a:gd name="T34" fmla="*/ 0 h 176"/>
                <a:gd name="T35" fmla="*/ 188 w 188"/>
                <a:gd name="T36" fmla="*/ 176 h 17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" h="176">
                  <a:moveTo>
                    <a:pt x="112" y="79"/>
                  </a:moveTo>
                  <a:cubicBezTo>
                    <a:pt x="150" y="108"/>
                    <a:pt x="174" y="141"/>
                    <a:pt x="168" y="170"/>
                  </a:cubicBezTo>
                  <a:cubicBezTo>
                    <a:pt x="168" y="175"/>
                    <a:pt x="168" y="175"/>
                    <a:pt x="168" y="175"/>
                  </a:cubicBezTo>
                  <a:cubicBezTo>
                    <a:pt x="168" y="175"/>
                    <a:pt x="168" y="176"/>
                    <a:pt x="168" y="176"/>
                  </a:cubicBezTo>
                  <a:cubicBezTo>
                    <a:pt x="178" y="170"/>
                    <a:pt x="184" y="163"/>
                    <a:pt x="188" y="147"/>
                  </a:cubicBezTo>
                  <a:cubicBezTo>
                    <a:pt x="181" y="124"/>
                    <a:pt x="165" y="76"/>
                    <a:pt x="118" y="42"/>
                  </a:cubicBezTo>
                  <a:cubicBezTo>
                    <a:pt x="68" y="5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9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6" y="44"/>
                    <a:pt x="63" y="45"/>
                    <a:pt x="112" y="79"/>
                  </a:cubicBezTo>
                  <a:close/>
                </a:path>
              </a:pathLst>
            </a:custGeom>
            <a:solidFill>
              <a:srgbClr val="F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00" name="Freeform 301"/>
            <p:cNvSpPr>
              <a:spLocks/>
            </p:cNvSpPr>
            <p:nvPr/>
          </p:nvSpPr>
          <p:spPr bwMode="auto">
            <a:xfrm>
              <a:off x="4098" y="448"/>
              <a:ext cx="91" cy="55"/>
            </a:xfrm>
            <a:custGeom>
              <a:avLst/>
              <a:gdLst>
                <a:gd name="T0" fmla="*/ 120 w 73"/>
                <a:gd name="T1" fmla="*/ 0 h 41"/>
                <a:gd name="T2" fmla="*/ 150 w 73"/>
                <a:gd name="T3" fmla="*/ 987 h 41"/>
                <a:gd name="T4" fmla="*/ 644 w 73"/>
                <a:gd name="T5" fmla="*/ 1040 h 41"/>
                <a:gd name="T6" fmla="*/ 682 w 73"/>
                <a:gd name="T7" fmla="*/ 891 h 41"/>
                <a:gd name="T8" fmla="*/ 682 w 73"/>
                <a:gd name="T9" fmla="*/ 891 h 41"/>
                <a:gd name="T10" fmla="*/ 821 w 73"/>
                <a:gd name="T11" fmla="*/ 0 h 41"/>
                <a:gd name="T12" fmla="*/ 120 w 73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0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2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70" y="11"/>
                    <a:pt x="73" y="0"/>
                  </a:cubicBezTo>
                  <a:cubicBezTo>
                    <a:pt x="50" y="0"/>
                    <a:pt x="22" y="0"/>
                    <a:pt x="11" y="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01" name="Freeform 302"/>
            <p:cNvSpPr>
              <a:spLocks/>
            </p:cNvSpPr>
            <p:nvPr/>
          </p:nvSpPr>
          <p:spPr bwMode="auto">
            <a:xfrm>
              <a:off x="4079" y="512"/>
              <a:ext cx="87" cy="60"/>
            </a:xfrm>
            <a:custGeom>
              <a:avLst/>
              <a:gdLst>
                <a:gd name="T0" fmla="*/ 657 w 70"/>
                <a:gd name="T1" fmla="*/ 1073 h 45"/>
                <a:gd name="T2" fmla="*/ 768 w 70"/>
                <a:gd name="T3" fmla="*/ 1 h 45"/>
                <a:gd name="T4" fmla="*/ 168 w 70"/>
                <a:gd name="T5" fmla="*/ 49 h 45"/>
                <a:gd name="T6" fmla="*/ 209 w 70"/>
                <a:gd name="T7" fmla="*/ 996 h 45"/>
                <a:gd name="T8" fmla="*/ 657 w 70"/>
                <a:gd name="T9" fmla="*/ 1073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45"/>
                <a:gd name="T17" fmla="*/ 70 w 70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45">
                  <a:moveTo>
                    <a:pt x="60" y="45"/>
                  </a:moveTo>
                  <a:cubicBezTo>
                    <a:pt x="62" y="26"/>
                    <a:pt x="66" y="12"/>
                    <a:pt x="70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7" y="3"/>
                    <a:pt x="0" y="39"/>
                    <a:pt x="19" y="42"/>
                  </a:cubicBezTo>
                  <a:cubicBezTo>
                    <a:pt x="29" y="45"/>
                    <a:pt x="45" y="45"/>
                    <a:pt x="60" y="45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02" name="Freeform 303"/>
            <p:cNvSpPr>
              <a:spLocks/>
            </p:cNvSpPr>
            <p:nvPr/>
          </p:nvSpPr>
          <p:spPr bwMode="auto">
            <a:xfrm>
              <a:off x="4109" y="455"/>
              <a:ext cx="66" cy="18"/>
            </a:xfrm>
            <a:custGeom>
              <a:avLst/>
              <a:gdLst>
                <a:gd name="T0" fmla="*/ 62 w 53"/>
                <a:gd name="T1" fmla="*/ 76 h 14"/>
                <a:gd name="T2" fmla="*/ 589 w 53"/>
                <a:gd name="T3" fmla="*/ 0 h 14"/>
                <a:gd name="T4" fmla="*/ 96 w 53"/>
                <a:gd name="T5" fmla="*/ 0 h 14"/>
                <a:gd name="T6" fmla="*/ 0 w 53"/>
                <a:gd name="T7" fmla="*/ 224 h 14"/>
                <a:gd name="T8" fmla="*/ 62 w 53"/>
                <a:gd name="T9" fmla="*/ 7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6" y="5"/>
                  </a:moveTo>
                  <a:cubicBezTo>
                    <a:pt x="9" y="2"/>
                    <a:pt x="46" y="1"/>
                    <a:pt x="53" y="0"/>
                  </a:cubicBezTo>
                  <a:cubicBezTo>
                    <a:pt x="53" y="0"/>
                    <a:pt x="16" y="0"/>
                    <a:pt x="9" y="0"/>
                  </a:cubicBezTo>
                  <a:cubicBezTo>
                    <a:pt x="1" y="0"/>
                    <a:pt x="1" y="8"/>
                    <a:pt x="0" y="14"/>
                  </a:cubicBezTo>
                  <a:cubicBezTo>
                    <a:pt x="1" y="10"/>
                    <a:pt x="4" y="6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03" name="Freeform 304"/>
            <p:cNvSpPr>
              <a:spLocks/>
            </p:cNvSpPr>
            <p:nvPr/>
          </p:nvSpPr>
          <p:spPr bwMode="auto">
            <a:xfrm>
              <a:off x="4094" y="519"/>
              <a:ext cx="66" cy="18"/>
            </a:xfrm>
            <a:custGeom>
              <a:avLst/>
              <a:gdLst>
                <a:gd name="T0" fmla="*/ 50 w 53"/>
                <a:gd name="T1" fmla="*/ 76 h 14"/>
                <a:gd name="T2" fmla="*/ 589 w 53"/>
                <a:gd name="T3" fmla="*/ 0 h 14"/>
                <a:gd name="T4" fmla="*/ 88 w 53"/>
                <a:gd name="T5" fmla="*/ 0 h 14"/>
                <a:gd name="T6" fmla="*/ 0 w 53"/>
                <a:gd name="T7" fmla="*/ 224 h 14"/>
                <a:gd name="T8" fmla="*/ 50 w 53"/>
                <a:gd name="T9" fmla="*/ 7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5" y="5"/>
                  </a:moveTo>
                  <a:cubicBezTo>
                    <a:pt x="8" y="2"/>
                    <a:pt x="46" y="1"/>
                    <a:pt x="53" y="0"/>
                  </a:cubicBezTo>
                  <a:cubicBezTo>
                    <a:pt x="53" y="0"/>
                    <a:pt x="16" y="0"/>
                    <a:pt x="8" y="0"/>
                  </a:cubicBezTo>
                  <a:cubicBezTo>
                    <a:pt x="0" y="0"/>
                    <a:pt x="0" y="8"/>
                    <a:pt x="0" y="14"/>
                  </a:cubicBezTo>
                  <a:cubicBezTo>
                    <a:pt x="1" y="11"/>
                    <a:pt x="4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04" name="Freeform 305"/>
            <p:cNvSpPr>
              <a:spLocks/>
            </p:cNvSpPr>
            <p:nvPr/>
          </p:nvSpPr>
          <p:spPr bwMode="auto">
            <a:xfrm>
              <a:off x="4106" y="453"/>
              <a:ext cx="79" cy="48"/>
            </a:xfrm>
            <a:custGeom>
              <a:avLst/>
              <a:gdLst>
                <a:gd name="T0" fmla="*/ 95 w 63"/>
                <a:gd name="T1" fmla="*/ 805 h 36"/>
                <a:gd name="T2" fmla="*/ 366 w 63"/>
                <a:gd name="T3" fmla="*/ 805 h 36"/>
                <a:gd name="T4" fmla="*/ 572 w 63"/>
                <a:gd name="T5" fmla="*/ 805 h 36"/>
                <a:gd name="T6" fmla="*/ 754 w 63"/>
                <a:gd name="T7" fmla="*/ 0 h 36"/>
                <a:gd name="T8" fmla="*/ 612 w 63"/>
                <a:gd name="T9" fmla="*/ 357 h 36"/>
                <a:gd name="T10" fmla="*/ 382 w 63"/>
                <a:gd name="T11" fmla="*/ 635 h 36"/>
                <a:gd name="T12" fmla="*/ 0 w 63"/>
                <a:gd name="T13" fmla="*/ 635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36"/>
                <a:gd name="T23" fmla="*/ 63 w 63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36">
                  <a:moveTo>
                    <a:pt x="8" y="34"/>
                  </a:moveTo>
                  <a:cubicBezTo>
                    <a:pt x="15" y="35"/>
                    <a:pt x="23" y="34"/>
                    <a:pt x="30" y="34"/>
                  </a:cubicBezTo>
                  <a:cubicBezTo>
                    <a:pt x="35" y="34"/>
                    <a:pt x="42" y="36"/>
                    <a:pt x="47" y="34"/>
                  </a:cubicBezTo>
                  <a:cubicBezTo>
                    <a:pt x="56" y="32"/>
                    <a:pt x="62" y="8"/>
                    <a:pt x="63" y="0"/>
                  </a:cubicBezTo>
                  <a:cubicBezTo>
                    <a:pt x="58" y="1"/>
                    <a:pt x="54" y="11"/>
                    <a:pt x="51" y="15"/>
                  </a:cubicBezTo>
                  <a:cubicBezTo>
                    <a:pt x="45" y="23"/>
                    <a:pt x="41" y="25"/>
                    <a:pt x="32" y="27"/>
                  </a:cubicBezTo>
                  <a:cubicBezTo>
                    <a:pt x="22" y="28"/>
                    <a:pt x="9" y="33"/>
                    <a:pt x="0" y="27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05" name="Freeform 306"/>
            <p:cNvSpPr>
              <a:spLocks/>
            </p:cNvSpPr>
            <p:nvPr/>
          </p:nvSpPr>
          <p:spPr bwMode="auto">
            <a:xfrm>
              <a:off x="4091" y="521"/>
              <a:ext cx="72" cy="51"/>
            </a:xfrm>
            <a:custGeom>
              <a:avLst/>
              <a:gdLst>
                <a:gd name="T0" fmla="*/ 32 w 57"/>
                <a:gd name="T1" fmla="*/ 825 h 38"/>
                <a:gd name="T2" fmla="*/ 291 w 57"/>
                <a:gd name="T3" fmla="*/ 946 h 38"/>
                <a:gd name="T4" fmla="*/ 560 w 57"/>
                <a:gd name="T5" fmla="*/ 946 h 38"/>
                <a:gd name="T6" fmla="*/ 661 w 57"/>
                <a:gd name="T7" fmla="*/ 565 h 38"/>
                <a:gd name="T8" fmla="*/ 741 w 57"/>
                <a:gd name="T9" fmla="*/ 0 h 38"/>
                <a:gd name="T10" fmla="*/ 414 w 57"/>
                <a:gd name="T11" fmla="*/ 664 h 38"/>
                <a:gd name="T12" fmla="*/ 0 w 57"/>
                <a:gd name="T13" fmla="*/ 615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38"/>
                <a:gd name="T23" fmla="*/ 57 w 57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38">
                  <a:moveTo>
                    <a:pt x="2" y="32"/>
                  </a:moveTo>
                  <a:cubicBezTo>
                    <a:pt x="4" y="36"/>
                    <a:pt x="18" y="36"/>
                    <a:pt x="22" y="37"/>
                  </a:cubicBezTo>
                  <a:cubicBezTo>
                    <a:pt x="28" y="38"/>
                    <a:pt x="36" y="38"/>
                    <a:pt x="43" y="37"/>
                  </a:cubicBezTo>
                  <a:cubicBezTo>
                    <a:pt x="50" y="35"/>
                    <a:pt x="49" y="29"/>
                    <a:pt x="51" y="22"/>
                  </a:cubicBezTo>
                  <a:cubicBezTo>
                    <a:pt x="53" y="15"/>
                    <a:pt x="57" y="7"/>
                    <a:pt x="56" y="0"/>
                  </a:cubicBezTo>
                  <a:cubicBezTo>
                    <a:pt x="45" y="7"/>
                    <a:pt x="47" y="23"/>
                    <a:pt x="32" y="26"/>
                  </a:cubicBezTo>
                  <a:cubicBezTo>
                    <a:pt x="26" y="27"/>
                    <a:pt x="2" y="32"/>
                    <a:pt x="0" y="2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06" name="Freeform 307"/>
            <p:cNvSpPr>
              <a:spLocks/>
            </p:cNvSpPr>
            <p:nvPr/>
          </p:nvSpPr>
          <p:spPr bwMode="auto">
            <a:xfrm>
              <a:off x="4079" y="512"/>
              <a:ext cx="87" cy="60"/>
            </a:xfrm>
            <a:custGeom>
              <a:avLst/>
              <a:gdLst>
                <a:gd name="T0" fmla="*/ 657 w 70"/>
                <a:gd name="T1" fmla="*/ 1073 h 45"/>
                <a:gd name="T2" fmla="*/ 768 w 70"/>
                <a:gd name="T3" fmla="*/ 1 h 45"/>
                <a:gd name="T4" fmla="*/ 168 w 70"/>
                <a:gd name="T5" fmla="*/ 49 h 45"/>
                <a:gd name="T6" fmla="*/ 209 w 70"/>
                <a:gd name="T7" fmla="*/ 996 h 45"/>
                <a:gd name="T8" fmla="*/ 657 w 70"/>
                <a:gd name="T9" fmla="*/ 1073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45"/>
                <a:gd name="T17" fmla="*/ 70 w 70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45">
                  <a:moveTo>
                    <a:pt x="60" y="45"/>
                  </a:moveTo>
                  <a:cubicBezTo>
                    <a:pt x="62" y="26"/>
                    <a:pt x="66" y="12"/>
                    <a:pt x="70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7" y="3"/>
                    <a:pt x="0" y="39"/>
                    <a:pt x="19" y="42"/>
                  </a:cubicBezTo>
                  <a:cubicBezTo>
                    <a:pt x="29" y="45"/>
                    <a:pt x="45" y="45"/>
                    <a:pt x="60" y="45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07" name="Freeform 308"/>
            <p:cNvSpPr>
              <a:spLocks/>
            </p:cNvSpPr>
            <p:nvPr/>
          </p:nvSpPr>
          <p:spPr bwMode="auto">
            <a:xfrm>
              <a:off x="4098" y="448"/>
              <a:ext cx="91" cy="55"/>
            </a:xfrm>
            <a:custGeom>
              <a:avLst/>
              <a:gdLst>
                <a:gd name="T0" fmla="*/ 120 w 73"/>
                <a:gd name="T1" fmla="*/ 0 h 41"/>
                <a:gd name="T2" fmla="*/ 150 w 73"/>
                <a:gd name="T3" fmla="*/ 987 h 41"/>
                <a:gd name="T4" fmla="*/ 644 w 73"/>
                <a:gd name="T5" fmla="*/ 1040 h 41"/>
                <a:gd name="T6" fmla="*/ 682 w 73"/>
                <a:gd name="T7" fmla="*/ 891 h 41"/>
                <a:gd name="T8" fmla="*/ 682 w 73"/>
                <a:gd name="T9" fmla="*/ 891 h 41"/>
                <a:gd name="T10" fmla="*/ 821 w 73"/>
                <a:gd name="T11" fmla="*/ 0 h 41"/>
                <a:gd name="T12" fmla="*/ 120 w 73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0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2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70" y="11"/>
                    <a:pt x="73" y="0"/>
                  </a:cubicBezTo>
                  <a:cubicBezTo>
                    <a:pt x="50" y="0"/>
                    <a:pt x="22" y="0"/>
                    <a:pt x="11" y="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08" name="Freeform 309"/>
            <p:cNvSpPr>
              <a:spLocks/>
            </p:cNvSpPr>
            <p:nvPr/>
          </p:nvSpPr>
          <p:spPr bwMode="auto">
            <a:xfrm>
              <a:off x="4662" y="339"/>
              <a:ext cx="72" cy="60"/>
            </a:xfrm>
            <a:custGeom>
              <a:avLst/>
              <a:gdLst>
                <a:gd name="T0" fmla="*/ 578 w 58"/>
                <a:gd name="T1" fmla="*/ 1073 h 45"/>
                <a:gd name="T2" fmla="*/ 578 w 58"/>
                <a:gd name="T3" fmla="*/ 1073 h 45"/>
                <a:gd name="T4" fmla="*/ 621 w 58"/>
                <a:gd name="T5" fmla="*/ 0 h 45"/>
                <a:gd name="T6" fmla="*/ 0 w 58"/>
                <a:gd name="T7" fmla="*/ 543 h 45"/>
                <a:gd name="T8" fmla="*/ 0 w 58"/>
                <a:gd name="T9" fmla="*/ 569 h 45"/>
                <a:gd name="T10" fmla="*/ 578 w 58"/>
                <a:gd name="T11" fmla="*/ 1073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45"/>
                <a:gd name="T20" fmla="*/ 58 w 5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45">
                  <a:moveTo>
                    <a:pt x="53" y="45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4" y="35"/>
                    <a:pt x="57" y="10"/>
                    <a:pt x="58" y="0"/>
                  </a:cubicBezTo>
                  <a:cubicBezTo>
                    <a:pt x="38" y="1"/>
                    <a:pt x="18" y="7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5" y="25"/>
                    <a:pt x="25" y="30"/>
                    <a:pt x="53" y="45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09" name="Freeform 310"/>
            <p:cNvSpPr>
              <a:spLocks/>
            </p:cNvSpPr>
            <p:nvPr/>
          </p:nvSpPr>
          <p:spPr bwMode="auto">
            <a:xfrm>
              <a:off x="4318" y="444"/>
              <a:ext cx="17" cy="27"/>
            </a:xfrm>
            <a:custGeom>
              <a:avLst/>
              <a:gdLst>
                <a:gd name="T0" fmla="*/ 50 w 14"/>
                <a:gd name="T1" fmla="*/ 73 h 20"/>
                <a:gd name="T2" fmla="*/ 28 w 14"/>
                <a:gd name="T3" fmla="*/ 400 h 20"/>
                <a:gd name="T4" fmla="*/ 108 w 14"/>
                <a:gd name="T5" fmla="*/ 219 h 20"/>
                <a:gd name="T6" fmla="*/ 0 60000 65536"/>
                <a:gd name="T7" fmla="*/ 0 60000 65536"/>
                <a:gd name="T8" fmla="*/ 0 60000 65536"/>
                <a:gd name="T9" fmla="*/ 0 w 14"/>
                <a:gd name="T10" fmla="*/ 0 h 20"/>
                <a:gd name="T11" fmla="*/ 14 w 14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20">
                  <a:moveTo>
                    <a:pt x="6" y="3"/>
                  </a:moveTo>
                  <a:cubicBezTo>
                    <a:pt x="0" y="0"/>
                    <a:pt x="0" y="12"/>
                    <a:pt x="3" y="15"/>
                  </a:cubicBezTo>
                  <a:cubicBezTo>
                    <a:pt x="8" y="20"/>
                    <a:pt x="14" y="14"/>
                    <a:pt x="12" y="8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10" name="Freeform 311"/>
            <p:cNvSpPr>
              <a:spLocks/>
            </p:cNvSpPr>
            <p:nvPr/>
          </p:nvSpPr>
          <p:spPr bwMode="auto">
            <a:xfrm>
              <a:off x="4161" y="972"/>
              <a:ext cx="164" cy="268"/>
            </a:xfrm>
            <a:custGeom>
              <a:avLst/>
              <a:gdLst>
                <a:gd name="T0" fmla="*/ 671 w 131"/>
                <a:gd name="T1" fmla="*/ 1193 h 201"/>
                <a:gd name="T2" fmla="*/ 671 w 131"/>
                <a:gd name="T3" fmla="*/ 1193 h 201"/>
                <a:gd name="T4" fmla="*/ 0 w 131"/>
                <a:gd name="T5" fmla="*/ 0 h 201"/>
                <a:gd name="T6" fmla="*/ 88 w 131"/>
                <a:gd name="T7" fmla="*/ 1431 h 201"/>
                <a:gd name="T8" fmla="*/ 110 w 131"/>
                <a:gd name="T9" fmla="*/ 4401 h 201"/>
                <a:gd name="T10" fmla="*/ 110 w 131"/>
                <a:gd name="T11" fmla="*/ 4401 h 201"/>
                <a:gd name="T12" fmla="*/ 110 w 131"/>
                <a:gd name="T13" fmla="*/ 4428 h 201"/>
                <a:gd name="T14" fmla="*/ 839 w 131"/>
                <a:gd name="T15" fmla="*/ 4757 h 201"/>
                <a:gd name="T16" fmla="*/ 1551 w 131"/>
                <a:gd name="T17" fmla="*/ 4428 h 201"/>
                <a:gd name="T18" fmla="*/ 1537 w 131"/>
                <a:gd name="T19" fmla="*/ 4401 h 201"/>
                <a:gd name="T20" fmla="*/ 1551 w 131"/>
                <a:gd name="T21" fmla="*/ 4401 h 201"/>
                <a:gd name="T22" fmla="*/ 1551 w 131"/>
                <a:gd name="T23" fmla="*/ 2399 h 201"/>
                <a:gd name="T24" fmla="*/ 1417 w 131"/>
                <a:gd name="T25" fmla="*/ 2276 h 201"/>
                <a:gd name="T26" fmla="*/ 671 w 131"/>
                <a:gd name="T27" fmla="*/ 1193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1"/>
                <a:gd name="T43" fmla="*/ 0 h 201"/>
                <a:gd name="T44" fmla="*/ 131 w 131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1" h="201">
                  <a:moveTo>
                    <a:pt x="57" y="50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35" y="56"/>
                    <a:pt x="15" y="34"/>
                    <a:pt x="0" y="0"/>
                  </a:cubicBezTo>
                  <a:cubicBezTo>
                    <a:pt x="4" y="21"/>
                    <a:pt x="7" y="42"/>
                    <a:pt x="7" y="60"/>
                  </a:cubicBezTo>
                  <a:cubicBezTo>
                    <a:pt x="7" y="121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4"/>
                    <a:pt x="36" y="201"/>
                    <a:pt x="70" y="201"/>
                  </a:cubicBezTo>
                  <a:cubicBezTo>
                    <a:pt x="103" y="201"/>
                    <a:pt x="131" y="194"/>
                    <a:pt x="131" y="187"/>
                  </a:cubicBezTo>
                  <a:cubicBezTo>
                    <a:pt x="131" y="187"/>
                    <a:pt x="130" y="186"/>
                    <a:pt x="130" y="186"/>
                  </a:cubicBezTo>
                  <a:cubicBezTo>
                    <a:pt x="131" y="186"/>
                    <a:pt x="131" y="186"/>
                    <a:pt x="131" y="186"/>
                  </a:cubicBezTo>
                  <a:cubicBezTo>
                    <a:pt x="131" y="101"/>
                    <a:pt x="131" y="101"/>
                    <a:pt x="131" y="101"/>
                  </a:cubicBezTo>
                  <a:cubicBezTo>
                    <a:pt x="127" y="100"/>
                    <a:pt x="123" y="98"/>
                    <a:pt x="120" y="96"/>
                  </a:cubicBezTo>
                  <a:cubicBezTo>
                    <a:pt x="100" y="87"/>
                    <a:pt x="78" y="71"/>
                    <a:pt x="57" y="50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11" name="Freeform 312"/>
            <p:cNvSpPr>
              <a:spLocks/>
            </p:cNvSpPr>
            <p:nvPr/>
          </p:nvSpPr>
          <p:spPr bwMode="auto">
            <a:xfrm>
              <a:off x="4170" y="985"/>
              <a:ext cx="155" cy="254"/>
            </a:xfrm>
            <a:custGeom>
              <a:avLst/>
              <a:gdLst>
                <a:gd name="T0" fmla="*/ 1405 w 124"/>
                <a:gd name="T1" fmla="*/ 2267 h 190"/>
                <a:gd name="T2" fmla="*/ 1368 w 124"/>
                <a:gd name="T3" fmla="*/ 4283 h 190"/>
                <a:gd name="T4" fmla="*/ 476 w 124"/>
                <a:gd name="T5" fmla="*/ 4420 h 190"/>
                <a:gd name="T6" fmla="*/ 1163 w 124"/>
                <a:gd name="T7" fmla="*/ 3688 h 190"/>
                <a:gd name="T8" fmla="*/ 1016 w 124"/>
                <a:gd name="T9" fmla="*/ 2388 h 190"/>
                <a:gd name="T10" fmla="*/ 0 w 124"/>
                <a:gd name="T11" fmla="*/ 0 h 190"/>
                <a:gd name="T12" fmla="*/ 794 w 124"/>
                <a:gd name="T13" fmla="*/ 1421 h 190"/>
                <a:gd name="T14" fmla="*/ 1405 w 124"/>
                <a:gd name="T15" fmla="*/ 2267 h 1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4"/>
                <a:gd name="T25" fmla="*/ 0 h 190"/>
                <a:gd name="T26" fmla="*/ 124 w 124"/>
                <a:gd name="T27" fmla="*/ 190 h 1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4" h="190">
                  <a:moveTo>
                    <a:pt x="120" y="93"/>
                  </a:moveTo>
                  <a:cubicBezTo>
                    <a:pt x="119" y="112"/>
                    <a:pt x="124" y="165"/>
                    <a:pt x="117" y="176"/>
                  </a:cubicBezTo>
                  <a:cubicBezTo>
                    <a:pt x="108" y="190"/>
                    <a:pt x="56" y="185"/>
                    <a:pt x="41" y="181"/>
                  </a:cubicBezTo>
                  <a:cubicBezTo>
                    <a:pt x="59" y="184"/>
                    <a:pt x="91" y="167"/>
                    <a:pt x="100" y="151"/>
                  </a:cubicBezTo>
                  <a:cubicBezTo>
                    <a:pt x="111" y="132"/>
                    <a:pt x="100" y="113"/>
                    <a:pt x="87" y="98"/>
                  </a:cubicBezTo>
                  <a:cubicBezTo>
                    <a:pt x="66" y="74"/>
                    <a:pt x="7" y="36"/>
                    <a:pt x="0" y="0"/>
                  </a:cubicBezTo>
                  <a:cubicBezTo>
                    <a:pt x="12" y="17"/>
                    <a:pt x="53" y="44"/>
                    <a:pt x="68" y="58"/>
                  </a:cubicBezTo>
                  <a:cubicBezTo>
                    <a:pt x="81" y="70"/>
                    <a:pt x="100" y="95"/>
                    <a:pt x="120" y="93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12" name="Freeform 313"/>
            <p:cNvSpPr>
              <a:spLocks/>
            </p:cNvSpPr>
            <p:nvPr/>
          </p:nvSpPr>
          <p:spPr bwMode="auto">
            <a:xfrm>
              <a:off x="4446" y="215"/>
              <a:ext cx="408" cy="430"/>
            </a:xfrm>
            <a:custGeom>
              <a:avLst/>
              <a:gdLst>
                <a:gd name="T0" fmla="*/ 1378 w 326"/>
                <a:gd name="T1" fmla="*/ 5425 h 323"/>
                <a:gd name="T2" fmla="*/ 1562 w 326"/>
                <a:gd name="T3" fmla="*/ 4207 h 323"/>
                <a:gd name="T4" fmla="*/ 3648 w 326"/>
                <a:gd name="T5" fmla="*/ 2210 h 323"/>
                <a:gd name="T6" fmla="*/ 3703 w 326"/>
                <a:gd name="T7" fmla="*/ 1322 h 323"/>
                <a:gd name="T8" fmla="*/ 3084 w 326"/>
                <a:gd name="T9" fmla="*/ 1247 h 323"/>
                <a:gd name="T10" fmla="*/ 3678 w 326"/>
                <a:gd name="T11" fmla="*/ 1102 h 323"/>
                <a:gd name="T12" fmla="*/ 3710 w 326"/>
                <a:gd name="T13" fmla="*/ 116 h 323"/>
                <a:gd name="T14" fmla="*/ 1637 w 326"/>
                <a:gd name="T15" fmla="*/ 87 h 323"/>
                <a:gd name="T16" fmla="*/ 1114 w 326"/>
                <a:gd name="T17" fmla="*/ 116 h 323"/>
                <a:gd name="T18" fmla="*/ 1090 w 326"/>
                <a:gd name="T19" fmla="*/ 150 h 323"/>
                <a:gd name="T20" fmla="*/ 1090 w 326"/>
                <a:gd name="T21" fmla="*/ 116 h 323"/>
                <a:gd name="T22" fmla="*/ 696 w 326"/>
                <a:gd name="T23" fmla="*/ 1 h 323"/>
                <a:gd name="T24" fmla="*/ 696 w 326"/>
                <a:gd name="T25" fmla="*/ 0 h 323"/>
                <a:gd name="T26" fmla="*/ 382 w 326"/>
                <a:gd name="T27" fmla="*/ 2307 h 323"/>
                <a:gd name="T28" fmla="*/ 416 w 326"/>
                <a:gd name="T29" fmla="*/ 2307 h 323"/>
                <a:gd name="T30" fmla="*/ 476 w 326"/>
                <a:gd name="T31" fmla="*/ 2840 h 323"/>
                <a:gd name="T32" fmla="*/ 476 w 326"/>
                <a:gd name="T33" fmla="*/ 2862 h 323"/>
                <a:gd name="T34" fmla="*/ 476 w 326"/>
                <a:gd name="T35" fmla="*/ 2862 h 323"/>
                <a:gd name="T36" fmla="*/ 305 w 326"/>
                <a:gd name="T37" fmla="*/ 3728 h 323"/>
                <a:gd name="T38" fmla="*/ 31 w 326"/>
                <a:gd name="T39" fmla="*/ 6630 h 323"/>
                <a:gd name="T40" fmla="*/ 0 w 326"/>
                <a:gd name="T41" fmla="*/ 7510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6"/>
                <a:gd name="T64" fmla="*/ 0 h 323"/>
                <a:gd name="T65" fmla="*/ 326 w 326"/>
                <a:gd name="T66" fmla="*/ 323 h 3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6" h="323">
                  <a:moveTo>
                    <a:pt x="117" y="233"/>
                  </a:moveTo>
                  <a:cubicBezTo>
                    <a:pt x="120" y="214"/>
                    <a:pt x="127" y="199"/>
                    <a:pt x="133" y="181"/>
                  </a:cubicBezTo>
                  <a:cubicBezTo>
                    <a:pt x="172" y="62"/>
                    <a:pt x="257" y="98"/>
                    <a:pt x="309" y="95"/>
                  </a:cubicBezTo>
                  <a:cubicBezTo>
                    <a:pt x="321" y="92"/>
                    <a:pt x="323" y="60"/>
                    <a:pt x="313" y="57"/>
                  </a:cubicBezTo>
                  <a:cubicBezTo>
                    <a:pt x="313" y="57"/>
                    <a:pt x="301" y="54"/>
                    <a:pt x="261" y="53"/>
                  </a:cubicBezTo>
                  <a:cubicBezTo>
                    <a:pt x="261" y="53"/>
                    <a:pt x="289" y="49"/>
                    <a:pt x="312" y="47"/>
                  </a:cubicBezTo>
                  <a:cubicBezTo>
                    <a:pt x="325" y="45"/>
                    <a:pt x="326" y="9"/>
                    <a:pt x="314" y="5"/>
                  </a:cubicBezTo>
                  <a:cubicBezTo>
                    <a:pt x="264" y="5"/>
                    <a:pt x="189" y="0"/>
                    <a:pt x="138" y="4"/>
                  </a:cubicBezTo>
                  <a:cubicBezTo>
                    <a:pt x="120" y="5"/>
                    <a:pt x="105" y="6"/>
                    <a:pt x="94" y="5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3" y="6"/>
                    <a:pt x="93" y="6"/>
                    <a:pt x="93" y="5"/>
                  </a:cubicBezTo>
                  <a:cubicBezTo>
                    <a:pt x="78" y="5"/>
                    <a:pt x="67" y="4"/>
                    <a:pt x="59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39" y="9"/>
                    <a:pt x="19" y="38"/>
                    <a:pt x="33" y="99"/>
                  </a:cubicBezTo>
                  <a:cubicBezTo>
                    <a:pt x="35" y="99"/>
                    <a:pt x="35" y="99"/>
                    <a:pt x="35" y="99"/>
                  </a:cubicBezTo>
                  <a:cubicBezTo>
                    <a:pt x="41" y="103"/>
                    <a:pt x="43" y="109"/>
                    <a:pt x="40" y="122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37" y="132"/>
                    <a:pt x="33" y="144"/>
                    <a:pt x="26" y="160"/>
                  </a:cubicBezTo>
                  <a:cubicBezTo>
                    <a:pt x="8" y="202"/>
                    <a:pt x="1" y="248"/>
                    <a:pt x="2" y="285"/>
                  </a:cubicBezTo>
                  <a:cubicBezTo>
                    <a:pt x="2" y="285"/>
                    <a:pt x="2" y="313"/>
                    <a:pt x="0" y="323"/>
                  </a:cubicBezTo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13" name="Freeform 314"/>
            <p:cNvSpPr>
              <a:spLocks/>
            </p:cNvSpPr>
            <p:nvPr/>
          </p:nvSpPr>
          <p:spPr bwMode="auto">
            <a:xfrm>
              <a:off x="4449" y="392"/>
              <a:ext cx="186" cy="227"/>
            </a:xfrm>
            <a:custGeom>
              <a:avLst/>
              <a:gdLst>
                <a:gd name="T0" fmla="*/ 477 w 149"/>
                <a:gd name="T1" fmla="*/ 1656 h 170"/>
                <a:gd name="T2" fmla="*/ 986 w 149"/>
                <a:gd name="T3" fmla="*/ 1756 h 170"/>
                <a:gd name="T4" fmla="*/ 1162 w 149"/>
                <a:gd name="T5" fmla="*/ 2026 h 170"/>
                <a:gd name="T6" fmla="*/ 1329 w 149"/>
                <a:gd name="T7" fmla="*/ 2165 h 170"/>
                <a:gd name="T8" fmla="*/ 1372 w 149"/>
                <a:gd name="T9" fmla="*/ 1656 h 170"/>
                <a:gd name="T10" fmla="*/ 1479 w 149"/>
                <a:gd name="T11" fmla="*/ 1088 h 170"/>
                <a:gd name="T12" fmla="*/ 1709 w 149"/>
                <a:gd name="T13" fmla="*/ 0 h 170"/>
                <a:gd name="T14" fmla="*/ 1097 w 149"/>
                <a:gd name="T15" fmla="*/ 1202 h 170"/>
                <a:gd name="T16" fmla="*/ 291 w 149"/>
                <a:gd name="T17" fmla="*/ 1600 h 170"/>
                <a:gd name="T18" fmla="*/ 62 w 149"/>
                <a:gd name="T19" fmla="*/ 2569 h 170"/>
                <a:gd name="T20" fmla="*/ 40 w 149"/>
                <a:gd name="T21" fmla="*/ 3279 h 170"/>
                <a:gd name="T22" fmla="*/ 40 w 149"/>
                <a:gd name="T23" fmla="*/ 4093 h 170"/>
                <a:gd name="T24" fmla="*/ 120 w 149"/>
                <a:gd name="T25" fmla="*/ 3293 h 170"/>
                <a:gd name="T26" fmla="*/ 150 w 149"/>
                <a:gd name="T27" fmla="*/ 2852 h 170"/>
                <a:gd name="T28" fmla="*/ 187 w 149"/>
                <a:gd name="T29" fmla="*/ 2211 h 1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9"/>
                <a:gd name="T46" fmla="*/ 0 h 170"/>
                <a:gd name="T47" fmla="*/ 149 w 149"/>
                <a:gd name="T48" fmla="*/ 170 h 17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9" h="170">
                  <a:moveTo>
                    <a:pt x="42" y="69"/>
                  </a:moveTo>
                  <a:cubicBezTo>
                    <a:pt x="57" y="66"/>
                    <a:pt x="72" y="67"/>
                    <a:pt x="86" y="73"/>
                  </a:cubicBezTo>
                  <a:cubicBezTo>
                    <a:pt x="92" y="76"/>
                    <a:pt x="97" y="79"/>
                    <a:pt x="102" y="84"/>
                  </a:cubicBezTo>
                  <a:cubicBezTo>
                    <a:pt x="106" y="88"/>
                    <a:pt x="110" y="96"/>
                    <a:pt x="115" y="90"/>
                  </a:cubicBezTo>
                  <a:cubicBezTo>
                    <a:pt x="117" y="87"/>
                    <a:pt x="118" y="74"/>
                    <a:pt x="120" y="69"/>
                  </a:cubicBezTo>
                  <a:cubicBezTo>
                    <a:pt x="123" y="61"/>
                    <a:pt x="126" y="54"/>
                    <a:pt x="129" y="46"/>
                  </a:cubicBezTo>
                  <a:cubicBezTo>
                    <a:pt x="135" y="31"/>
                    <a:pt x="146" y="16"/>
                    <a:pt x="149" y="0"/>
                  </a:cubicBezTo>
                  <a:cubicBezTo>
                    <a:pt x="131" y="21"/>
                    <a:pt x="127" y="45"/>
                    <a:pt x="95" y="50"/>
                  </a:cubicBezTo>
                  <a:cubicBezTo>
                    <a:pt x="72" y="54"/>
                    <a:pt x="46" y="51"/>
                    <a:pt x="26" y="66"/>
                  </a:cubicBezTo>
                  <a:cubicBezTo>
                    <a:pt x="14" y="75"/>
                    <a:pt x="8" y="91"/>
                    <a:pt x="6" y="106"/>
                  </a:cubicBezTo>
                  <a:cubicBezTo>
                    <a:pt x="4" y="116"/>
                    <a:pt x="5" y="126"/>
                    <a:pt x="4" y="136"/>
                  </a:cubicBezTo>
                  <a:cubicBezTo>
                    <a:pt x="3" y="146"/>
                    <a:pt x="0" y="162"/>
                    <a:pt x="4" y="170"/>
                  </a:cubicBezTo>
                  <a:cubicBezTo>
                    <a:pt x="9" y="159"/>
                    <a:pt x="9" y="149"/>
                    <a:pt x="11" y="137"/>
                  </a:cubicBezTo>
                  <a:cubicBezTo>
                    <a:pt x="12" y="131"/>
                    <a:pt x="13" y="124"/>
                    <a:pt x="14" y="118"/>
                  </a:cubicBezTo>
                  <a:cubicBezTo>
                    <a:pt x="16" y="109"/>
                    <a:pt x="15" y="100"/>
                    <a:pt x="17" y="92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14" name="Freeform 315"/>
            <p:cNvSpPr>
              <a:spLocks/>
            </p:cNvSpPr>
            <p:nvPr/>
          </p:nvSpPr>
          <p:spPr bwMode="auto">
            <a:xfrm>
              <a:off x="4200" y="429"/>
              <a:ext cx="773" cy="738"/>
            </a:xfrm>
            <a:custGeom>
              <a:avLst/>
              <a:gdLst>
                <a:gd name="T0" fmla="*/ 6873 w 618"/>
                <a:gd name="T1" fmla="*/ 6948 h 553"/>
                <a:gd name="T2" fmla="*/ 6304 w 618"/>
                <a:gd name="T3" fmla="*/ 4353 h 553"/>
                <a:gd name="T4" fmla="*/ 6030 w 618"/>
                <a:gd name="T5" fmla="*/ 3138 h 553"/>
                <a:gd name="T6" fmla="*/ 6015 w 618"/>
                <a:gd name="T7" fmla="*/ 3007 h 553"/>
                <a:gd name="T8" fmla="*/ 5924 w 618"/>
                <a:gd name="T9" fmla="*/ 3159 h 553"/>
                <a:gd name="T10" fmla="*/ 5924 w 618"/>
                <a:gd name="T11" fmla="*/ 3138 h 553"/>
                <a:gd name="T12" fmla="*/ 5924 w 618"/>
                <a:gd name="T13" fmla="*/ 3007 h 553"/>
                <a:gd name="T14" fmla="*/ 5265 w 618"/>
                <a:gd name="T15" fmla="*/ 845 h 553"/>
                <a:gd name="T16" fmla="*/ 3969 w 618"/>
                <a:gd name="T17" fmla="*/ 49 h 553"/>
                <a:gd name="T18" fmla="*/ 3955 w 618"/>
                <a:gd name="T19" fmla="*/ 49 h 553"/>
                <a:gd name="T20" fmla="*/ 3682 w 618"/>
                <a:gd name="T21" fmla="*/ 1649 h 553"/>
                <a:gd name="T22" fmla="*/ 3674 w 618"/>
                <a:gd name="T23" fmla="*/ 1599 h 553"/>
                <a:gd name="T24" fmla="*/ 3175 w 618"/>
                <a:gd name="T25" fmla="*/ 1016 h 553"/>
                <a:gd name="T26" fmla="*/ 2584 w 618"/>
                <a:gd name="T27" fmla="*/ 1198 h 553"/>
                <a:gd name="T28" fmla="*/ 2575 w 618"/>
                <a:gd name="T29" fmla="*/ 1236 h 553"/>
                <a:gd name="T30" fmla="*/ 2502 w 618"/>
                <a:gd name="T31" fmla="*/ 2315 h 553"/>
                <a:gd name="T32" fmla="*/ 2309 w 618"/>
                <a:gd name="T33" fmla="*/ 3699 h 553"/>
                <a:gd name="T34" fmla="*/ 1437 w 618"/>
                <a:gd name="T35" fmla="*/ 2416 h 553"/>
                <a:gd name="T36" fmla="*/ 1433 w 618"/>
                <a:gd name="T37" fmla="*/ 2378 h 553"/>
                <a:gd name="T38" fmla="*/ 857 w 618"/>
                <a:gd name="T39" fmla="*/ 1870 h 553"/>
                <a:gd name="T40" fmla="*/ 685 w 618"/>
                <a:gd name="T41" fmla="*/ 1955 h 553"/>
                <a:gd name="T42" fmla="*/ 31 w 618"/>
                <a:gd name="T43" fmla="*/ 3007 h 553"/>
                <a:gd name="T44" fmla="*/ 31 w 618"/>
                <a:gd name="T45" fmla="*/ 3039 h 553"/>
                <a:gd name="T46" fmla="*/ 809 w 618"/>
                <a:gd name="T47" fmla="*/ 6709 h 553"/>
                <a:gd name="T48" fmla="*/ 997 w 618"/>
                <a:gd name="T49" fmla="*/ 8070 h 553"/>
                <a:gd name="T50" fmla="*/ 3919 w 618"/>
                <a:gd name="T51" fmla="*/ 12363 h 553"/>
                <a:gd name="T52" fmla="*/ 6264 w 618"/>
                <a:gd name="T53" fmla="*/ 11916 h 553"/>
                <a:gd name="T54" fmla="*/ 6275 w 618"/>
                <a:gd name="T55" fmla="*/ 11916 h 553"/>
                <a:gd name="T56" fmla="*/ 6278 w 618"/>
                <a:gd name="T57" fmla="*/ 11881 h 553"/>
                <a:gd name="T58" fmla="*/ 6873 w 618"/>
                <a:gd name="T59" fmla="*/ 6948 h 5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18"/>
                <a:gd name="T91" fmla="*/ 0 h 553"/>
                <a:gd name="T92" fmla="*/ 618 w 618"/>
                <a:gd name="T93" fmla="*/ 553 h 5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18" h="553">
                  <a:moveTo>
                    <a:pt x="586" y="291"/>
                  </a:moveTo>
                  <a:cubicBezTo>
                    <a:pt x="569" y="244"/>
                    <a:pt x="551" y="211"/>
                    <a:pt x="537" y="182"/>
                  </a:cubicBezTo>
                  <a:cubicBezTo>
                    <a:pt x="514" y="131"/>
                    <a:pt x="514" y="131"/>
                    <a:pt x="514" y="131"/>
                  </a:cubicBezTo>
                  <a:cubicBezTo>
                    <a:pt x="513" y="126"/>
                    <a:pt x="513" y="126"/>
                    <a:pt x="513" y="126"/>
                  </a:cubicBezTo>
                  <a:cubicBezTo>
                    <a:pt x="510" y="128"/>
                    <a:pt x="508" y="130"/>
                    <a:pt x="505" y="132"/>
                  </a:cubicBezTo>
                  <a:cubicBezTo>
                    <a:pt x="505" y="132"/>
                    <a:pt x="505" y="131"/>
                    <a:pt x="505" y="131"/>
                  </a:cubicBezTo>
                  <a:cubicBezTo>
                    <a:pt x="505" y="126"/>
                    <a:pt x="505" y="126"/>
                    <a:pt x="505" y="126"/>
                  </a:cubicBezTo>
                  <a:cubicBezTo>
                    <a:pt x="511" y="97"/>
                    <a:pt x="487" y="64"/>
                    <a:pt x="449" y="35"/>
                  </a:cubicBezTo>
                  <a:cubicBezTo>
                    <a:pt x="400" y="1"/>
                    <a:pt x="353" y="0"/>
                    <a:pt x="338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27" y="20"/>
                    <a:pt x="314" y="69"/>
                    <a:pt x="314" y="69"/>
                  </a:cubicBezTo>
                  <a:cubicBezTo>
                    <a:pt x="314" y="68"/>
                    <a:pt x="313" y="67"/>
                    <a:pt x="313" y="67"/>
                  </a:cubicBezTo>
                  <a:cubicBezTo>
                    <a:pt x="304" y="55"/>
                    <a:pt x="289" y="46"/>
                    <a:pt x="271" y="43"/>
                  </a:cubicBezTo>
                  <a:cubicBezTo>
                    <a:pt x="252" y="39"/>
                    <a:pt x="234" y="42"/>
                    <a:pt x="221" y="50"/>
                  </a:cubicBezTo>
                  <a:cubicBezTo>
                    <a:pt x="220" y="51"/>
                    <a:pt x="219" y="51"/>
                    <a:pt x="219" y="52"/>
                  </a:cubicBezTo>
                  <a:cubicBezTo>
                    <a:pt x="215" y="58"/>
                    <a:pt x="216" y="73"/>
                    <a:pt x="213" y="97"/>
                  </a:cubicBezTo>
                  <a:cubicBezTo>
                    <a:pt x="210" y="116"/>
                    <a:pt x="212" y="147"/>
                    <a:pt x="197" y="155"/>
                  </a:cubicBezTo>
                  <a:cubicBezTo>
                    <a:pt x="184" y="162"/>
                    <a:pt x="142" y="130"/>
                    <a:pt x="123" y="101"/>
                  </a:cubicBezTo>
                  <a:cubicBezTo>
                    <a:pt x="123" y="100"/>
                    <a:pt x="122" y="100"/>
                    <a:pt x="122" y="100"/>
                  </a:cubicBezTo>
                  <a:cubicBezTo>
                    <a:pt x="103" y="80"/>
                    <a:pt x="91" y="76"/>
                    <a:pt x="73" y="78"/>
                  </a:cubicBezTo>
                  <a:cubicBezTo>
                    <a:pt x="69" y="79"/>
                    <a:pt x="63" y="80"/>
                    <a:pt x="58" y="82"/>
                  </a:cubicBezTo>
                  <a:cubicBezTo>
                    <a:pt x="25" y="90"/>
                    <a:pt x="7" y="105"/>
                    <a:pt x="2" y="126"/>
                  </a:cubicBezTo>
                  <a:cubicBezTo>
                    <a:pt x="2" y="126"/>
                    <a:pt x="2" y="127"/>
                    <a:pt x="2" y="127"/>
                  </a:cubicBezTo>
                  <a:cubicBezTo>
                    <a:pt x="0" y="167"/>
                    <a:pt x="32" y="258"/>
                    <a:pt x="69" y="281"/>
                  </a:cubicBezTo>
                  <a:cubicBezTo>
                    <a:pt x="102" y="301"/>
                    <a:pt x="71" y="309"/>
                    <a:pt x="85" y="337"/>
                  </a:cubicBezTo>
                  <a:cubicBezTo>
                    <a:pt x="104" y="372"/>
                    <a:pt x="189" y="481"/>
                    <a:pt x="334" y="517"/>
                  </a:cubicBezTo>
                  <a:cubicBezTo>
                    <a:pt x="481" y="553"/>
                    <a:pt x="510" y="511"/>
                    <a:pt x="534" y="498"/>
                  </a:cubicBezTo>
                  <a:cubicBezTo>
                    <a:pt x="535" y="498"/>
                    <a:pt x="535" y="498"/>
                    <a:pt x="535" y="498"/>
                  </a:cubicBezTo>
                  <a:cubicBezTo>
                    <a:pt x="535" y="498"/>
                    <a:pt x="535" y="498"/>
                    <a:pt x="536" y="497"/>
                  </a:cubicBezTo>
                  <a:cubicBezTo>
                    <a:pt x="595" y="452"/>
                    <a:pt x="618" y="382"/>
                    <a:pt x="586" y="291"/>
                  </a:cubicBezTo>
                  <a:close/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15" name="Freeform 316"/>
            <p:cNvSpPr>
              <a:spLocks/>
            </p:cNvSpPr>
            <p:nvPr/>
          </p:nvSpPr>
          <p:spPr bwMode="auto">
            <a:xfrm>
              <a:off x="4862" y="671"/>
              <a:ext cx="101" cy="410"/>
            </a:xfrm>
            <a:custGeom>
              <a:avLst/>
              <a:gdLst>
                <a:gd name="T0" fmla="*/ 0 w 81"/>
                <a:gd name="T1" fmla="*/ 65 h 308"/>
                <a:gd name="T2" fmla="*/ 471 w 81"/>
                <a:gd name="T3" fmla="*/ 2131 h 308"/>
                <a:gd name="T4" fmla="*/ 550 w 81"/>
                <a:gd name="T5" fmla="*/ 2622 h 308"/>
                <a:gd name="T6" fmla="*/ 147 w 81"/>
                <a:gd name="T7" fmla="*/ 7083 h 308"/>
                <a:gd name="T8" fmla="*/ 187 w 81"/>
                <a:gd name="T9" fmla="*/ 7171 h 308"/>
                <a:gd name="T10" fmla="*/ 596 w 81"/>
                <a:gd name="T11" fmla="*/ 2588 h 308"/>
                <a:gd name="T12" fmla="*/ 517 w 81"/>
                <a:gd name="T13" fmla="*/ 2103 h 308"/>
                <a:gd name="T14" fmla="*/ 32 w 81"/>
                <a:gd name="T15" fmla="*/ 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308"/>
                <a:gd name="T26" fmla="*/ 81 w 81"/>
                <a:gd name="T27" fmla="*/ 308 h 3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308">
                  <a:moveTo>
                    <a:pt x="0" y="3"/>
                  </a:moveTo>
                  <a:cubicBezTo>
                    <a:pt x="11" y="28"/>
                    <a:pt x="28" y="55"/>
                    <a:pt x="41" y="92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75" y="188"/>
                    <a:pt x="63" y="253"/>
                    <a:pt x="13" y="304"/>
                  </a:cubicBezTo>
                  <a:cubicBezTo>
                    <a:pt x="17" y="308"/>
                    <a:pt x="17" y="308"/>
                    <a:pt x="17" y="308"/>
                  </a:cubicBezTo>
                  <a:cubicBezTo>
                    <a:pt x="68" y="255"/>
                    <a:pt x="81" y="188"/>
                    <a:pt x="53" y="111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33" y="53"/>
                    <a:pt x="15" y="25"/>
                    <a:pt x="3" y="0"/>
                  </a:cubicBezTo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16" name="Freeform 317"/>
            <p:cNvSpPr>
              <a:spLocks/>
            </p:cNvSpPr>
            <p:nvPr/>
          </p:nvSpPr>
          <p:spPr bwMode="auto">
            <a:xfrm>
              <a:off x="4166" y="148"/>
              <a:ext cx="160" cy="347"/>
            </a:xfrm>
            <a:custGeom>
              <a:avLst/>
              <a:gdLst>
                <a:gd name="T0" fmla="*/ 50 w 128"/>
                <a:gd name="T1" fmla="*/ 6222 h 260"/>
                <a:gd name="T2" fmla="*/ 366 w 128"/>
                <a:gd name="T3" fmla="*/ 5383 h 260"/>
                <a:gd name="T4" fmla="*/ 783 w 128"/>
                <a:gd name="T5" fmla="*/ 4938 h 260"/>
                <a:gd name="T6" fmla="*/ 920 w 128"/>
                <a:gd name="T7" fmla="*/ 4911 h 260"/>
                <a:gd name="T8" fmla="*/ 1258 w 128"/>
                <a:gd name="T9" fmla="*/ 5089 h 260"/>
                <a:gd name="T10" fmla="*/ 1311 w 128"/>
                <a:gd name="T11" fmla="*/ 5152 h 260"/>
                <a:gd name="T12" fmla="*/ 1316 w 128"/>
                <a:gd name="T13" fmla="*/ 5213 h 260"/>
                <a:gd name="T14" fmla="*/ 1355 w 128"/>
                <a:gd name="T15" fmla="*/ 5265 h 260"/>
                <a:gd name="T16" fmla="*/ 1379 w 128"/>
                <a:gd name="T17" fmla="*/ 5301 h 260"/>
                <a:gd name="T18" fmla="*/ 1406 w 128"/>
                <a:gd name="T19" fmla="*/ 5365 h 260"/>
                <a:gd name="T20" fmla="*/ 1408 w 128"/>
                <a:gd name="T21" fmla="*/ 5415 h 260"/>
                <a:gd name="T22" fmla="*/ 1455 w 128"/>
                <a:gd name="T23" fmla="*/ 5505 h 260"/>
                <a:gd name="T24" fmla="*/ 1486 w 128"/>
                <a:gd name="T25" fmla="*/ 5415 h 260"/>
                <a:gd name="T26" fmla="*/ 1369 w 128"/>
                <a:gd name="T27" fmla="*/ 809 h 260"/>
                <a:gd name="T28" fmla="*/ 1355 w 128"/>
                <a:gd name="T29" fmla="*/ 49 h 260"/>
                <a:gd name="T30" fmla="*/ 706 w 128"/>
                <a:gd name="T31" fmla="*/ 334 h 260"/>
                <a:gd name="T32" fmla="*/ 33 w 128"/>
                <a:gd name="T33" fmla="*/ 0 h 260"/>
                <a:gd name="T34" fmla="*/ 33 w 128"/>
                <a:gd name="T35" fmla="*/ 65 h 260"/>
                <a:gd name="T36" fmla="*/ 1 w 128"/>
                <a:gd name="T37" fmla="*/ 730 h 260"/>
                <a:gd name="T38" fmla="*/ 1 w 128"/>
                <a:gd name="T39" fmla="*/ 3736 h 260"/>
                <a:gd name="T40" fmla="*/ 50 w 128"/>
                <a:gd name="T41" fmla="*/ 6222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8"/>
                <a:gd name="T64" fmla="*/ 0 h 260"/>
                <a:gd name="T65" fmla="*/ 128 w 128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8" h="260">
                  <a:moveTo>
                    <a:pt x="5" y="260"/>
                  </a:moveTo>
                  <a:cubicBezTo>
                    <a:pt x="14" y="241"/>
                    <a:pt x="24" y="233"/>
                    <a:pt x="32" y="225"/>
                  </a:cubicBezTo>
                  <a:cubicBezTo>
                    <a:pt x="42" y="215"/>
                    <a:pt x="55" y="207"/>
                    <a:pt x="68" y="207"/>
                  </a:cubicBezTo>
                  <a:cubicBezTo>
                    <a:pt x="80" y="206"/>
                    <a:pt x="71" y="203"/>
                    <a:pt x="79" y="205"/>
                  </a:cubicBezTo>
                  <a:cubicBezTo>
                    <a:pt x="87" y="207"/>
                    <a:pt x="100" y="208"/>
                    <a:pt x="108" y="213"/>
                  </a:cubicBezTo>
                  <a:cubicBezTo>
                    <a:pt x="110" y="214"/>
                    <a:pt x="111" y="215"/>
                    <a:pt x="113" y="216"/>
                  </a:cubicBezTo>
                  <a:cubicBezTo>
                    <a:pt x="113" y="217"/>
                    <a:pt x="114" y="217"/>
                    <a:pt x="114" y="218"/>
                  </a:cubicBezTo>
                  <a:cubicBezTo>
                    <a:pt x="115" y="218"/>
                    <a:pt x="116" y="219"/>
                    <a:pt x="117" y="220"/>
                  </a:cubicBezTo>
                  <a:cubicBezTo>
                    <a:pt x="118" y="221"/>
                    <a:pt x="118" y="221"/>
                    <a:pt x="119" y="222"/>
                  </a:cubicBezTo>
                  <a:cubicBezTo>
                    <a:pt x="119" y="223"/>
                    <a:pt x="120" y="224"/>
                    <a:pt x="121" y="224"/>
                  </a:cubicBezTo>
                  <a:cubicBezTo>
                    <a:pt x="122" y="225"/>
                    <a:pt x="122" y="225"/>
                    <a:pt x="122" y="226"/>
                  </a:cubicBezTo>
                  <a:cubicBezTo>
                    <a:pt x="124" y="227"/>
                    <a:pt x="125" y="229"/>
                    <a:pt x="126" y="230"/>
                  </a:cubicBezTo>
                  <a:cubicBezTo>
                    <a:pt x="128" y="226"/>
                    <a:pt x="128" y="226"/>
                    <a:pt x="128" y="226"/>
                  </a:cubicBezTo>
                  <a:cubicBezTo>
                    <a:pt x="123" y="210"/>
                    <a:pt x="119" y="100"/>
                    <a:pt x="118" y="34"/>
                  </a:cubicBezTo>
                  <a:cubicBezTo>
                    <a:pt x="118" y="14"/>
                    <a:pt x="117" y="10"/>
                    <a:pt x="117" y="2"/>
                  </a:cubicBezTo>
                  <a:cubicBezTo>
                    <a:pt x="113" y="9"/>
                    <a:pt x="89" y="14"/>
                    <a:pt x="61" y="14"/>
                  </a:cubicBezTo>
                  <a:cubicBezTo>
                    <a:pt x="29" y="14"/>
                    <a:pt x="3" y="8"/>
                    <a:pt x="3" y="0"/>
                  </a:cubicBezTo>
                  <a:cubicBezTo>
                    <a:pt x="3" y="0"/>
                    <a:pt x="3" y="2"/>
                    <a:pt x="3" y="3"/>
                  </a:cubicBezTo>
                  <a:cubicBezTo>
                    <a:pt x="2" y="13"/>
                    <a:pt x="1" y="14"/>
                    <a:pt x="1" y="31"/>
                  </a:cubicBezTo>
                  <a:cubicBezTo>
                    <a:pt x="0" y="68"/>
                    <a:pt x="0" y="116"/>
                    <a:pt x="1" y="156"/>
                  </a:cubicBezTo>
                  <a:cubicBezTo>
                    <a:pt x="2" y="186"/>
                    <a:pt x="4" y="230"/>
                    <a:pt x="5" y="260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17" name="Freeform 318"/>
            <p:cNvSpPr>
              <a:spLocks/>
            </p:cNvSpPr>
            <p:nvPr/>
          </p:nvSpPr>
          <p:spPr bwMode="auto">
            <a:xfrm>
              <a:off x="4592" y="1193"/>
              <a:ext cx="156" cy="62"/>
            </a:xfrm>
            <a:custGeom>
              <a:avLst/>
              <a:gdLst>
                <a:gd name="T0" fmla="*/ 453 w 125"/>
                <a:gd name="T1" fmla="*/ 240 h 46"/>
                <a:gd name="T2" fmla="*/ 0 w 125"/>
                <a:gd name="T3" fmla="*/ 0 h 46"/>
                <a:gd name="T4" fmla="*/ 0 w 125"/>
                <a:gd name="T5" fmla="*/ 790 h 46"/>
                <a:gd name="T6" fmla="*/ 1 w 125"/>
                <a:gd name="T7" fmla="*/ 930 h 46"/>
                <a:gd name="T8" fmla="*/ 705 w 125"/>
                <a:gd name="T9" fmla="*/ 1227 h 46"/>
                <a:gd name="T10" fmla="*/ 1415 w 125"/>
                <a:gd name="T11" fmla="*/ 970 h 46"/>
                <a:gd name="T12" fmla="*/ 1428 w 125"/>
                <a:gd name="T13" fmla="*/ 879 h 46"/>
                <a:gd name="T14" fmla="*/ 1428 w 125"/>
                <a:gd name="T15" fmla="*/ 554 h 46"/>
                <a:gd name="T16" fmla="*/ 453 w 125"/>
                <a:gd name="T17" fmla="*/ 24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7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1" y="35"/>
                  </a:cubicBezTo>
                  <a:cubicBezTo>
                    <a:pt x="6" y="41"/>
                    <a:pt x="32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0"/>
                    <a:pt x="73" y="17"/>
                    <a:pt x="40" y="9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18" name="Freeform 319"/>
            <p:cNvSpPr>
              <a:spLocks/>
            </p:cNvSpPr>
            <p:nvPr/>
          </p:nvSpPr>
          <p:spPr bwMode="auto">
            <a:xfrm>
              <a:off x="4225" y="160"/>
              <a:ext cx="40" cy="1"/>
            </a:xfrm>
            <a:custGeom>
              <a:avLst/>
              <a:gdLst>
                <a:gd name="T0" fmla="*/ 0 w 32"/>
                <a:gd name="T1" fmla="*/ 0 h 1"/>
                <a:gd name="T2" fmla="*/ 366 w 32"/>
                <a:gd name="T3" fmla="*/ 0 h 1"/>
                <a:gd name="T4" fmla="*/ 0 60000 65536"/>
                <a:gd name="T5" fmla="*/ 0 60000 65536"/>
                <a:gd name="T6" fmla="*/ 0 w 32"/>
                <a:gd name="T7" fmla="*/ 0 h 1"/>
                <a:gd name="T8" fmla="*/ 32 w 3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1">
                  <a:moveTo>
                    <a:pt x="0" y="0"/>
                  </a:moveTo>
                  <a:cubicBezTo>
                    <a:pt x="5" y="1"/>
                    <a:pt x="26" y="1"/>
                    <a:pt x="32" y="0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19" name="Freeform 320"/>
            <p:cNvSpPr>
              <a:spLocks/>
            </p:cNvSpPr>
            <p:nvPr/>
          </p:nvSpPr>
          <p:spPr bwMode="auto">
            <a:xfrm>
              <a:off x="4220" y="501"/>
              <a:ext cx="482" cy="584"/>
            </a:xfrm>
            <a:custGeom>
              <a:avLst/>
              <a:gdLst>
                <a:gd name="T0" fmla="*/ 3304 w 385"/>
                <a:gd name="T1" fmla="*/ 3639 h 438"/>
                <a:gd name="T2" fmla="*/ 3482 w 385"/>
                <a:gd name="T3" fmla="*/ 5904 h 438"/>
                <a:gd name="T4" fmla="*/ 3902 w 385"/>
                <a:gd name="T5" fmla="*/ 7792 h 438"/>
                <a:gd name="T6" fmla="*/ 4232 w 385"/>
                <a:gd name="T7" fmla="*/ 8951 h 438"/>
                <a:gd name="T8" fmla="*/ 4503 w 385"/>
                <a:gd name="T9" fmla="*/ 9708 h 438"/>
                <a:gd name="T10" fmla="*/ 4322 w 385"/>
                <a:gd name="T11" fmla="*/ 10181 h 438"/>
                <a:gd name="T12" fmla="*/ 3790 w 385"/>
                <a:gd name="T13" fmla="*/ 9793 h 438"/>
                <a:gd name="T14" fmla="*/ 3601 w 385"/>
                <a:gd name="T15" fmla="*/ 9388 h 438"/>
                <a:gd name="T16" fmla="*/ 3276 w 385"/>
                <a:gd name="T17" fmla="*/ 9579 h 438"/>
                <a:gd name="T18" fmla="*/ 3066 w 385"/>
                <a:gd name="T19" fmla="*/ 9104 h 438"/>
                <a:gd name="T20" fmla="*/ 2700 w 385"/>
                <a:gd name="T21" fmla="*/ 8863 h 438"/>
                <a:gd name="T22" fmla="*/ 2488 w 385"/>
                <a:gd name="T23" fmla="*/ 8087 h 438"/>
                <a:gd name="T24" fmla="*/ 2165 w 385"/>
                <a:gd name="T25" fmla="*/ 7737 h 438"/>
                <a:gd name="T26" fmla="*/ 1942 w 385"/>
                <a:gd name="T27" fmla="*/ 7601 h 438"/>
                <a:gd name="T28" fmla="*/ 1646 w 385"/>
                <a:gd name="T29" fmla="*/ 7081 h 438"/>
                <a:gd name="T30" fmla="*/ 1450 w 385"/>
                <a:gd name="T31" fmla="*/ 6748 h 438"/>
                <a:gd name="T32" fmla="*/ 1239 w 385"/>
                <a:gd name="T33" fmla="*/ 6031 h 438"/>
                <a:gd name="T34" fmla="*/ 1080 w 385"/>
                <a:gd name="T35" fmla="*/ 5424 h 438"/>
                <a:gd name="T36" fmla="*/ 1012 w 385"/>
                <a:gd name="T37" fmla="*/ 4757 h 438"/>
                <a:gd name="T38" fmla="*/ 1207 w 385"/>
                <a:gd name="T39" fmla="*/ 4636 h 438"/>
                <a:gd name="T40" fmla="*/ 454 w 385"/>
                <a:gd name="T41" fmla="*/ 4197 h 438"/>
                <a:gd name="T42" fmla="*/ 232 w 385"/>
                <a:gd name="T43" fmla="*/ 3392 h 438"/>
                <a:gd name="T44" fmla="*/ 95 w 385"/>
                <a:gd name="T45" fmla="*/ 2785 h 438"/>
                <a:gd name="T46" fmla="*/ 39 w 385"/>
                <a:gd name="T47" fmla="*/ 2121 h 438"/>
                <a:gd name="T48" fmla="*/ 195 w 385"/>
                <a:gd name="T49" fmla="*/ 1231 h 438"/>
                <a:gd name="T50" fmla="*/ 761 w 385"/>
                <a:gd name="T51" fmla="*/ 1012 h 438"/>
                <a:gd name="T52" fmla="*/ 1381 w 385"/>
                <a:gd name="T53" fmla="*/ 2127 h 438"/>
                <a:gd name="T54" fmla="*/ 1587 w 385"/>
                <a:gd name="T55" fmla="*/ 2676 h 438"/>
                <a:gd name="T56" fmla="*/ 1884 w 385"/>
                <a:gd name="T57" fmla="*/ 4161 h 438"/>
                <a:gd name="T58" fmla="*/ 2029 w 385"/>
                <a:gd name="T59" fmla="*/ 3604 h 438"/>
                <a:gd name="T60" fmla="*/ 2148 w 385"/>
                <a:gd name="T61" fmla="*/ 3121 h 438"/>
                <a:gd name="T62" fmla="*/ 2304 w 385"/>
                <a:gd name="T63" fmla="*/ 2645 h 438"/>
                <a:gd name="T64" fmla="*/ 2376 w 385"/>
                <a:gd name="T65" fmla="*/ 2153 h 438"/>
                <a:gd name="T66" fmla="*/ 2464 w 385"/>
                <a:gd name="T67" fmla="*/ 1615 h 438"/>
                <a:gd name="T68" fmla="*/ 2500 w 385"/>
                <a:gd name="T69" fmla="*/ 1231 h 438"/>
                <a:gd name="T70" fmla="*/ 2546 w 385"/>
                <a:gd name="T71" fmla="*/ 155 h 438"/>
                <a:gd name="T72" fmla="*/ 3334 w 385"/>
                <a:gd name="T73" fmla="*/ 443 h 438"/>
                <a:gd name="T74" fmla="*/ 3323 w 385"/>
                <a:gd name="T75" fmla="*/ 1287 h 438"/>
                <a:gd name="T76" fmla="*/ 3276 w 385"/>
                <a:gd name="T77" fmla="*/ 1799 h 438"/>
                <a:gd name="T78" fmla="*/ 3296 w 385"/>
                <a:gd name="T79" fmla="*/ 2075 h 43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85"/>
                <a:gd name="T121" fmla="*/ 0 h 438"/>
                <a:gd name="T122" fmla="*/ 385 w 385"/>
                <a:gd name="T123" fmla="*/ 438 h 43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85" h="438">
                  <a:moveTo>
                    <a:pt x="278" y="88"/>
                  </a:moveTo>
                  <a:cubicBezTo>
                    <a:pt x="279" y="104"/>
                    <a:pt x="273" y="140"/>
                    <a:pt x="279" y="154"/>
                  </a:cubicBezTo>
                  <a:cubicBezTo>
                    <a:pt x="285" y="169"/>
                    <a:pt x="285" y="178"/>
                    <a:pt x="288" y="190"/>
                  </a:cubicBezTo>
                  <a:cubicBezTo>
                    <a:pt x="291" y="202"/>
                    <a:pt x="288" y="234"/>
                    <a:pt x="294" y="249"/>
                  </a:cubicBezTo>
                  <a:cubicBezTo>
                    <a:pt x="301" y="263"/>
                    <a:pt x="303" y="271"/>
                    <a:pt x="307" y="279"/>
                  </a:cubicBezTo>
                  <a:cubicBezTo>
                    <a:pt x="311" y="287"/>
                    <a:pt x="319" y="317"/>
                    <a:pt x="330" y="329"/>
                  </a:cubicBezTo>
                  <a:cubicBezTo>
                    <a:pt x="340" y="342"/>
                    <a:pt x="340" y="352"/>
                    <a:pt x="347" y="358"/>
                  </a:cubicBezTo>
                  <a:cubicBezTo>
                    <a:pt x="355" y="365"/>
                    <a:pt x="351" y="372"/>
                    <a:pt x="357" y="378"/>
                  </a:cubicBezTo>
                  <a:cubicBezTo>
                    <a:pt x="362" y="384"/>
                    <a:pt x="365" y="385"/>
                    <a:pt x="369" y="389"/>
                  </a:cubicBezTo>
                  <a:cubicBezTo>
                    <a:pt x="373" y="394"/>
                    <a:pt x="383" y="403"/>
                    <a:pt x="380" y="410"/>
                  </a:cubicBezTo>
                  <a:cubicBezTo>
                    <a:pt x="376" y="416"/>
                    <a:pt x="385" y="434"/>
                    <a:pt x="380" y="436"/>
                  </a:cubicBezTo>
                  <a:cubicBezTo>
                    <a:pt x="374" y="438"/>
                    <a:pt x="375" y="433"/>
                    <a:pt x="365" y="430"/>
                  </a:cubicBezTo>
                  <a:cubicBezTo>
                    <a:pt x="355" y="427"/>
                    <a:pt x="344" y="421"/>
                    <a:pt x="339" y="423"/>
                  </a:cubicBezTo>
                  <a:cubicBezTo>
                    <a:pt x="334" y="425"/>
                    <a:pt x="319" y="419"/>
                    <a:pt x="320" y="413"/>
                  </a:cubicBezTo>
                  <a:cubicBezTo>
                    <a:pt x="321" y="406"/>
                    <a:pt x="316" y="403"/>
                    <a:pt x="316" y="403"/>
                  </a:cubicBezTo>
                  <a:cubicBezTo>
                    <a:pt x="316" y="403"/>
                    <a:pt x="307" y="397"/>
                    <a:pt x="304" y="397"/>
                  </a:cubicBezTo>
                  <a:cubicBezTo>
                    <a:pt x="301" y="397"/>
                    <a:pt x="296" y="394"/>
                    <a:pt x="290" y="396"/>
                  </a:cubicBezTo>
                  <a:cubicBezTo>
                    <a:pt x="284" y="398"/>
                    <a:pt x="280" y="405"/>
                    <a:pt x="277" y="404"/>
                  </a:cubicBezTo>
                  <a:cubicBezTo>
                    <a:pt x="274" y="403"/>
                    <a:pt x="269" y="402"/>
                    <a:pt x="266" y="398"/>
                  </a:cubicBezTo>
                  <a:cubicBezTo>
                    <a:pt x="263" y="394"/>
                    <a:pt x="266" y="390"/>
                    <a:pt x="259" y="385"/>
                  </a:cubicBezTo>
                  <a:cubicBezTo>
                    <a:pt x="252" y="381"/>
                    <a:pt x="259" y="373"/>
                    <a:pt x="248" y="375"/>
                  </a:cubicBezTo>
                  <a:cubicBezTo>
                    <a:pt x="236" y="377"/>
                    <a:pt x="237" y="384"/>
                    <a:pt x="228" y="374"/>
                  </a:cubicBezTo>
                  <a:cubicBezTo>
                    <a:pt x="219" y="364"/>
                    <a:pt x="219" y="357"/>
                    <a:pt x="215" y="355"/>
                  </a:cubicBezTo>
                  <a:cubicBezTo>
                    <a:pt x="212" y="352"/>
                    <a:pt x="215" y="345"/>
                    <a:pt x="210" y="341"/>
                  </a:cubicBezTo>
                  <a:cubicBezTo>
                    <a:pt x="205" y="337"/>
                    <a:pt x="205" y="329"/>
                    <a:pt x="199" y="329"/>
                  </a:cubicBezTo>
                  <a:cubicBezTo>
                    <a:pt x="193" y="329"/>
                    <a:pt x="183" y="327"/>
                    <a:pt x="183" y="327"/>
                  </a:cubicBezTo>
                  <a:cubicBezTo>
                    <a:pt x="183" y="327"/>
                    <a:pt x="184" y="328"/>
                    <a:pt x="174" y="324"/>
                  </a:cubicBezTo>
                  <a:cubicBezTo>
                    <a:pt x="164" y="321"/>
                    <a:pt x="169" y="332"/>
                    <a:pt x="164" y="321"/>
                  </a:cubicBezTo>
                  <a:cubicBezTo>
                    <a:pt x="158" y="309"/>
                    <a:pt x="161" y="298"/>
                    <a:pt x="153" y="298"/>
                  </a:cubicBezTo>
                  <a:cubicBezTo>
                    <a:pt x="145" y="298"/>
                    <a:pt x="138" y="299"/>
                    <a:pt x="138" y="299"/>
                  </a:cubicBezTo>
                  <a:cubicBezTo>
                    <a:pt x="126" y="294"/>
                    <a:pt x="126" y="294"/>
                    <a:pt x="126" y="294"/>
                  </a:cubicBezTo>
                  <a:cubicBezTo>
                    <a:pt x="126" y="294"/>
                    <a:pt x="125" y="290"/>
                    <a:pt x="122" y="285"/>
                  </a:cubicBezTo>
                  <a:cubicBezTo>
                    <a:pt x="119" y="280"/>
                    <a:pt x="123" y="278"/>
                    <a:pt x="118" y="270"/>
                  </a:cubicBezTo>
                  <a:cubicBezTo>
                    <a:pt x="113" y="263"/>
                    <a:pt x="113" y="260"/>
                    <a:pt x="105" y="255"/>
                  </a:cubicBezTo>
                  <a:cubicBezTo>
                    <a:pt x="98" y="250"/>
                    <a:pt x="99" y="243"/>
                    <a:pt x="96" y="240"/>
                  </a:cubicBezTo>
                  <a:cubicBezTo>
                    <a:pt x="93" y="237"/>
                    <a:pt x="94" y="233"/>
                    <a:pt x="91" y="229"/>
                  </a:cubicBezTo>
                  <a:cubicBezTo>
                    <a:pt x="89" y="226"/>
                    <a:pt x="77" y="217"/>
                    <a:pt x="74" y="210"/>
                  </a:cubicBezTo>
                  <a:cubicBezTo>
                    <a:pt x="72" y="204"/>
                    <a:pt x="78" y="200"/>
                    <a:pt x="85" y="201"/>
                  </a:cubicBezTo>
                  <a:cubicBezTo>
                    <a:pt x="109" y="202"/>
                    <a:pt x="130" y="220"/>
                    <a:pt x="149" y="229"/>
                  </a:cubicBezTo>
                  <a:cubicBezTo>
                    <a:pt x="149" y="229"/>
                    <a:pt x="133" y="213"/>
                    <a:pt x="102" y="196"/>
                  </a:cubicBezTo>
                  <a:cubicBezTo>
                    <a:pt x="67" y="177"/>
                    <a:pt x="55" y="191"/>
                    <a:pt x="50" y="189"/>
                  </a:cubicBezTo>
                  <a:cubicBezTo>
                    <a:pt x="45" y="187"/>
                    <a:pt x="44" y="185"/>
                    <a:pt x="38" y="177"/>
                  </a:cubicBezTo>
                  <a:cubicBezTo>
                    <a:pt x="31" y="169"/>
                    <a:pt x="26" y="161"/>
                    <a:pt x="22" y="154"/>
                  </a:cubicBezTo>
                  <a:cubicBezTo>
                    <a:pt x="18" y="147"/>
                    <a:pt x="21" y="149"/>
                    <a:pt x="19" y="143"/>
                  </a:cubicBezTo>
                  <a:cubicBezTo>
                    <a:pt x="17" y="137"/>
                    <a:pt x="18" y="137"/>
                    <a:pt x="14" y="132"/>
                  </a:cubicBezTo>
                  <a:cubicBezTo>
                    <a:pt x="10" y="126"/>
                    <a:pt x="8" y="126"/>
                    <a:pt x="8" y="118"/>
                  </a:cubicBezTo>
                  <a:cubicBezTo>
                    <a:pt x="8" y="110"/>
                    <a:pt x="11" y="112"/>
                    <a:pt x="5" y="106"/>
                  </a:cubicBezTo>
                  <a:cubicBezTo>
                    <a:pt x="0" y="99"/>
                    <a:pt x="3" y="95"/>
                    <a:pt x="3" y="89"/>
                  </a:cubicBezTo>
                  <a:cubicBezTo>
                    <a:pt x="3" y="83"/>
                    <a:pt x="2" y="80"/>
                    <a:pt x="1" y="73"/>
                  </a:cubicBezTo>
                  <a:cubicBezTo>
                    <a:pt x="5" y="63"/>
                    <a:pt x="8" y="58"/>
                    <a:pt x="17" y="52"/>
                  </a:cubicBezTo>
                  <a:cubicBezTo>
                    <a:pt x="24" y="49"/>
                    <a:pt x="40" y="45"/>
                    <a:pt x="48" y="44"/>
                  </a:cubicBezTo>
                  <a:cubicBezTo>
                    <a:pt x="58" y="42"/>
                    <a:pt x="58" y="42"/>
                    <a:pt x="65" y="43"/>
                  </a:cubicBezTo>
                  <a:cubicBezTo>
                    <a:pt x="72" y="45"/>
                    <a:pt x="78" y="43"/>
                    <a:pt x="83" y="45"/>
                  </a:cubicBezTo>
                  <a:cubicBezTo>
                    <a:pt x="102" y="52"/>
                    <a:pt x="104" y="77"/>
                    <a:pt x="117" y="90"/>
                  </a:cubicBezTo>
                  <a:cubicBezTo>
                    <a:pt x="121" y="94"/>
                    <a:pt x="125" y="95"/>
                    <a:pt x="127" y="100"/>
                  </a:cubicBezTo>
                  <a:cubicBezTo>
                    <a:pt x="130" y="104"/>
                    <a:pt x="131" y="109"/>
                    <a:pt x="134" y="113"/>
                  </a:cubicBezTo>
                  <a:cubicBezTo>
                    <a:pt x="139" y="119"/>
                    <a:pt x="158" y="119"/>
                    <a:pt x="156" y="129"/>
                  </a:cubicBezTo>
                  <a:cubicBezTo>
                    <a:pt x="159" y="140"/>
                    <a:pt x="151" y="155"/>
                    <a:pt x="159" y="176"/>
                  </a:cubicBezTo>
                  <a:cubicBezTo>
                    <a:pt x="168" y="198"/>
                    <a:pt x="181" y="206"/>
                    <a:pt x="181" y="206"/>
                  </a:cubicBezTo>
                  <a:cubicBezTo>
                    <a:pt x="173" y="181"/>
                    <a:pt x="159" y="168"/>
                    <a:pt x="171" y="152"/>
                  </a:cubicBezTo>
                  <a:cubicBezTo>
                    <a:pt x="182" y="137"/>
                    <a:pt x="178" y="139"/>
                    <a:pt x="182" y="130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2" y="129"/>
                    <a:pt x="182" y="122"/>
                    <a:pt x="184" y="119"/>
                  </a:cubicBezTo>
                  <a:cubicBezTo>
                    <a:pt x="186" y="115"/>
                    <a:pt x="192" y="116"/>
                    <a:pt x="195" y="112"/>
                  </a:cubicBezTo>
                  <a:cubicBezTo>
                    <a:pt x="200" y="104"/>
                    <a:pt x="195" y="97"/>
                    <a:pt x="202" y="90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3" y="85"/>
                    <a:pt x="241" y="70"/>
                    <a:pt x="241" y="60"/>
                  </a:cubicBezTo>
                  <a:cubicBezTo>
                    <a:pt x="233" y="75"/>
                    <a:pt x="213" y="73"/>
                    <a:pt x="208" y="68"/>
                  </a:cubicBezTo>
                  <a:cubicBezTo>
                    <a:pt x="205" y="67"/>
                    <a:pt x="209" y="61"/>
                    <a:pt x="209" y="61"/>
                  </a:cubicBezTo>
                  <a:cubicBezTo>
                    <a:pt x="207" y="58"/>
                    <a:pt x="212" y="55"/>
                    <a:pt x="211" y="52"/>
                  </a:cubicBezTo>
                  <a:cubicBezTo>
                    <a:pt x="210" y="50"/>
                    <a:pt x="210" y="46"/>
                    <a:pt x="210" y="41"/>
                  </a:cubicBezTo>
                  <a:cubicBezTo>
                    <a:pt x="211" y="28"/>
                    <a:pt x="213" y="13"/>
                    <a:pt x="215" y="7"/>
                  </a:cubicBezTo>
                  <a:cubicBezTo>
                    <a:pt x="225" y="2"/>
                    <a:pt x="238" y="0"/>
                    <a:pt x="252" y="3"/>
                  </a:cubicBezTo>
                  <a:cubicBezTo>
                    <a:pt x="265" y="5"/>
                    <a:pt x="276" y="11"/>
                    <a:pt x="282" y="19"/>
                  </a:cubicBezTo>
                  <a:cubicBezTo>
                    <a:pt x="281" y="25"/>
                    <a:pt x="280" y="33"/>
                    <a:pt x="280" y="43"/>
                  </a:cubicBezTo>
                  <a:cubicBezTo>
                    <a:pt x="278" y="45"/>
                    <a:pt x="282" y="50"/>
                    <a:pt x="280" y="55"/>
                  </a:cubicBezTo>
                  <a:cubicBezTo>
                    <a:pt x="278" y="60"/>
                    <a:pt x="281" y="60"/>
                    <a:pt x="280" y="69"/>
                  </a:cubicBezTo>
                  <a:cubicBezTo>
                    <a:pt x="279" y="78"/>
                    <a:pt x="282" y="77"/>
                    <a:pt x="277" y="76"/>
                  </a:cubicBezTo>
                  <a:cubicBezTo>
                    <a:pt x="266" y="76"/>
                    <a:pt x="246" y="74"/>
                    <a:pt x="242" y="60"/>
                  </a:cubicBezTo>
                  <a:cubicBezTo>
                    <a:pt x="241" y="74"/>
                    <a:pt x="261" y="84"/>
                    <a:pt x="278" y="88"/>
                  </a:cubicBezTo>
                  <a:close/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20" name="Freeform 321"/>
            <p:cNvSpPr>
              <a:spLocks/>
            </p:cNvSpPr>
            <p:nvPr/>
          </p:nvSpPr>
          <p:spPr bwMode="auto">
            <a:xfrm>
              <a:off x="4246" y="703"/>
              <a:ext cx="35" cy="49"/>
            </a:xfrm>
            <a:custGeom>
              <a:avLst/>
              <a:gdLst>
                <a:gd name="T0" fmla="*/ 195 w 28"/>
                <a:gd name="T1" fmla="*/ 567 h 37"/>
                <a:gd name="T2" fmla="*/ 330 w 28"/>
                <a:gd name="T3" fmla="*/ 816 h 37"/>
                <a:gd name="T4" fmla="*/ 325 w 28"/>
                <a:gd name="T5" fmla="*/ 665 h 37"/>
                <a:gd name="T6" fmla="*/ 119 w 28"/>
                <a:gd name="T7" fmla="*/ 114 h 37"/>
                <a:gd name="T8" fmla="*/ 0 w 28"/>
                <a:gd name="T9" fmla="*/ 0 h 37"/>
                <a:gd name="T10" fmla="*/ 1 w 28"/>
                <a:gd name="T11" fmla="*/ 65 h 37"/>
                <a:gd name="T12" fmla="*/ 195 w 28"/>
                <a:gd name="T13" fmla="*/ 567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37"/>
                <a:gd name="T23" fmla="*/ 28 w 28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37">
                  <a:moveTo>
                    <a:pt x="17" y="26"/>
                  </a:moveTo>
                  <a:cubicBezTo>
                    <a:pt x="22" y="33"/>
                    <a:pt x="24" y="36"/>
                    <a:pt x="28" y="37"/>
                  </a:cubicBezTo>
                  <a:cubicBezTo>
                    <a:pt x="28" y="34"/>
                    <a:pt x="27" y="32"/>
                    <a:pt x="27" y="30"/>
                  </a:cubicBezTo>
                  <a:cubicBezTo>
                    <a:pt x="23" y="19"/>
                    <a:pt x="19" y="9"/>
                    <a:pt x="10" y="5"/>
                  </a:cubicBezTo>
                  <a:cubicBezTo>
                    <a:pt x="7" y="4"/>
                    <a:pt x="3" y="2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5" y="10"/>
                    <a:pt x="10" y="18"/>
                    <a:pt x="17" y="26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21" name="Freeform 322"/>
            <p:cNvSpPr>
              <a:spLocks/>
            </p:cNvSpPr>
            <p:nvPr/>
          </p:nvSpPr>
          <p:spPr bwMode="auto">
            <a:xfrm>
              <a:off x="4249" y="591"/>
              <a:ext cx="395" cy="422"/>
            </a:xfrm>
            <a:custGeom>
              <a:avLst/>
              <a:gdLst>
                <a:gd name="T0" fmla="*/ 448 w 316"/>
                <a:gd name="T1" fmla="*/ 2741 h 317"/>
                <a:gd name="T2" fmla="*/ 120 w 316"/>
                <a:gd name="T3" fmla="*/ 1679 h 317"/>
                <a:gd name="T4" fmla="*/ 79 w 316"/>
                <a:gd name="T5" fmla="*/ 785 h 317"/>
                <a:gd name="T6" fmla="*/ 814 w 316"/>
                <a:gd name="T7" fmla="*/ 643 h 317"/>
                <a:gd name="T8" fmla="*/ 923 w 316"/>
                <a:gd name="T9" fmla="*/ 1034 h 317"/>
                <a:gd name="T10" fmla="*/ 1154 w 316"/>
                <a:gd name="T11" fmla="*/ 1311 h 317"/>
                <a:gd name="T12" fmla="*/ 1405 w 316"/>
                <a:gd name="T13" fmla="*/ 2055 h 317"/>
                <a:gd name="T14" fmla="*/ 1829 w 316"/>
                <a:gd name="T15" fmla="*/ 3215 h 317"/>
                <a:gd name="T16" fmla="*/ 1929 w 316"/>
                <a:gd name="T17" fmla="*/ 1832 h 317"/>
                <a:gd name="T18" fmla="*/ 2345 w 316"/>
                <a:gd name="T19" fmla="*/ 622 h 317"/>
                <a:gd name="T20" fmla="*/ 2479 w 316"/>
                <a:gd name="T21" fmla="*/ 154 h 317"/>
                <a:gd name="T22" fmla="*/ 2576 w 316"/>
                <a:gd name="T23" fmla="*/ 150 h 317"/>
                <a:gd name="T24" fmla="*/ 2704 w 316"/>
                <a:gd name="T25" fmla="*/ 510 h 317"/>
                <a:gd name="T26" fmla="*/ 2745 w 316"/>
                <a:gd name="T27" fmla="*/ 1391 h 317"/>
                <a:gd name="T28" fmla="*/ 2901 w 316"/>
                <a:gd name="T29" fmla="*/ 3043 h 317"/>
                <a:gd name="T30" fmla="*/ 2941 w 316"/>
                <a:gd name="T31" fmla="*/ 4504 h 317"/>
                <a:gd name="T32" fmla="*/ 3308 w 316"/>
                <a:gd name="T33" fmla="*/ 6170 h 317"/>
                <a:gd name="T34" fmla="*/ 3543 w 316"/>
                <a:gd name="T35" fmla="*/ 6807 h 317"/>
                <a:gd name="T36" fmla="*/ 3526 w 316"/>
                <a:gd name="T37" fmla="*/ 7245 h 317"/>
                <a:gd name="T38" fmla="*/ 2988 w 316"/>
                <a:gd name="T39" fmla="*/ 6893 h 317"/>
                <a:gd name="T40" fmla="*/ 2411 w 316"/>
                <a:gd name="T41" fmla="*/ 6233 h 317"/>
                <a:gd name="T42" fmla="*/ 2176 w 316"/>
                <a:gd name="T43" fmla="*/ 5640 h 317"/>
                <a:gd name="T44" fmla="*/ 1858 w 316"/>
                <a:gd name="T45" fmla="*/ 5328 h 317"/>
                <a:gd name="T46" fmla="*/ 1791 w 316"/>
                <a:gd name="T47" fmla="*/ 5072 h 317"/>
                <a:gd name="T48" fmla="*/ 1610 w 316"/>
                <a:gd name="T49" fmla="*/ 4906 h 317"/>
                <a:gd name="T50" fmla="*/ 1406 w 316"/>
                <a:gd name="T51" fmla="*/ 4682 h 317"/>
                <a:gd name="T52" fmla="*/ 1219 w 316"/>
                <a:gd name="T53" fmla="*/ 4549 h 317"/>
                <a:gd name="T54" fmla="*/ 1126 w 316"/>
                <a:gd name="T55" fmla="*/ 3998 h 317"/>
                <a:gd name="T56" fmla="*/ 1573 w 316"/>
                <a:gd name="T57" fmla="*/ 3810 h 317"/>
                <a:gd name="T58" fmla="*/ 625 w 316"/>
                <a:gd name="T59" fmla="*/ 2439 h 31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16"/>
                <a:gd name="T91" fmla="*/ 0 h 317"/>
                <a:gd name="T92" fmla="*/ 316 w 316"/>
                <a:gd name="T93" fmla="*/ 317 h 31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16" h="317">
                  <a:moveTo>
                    <a:pt x="38" y="118"/>
                  </a:moveTo>
                  <a:cubicBezTo>
                    <a:pt x="22" y="111"/>
                    <a:pt x="17" y="86"/>
                    <a:pt x="11" y="72"/>
                  </a:cubicBezTo>
                  <a:cubicBezTo>
                    <a:pt x="7" y="59"/>
                    <a:pt x="0" y="47"/>
                    <a:pt x="7" y="34"/>
                  </a:cubicBezTo>
                  <a:cubicBezTo>
                    <a:pt x="18" y="17"/>
                    <a:pt x="57" y="13"/>
                    <a:pt x="70" y="28"/>
                  </a:cubicBezTo>
                  <a:cubicBezTo>
                    <a:pt x="74" y="33"/>
                    <a:pt x="75" y="40"/>
                    <a:pt x="79" y="44"/>
                  </a:cubicBezTo>
                  <a:cubicBezTo>
                    <a:pt x="84" y="49"/>
                    <a:pt x="93" y="51"/>
                    <a:pt x="99" y="56"/>
                  </a:cubicBezTo>
                  <a:cubicBezTo>
                    <a:pt x="109" y="64"/>
                    <a:pt x="116" y="76"/>
                    <a:pt x="120" y="88"/>
                  </a:cubicBezTo>
                  <a:cubicBezTo>
                    <a:pt x="127" y="108"/>
                    <a:pt x="139" y="128"/>
                    <a:pt x="157" y="138"/>
                  </a:cubicBezTo>
                  <a:cubicBezTo>
                    <a:pt x="149" y="122"/>
                    <a:pt x="153" y="92"/>
                    <a:pt x="166" y="79"/>
                  </a:cubicBezTo>
                  <a:cubicBezTo>
                    <a:pt x="182" y="64"/>
                    <a:pt x="196" y="48"/>
                    <a:pt x="202" y="26"/>
                  </a:cubicBezTo>
                  <a:cubicBezTo>
                    <a:pt x="203" y="18"/>
                    <a:pt x="206" y="14"/>
                    <a:pt x="213" y="7"/>
                  </a:cubicBezTo>
                  <a:cubicBezTo>
                    <a:pt x="219" y="2"/>
                    <a:pt x="217" y="0"/>
                    <a:pt x="222" y="6"/>
                  </a:cubicBezTo>
                  <a:cubicBezTo>
                    <a:pt x="226" y="11"/>
                    <a:pt x="229" y="18"/>
                    <a:pt x="232" y="22"/>
                  </a:cubicBezTo>
                  <a:cubicBezTo>
                    <a:pt x="237" y="38"/>
                    <a:pt x="238" y="44"/>
                    <a:pt x="236" y="60"/>
                  </a:cubicBezTo>
                  <a:cubicBezTo>
                    <a:pt x="234" y="84"/>
                    <a:pt x="246" y="108"/>
                    <a:pt x="250" y="131"/>
                  </a:cubicBezTo>
                  <a:cubicBezTo>
                    <a:pt x="253" y="153"/>
                    <a:pt x="248" y="173"/>
                    <a:pt x="253" y="194"/>
                  </a:cubicBezTo>
                  <a:cubicBezTo>
                    <a:pt x="260" y="218"/>
                    <a:pt x="270" y="244"/>
                    <a:pt x="284" y="265"/>
                  </a:cubicBezTo>
                  <a:cubicBezTo>
                    <a:pt x="290" y="274"/>
                    <a:pt x="298" y="282"/>
                    <a:pt x="304" y="292"/>
                  </a:cubicBezTo>
                  <a:cubicBezTo>
                    <a:pt x="309" y="301"/>
                    <a:pt x="316" y="309"/>
                    <a:pt x="303" y="312"/>
                  </a:cubicBezTo>
                  <a:cubicBezTo>
                    <a:pt x="284" y="317"/>
                    <a:pt x="276" y="298"/>
                    <a:pt x="257" y="296"/>
                  </a:cubicBezTo>
                  <a:cubicBezTo>
                    <a:pt x="237" y="294"/>
                    <a:pt x="217" y="287"/>
                    <a:pt x="207" y="268"/>
                  </a:cubicBezTo>
                  <a:cubicBezTo>
                    <a:pt x="201" y="258"/>
                    <a:pt x="198" y="249"/>
                    <a:pt x="187" y="243"/>
                  </a:cubicBezTo>
                  <a:cubicBezTo>
                    <a:pt x="177" y="237"/>
                    <a:pt x="166" y="237"/>
                    <a:pt x="160" y="229"/>
                  </a:cubicBezTo>
                  <a:cubicBezTo>
                    <a:pt x="158" y="226"/>
                    <a:pt x="158" y="222"/>
                    <a:pt x="154" y="218"/>
                  </a:cubicBezTo>
                  <a:cubicBezTo>
                    <a:pt x="149" y="214"/>
                    <a:pt x="144" y="213"/>
                    <a:pt x="138" y="210"/>
                  </a:cubicBezTo>
                  <a:cubicBezTo>
                    <a:pt x="133" y="207"/>
                    <a:pt x="127" y="204"/>
                    <a:pt x="121" y="201"/>
                  </a:cubicBezTo>
                  <a:cubicBezTo>
                    <a:pt x="116" y="199"/>
                    <a:pt x="109" y="199"/>
                    <a:pt x="104" y="195"/>
                  </a:cubicBezTo>
                  <a:cubicBezTo>
                    <a:pt x="100" y="191"/>
                    <a:pt x="94" y="177"/>
                    <a:pt x="98" y="171"/>
                  </a:cubicBezTo>
                  <a:cubicBezTo>
                    <a:pt x="102" y="166"/>
                    <a:pt x="130" y="170"/>
                    <a:pt x="135" y="164"/>
                  </a:cubicBezTo>
                  <a:cubicBezTo>
                    <a:pt x="114" y="149"/>
                    <a:pt x="83" y="101"/>
                    <a:pt x="54" y="105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22" name="Freeform 323"/>
            <p:cNvSpPr>
              <a:spLocks/>
            </p:cNvSpPr>
            <p:nvPr/>
          </p:nvSpPr>
          <p:spPr bwMode="auto">
            <a:xfrm>
              <a:off x="4446" y="645"/>
              <a:ext cx="117" cy="80"/>
            </a:xfrm>
            <a:custGeom>
              <a:avLst/>
              <a:gdLst>
                <a:gd name="T0" fmla="*/ 308 w 93"/>
                <a:gd name="T1" fmla="*/ 0 h 60"/>
                <a:gd name="T2" fmla="*/ 988 w 93"/>
                <a:gd name="T3" fmla="*/ 201 h 60"/>
                <a:gd name="T4" fmla="*/ 970 w 93"/>
                <a:gd name="T5" fmla="*/ 1129 h 60"/>
                <a:gd name="T6" fmla="*/ 31 w 93"/>
                <a:gd name="T7" fmla="*/ 69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60"/>
                <a:gd name="T14" fmla="*/ 93 w 93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60">
                  <a:moveTo>
                    <a:pt x="25" y="0"/>
                  </a:moveTo>
                  <a:cubicBezTo>
                    <a:pt x="22" y="23"/>
                    <a:pt x="69" y="5"/>
                    <a:pt x="79" y="8"/>
                  </a:cubicBezTo>
                  <a:cubicBezTo>
                    <a:pt x="93" y="12"/>
                    <a:pt x="86" y="40"/>
                    <a:pt x="78" y="48"/>
                  </a:cubicBezTo>
                  <a:cubicBezTo>
                    <a:pt x="65" y="60"/>
                    <a:pt x="0" y="53"/>
                    <a:pt x="2" y="29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23" name="Freeform 324"/>
            <p:cNvSpPr>
              <a:spLocks/>
            </p:cNvSpPr>
            <p:nvPr/>
          </p:nvSpPr>
          <p:spPr bwMode="auto">
            <a:xfrm>
              <a:off x="4428" y="707"/>
              <a:ext cx="147" cy="160"/>
            </a:xfrm>
            <a:custGeom>
              <a:avLst/>
              <a:gdLst>
                <a:gd name="T0" fmla="*/ 110 w 118"/>
                <a:gd name="T1" fmla="*/ 0 h 120"/>
                <a:gd name="T2" fmla="*/ 498 w 118"/>
                <a:gd name="T3" fmla="*/ 1367 h 120"/>
                <a:gd name="T4" fmla="*/ 841 w 118"/>
                <a:gd name="T5" fmla="*/ 1641 h 120"/>
                <a:gd name="T6" fmla="*/ 1245 w 118"/>
                <a:gd name="T7" fmla="*/ 1707 h 120"/>
                <a:gd name="T8" fmla="*/ 1212 w 118"/>
                <a:gd name="T9" fmla="*/ 2559 h 120"/>
                <a:gd name="T10" fmla="*/ 472 w 118"/>
                <a:gd name="T11" fmla="*/ 2331 h 120"/>
                <a:gd name="T12" fmla="*/ 120 w 118"/>
                <a:gd name="T13" fmla="*/ 1505 h 120"/>
                <a:gd name="T14" fmla="*/ 149 w 118"/>
                <a:gd name="T15" fmla="*/ 1193 h 120"/>
                <a:gd name="T16" fmla="*/ 0 w 118"/>
                <a:gd name="T17" fmla="*/ 276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8"/>
                <a:gd name="T28" fmla="*/ 0 h 120"/>
                <a:gd name="T29" fmla="*/ 118 w 118"/>
                <a:gd name="T30" fmla="*/ 120 h 1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8" h="120">
                  <a:moveTo>
                    <a:pt x="10" y="0"/>
                  </a:moveTo>
                  <a:cubicBezTo>
                    <a:pt x="0" y="12"/>
                    <a:pt x="34" y="51"/>
                    <a:pt x="44" y="58"/>
                  </a:cubicBezTo>
                  <a:cubicBezTo>
                    <a:pt x="53" y="64"/>
                    <a:pt x="65" y="68"/>
                    <a:pt x="75" y="69"/>
                  </a:cubicBezTo>
                  <a:cubicBezTo>
                    <a:pt x="82" y="70"/>
                    <a:pt x="106" y="68"/>
                    <a:pt x="111" y="72"/>
                  </a:cubicBezTo>
                  <a:cubicBezTo>
                    <a:pt x="118" y="77"/>
                    <a:pt x="114" y="102"/>
                    <a:pt x="108" y="108"/>
                  </a:cubicBezTo>
                  <a:cubicBezTo>
                    <a:pt x="96" y="120"/>
                    <a:pt x="54" y="105"/>
                    <a:pt x="42" y="98"/>
                  </a:cubicBezTo>
                  <a:cubicBezTo>
                    <a:pt x="27" y="89"/>
                    <a:pt x="22" y="77"/>
                    <a:pt x="11" y="64"/>
                  </a:cubicBezTo>
                  <a:cubicBezTo>
                    <a:pt x="5" y="57"/>
                    <a:pt x="16" y="60"/>
                    <a:pt x="14" y="50"/>
                  </a:cubicBezTo>
                  <a:cubicBezTo>
                    <a:pt x="13" y="43"/>
                    <a:pt x="3" y="20"/>
                    <a:pt x="0" y="12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24" name="Freeform 325"/>
            <p:cNvSpPr>
              <a:spLocks/>
            </p:cNvSpPr>
            <p:nvPr/>
          </p:nvSpPr>
          <p:spPr bwMode="auto">
            <a:xfrm>
              <a:off x="4083" y="255"/>
              <a:ext cx="60" cy="30"/>
            </a:xfrm>
            <a:custGeom>
              <a:avLst/>
              <a:gdLst>
                <a:gd name="T0" fmla="*/ 561 w 48"/>
                <a:gd name="T1" fmla="*/ 0 h 23"/>
                <a:gd name="T2" fmla="*/ 98 w 48"/>
                <a:gd name="T3" fmla="*/ 60 h 23"/>
                <a:gd name="T4" fmla="*/ 0 w 48"/>
                <a:gd name="T5" fmla="*/ 425 h 23"/>
                <a:gd name="T6" fmla="*/ 0 60000 65536"/>
                <a:gd name="T7" fmla="*/ 0 60000 65536"/>
                <a:gd name="T8" fmla="*/ 0 60000 65536"/>
                <a:gd name="T9" fmla="*/ 0 w 48"/>
                <a:gd name="T10" fmla="*/ 0 h 23"/>
                <a:gd name="T11" fmla="*/ 48 w 48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3">
                  <a:moveTo>
                    <a:pt x="48" y="0"/>
                  </a:moveTo>
                  <a:cubicBezTo>
                    <a:pt x="33" y="0"/>
                    <a:pt x="17" y="3"/>
                    <a:pt x="9" y="3"/>
                  </a:cubicBezTo>
                  <a:cubicBezTo>
                    <a:pt x="3" y="5"/>
                    <a:pt x="0" y="14"/>
                    <a:pt x="0" y="23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25" name="Freeform 326"/>
            <p:cNvSpPr>
              <a:spLocks/>
            </p:cNvSpPr>
            <p:nvPr/>
          </p:nvSpPr>
          <p:spPr bwMode="auto">
            <a:xfrm>
              <a:off x="4090" y="197"/>
              <a:ext cx="76" cy="28"/>
            </a:xfrm>
            <a:custGeom>
              <a:avLst/>
              <a:gdLst>
                <a:gd name="T0" fmla="*/ 684 w 61"/>
                <a:gd name="T1" fmla="*/ 268 h 21"/>
                <a:gd name="T2" fmla="*/ 183 w 61"/>
                <a:gd name="T3" fmla="*/ 0 h 21"/>
                <a:gd name="T4" fmla="*/ 0 w 61"/>
                <a:gd name="T5" fmla="*/ 491 h 21"/>
                <a:gd name="T6" fmla="*/ 0 60000 65536"/>
                <a:gd name="T7" fmla="*/ 0 60000 65536"/>
                <a:gd name="T8" fmla="*/ 0 60000 65536"/>
                <a:gd name="T9" fmla="*/ 0 w 61"/>
                <a:gd name="T10" fmla="*/ 0 h 21"/>
                <a:gd name="T11" fmla="*/ 61 w 61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21">
                  <a:moveTo>
                    <a:pt x="61" y="11"/>
                  </a:moveTo>
                  <a:cubicBezTo>
                    <a:pt x="41" y="7"/>
                    <a:pt x="23" y="2"/>
                    <a:pt x="16" y="0"/>
                  </a:cubicBezTo>
                  <a:cubicBezTo>
                    <a:pt x="7" y="1"/>
                    <a:pt x="1" y="11"/>
                    <a:pt x="0" y="21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26" name="Freeform 327"/>
            <p:cNvSpPr>
              <a:spLocks/>
            </p:cNvSpPr>
            <p:nvPr/>
          </p:nvSpPr>
          <p:spPr bwMode="auto">
            <a:xfrm>
              <a:off x="4075" y="192"/>
              <a:ext cx="91" cy="116"/>
            </a:xfrm>
            <a:custGeom>
              <a:avLst/>
              <a:gdLst>
                <a:gd name="T0" fmla="*/ 821 w 73"/>
                <a:gd name="T1" fmla="*/ 268 h 87"/>
                <a:gd name="T2" fmla="*/ 322 w 73"/>
                <a:gd name="T3" fmla="*/ 0 h 87"/>
                <a:gd name="T4" fmla="*/ 187 w 73"/>
                <a:gd name="T5" fmla="*/ 847 h 87"/>
                <a:gd name="T6" fmla="*/ 595 w 73"/>
                <a:gd name="T7" fmla="*/ 1073 h 87"/>
                <a:gd name="T8" fmla="*/ 172 w 73"/>
                <a:gd name="T9" fmla="*/ 1079 h 87"/>
                <a:gd name="T10" fmla="*/ 196 w 73"/>
                <a:gd name="T11" fmla="*/ 2007 h 87"/>
                <a:gd name="T12" fmla="*/ 821 w 73"/>
                <a:gd name="T13" fmla="*/ 2069 h 87"/>
                <a:gd name="T14" fmla="*/ 821 w 73"/>
                <a:gd name="T15" fmla="*/ 268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3" y="7"/>
                    <a:pt x="35" y="2"/>
                    <a:pt x="28" y="0"/>
                  </a:cubicBezTo>
                  <a:cubicBezTo>
                    <a:pt x="14" y="1"/>
                    <a:pt x="6" y="25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9" y="45"/>
                    <a:pt x="22" y="46"/>
                    <a:pt x="15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5" y="86"/>
                    <a:pt x="56" y="86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27" name="Freeform 328"/>
            <p:cNvSpPr>
              <a:spLocks/>
            </p:cNvSpPr>
            <p:nvPr/>
          </p:nvSpPr>
          <p:spPr bwMode="auto">
            <a:xfrm>
              <a:off x="4314" y="-3"/>
              <a:ext cx="408" cy="647"/>
            </a:xfrm>
            <a:custGeom>
              <a:avLst/>
              <a:gdLst>
                <a:gd name="T0" fmla="*/ 3037 w 326"/>
                <a:gd name="T1" fmla="*/ 1652 h 485"/>
                <a:gd name="T2" fmla="*/ 2816 w 326"/>
                <a:gd name="T3" fmla="*/ 1330 h 485"/>
                <a:gd name="T4" fmla="*/ 2853 w 326"/>
                <a:gd name="T5" fmla="*/ 840 h 485"/>
                <a:gd name="T6" fmla="*/ 2447 w 326"/>
                <a:gd name="T7" fmla="*/ 478 h 485"/>
                <a:gd name="T8" fmla="*/ 2297 w 326"/>
                <a:gd name="T9" fmla="*/ 910 h 485"/>
                <a:gd name="T10" fmla="*/ 2280 w 326"/>
                <a:gd name="T11" fmla="*/ 268 h 485"/>
                <a:gd name="T12" fmla="*/ 1889 w 326"/>
                <a:gd name="T13" fmla="*/ 229 h 485"/>
                <a:gd name="T14" fmla="*/ 1583 w 326"/>
                <a:gd name="T15" fmla="*/ 1166 h 485"/>
                <a:gd name="T16" fmla="*/ 1463 w 326"/>
                <a:gd name="T17" fmla="*/ 591 h 485"/>
                <a:gd name="T18" fmla="*/ 1045 w 326"/>
                <a:gd name="T19" fmla="*/ 808 h 485"/>
                <a:gd name="T20" fmla="*/ 952 w 326"/>
                <a:gd name="T21" fmla="*/ 1565 h 485"/>
                <a:gd name="T22" fmla="*/ 890 w 326"/>
                <a:gd name="T23" fmla="*/ 1805 h 485"/>
                <a:gd name="T24" fmla="*/ 31 w 326"/>
                <a:gd name="T25" fmla="*/ 5377 h 485"/>
                <a:gd name="T26" fmla="*/ 148 w 326"/>
                <a:gd name="T27" fmla="*/ 8286 h 485"/>
                <a:gd name="T28" fmla="*/ 148 w 326"/>
                <a:gd name="T29" fmla="*/ 8323 h 485"/>
                <a:gd name="T30" fmla="*/ 476 w 326"/>
                <a:gd name="T31" fmla="*/ 9338 h 485"/>
                <a:gd name="T32" fmla="*/ 521 w 326"/>
                <a:gd name="T33" fmla="*/ 10484 h 485"/>
                <a:gd name="T34" fmla="*/ 478 w 326"/>
                <a:gd name="T35" fmla="*/ 10383 h 485"/>
                <a:gd name="T36" fmla="*/ 1248 w 326"/>
                <a:gd name="T37" fmla="*/ 11407 h 485"/>
                <a:gd name="T38" fmla="*/ 1278 w 326"/>
                <a:gd name="T39" fmla="*/ 11386 h 485"/>
                <a:gd name="T40" fmla="*/ 1278 w 326"/>
                <a:gd name="T41" fmla="*/ 10325 h 485"/>
                <a:gd name="T42" fmla="*/ 1558 w 326"/>
                <a:gd name="T43" fmla="*/ 7692 h 485"/>
                <a:gd name="T44" fmla="*/ 1725 w 326"/>
                <a:gd name="T45" fmla="*/ 6818 h 485"/>
                <a:gd name="T46" fmla="*/ 1725 w 326"/>
                <a:gd name="T47" fmla="*/ 6818 h 485"/>
                <a:gd name="T48" fmla="*/ 1725 w 326"/>
                <a:gd name="T49" fmla="*/ 6781 h 485"/>
                <a:gd name="T50" fmla="*/ 1657 w 326"/>
                <a:gd name="T51" fmla="*/ 6249 h 485"/>
                <a:gd name="T52" fmla="*/ 1646 w 326"/>
                <a:gd name="T53" fmla="*/ 6249 h 485"/>
                <a:gd name="T54" fmla="*/ 1950 w 326"/>
                <a:gd name="T55" fmla="*/ 3869 h 485"/>
                <a:gd name="T56" fmla="*/ 1950 w 326"/>
                <a:gd name="T57" fmla="*/ 3911 h 485"/>
                <a:gd name="T58" fmla="*/ 2348 w 326"/>
                <a:gd name="T59" fmla="*/ 4001 h 485"/>
                <a:gd name="T60" fmla="*/ 2348 w 326"/>
                <a:gd name="T61" fmla="*/ 4011 h 485"/>
                <a:gd name="T62" fmla="*/ 2364 w 326"/>
                <a:gd name="T63" fmla="*/ 4001 h 485"/>
                <a:gd name="T64" fmla="*/ 2875 w 326"/>
                <a:gd name="T65" fmla="*/ 3969 h 485"/>
                <a:gd name="T66" fmla="*/ 3850 w 326"/>
                <a:gd name="T67" fmla="*/ 3954 h 485"/>
                <a:gd name="T68" fmla="*/ 3037 w 326"/>
                <a:gd name="T69" fmla="*/ 1652 h 4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6"/>
                <a:gd name="T106" fmla="*/ 0 h 485"/>
                <a:gd name="T107" fmla="*/ 326 w 326"/>
                <a:gd name="T108" fmla="*/ 485 h 4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6" h="485">
                  <a:moveTo>
                    <a:pt x="257" y="70"/>
                  </a:moveTo>
                  <a:cubicBezTo>
                    <a:pt x="253" y="68"/>
                    <a:pt x="240" y="59"/>
                    <a:pt x="239" y="56"/>
                  </a:cubicBezTo>
                  <a:cubicBezTo>
                    <a:pt x="238" y="54"/>
                    <a:pt x="236" y="48"/>
                    <a:pt x="242" y="35"/>
                  </a:cubicBezTo>
                  <a:cubicBezTo>
                    <a:pt x="247" y="18"/>
                    <a:pt x="219" y="3"/>
                    <a:pt x="208" y="20"/>
                  </a:cubicBezTo>
                  <a:cubicBezTo>
                    <a:pt x="205" y="25"/>
                    <a:pt x="203" y="27"/>
                    <a:pt x="195" y="38"/>
                  </a:cubicBezTo>
                  <a:cubicBezTo>
                    <a:pt x="195" y="38"/>
                    <a:pt x="196" y="15"/>
                    <a:pt x="193" y="11"/>
                  </a:cubicBezTo>
                  <a:cubicBezTo>
                    <a:pt x="184" y="0"/>
                    <a:pt x="166" y="3"/>
                    <a:pt x="160" y="10"/>
                  </a:cubicBezTo>
                  <a:cubicBezTo>
                    <a:pt x="155" y="16"/>
                    <a:pt x="159" y="47"/>
                    <a:pt x="134" y="49"/>
                  </a:cubicBezTo>
                  <a:cubicBezTo>
                    <a:pt x="122" y="48"/>
                    <a:pt x="123" y="34"/>
                    <a:pt x="124" y="25"/>
                  </a:cubicBezTo>
                  <a:cubicBezTo>
                    <a:pt x="124" y="17"/>
                    <a:pt x="91" y="15"/>
                    <a:pt x="88" y="34"/>
                  </a:cubicBezTo>
                  <a:cubicBezTo>
                    <a:pt x="86" y="45"/>
                    <a:pt x="85" y="56"/>
                    <a:pt x="81" y="66"/>
                  </a:cubicBezTo>
                  <a:cubicBezTo>
                    <a:pt x="81" y="69"/>
                    <a:pt x="76" y="75"/>
                    <a:pt x="75" y="76"/>
                  </a:cubicBezTo>
                  <a:cubicBezTo>
                    <a:pt x="8" y="128"/>
                    <a:pt x="2" y="165"/>
                    <a:pt x="2" y="226"/>
                  </a:cubicBezTo>
                  <a:cubicBezTo>
                    <a:pt x="2" y="251"/>
                    <a:pt x="0" y="301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0" y="362"/>
                    <a:pt x="27" y="377"/>
                    <a:pt x="40" y="392"/>
                  </a:cubicBezTo>
                  <a:cubicBezTo>
                    <a:pt x="48" y="401"/>
                    <a:pt x="47" y="419"/>
                    <a:pt x="44" y="440"/>
                  </a:cubicBezTo>
                  <a:cubicBezTo>
                    <a:pt x="43" y="439"/>
                    <a:pt x="42" y="438"/>
                    <a:pt x="41" y="436"/>
                  </a:cubicBezTo>
                  <a:cubicBezTo>
                    <a:pt x="62" y="462"/>
                    <a:pt x="95" y="485"/>
                    <a:pt x="106" y="479"/>
                  </a:cubicBezTo>
                  <a:cubicBezTo>
                    <a:pt x="107" y="479"/>
                    <a:pt x="108" y="478"/>
                    <a:pt x="108" y="478"/>
                  </a:cubicBezTo>
                  <a:cubicBezTo>
                    <a:pt x="108" y="433"/>
                    <a:pt x="108" y="433"/>
                    <a:pt x="108" y="433"/>
                  </a:cubicBezTo>
                  <a:cubicBezTo>
                    <a:pt x="109" y="398"/>
                    <a:pt x="116" y="359"/>
                    <a:pt x="132" y="323"/>
                  </a:cubicBezTo>
                  <a:cubicBezTo>
                    <a:pt x="139" y="307"/>
                    <a:pt x="143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5"/>
                  </a:cubicBezTo>
                  <a:cubicBezTo>
                    <a:pt x="149" y="272"/>
                    <a:pt x="147" y="266"/>
                    <a:pt x="141" y="262"/>
                  </a:cubicBezTo>
                  <a:cubicBezTo>
                    <a:pt x="139" y="262"/>
                    <a:pt x="139" y="262"/>
                    <a:pt x="139" y="262"/>
                  </a:cubicBezTo>
                  <a:cubicBezTo>
                    <a:pt x="125" y="201"/>
                    <a:pt x="145" y="172"/>
                    <a:pt x="165" y="163"/>
                  </a:cubicBezTo>
                  <a:cubicBezTo>
                    <a:pt x="165" y="164"/>
                    <a:pt x="165" y="164"/>
                    <a:pt x="165" y="164"/>
                  </a:cubicBezTo>
                  <a:cubicBezTo>
                    <a:pt x="173" y="167"/>
                    <a:pt x="184" y="168"/>
                    <a:pt x="199" y="168"/>
                  </a:cubicBezTo>
                  <a:cubicBezTo>
                    <a:pt x="199" y="169"/>
                    <a:pt x="199" y="169"/>
                    <a:pt x="199" y="169"/>
                  </a:cubicBezTo>
                  <a:cubicBezTo>
                    <a:pt x="200" y="168"/>
                    <a:pt x="200" y="168"/>
                    <a:pt x="200" y="168"/>
                  </a:cubicBezTo>
                  <a:cubicBezTo>
                    <a:pt x="211" y="169"/>
                    <a:pt x="226" y="168"/>
                    <a:pt x="244" y="167"/>
                  </a:cubicBezTo>
                  <a:cubicBezTo>
                    <a:pt x="268" y="165"/>
                    <a:pt x="297" y="165"/>
                    <a:pt x="326" y="166"/>
                  </a:cubicBezTo>
                  <a:cubicBezTo>
                    <a:pt x="315" y="126"/>
                    <a:pt x="293" y="92"/>
                    <a:pt x="257" y="7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28" name="Freeform 329"/>
            <p:cNvSpPr>
              <a:spLocks/>
            </p:cNvSpPr>
            <p:nvPr/>
          </p:nvSpPr>
          <p:spPr bwMode="auto">
            <a:xfrm>
              <a:off x="4204" y="596"/>
              <a:ext cx="661" cy="567"/>
            </a:xfrm>
            <a:custGeom>
              <a:avLst/>
              <a:gdLst>
                <a:gd name="T0" fmla="*/ 2 w 529"/>
                <a:gd name="T1" fmla="*/ 0 h 425"/>
                <a:gd name="T2" fmla="*/ 2 w 529"/>
                <a:gd name="T3" fmla="*/ 0 h 425"/>
                <a:gd name="T4" fmla="*/ 2 w 529"/>
                <a:gd name="T5" fmla="*/ 1 h 425"/>
                <a:gd name="T6" fmla="*/ 795 w 529"/>
                <a:gd name="T7" fmla="*/ 3696 h 425"/>
                <a:gd name="T8" fmla="*/ 977 w 529"/>
                <a:gd name="T9" fmla="*/ 5018 h 425"/>
                <a:gd name="T10" fmla="*/ 3869 w 529"/>
                <a:gd name="T11" fmla="*/ 9319 h 425"/>
                <a:gd name="T12" fmla="*/ 6136 w 529"/>
                <a:gd name="T13" fmla="*/ 8921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9"/>
                <a:gd name="T22" fmla="*/ 0 h 425"/>
                <a:gd name="T23" fmla="*/ 529 w 529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9" h="42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0" y="41"/>
                    <a:pt x="32" y="132"/>
                    <a:pt x="69" y="155"/>
                  </a:cubicBezTo>
                  <a:cubicBezTo>
                    <a:pt x="102" y="175"/>
                    <a:pt x="70" y="182"/>
                    <a:pt x="85" y="211"/>
                  </a:cubicBezTo>
                  <a:cubicBezTo>
                    <a:pt x="104" y="246"/>
                    <a:pt x="189" y="355"/>
                    <a:pt x="334" y="391"/>
                  </a:cubicBezTo>
                  <a:cubicBezTo>
                    <a:pt x="472" y="425"/>
                    <a:pt x="503" y="387"/>
                    <a:pt x="529" y="374"/>
                  </a:cubicBezTo>
                </a:path>
              </a:pathLst>
            </a:custGeom>
            <a:noFill/>
            <a:ln w="7938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29" name="Freeform 330"/>
            <p:cNvSpPr>
              <a:spLocks/>
            </p:cNvSpPr>
            <p:nvPr/>
          </p:nvSpPr>
          <p:spPr bwMode="auto">
            <a:xfrm>
              <a:off x="4195" y="487"/>
              <a:ext cx="397" cy="162"/>
            </a:xfrm>
            <a:custGeom>
              <a:avLst/>
              <a:gdLst>
                <a:gd name="T0" fmla="*/ 3765 w 317"/>
                <a:gd name="T1" fmla="*/ 538 h 122"/>
                <a:gd name="T2" fmla="*/ 3269 w 317"/>
                <a:gd name="T3" fmla="*/ 65 h 122"/>
                <a:gd name="T4" fmla="*/ 2664 w 317"/>
                <a:gd name="T5" fmla="*/ 264 h 122"/>
                <a:gd name="T6" fmla="*/ 2640 w 317"/>
                <a:gd name="T7" fmla="*/ 297 h 122"/>
                <a:gd name="T8" fmla="*/ 2586 w 317"/>
                <a:gd name="T9" fmla="*/ 1259 h 122"/>
                <a:gd name="T10" fmla="*/ 2397 w 317"/>
                <a:gd name="T11" fmla="*/ 2620 h 122"/>
                <a:gd name="T12" fmla="*/ 1502 w 317"/>
                <a:gd name="T13" fmla="*/ 1384 h 122"/>
                <a:gd name="T14" fmla="*/ 1493 w 317"/>
                <a:gd name="T15" fmla="*/ 1357 h 122"/>
                <a:gd name="T16" fmla="*/ 721 w 317"/>
                <a:gd name="T17" fmla="*/ 948 h 122"/>
                <a:gd name="T18" fmla="*/ 0 w 317"/>
                <a:gd name="T19" fmla="*/ 2069 h 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7"/>
                <a:gd name="T31" fmla="*/ 0 h 122"/>
                <a:gd name="T32" fmla="*/ 317 w 317"/>
                <a:gd name="T33" fmla="*/ 122 h 1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7" h="122">
                  <a:moveTo>
                    <a:pt x="317" y="24"/>
                  </a:moveTo>
                  <a:cubicBezTo>
                    <a:pt x="308" y="12"/>
                    <a:pt x="293" y="7"/>
                    <a:pt x="275" y="3"/>
                  </a:cubicBezTo>
                  <a:cubicBezTo>
                    <a:pt x="256" y="0"/>
                    <a:pt x="237" y="3"/>
                    <a:pt x="224" y="11"/>
                  </a:cubicBezTo>
                  <a:cubicBezTo>
                    <a:pt x="223" y="11"/>
                    <a:pt x="223" y="12"/>
                    <a:pt x="222" y="13"/>
                  </a:cubicBezTo>
                  <a:cubicBezTo>
                    <a:pt x="218" y="19"/>
                    <a:pt x="221" y="33"/>
                    <a:pt x="218" y="56"/>
                  </a:cubicBezTo>
                  <a:cubicBezTo>
                    <a:pt x="216" y="75"/>
                    <a:pt x="220" y="105"/>
                    <a:pt x="201" y="116"/>
                  </a:cubicBezTo>
                  <a:cubicBezTo>
                    <a:pt x="187" y="122"/>
                    <a:pt x="146" y="91"/>
                    <a:pt x="126" y="61"/>
                  </a:cubicBezTo>
                  <a:cubicBezTo>
                    <a:pt x="126" y="61"/>
                    <a:pt x="126" y="61"/>
                    <a:pt x="125" y="60"/>
                  </a:cubicBezTo>
                  <a:cubicBezTo>
                    <a:pt x="101" y="36"/>
                    <a:pt x="90" y="35"/>
                    <a:pt x="61" y="42"/>
                  </a:cubicBezTo>
                  <a:cubicBezTo>
                    <a:pt x="29" y="51"/>
                    <a:pt x="5" y="70"/>
                    <a:pt x="0" y="91"/>
                  </a:cubicBezTo>
                </a:path>
              </a:pathLst>
            </a:custGeom>
            <a:noFill/>
            <a:ln w="7938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30" name="Freeform 331"/>
            <p:cNvSpPr>
              <a:spLocks/>
            </p:cNvSpPr>
            <p:nvPr/>
          </p:nvSpPr>
          <p:spPr bwMode="auto">
            <a:xfrm>
              <a:off x="4584" y="624"/>
              <a:ext cx="201" cy="389"/>
            </a:xfrm>
            <a:custGeom>
              <a:avLst/>
              <a:gdLst>
                <a:gd name="T0" fmla="*/ 62 w 161"/>
                <a:gd name="T1" fmla="*/ 798 h 292"/>
                <a:gd name="T2" fmla="*/ 120 w 161"/>
                <a:gd name="T3" fmla="*/ 1148 h 292"/>
                <a:gd name="T4" fmla="*/ 217 w 161"/>
                <a:gd name="T5" fmla="*/ 1549 h 292"/>
                <a:gd name="T6" fmla="*/ 265 w 161"/>
                <a:gd name="T7" fmla="*/ 1789 h 292"/>
                <a:gd name="T8" fmla="*/ 413 w 161"/>
                <a:gd name="T9" fmla="*/ 2473 h 292"/>
                <a:gd name="T10" fmla="*/ 547 w 161"/>
                <a:gd name="T11" fmla="*/ 2932 h 292"/>
                <a:gd name="T12" fmla="*/ 551 w 161"/>
                <a:gd name="T13" fmla="*/ 3111 h 292"/>
                <a:gd name="T14" fmla="*/ 633 w 161"/>
                <a:gd name="T15" fmla="*/ 3549 h 292"/>
                <a:gd name="T16" fmla="*/ 753 w 161"/>
                <a:gd name="T17" fmla="*/ 4190 h 292"/>
                <a:gd name="T18" fmla="*/ 778 w 161"/>
                <a:gd name="T19" fmla="*/ 4258 h 292"/>
                <a:gd name="T20" fmla="*/ 790 w 161"/>
                <a:gd name="T21" fmla="*/ 4390 h 292"/>
                <a:gd name="T22" fmla="*/ 893 w 161"/>
                <a:gd name="T23" fmla="*/ 4777 h 292"/>
                <a:gd name="T24" fmla="*/ 1047 w 161"/>
                <a:gd name="T25" fmla="*/ 5454 h 292"/>
                <a:gd name="T26" fmla="*/ 1066 w 161"/>
                <a:gd name="T27" fmla="*/ 5651 h 292"/>
                <a:gd name="T28" fmla="*/ 1146 w 161"/>
                <a:gd name="T29" fmla="*/ 5936 h 292"/>
                <a:gd name="T30" fmla="*/ 1242 w 161"/>
                <a:gd name="T31" fmla="*/ 6161 h 292"/>
                <a:gd name="T32" fmla="*/ 1331 w 161"/>
                <a:gd name="T33" fmla="*/ 6412 h 292"/>
                <a:gd name="T34" fmla="*/ 1370 w 161"/>
                <a:gd name="T35" fmla="*/ 6517 h 292"/>
                <a:gd name="T36" fmla="*/ 1846 w 161"/>
                <a:gd name="T37" fmla="*/ 6834 h 292"/>
                <a:gd name="T38" fmla="*/ 1846 w 161"/>
                <a:gd name="T39" fmla="*/ 6834 h 292"/>
                <a:gd name="T40" fmla="*/ 1428 w 161"/>
                <a:gd name="T41" fmla="*/ 6478 h 292"/>
                <a:gd name="T42" fmla="*/ 1376 w 161"/>
                <a:gd name="T43" fmla="*/ 6299 h 292"/>
                <a:gd name="T44" fmla="*/ 1285 w 161"/>
                <a:gd name="T45" fmla="*/ 6091 h 292"/>
                <a:gd name="T46" fmla="*/ 1192 w 161"/>
                <a:gd name="T47" fmla="*/ 5859 h 292"/>
                <a:gd name="T48" fmla="*/ 1122 w 161"/>
                <a:gd name="T49" fmla="*/ 5635 h 292"/>
                <a:gd name="T50" fmla="*/ 1102 w 161"/>
                <a:gd name="T51" fmla="*/ 5445 h 292"/>
                <a:gd name="T52" fmla="*/ 940 w 161"/>
                <a:gd name="T53" fmla="*/ 4724 h 292"/>
                <a:gd name="T54" fmla="*/ 853 w 161"/>
                <a:gd name="T55" fmla="*/ 4363 h 292"/>
                <a:gd name="T56" fmla="*/ 824 w 161"/>
                <a:gd name="T57" fmla="*/ 4242 h 292"/>
                <a:gd name="T58" fmla="*/ 821 w 161"/>
                <a:gd name="T59" fmla="*/ 4144 h 292"/>
                <a:gd name="T60" fmla="*/ 683 w 161"/>
                <a:gd name="T61" fmla="*/ 3516 h 292"/>
                <a:gd name="T62" fmla="*/ 603 w 161"/>
                <a:gd name="T63" fmla="*/ 3111 h 292"/>
                <a:gd name="T64" fmla="*/ 589 w 161"/>
                <a:gd name="T65" fmla="*/ 2908 h 292"/>
                <a:gd name="T66" fmla="*/ 453 w 161"/>
                <a:gd name="T67" fmla="*/ 2390 h 292"/>
                <a:gd name="T68" fmla="*/ 325 w 161"/>
                <a:gd name="T69" fmla="*/ 1789 h 292"/>
                <a:gd name="T70" fmla="*/ 265 w 161"/>
                <a:gd name="T71" fmla="*/ 1479 h 292"/>
                <a:gd name="T72" fmla="*/ 186 w 161"/>
                <a:gd name="T73" fmla="*/ 1126 h 292"/>
                <a:gd name="T74" fmla="*/ 120 w 161"/>
                <a:gd name="T75" fmla="*/ 757 h 292"/>
                <a:gd name="T76" fmla="*/ 1 w 161"/>
                <a:gd name="T77" fmla="*/ 0 h 292"/>
                <a:gd name="T78" fmla="*/ 1 w 161"/>
                <a:gd name="T79" fmla="*/ 0 h 292"/>
                <a:gd name="T80" fmla="*/ 62 w 161"/>
                <a:gd name="T81" fmla="*/ 798 h 2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"/>
                <a:gd name="T124" fmla="*/ 0 h 292"/>
                <a:gd name="T125" fmla="*/ 161 w 161"/>
                <a:gd name="T126" fmla="*/ 292 h 2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" h="292">
                  <a:moveTo>
                    <a:pt x="6" y="34"/>
                  </a:moveTo>
                  <a:cubicBezTo>
                    <a:pt x="8" y="38"/>
                    <a:pt x="10" y="43"/>
                    <a:pt x="11" y="49"/>
                  </a:cubicBezTo>
                  <a:cubicBezTo>
                    <a:pt x="13" y="59"/>
                    <a:pt x="16" y="63"/>
                    <a:pt x="19" y="66"/>
                  </a:cubicBezTo>
                  <a:cubicBezTo>
                    <a:pt x="21" y="68"/>
                    <a:pt x="22" y="70"/>
                    <a:pt x="23" y="76"/>
                  </a:cubicBezTo>
                  <a:cubicBezTo>
                    <a:pt x="23" y="84"/>
                    <a:pt x="30" y="94"/>
                    <a:pt x="36" y="105"/>
                  </a:cubicBezTo>
                  <a:cubicBezTo>
                    <a:pt x="41" y="112"/>
                    <a:pt x="45" y="120"/>
                    <a:pt x="47" y="125"/>
                  </a:cubicBezTo>
                  <a:cubicBezTo>
                    <a:pt x="48" y="133"/>
                    <a:pt x="48" y="133"/>
                    <a:pt x="48" y="133"/>
                  </a:cubicBezTo>
                  <a:cubicBezTo>
                    <a:pt x="49" y="138"/>
                    <a:pt x="49" y="142"/>
                    <a:pt x="55" y="152"/>
                  </a:cubicBezTo>
                  <a:cubicBezTo>
                    <a:pt x="62" y="166"/>
                    <a:pt x="64" y="171"/>
                    <a:pt x="66" y="179"/>
                  </a:cubicBezTo>
                  <a:cubicBezTo>
                    <a:pt x="67" y="182"/>
                    <a:pt x="67" y="182"/>
                    <a:pt x="67" y="182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70" y="193"/>
                    <a:pt x="71" y="195"/>
                    <a:pt x="78" y="204"/>
                  </a:cubicBezTo>
                  <a:cubicBezTo>
                    <a:pt x="84" y="212"/>
                    <a:pt x="88" y="223"/>
                    <a:pt x="91" y="233"/>
                  </a:cubicBezTo>
                  <a:cubicBezTo>
                    <a:pt x="93" y="241"/>
                    <a:pt x="93" y="241"/>
                    <a:pt x="93" y="241"/>
                  </a:cubicBezTo>
                  <a:cubicBezTo>
                    <a:pt x="96" y="248"/>
                    <a:pt x="98" y="250"/>
                    <a:pt x="100" y="253"/>
                  </a:cubicBezTo>
                  <a:cubicBezTo>
                    <a:pt x="102" y="255"/>
                    <a:pt x="105" y="257"/>
                    <a:pt x="108" y="263"/>
                  </a:cubicBezTo>
                  <a:cubicBezTo>
                    <a:pt x="113" y="270"/>
                    <a:pt x="115" y="272"/>
                    <a:pt x="116" y="273"/>
                  </a:cubicBezTo>
                  <a:cubicBezTo>
                    <a:pt x="118" y="274"/>
                    <a:pt x="118" y="274"/>
                    <a:pt x="119" y="278"/>
                  </a:cubicBezTo>
                  <a:cubicBezTo>
                    <a:pt x="123" y="289"/>
                    <a:pt x="152" y="292"/>
                    <a:pt x="161" y="291"/>
                  </a:cubicBezTo>
                  <a:cubicBezTo>
                    <a:pt x="161" y="291"/>
                    <a:pt x="161" y="291"/>
                    <a:pt x="161" y="291"/>
                  </a:cubicBezTo>
                  <a:cubicBezTo>
                    <a:pt x="149" y="292"/>
                    <a:pt x="126" y="283"/>
                    <a:pt x="124" y="276"/>
                  </a:cubicBezTo>
                  <a:cubicBezTo>
                    <a:pt x="122" y="272"/>
                    <a:pt x="121" y="271"/>
                    <a:pt x="120" y="269"/>
                  </a:cubicBezTo>
                  <a:cubicBezTo>
                    <a:pt x="118" y="268"/>
                    <a:pt x="116" y="267"/>
                    <a:pt x="112" y="260"/>
                  </a:cubicBezTo>
                  <a:cubicBezTo>
                    <a:pt x="108" y="254"/>
                    <a:pt x="106" y="252"/>
                    <a:pt x="104" y="250"/>
                  </a:cubicBezTo>
                  <a:cubicBezTo>
                    <a:pt x="102" y="247"/>
                    <a:pt x="100" y="246"/>
                    <a:pt x="98" y="240"/>
                  </a:cubicBezTo>
                  <a:cubicBezTo>
                    <a:pt x="96" y="232"/>
                    <a:pt x="96" y="232"/>
                    <a:pt x="96" y="232"/>
                  </a:cubicBezTo>
                  <a:cubicBezTo>
                    <a:pt x="92" y="221"/>
                    <a:pt x="89" y="210"/>
                    <a:pt x="82" y="201"/>
                  </a:cubicBezTo>
                  <a:cubicBezTo>
                    <a:pt x="76" y="193"/>
                    <a:pt x="75" y="191"/>
                    <a:pt x="74" y="186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1" y="177"/>
                    <a:pt x="71" y="177"/>
                    <a:pt x="71" y="177"/>
                  </a:cubicBezTo>
                  <a:cubicBezTo>
                    <a:pt x="69" y="169"/>
                    <a:pt x="67" y="164"/>
                    <a:pt x="59" y="150"/>
                  </a:cubicBezTo>
                  <a:cubicBezTo>
                    <a:pt x="54" y="140"/>
                    <a:pt x="54" y="137"/>
                    <a:pt x="53" y="133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0" y="118"/>
                    <a:pt x="45" y="110"/>
                    <a:pt x="40" y="102"/>
                  </a:cubicBezTo>
                  <a:cubicBezTo>
                    <a:pt x="34" y="92"/>
                    <a:pt x="28" y="82"/>
                    <a:pt x="28" y="76"/>
                  </a:cubicBezTo>
                  <a:cubicBezTo>
                    <a:pt x="27" y="68"/>
                    <a:pt x="25" y="65"/>
                    <a:pt x="23" y="63"/>
                  </a:cubicBezTo>
                  <a:cubicBezTo>
                    <a:pt x="20" y="60"/>
                    <a:pt x="18" y="57"/>
                    <a:pt x="16" y="48"/>
                  </a:cubicBezTo>
                  <a:cubicBezTo>
                    <a:pt x="15" y="42"/>
                    <a:pt x="13" y="37"/>
                    <a:pt x="11" y="32"/>
                  </a:cubicBezTo>
                  <a:cubicBezTo>
                    <a:pt x="8" y="23"/>
                    <a:pt x="0" y="14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5"/>
                    <a:pt x="3" y="24"/>
                    <a:pt x="6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31" name="Freeform 332"/>
            <p:cNvSpPr>
              <a:spLocks/>
            </p:cNvSpPr>
            <p:nvPr/>
          </p:nvSpPr>
          <p:spPr bwMode="auto">
            <a:xfrm>
              <a:off x="4584" y="620"/>
              <a:ext cx="201" cy="393"/>
            </a:xfrm>
            <a:custGeom>
              <a:avLst/>
              <a:gdLst>
                <a:gd name="T0" fmla="*/ 111 w 161"/>
                <a:gd name="T1" fmla="*/ 757 h 295"/>
                <a:gd name="T2" fmla="*/ 187 w 161"/>
                <a:gd name="T3" fmla="*/ 1184 h 295"/>
                <a:gd name="T4" fmla="*/ 290 w 161"/>
                <a:gd name="T5" fmla="*/ 1549 h 295"/>
                <a:gd name="T6" fmla="*/ 331 w 161"/>
                <a:gd name="T7" fmla="*/ 1789 h 295"/>
                <a:gd name="T8" fmla="*/ 477 w 161"/>
                <a:gd name="T9" fmla="*/ 2473 h 295"/>
                <a:gd name="T10" fmla="*/ 603 w 161"/>
                <a:gd name="T11" fmla="*/ 2932 h 295"/>
                <a:gd name="T12" fmla="*/ 623 w 161"/>
                <a:gd name="T13" fmla="*/ 3145 h 295"/>
                <a:gd name="T14" fmla="*/ 704 w 161"/>
                <a:gd name="T15" fmla="*/ 3586 h 295"/>
                <a:gd name="T16" fmla="*/ 824 w 161"/>
                <a:gd name="T17" fmla="*/ 4190 h 295"/>
                <a:gd name="T18" fmla="*/ 839 w 161"/>
                <a:gd name="T19" fmla="*/ 4296 h 295"/>
                <a:gd name="T20" fmla="*/ 859 w 161"/>
                <a:gd name="T21" fmla="*/ 4390 h 295"/>
                <a:gd name="T22" fmla="*/ 971 w 161"/>
                <a:gd name="T23" fmla="*/ 4813 h 295"/>
                <a:gd name="T24" fmla="*/ 1115 w 161"/>
                <a:gd name="T25" fmla="*/ 5497 h 295"/>
                <a:gd name="T26" fmla="*/ 1144 w 161"/>
                <a:gd name="T27" fmla="*/ 5673 h 295"/>
                <a:gd name="T28" fmla="*/ 1216 w 161"/>
                <a:gd name="T29" fmla="*/ 5942 h 295"/>
                <a:gd name="T30" fmla="*/ 1307 w 161"/>
                <a:gd name="T31" fmla="*/ 6204 h 295"/>
                <a:gd name="T32" fmla="*/ 1418 w 161"/>
                <a:gd name="T33" fmla="*/ 6417 h 295"/>
                <a:gd name="T34" fmla="*/ 1431 w 161"/>
                <a:gd name="T35" fmla="*/ 6562 h 295"/>
                <a:gd name="T36" fmla="*/ 1846 w 161"/>
                <a:gd name="T37" fmla="*/ 6898 h 295"/>
                <a:gd name="T38" fmla="*/ 1846 w 161"/>
                <a:gd name="T39" fmla="*/ 6898 h 295"/>
                <a:gd name="T40" fmla="*/ 1488 w 161"/>
                <a:gd name="T41" fmla="*/ 6502 h 295"/>
                <a:gd name="T42" fmla="*/ 1448 w 161"/>
                <a:gd name="T43" fmla="*/ 6341 h 295"/>
                <a:gd name="T44" fmla="*/ 1356 w 161"/>
                <a:gd name="T45" fmla="*/ 6127 h 295"/>
                <a:gd name="T46" fmla="*/ 1255 w 161"/>
                <a:gd name="T47" fmla="*/ 5859 h 295"/>
                <a:gd name="T48" fmla="*/ 1192 w 161"/>
                <a:gd name="T49" fmla="*/ 5635 h 295"/>
                <a:gd name="T50" fmla="*/ 1174 w 161"/>
                <a:gd name="T51" fmla="*/ 5445 h 295"/>
                <a:gd name="T52" fmla="*/ 1005 w 161"/>
                <a:gd name="T53" fmla="*/ 4728 h 295"/>
                <a:gd name="T54" fmla="*/ 918 w 161"/>
                <a:gd name="T55" fmla="*/ 4363 h 295"/>
                <a:gd name="T56" fmla="*/ 893 w 161"/>
                <a:gd name="T57" fmla="*/ 4242 h 295"/>
                <a:gd name="T58" fmla="*/ 883 w 161"/>
                <a:gd name="T59" fmla="*/ 4178 h 295"/>
                <a:gd name="T60" fmla="*/ 753 w 161"/>
                <a:gd name="T61" fmla="*/ 3546 h 295"/>
                <a:gd name="T62" fmla="*/ 683 w 161"/>
                <a:gd name="T63" fmla="*/ 3111 h 295"/>
                <a:gd name="T64" fmla="*/ 658 w 161"/>
                <a:gd name="T65" fmla="*/ 2908 h 295"/>
                <a:gd name="T66" fmla="*/ 527 w 161"/>
                <a:gd name="T67" fmla="*/ 2421 h 295"/>
                <a:gd name="T68" fmla="*/ 382 w 161"/>
                <a:gd name="T69" fmla="*/ 1789 h 295"/>
                <a:gd name="T70" fmla="*/ 331 w 161"/>
                <a:gd name="T71" fmla="*/ 1479 h 295"/>
                <a:gd name="T72" fmla="*/ 245 w 161"/>
                <a:gd name="T73" fmla="*/ 1148 h 295"/>
                <a:gd name="T74" fmla="*/ 150 w 161"/>
                <a:gd name="T75" fmla="*/ 685 h 295"/>
                <a:gd name="T76" fmla="*/ 1 w 161"/>
                <a:gd name="T77" fmla="*/ 0 h 295"/>
                <a:gd name="T78" fmla="*/ 1 w 161"/>
                <a:gd name="T79" fmla="*/ 0 h 295"/>
                <a:gd name="T80" fmla="*/ 111 w 161"/>
                <a:gd name="T81" fmla="*/ 757 h 29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"/>
                <a:gd name="T124" fmla="*/ 0 h 295"/>
                <a:gd name="T125" fmla="*/ 161 w 161"/>
                <a:gd name="T126" fmla="*/ 295 h 29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" h="295">
                  <a:moveTo>
                    <a:pt x="10" y="32"/>
                  </a:moveTo>
                  <a:cubicBezTo>
                    <a:pt x="13" y="37"/>
                    <a:pt x="16" y="43"/>
                    <a:pt x="17" y="50"/>
                  </a:cubicBezTo>
                  <a:cubicBezTo>
                    <a:pt x="20" y="60"/>
                    <a:pt x="22" y="63"/>
                    <a:pt x="25" y="66"/>
                  </a:cubicBezTo>
                  <a:cubicBezTo>
                    <a:pt x="27" y="69"/>
                    <a:pt x="28" y="71"/>
                    <a:pt x="29" y="76"/>
                  </a:cubicBezTo>
                  <a:cubicBezTo>
                    <a:pt x="29" y="85"/>
                    <a:pt x="36" y="95"/>
                    <a:pt x="42" y="105"/>
                  </a:cubicBezTo>
                  <a:cubicBezTo>
                    <a:pt x="47" y="113"/>
                    <a:pt x="51" y="120"/>
                    <a:pt x="53" y="125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55" y="139"/>
                    <a:pt x="55" y="142"/>
                    <a:pt x="61" y="153"/>
                  </a:cubicBezTo>
                  <a:cubicBezTo>
                    <a:pt x="68" y="166"/>
                    <a:pt x="70" y="171"/>
                    <a:pt x="72" y="179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5" y="187"/>
                    <a:pt x="75" y="187"/>
                    <a:pt x="75" y="187"/>
                  </a:cubicBezTo>
                  <a:cubicBezTo>
                    <a:pt x="77" y="193"/>
                    <a:pt x="77" y="196"/>
                    <a:pt x="84" y="205"/>
                  </a:cubicBezTo>
                  <a:cubicBezTo>
                    <a:pt x="91" y="213"/>
                    <a:pt x="94" y="223"/>
                    <a:pt x="97" y="234"/>
                  </a:cubicBezTo>
                  <a:cubicBezTo>
                    <a:pt x="99" y="242"/>
                    <a:pt x="99" y="242"/>
                    <a:pt x="99" y="242"/>
                  </a:cubicBezTo>
                  <a:cubicBezTo>
                    <a:pt x="102" y="249"/>
                    <a:pt x="104" y="251"/>
                    <a:pt x="106" y="254"/>
                  </a:cubicBezTo>
                  <a:cubicBezTo>
                    <a:pt x="108" y="255"/>
                    <a:pt x="111" y="258"/>
                    <a:pt x="114" y="264"/>
                  </a:cubicBezTo>
                  <a:cubicBezTo>
                    <a:pt x="119" y="271"/>
                    <a:pt x="121" y="273"/>
                    <a:pt x="123" y="274"/>
                  </a:cubicBezTo>
                  <a:cubicBezTo>
                    <a:pt x="124" y="275"/>
                    <a:pt x="124" y="275"/>
                    <a:pt x="125" y="279"/>
                  </a:cubicBezTo>
                  <a:cubicBezTo>
                    <a:pt x="129" y="289"/>
                    <a:pt x="150" y="295"/>
                    <a:pt x="161" y="294"/>
                  </a:cubicBezTo>
                  <a:cubicBezTo>
                    <a:pt x="161" y="294"/>
                    <a:pt x="161" y="294"/>
                    <a:pt x="161" y="294"/>
                  </a:cubicBezTo>
                  <a:cubicBezTo>
                    <a:pt x="151" y="295"/>
                    <a:pt x="133" y="284"/>
                    <a:pt x="130" y="277"/>
                  </a:cubicBezTo>
                  <a:cubicBezTo>
                    <a:pt x="128" y="272"/>
                    <a:pt x="127" y="271"/>
                    <a:pt x="126" y="270"/>
                  </a:cubicBezTo>
                  <a:cubicBezTo>
                    <a:pt x="124" y="269"/>
                    <a:pt x="122" y="268"/>
                    <a:pt x="118" y="261"/>
                  </a:cubicBezTo>
                  <a:cubicBezTo>
                    <a:pt x="115" y="255"/>
                    <a:pt x="112" y="252"/>
                    <a:pt x="110" y="250"/>
                  </a:cubicBezTo>
                  <a:cubicBezTo>
                    <a:pt x="108" y="248"/>
                    <a:pt x="106" y="247"/>
                    <a:pt x="104" y="240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8" y="222"/>
                    <a:pt x="95" y="210"/>
                    <a:pt x="88" y="202"/>
                  </a:cubicBezTo>
                  <a:cubicBezTo>
                    <a:pt x="82" y="193"/>
                    <a:pt x="81" y="191"/>
                    <a:pt x="80" y="186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7" y="178"/>
                    <a:pt x="77" y="178"/>
                    <a:pt x="77" y="178"/>
                  </a:cubicBezTo>
                  <a:cubicBezTo>
                    <a:pt x="75" y="170"/>
                    <a:pt x="73" y="164"/>
                    <a:pt x="66" y="151"/>
                  </a:cubicBezTo>
                  <a:cubicBezTo>
                    <a:pt x="60" y="141"/>
                    <a:pt x="60" y="138"/>
                    <a:pt x="59" y="133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6" y="118"/>
                    <a:pt x="51" y="111"/>
                    <a:pt x="46" y="103"/>
                  </a:cubicBezTo>
                  <a:cubicBezTo>
                    <a:pt x="40" y="93"/>
                    <a:pt x="34" y="83"/>
                    <a:pt x="34" y="76"/>
                  </a:cubicBezTo>
                  <a:cubicBezTo>
                    <a:pt x="33" y="69"/>
                    <a:pt x="31" y="66"/>
                    <a:pt x="29" y="63"/>
                  </a:cubicBezTo>
                  <a:cubicBezTo>
                    <a:pt x="27" y="60"/>
                    <a:pt x="24" y="57"/>
                    <a:pt x="22" y="49"/>
                  </a:cubicBezTo>
                  <a:cubicBezTo>
                    <a:pt x="20" y="41"/>
                    <a:pt x="17" y="35"/>
                    <a:pt x="14" y="29"/>
                  </a:cubicBezTo>
                  <a:cubicBezTo>
                    <a:pt x="9" y="21"/>
                    <a:pt x="0" y="1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4"/>
                    <a:pt x="5" y="23"/>
                    <a:pt x="10" y="32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32" name="Freeform 333"/>
            <p:cNvSpPr>
              <a:spLocks/>
            </p:cNvSpPr>
            <p:nvPr/>
          </p:nvSpPr>
          <p:spPr bwMode="auto">
            <a:xfrm>
              <a:off x="4862" y="1079"/>
              <a:ext cx="19" cy="17"/>
            </a:xfrm>
            <a:custGeom>
              <a:avLst/>
              <a:gdLst>
                <a:gd name="T0" fmla="*/ 0 w 15"/>
                <a:gd name="T1" fmla="*/ 248 h 13"/>
                <a:gd name="T2" fmla="*/ 0 w 15"/>
                <a:gd name="T3" fmla="*/ 228 h 13"/>
                <a:gd name="T4" fmla="*/ 1 w 15"/>
                <a:gd name="T5" fmla="*/ 228 h 13"/>
                <a:gd name="T6" fmla="*/ 199 w 15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3"/>
                <a:gd name="T14" fmla="*/ 15 w 1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3">
                  <a:moveTo>
                    <a:pt x="0" y="13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6" y="8"/>
                    <a:pt x="11" y="4"/>
                    <a:pt x="15" y="0"/>
                  </a:cubicBezTo>
                </a:path>
              </a:pathLst>
            </a:custGeom>
            <a:noFill/>
            <a:ln w="7938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33" name="Freeform 334"/>
            <p:cNvSpPr>
              <a:spLocks/>
            </p:cNvSpPr>
            <p:nvPr/>
          </p:nvSpPr>
          <p:spPr bwMode="auto">
            <a:xfrm>
              <a:off x="4441" y="383"/>
              <a:ext cx="51" cy="248"/>
            </a:xfrm>
            <a:custGeom>
              <a:avLst/>
              <a:gdLst>
                <a:gd name="T0" fmla="*/ 46 w 40"/>
                <a:gd name="T1" fmla="*/ 4401 h 186"/>
                <a:gd name="T2" fmla="*/ 0 w 40"/>
                <a:gd name="T3" fmla="*/ 3121 h 186"/>
                <a:gd name="T4" fmla="*/ 356 w 40"/>
                <a:gd name="T5" fmla="*/ 724 h 186"/>
                <a:gd name="T6" fmla="*/ 579 w 40"/>
                <a:gd name="T7" fmla="*/ 0 h 1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186"/>
                <a:gd name="T14" fmla="*/ 40 w 40"/>
                <a:gd name="T15" fmla="*/ 186 h 1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186">
                  <a:moveTo>
                    <a:pt x="3" y="186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1" y="91"/>
                    <a:pt x="8" y="66"/>
                    <a:pt x="24" y="31"/>
                  </a:cubicBezTo>
                  <a:cubicBezTo>
                    <a:pt x="31" y="14"/>
                    <a:pt x="38" y="9"/>
                    <a:pt x="40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34" name="Freeform 335"/>
            <p:cNvSpPr>
              <a:spLocks/>
            </p:cNvSpPr>
            <p:nvPr/>
          </p:nvSpPr>
          <p:spPr bwMode="auto">
            <a:xfrm>
              <a:off x="4460" y="220"/>
              <a:ext cx="49" cy="123"/>
            </a:xfrm>
            <a:custGeom>
              <a:avLst/>
              <a:gdLst>
                <a:gd name="T0" fmla="*/ 204 w 39"/>
                <a:gd name="T1" fmla="*/ 2239 h 92"/>
                <a:gd name="T2" fmla="*/ 486 w 39"/>
                <a:gd name="T3" fmla="*/ 0 h 92"/>
                <a:gd name="T4" fmla="*/ 0 60000 65536"/>
                <a:gd name="T5" fmla="*/ 0 60000 65536"/>
                <a:gd name="T6" fmla="*/ 0 w 39"/>
                <a:gd name="T7" fmla="*/ 0 h 92"/>
                <a:gd name="T8" fmla="*/ 39 w 39"/>
                <a:gd name="T9" fmla="*/ 92 h 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" h="92">
                  <a:moveTo>
                    <a:pt x="17" y="92"/>
                  </a:moveTo>
                  <a:cubicBezTo>
                    <a:pt x="0" y="29"/>
                    <a:pt x="19" y="9"/>
                    <a:pt x="39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35" name="Freeform 336"/>
            <p:cNvSpPr>
              <a:spLocks/>
            </p:cNvSpPr>
            <p:nvPr/>
          </p:nvSpPr>
          <p:spPr bwMode="auto">
            <a:xfrm>
              <a:off x="4465" y="219"/>
              <a:ext cx="47" cy="128"/>
            </a:xfrm>
            <a:custGeom>
              <a:avLst/>
              <a:gdLst>
                <a:gd name="T0" fmla="*/ 220 w 37"/>
                <a:gd name="T1" fmla="*/ 2276 h 96"/>
                <a:gd name="T2" fmla="*/ 198 w 37"/>
                <a:gd name="T3" fmla="*/ 2276 h 96"/>
                <a:gd name="T4" fmla="*/ 516 w 37"/>
                <a:gd name="T5" fmla="*/ 0 h 96"/>
                <a:gd name="T6" fmla="*/ 0 60000 65536"/>
                <a:gd name="T7" fmla="*/ 0 60000 65536"/>
                <a:gd name="T8" fmla="*/ 0 60000 65536"/>
                <a:gd name="T9" fmla="*/ 0 w 37"/>
                <a:gd name="T10" fmla="*/ 0 h 96"/>
                <a:gd name="T11" fmla="*/ 37 w 37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96">
                  <a:moveTo>
                    <a:pt x="16" y="96"/>
                  </a:moveTo>
                  <a:cubicBezTo>
                    <a:pt x="14" y="96"/>
                    <a:pt x="14" y="96"/>
                    <a:pt x="14" y="96"/>
                  </a:cubicBezTo>
                  <a:cubicBezTo>
                    <a:pt x="0" y="34"/>
                    <a:pt x="17" y="10"/>
                    <a:pt x="37" y="0"/>
                  </a:cubicBezTo>
                </a:path>
              </a:pathLst>
            </a:cu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36" name="Freeform 337"/>
            <p:cNvSpPr>
              <a:spLocks/>
            </p:cNvSpPr>
            <p:nvPr/>
          </p:nvSpPr>
          <p:spPr bwMode="auto">
            <a:xfrm>
              <a:off x="4441" y="377"/>
              <a:ext cx="51" cy="259"/>
            </a:xfrm>
            <a:custGeom>
              <a:avLst/>
              <a:gdLst>
                <a:gd name="T0" fmla="*/ 0 w 40"/>
                <a:gd name="T1" fmla="*/ 4666 h 194"/>
                <a:gd name="T2" fmla="*/ 36 w 40"/>
                <a:gd name="T3" fmla="*/ 4633 h 194"/>
                <a:gd name="T4" fmla="*/ 36 w 40"/>
                <a:gd name="T5" fmla="*/ 3549 h 194"/>
                <a:gd name="T6" fmla="*/ 377 w 40"/>
                <a:gd name="T7" fmla="*/ 915 h 194"/>
                <a:gd name="T8" fmla="*/ 579 w 40"/>
                <a:gd name="T9" fmla="*/ 0 h 194"/>
                <a:gd name="T10" fmla="*/ 579 w 40"/>
                <a:gd name="T11" fmla="*/ 0 h 194"/>
                <a:gd name="T12" fmla="*/ 579 w 40"/>
                <a:gd name="T13" fmla="*/ 0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194"/>
                <a:gd name="T23" fmla="*/ 40 w 40"/>
                <a:gd name="T24" fmla="*/ 194 h 1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194">
                  <a:moveTo>
                    <a:pt x="0" y="194"/>
                  </a:moveTo>
                  <a:cubicBezTo>
                    <a:pt x="1" y="193"/>
                    <a:pt x="2" y="193"/>
                    <a:pt x="2" y="193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3" y="113"/>
                    <a:pt x="10" y="74"/>
                    <a:pt x="26" y="38"/>
                  </a:cubicBezTo>
                  <a:cubicBezTo>
                    <a:pt x="33" y="21"/>
                    <a:pt x="37" y="9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37" name="Freeform 338"/>
            <p:cNvSpPr>
              <a:spLocks/>
            </p:cNvSpPr>
            <p:nvPr/>
          </p:nvSpPr>
          <p:spPr bwMode="auto">
            <a:xfrm>
              <a:off x="4475" y="215"/>
              <a:ext cx="45" cy="136"/>
            </a:xfrm>
            <a:custGeom>
              <a:avLst/>
              <a:gdLst>
                <a:gd name="T0" fmla="*/ 418 w 36"/>
                <a:gd name="T1" fmla="*/ 0 h 102"/>
                <a:gd name="T2" fmla="*/ 150 w 36"/>
                <a:gd name="T3" fmla="*/ 2405 h 102"/>
                <a:gd name="T4" fmla="*/ 0 60000 65536"/>
                <a:gd name="T5" fmla="*/ 0 60000 65536"/>
                <a:gd name="T6" fmla="*/ 0 w 36"/>
                <a:gd name="T7" fmla="*/ 0 h 102"/>
                <a:gd name="T8" fmla="*/ 36 w 36"/>
                <a:gd name="T9" fmla="*/ 102 h 1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" h="102">
                  <a:moveTo>
                    <a:pt x="36" y="0"/>
                  </a:moveTo>
                  <a:cubicBezTo>
                    <a:pt x="16" y="9"/>
                    <a:pt x="0" y="41"/>
                    <a:pt x="14" y="102"/>
                  </a:cubicBezTo>
                </a:path>
              </a:pathLst>
            </a:custGeom>
            <a:noFill/>
            <a:ln w="7938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38" name="Freeform 339"/>
            <p:cNvSpPr>
              <a:spLocks/>
            </p:cNvSpPr>
            <p:nvPr/>
          </p:nvSpPr>
          <p:spPr bwMode="auto">
            <a:xfrm>
              <a:off x="4231" y="939"/>
              <a:ext cx="48" cy="96"/>
            </a:xfrm>
            <a:custGeom>
              <a:avLst/>
              <a:gdLst>
                <a:gd name="T0" fmla="*/ 328 w 38"/>
                <a:gd name="T1" fmla="*/ 0 h 72"/>
                <a:gd name="T2" fmla="*/ 404 w 38"/>
                <a:gd name="T3" fmla="*/ 948 h 72"/>
                <a:gd name="T4" fmla="*/ 0 w 38"/>
                <a:gd name="T5" fmla="*/ 1707 h 72"/>
                <a:gd name="T6" fmla="*/ 0 60000 65536"/>
                <a:gd name="T7" fmla="*/ 0 60000 65536"/>
                <a:gd name="T8" fmla="*/ 0 60000 65536"/>
                <a:gd name="T9" fmla="*/ 0 w 38"/>
                <a:gd name="T10" fmla="*/ 0 h 72"/>
                <a:gd name="T11" fmla="*/ 38 w 38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72">
                  <a:moveTo>
                    <a:pt x="25" y="0"/>
                  </a:moveTo>
                  <a:cubicBezTo>
                    <a:pt x="32" y="6"/>
                    <a:pt x="38" y="26"/>
                    <a:pt x="31" y="40"/>
                  </a:cubicBezTo>
                  <a:cubicBezTo>
                    <a:pt x="25" y="54"/>
                    <a:pt x="19" y="68"/>
                    <a:pt x="0" y="72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39" name="Freeform 340"/>
            <p:cNvSpPr>
              <a:spLocks/>
            </p:cNvSpPr>
            <p:nvPr/>
          </p:nvSpPr>
          <p:spPr bwMode="auto">
            <a:xfrm>
              <a:off x="4231" y="943"/>
              <a:ext cx="52" cy="92"/>
            </a:xfrm>
            <a:custGeom>
              <a:avLst/>
              <a:gdLst>
                <a:gd name="T0" fmla="*/ 392 w 41"/>
                <a:gd name="T1" fmla="*/ 0 h 69"/>
                <a:gd name="T2" fmla="*/ 469 w 41"/>
                <a:gd name="T3" fmla="*/ 837 h 69"/>
                <a:gd name="T4" fmla="*/ 0 w 41"/>
                <a:gd name="T5" fmla="*/ 1641 h 69"/>
                <a:gd name="T6" fmla="*/ 0 60000 65536"/>
                <a:gd name="T7" fmla="*/ 0 60000 65536"/>
                <a:gd name="T8" fmla="*/ 0 60000 65536"/>
                <a:gd name="T9" fmla="*/ 0 w 41"/>
                <a:gd name="T10" fmla="*/ 0 h 69"/>
                <a:gd name="T11" fmla="*/ 41 w 41"/>
                <a:gd name="T12" fmla="*/ 69 h 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69">
                  <a:moveTo>
                    <a:pt x="28" y="0"/>
                  </a:moveTo>
                  <a:cubicBezTo>
                    <a:pt x="35" y="6"/>
                    <a:pt x="41" y="21"/>
                    <a:pt x="34" y="35"/>
                  </a:cubicBezTo>
                  <a:cubicBezTo>
                    <a:pt x="28" y="49"/>
                    <a:pt x="19" y="65"/>
                    <a:pt x="0" y="69"/>
                  </a:cubicBezTo>
                </a:path>
              </a:pathLst>
            </a:custGeom>
            <a:noFill/>
            <a:ln w="7938" cap="rnd">
              <a:solidFill>
                <a:srgbClr val="F6A68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40" name="Freeform 341"/>
            <p:cNvSpPr>
              <a:spLocks/>
            </p:cNvSpPr>
            <p:nvPr/>
          </p:nvSpPr>
          <p:spPr bwMode="auto">
            <a:xfrm>
              <a:off x="4154" y="911"/>
              <a:ext cx="170" cy="198"/>
            </a:xfrm>
            <a:custGeom>
              <a:avLst/>
              <a:gdLst>
                <a:gd name="T0" fmla="*/ 1576 w 136"/>
                <a:gd name="T1" fmla="*/ 3398 h 149"/>
                <a:gd name="T2" fmla="*/ 1408 w 136"/>
                <a:gd name="T3" fmla="*/ 3312 h 149"/>
                <a:gd name="T4" fmla="*/ 0 w 136"/>
                <a:gd name="T5" fmla="*/ 0 h 149"/>
                <a:gd name="T6" fmla="*/ 0 60000 65536"/>
                <a:gd name="T7" fmla="*/ 0 60000 65536"/>
                <a:gd name="T8" fmla="*/ 0 60000 65536"/>
                <a:gd name="T9" fmla="*/ 0 w 136"/>
                <a:gd name="T10" fmla="*/ 0 h 149"/>
                <a:gd name="T11" fmla="*/ 136 w 136"/>
                <a:gd name="T12" fmla="*/ 149 h 1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" h="149">
                  <a:moveTo>
                    <a:pt x="136" y="149"/>
                  </a:moveTo>
                  <a:cubicBezTo>
                    <a:pt x="132" y="147"/>
                    <a:pt x="125" y="147"/>
                    <a:pt x="122" y="145"/>
                  </a:cubicBezTo>
                  <a:cubicBezTo>
                    <a:pt x="79" y="126"/>
                    <a:pt x="32" y="75"/>
                    <a:pt x="0" y="0"/>
                  </a:cubicBezTo>
                </a:path>
              </a:pathLst>
            </a:custGeom>
            <a:noFill/>
            <a:ln w="7938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41" name="Freeform 342"/>
            <p:cNvSpPr>
              <a:spLocks/>
            </p:cNvSpPr>
            <p:nvPr/>
          </p:nvSpPr>
          <p:spPr bwMode="auto">
            <a:xfrm>
              <a:off x="4448" y="196"/>
              <a:ext cx="115" cy="183"/>
            </a:xfrm>
            <a:custGeom>
              <a:avLst/>
              <a:gdLst>
                <a:gd name="T0" fmla="*/ 454 w 92"/>
                <a:gd name="T1" fmla="*/ 3301 h 137"/>
                <a:gd name="T2" fmla="*/ 1020 w 92"/>
                <a:gd name="T3" fmla="*/ 370 h 137"/>
                <a:gd name="T4" fmla="*/ 1073 w 92"/>
                <a:gd name="T5" fmla="*/ 484 h 137"/>
                <a:gd name="T6" fmla="*/ 0 60000 65536"/>
                <a:gd name="T7" fmla="*/ 0 60000 65536"/>
                <a:gd name="T8" fmla="*/ 0 60000 65536"/>
                <a:gd name="T9" fmla="*/ 0 w 92"/>
                <a:gd name="T10" fmla="*/ 0 h 137"/>
                <a:gd name="T11" fmla="*/ 92 w 92"/>
                <a:gd name="T12" fmla="*/ 137 h 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37">
                  <a:moveTo>
                    <a:pt x="39" y="137"/>
                  </a:moveTo>
                  <a:cubicBezTo>
                    <a:pt x="0" y="15"/>
                    <a:pt x="74" y="0"/>
                    <a:pt x="88" y="16"/>
                  </a:cubicBezTo>
                  <a:cubicBezTo>
                    <a:pt x="92" y="19"/>
                    <a:pt x="92" y="20"/>
                    <a:pt x="92" y="20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42" name="Oval 343"/>
            <p:cNvSpPr>
              <a:spLocks noChangeArrowheads="1"/>
            </p:cNvSpPr>
            <p:nvPr/>
          </p:nvSpPr>
          <p:spPr bwMode="auto">
            <a:xfrm>
              <a:off x="4170" y="131"/>
              <a:ext cx="144" cy="36"/>
            </a:xfrm>
            <a:prstGeom prst="ellipse">
              <a:avLst/>
            </a:prstGeom>
            <a:solidFill>
              <a:srgbClr val="D6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116943" name="Oval 344"/>
            <p:cNvSpPr>
              <a:spLocks noChangeArrowheads="1"/>
            </p:cNvSpPr>
            <p:nvPr/>
          </p:nvSpPr>
          <p:spPr bwMode="auto">
            <a:xfrm>
              <a:off x="4195" y="140"/>
              <a:ext cx="94" cy="17"/>
            </a:xfrm>
            <a:prstGeom prst="ellipse">
              <a:avLst/>
            </a:prstGeom>
            <a:solidFill>
              <a:srgbClr val="478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116944" name="Freeform 345"/>
            <p:cNvSpPr>
              <a:spLocks/>
            </p:cNvSpPr>
            <p:nvPr/>
          </p:nvSpPr>
          <p:spPr bwMode="auto">
            <a:xfrm>
              <a:off x="4195" y="140"/>
              <a:ext cx="94" cy="12"/>
            </a:xfrm>
            <a:custGeom>
              <a:avLst/>
              <a:gdLst>
                <a:gd name="T0" fmla="*/ 76 w 75"/>
                <a:gd name="T1" fmla="*/ 207 h 9"/>
                <a:gd name="T2" fmla="*/ 457 w 75"/>
                <a:gd name="T3" fmla="*/ 151 h 9"/>
                <a:gd name="T4" fmla="*/ 821 w 75"/>
                <a:gd name="T5" fmla="*/ 207 h 9"/>
                <a:gd name="T6" fmla="*/ 900 w 75"/>
                <a:gd name="T7" fmla="*/ 151 h 9"/>
                <a:gd name="T8" fmla="*/ 457 w 75"/>
                <a:gd name="T9" fmla="*/ 0 h 9"/>
                <a:gd name="T10" fmla="*/ 0 w 75"/>
                <a:gd name="T11" fmla="*/ 151 h 9"/>
                <a:gd name="T12" fmla="*/ 76 w 75"/>
                <a:gd name="T13" fmla="*/ 207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9"/>
                <a:gd name="T23" fmla="*/ 75 w 75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9">
                  <a:moveTo>
                    <a:pt x="6" y="9"/>
                  </a:moveTo>
                  <a:cubicBezTo>
                    <a:pt x="12" y="8"/>
                    <a:pt x="24" y="6"/>
                    <a:pt x="38" y="6"/>
                  </a:cubicBezTo>
                  <a:cubicBezTo>
                    <a:pt x="51" y="6"/>
                    <a:pt x="63" y="8"/>
                    <a:pt x="69" y="9"/>
                  </a:cubicBezTo>
                  <a:cubicBezTo>
                    <a:pt x="73" y="9"/>
                    <a:pt x="75" y="7"/>
                    <a:pt x="75" y="6"/>
                  </a:cubicBezTo>
                  <a:cubicBezTo>
                    <a:pt x="75" y="2"/>
                    <a:pt x="58" y="0"/>
                    <a:pt x="38" y="0"/>
                  </a:cubicBezTo>
                  <a:cubicBezTo>
                    <a:pt x="17" y="0"/>
                    <a:pt x="0" y="2"/>
                    <a:pt x="0" y="6"/>
                  </a:cubicBezTo>
                  <a:cubicBezTo>
                    <a:pt x="0" y="7"/>
                    <a:pt x="2" y="9"/>
                    <a:pt x="6" y="9"/>
                  </a:cubicBezTo>
                  <a:close/>
                </a:path>
              </a:pathLst>
            </a:custGeom>
            <a:solidFill>
              <a:srgbClr val="6FA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45" name="Freeform 346"/>
            <p:cNvSpPr>
              <a:spLocks/>
            </p:cNvSpPr>
            <p:nvPr/>
          </p:nvSpPr>
          <p:spPr bwMode="auto">
            <a:xfrm>
              <a:off x="4134" y="419"/>
              <a:ext cx="240" cy="628"/>
            </a:xfrm>
            <a:custGeom>
              <a:avLst/>
              <a:gdLst>
                <a:gd name="T0" fmla="*/ 1341 w 192"/>
                <a:gd name="T1" fmla="*/ 9536 h 471"/>
                <a:gd name="T2" fmla="*/ 1588 w 192"/>
                <a:gd name="T3" fmla="*/ 8592 h 471"/>
                <a:gd name="T4" fmla="*/ 1588 w 192"/>
                <a:gd name="T5" fmla="*/ 8517 h 471"/>
                <a:gd name="T6" fmla="*/ 1563 w 192"/>
                <a:gd name="T7" fmla="*/ 7977 h 471"/>
                <a:gd name="T8" fmla="*/ 1563 w 192"/>
                <a:gd name="T9" fmla="*/ 7977 h 471"/>
                <a:gd name="T10" fmla="*/ 1416 w 192"/>
                <a:gd name="T11" fmla="*/ 6828 h 471"/>
                <a:gd name="T12" fmla="*/ 645 w 192"/>
                <a:gd name="T13" fmla="*/ 3199 h 471"/>
                <a:gd name="T14" fmla="*/ 645 w 192"/>
                <a:gd name="T15" fmla="*/ 3185 h 471"/>
                <a:gd name="T16" fmla="*/ 1298 w 192"/>
                <a:gd name="T17" fmla="*/ 2127 h 471"/>
                <a:gd name="T18" fmla="*/ 2045 w 192"/>
                <a:gd name="T19" fmla="*/ 2559 h 471"/>
                <a:gd name="T20" fmla="*/ 2049 w 192"/>
                <a:gd name="T21" fmla="*/ 2567 h 471"/>
                <a:gd name="T22" fmla="*/ 2195 w 192"/>
                <a:gd name="T23" fmla="*/ 2929 h 471"/>
                <a:gd name="T24" fmla="*/ 2139 w 192"/>
                <a:gd name="T25" fmla="*/ 1799 h 471"/>
                <a:gd name="T26" fmla="*/ 1563 w 192"/>
                <a:gd name="T27" fmla="*/ 229 h 471"/>
                <a:gd name="T28" fmla="*/ 1220 w 192"/>
                <a:gd name="T29" fmla="*/ 49 h 471"/>
                <a:gd name="T30" fmla="*/ 1095 w 192"/>
                <a:gd name="T31" fmla="*/ 87 h 471"/>
                <a:gd name="T32" fmla="*/ 673 w 192"/>
                <a:gd name="T33" fmla="*/ 519 h 471"/>
                <a:gd name="T34" fmla="*/ 176 w 192"/>
                <a:gd name="T35" fmla="*/ 2828 h 471"/>
                <a:gd name="T36" fmla="*/ 120 w 192"/>
                <a:gd name="T37" fmla="*/ 5327 h 471"/>
                <a:gd name="T38" fmla="*/ 235 w 192"/>
                <a:gd name="T39" fmla="*/ 9793 h 471"/>
                <a:gd name="T40" fmla="*/ 924 w 192"/>
                <a:gd name="T41" fmla="*/ 11020 h 471"/>
                <a:gd name="T42" fmla="*/ 1311 w 192"/>
                <a:gd name="T43" fmla="*/ 10380 h 471"/>
                <a:gd name="T44" fmla="*/ 1345 w 192"/>
                <a:gd name="T45" fmla="*/ 10241 h 471"/>
                <a:gd name="T46" fmla="*/ 1186 w 192"/>
                <a:gd name="T47" fmla="*/ 9217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92"/>
                <a:gd name="T73" fmla="*/ 0 h 471"/>
                <a:gd name="T74" fmla="*/ 192 w 192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92" h="471">
                  <a:moveTo>
                    <a:pt x="115" y="403"/>
                  </a:moveTo>
                  <a:cubicBezTo>
                    <a:pt x="121" y="402"/>
                    <a:pt x="134" y="386"/>
                    <a:pt x="136" y="363"/>
                  </a:cubicBezTo>
                  <a:cubicBezTo>
                    <a:pt x="136" y="360"/>
                    <a:pt x="136" y="360"/>
                    <a:pt x="136" y="360"/>
                  </a:cubicBezTo>
                  <a:cubicBezTo>
                    <a:pt x="137" y="350"/>
                    <a:pt x="136" y="342"/>
                    <a:pt x="134" y="337"/>
                  </a:cubicBezTo>
                  <a:cubicBezTo>
                    <a:pt x="134" y="337"/>
                    <a:pt x="134" y="337"/>
                    <a:pt x="134" y="337"/>
                  </a:cubicBezTo>
                  <a:cubicBezTo>
                    <a:pt x="128" y="319"/>
                    <a:pt x="151" y="307"/>
                    <a:pt x="122" y="289"/>
                  </a:cubicBezTo>
                  <a:cubicBezTo>
                    <a:pt x="85" y="266"/>
                    <a:pt x="53" y="175"/>
                    <a:pt x="55" y="135"/>
                  </a:cubicBezTo>
                  <a:cubicBezTo>
                    <a:pt x="55" y="135"/>
                    <a:pt x="55" y="134"/>
                    <a:pt x="55" y="134"/>
                  </a:cubicBezTo>
                  <a:cubicBezTo>
                    <a:pt x="60" y="113"/>
                    <a:pt x="78" y="98"/>
                    <a:pt x="111" y="90"/>
                  </a:cubicBezTo>
                  <a:cubicBezTo>
                    <a:pt x="139" y="82"/>
                    <a:pt x="151" y="83"/>
                    <a:pt x="175" y="108"/>
                  </a:cubicBezTo>
                  <a:cubicBezTo>
                    <a:pt x="175" y="108"/>
                    <a:pt x="176" y="108"/>
                    <a:pt x="176" y="109"/>
                  </a:cubicBezTo>
                  <a:cubicBezTo>
                    <a:pt x="179" y="114"/>
                    <a:pt x="183" y="119"/>
                    <a:pt x="188" y="124"/>
                  </a:cubicBezTo>
                  <a:cubicBezTo>
                    <a:pt x="191" y="103"/>
                    <a:pt x="192" y="85"/>
                    <a:pt x="184" y="76"/>
                  </a:cubicBezTo>
                  <a:cubicBezTo>
                    <a:pt x="163" y="51"/>
                    <a:pt x="158" y="26"/>
                    <a:pt x="134" y="10"/>
                  </a:cubicBezTo>
                  <a:cubicBezTo>
                    <a:pt x="126" y="5"/>
                    <a:pt x="113" y="4"/>
                    <a:pt x="105" y="2"/>
                  </a:cubicBezTo>
                  <a:cubicBezTo>
                    <a:pt x="97" y="0"/>
                    <a:pt x="106" y="3"/>
                    <a:pt x="94" y="4"/>
                  </a:cubicBezTo>
                  <a:cubicBezTo>
                    <a:pt x="81" y="4"/>
                    <a:pt x="68" y="12"/>
                    <a:pt x="58" y="22"/>
                  </a:cubicBezTo>
                  <a:cubicBezTo>
                    <a:pt x="45" y="36"/>
                    <a:pt x="24" y="49"/>
                    <a:pt x="15" y="119"/>
                  </a:cubicBezTo>
                  <a:cubicBezTo>
                    <a:pt x="13" y="144"/>
                    <a:pt x="11" y="184"/>
                    <a:pt x="11" y="225"/>
                  </a:cubicBezTo>
                  <a:cubicBezTo>
                    <a:pt x="11" y="343"/>
                    <a:pt x="0" y="362"/>
                    <a:pt x="21" y="413"/>
                  </a:cubicBezTo>
                  <a:cubicBezTo>
                    <a:pt x="37" y="449"/>
                    <a:pt x="56" y="471"/>
                    <a:pt x="79" y="465"/>
                  </a:cubicBezTo>
                  <a:cubicBezTo>
                    <a:pt x="93" y="462"/>
                    <a:pt x="105" y="451"/>
                    <a:pt x="113" y="438"/>
                  </a:cubicBezTo>
                  <a:cubicBezTo>
                    <a:pt x="116" y="433"/>
                    <a:pt x="116" y="433"/>
                    <a:pt x="116" y="433"/>
                  </a:cubicBezTo>
                  <a:cubicBezTo>
                    <a:pt x="128" y="414"/>
                    <a:pt x="111" y="397"/>
                    <a:pt x="102" y="389"/>
                  </a:cubicBezTo>
                </a:path>
              </a:pathLst>
            </a:custGeom>
            <a:solidFill>
              <a:srgbClr val="F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46" name="Freeform 347"/>
            <p:cNvSpPr>
              <a:spLocks/>
            </p:cNvSpPr>
            <p:nvPr/>
          </p:nvSpPr>
          <p:spPr bwMode="auto">
            <a:xfrm>
              <a:off x="4224" y="557"/>
              <a:ext cx="89" cy="59"/>
            </a:xfrm>
            <a:custGeom>
              <a:avLst/>
              <a:gdLst>
                <a:gd name="T0" fmla="*/ 717 w 71"/>
                <a:gd name="T1" fmla="*/ 373 h 44"/>
                <a:gd name="T2" fmla="*/ 851 w 71"/>
                <a:gd name="T3" fmla="*/ 0 h 44"/>
                <a:gd name="T4" fmla="*/ 841 w 71"/>
                <a:gd name="T5" fmla="*/ 1 h 44"/>
                <a:gd name="T6" fmla="*/ 535 w 71"/>
                <a:gd name="T7" fmla="*/ 51 h 44"/>
                <a:gd name="T8" fmla="*/ 186 w 71"/>
                <a:gd name="T9" fmla="*/ 243 h 44"/>
                <a:gd name="T10" fmla="*/ 149 w 71"/>
                <a:gd name="T11" fmla="*/ 278 h 44"/>
                <a:gd name="T12" fmla="*/ 49 w 71"/>
                <a:gd name="T13" fmla="*/ 455 h 44"/>
                <a:gd name="T14" fmla="*/ 0 w 71"/>
                <a:gd name="T15" fmla="*/ 660 h 44"/>
                <a:gd name="T16" fmla="*/ 717 w 71"/>
                <a:gd name="T17" fmla="*/ 373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1"/>
                <a:gd name="T28" fmla="*/ 0 h 44"/>
                <a:gd name="T29" fmla="*/ 71 w 71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1" h="44">
                  <a:moveTo>
                    <a:pt x="59" y="15"/>
                  </a:moveTo>
                  <a:cubicBezTo>
                    <a:pt x="63" y="11"/>
                    <a:pt x="71" y="3"/>
                    <a:pt x="71" y="0"/>
                  </a:cubicBezTo>
                  <a:cubicBezTo>
                    <a:pt x="70" y="0"/>
                    <a:pt x="71" y="1"/>
                    <a:pt x="70" y="1"/>
                  </a:cubicBezTo>
                  <a:cubicBezTo>
                    <a:pt x="63" y="0"/>
                    <a:pt x="55" y="0"/>
                    <a:pt x="45" y="2"/>
                  </a:cubicBezTo>
                  <a:cubicBezTo>
                    <a:pt x="37" y="3"/>
                    <a:pt x="21" y="7"/>
                    <a:pt x="15" y="10"/>
                  </a:cubicBezTo>
                  <a:cubicBezTo>
                    <a:pt x="14" y="10"/>
                    <a:pt x="14" y="11"/>
                    <a:pt x="13" y="11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3" y="44"/>
                    <a:pt x="42" y="32"/>
                    <a:pt x="59" y="15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47" name="Freeform 348"/>
            <p:cNvSpPr>
              <a:spLocks/>
            </p:cNvSpPr>
            <p:nvPr/>
          </p:nvSpPr>
          <p:spPr bwMode="auto">
            <a:xfrm>
              <a:off x="4494" y="503"/>
              <a:ext cx="78" cy="32"/>
            </a:xfrm>
            <a:custGeom>
              <a:avLst/>
              <a:gdLst>
                <a:gd name="T0" fmla="*/ 761 w 62"/>
                <a:gd name="T1" fmla="*/ 427 h 24"/>
                <a:gd name="T2" fmla="*/ 771 w 62"/>
                <a:gd name="T3" fmla="*/ 407 h 24"/>
                <a:gd name="T4" fmla="*/ 418 w 62"/>
                <a:gd name="T5" fmla="*/ 49 h 24"/>
                <a:gd name="T6" fmla="*/ 0 w 62"/>
                <a:gd name="T7" fmla="*/ 116 h 24"/>
                <a:gd name="T8" fmla="*/ 357 w 62"/>
                <a:gd name="T9" fmla="*/ 476 h 24"/>
                <a:gd name="T10" fmla="*/ 761 w 62"/>
                <a:gd name="T11" fmla="*/ 427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"/>
                <a:gd name="T19" fmla="*/ 0 h 24"/>
                <a:gd name="T20" fmla="*/ 62 w 6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" h="24">
                  <a:moveTo>
                    <a:pt x="61" y="18"/>
                  </a:moveTo>
                  <a:cubicBezTo>
                    <a:pt x="61" y="18"/>
                    <a:pt x="62" y="17"/>
                    <a:pt x="62" y="17"/>
                  </a:cubicBezTo>
                  <a:cubicBezTo>
                    <a:pt x="56" y="10"/>
                    <a:pt x="46" y="4"/>
                    <a:pt x="33" y="2"/>
                  </a:cubicBezTo>
                  <a:cubicBezTo>
                    <a:pt x="21" y="0"/>
                    <a:pt x="9" y="1"/>
                    <a:pt x="0" y="5"/>
                  </a:cubicBezTo>
                  <a:cubicBezTo>
                    <a:pt x="1" y="12"/>
                    <a:pt x="22" y="18"/>
                    <a:pt x="29" y="20"/>
                  </a:cubicBezTo>
                  <a:cubicBezTo>
                    <a:pt x="38" y="22"/>
                    <a:pt x="52" y="24"/>
                    <a:pt x="61" y="18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48" name="Freeform 349"/>
            <p:cNvSpPr>
              <a:spLocks/>
            </p:cNvSpPr>
            <p:nvPr/>
          </p:nvSpPr>
          <p:spPr bwMode="auto">
            <a:xfrm>
              <a:off x="4587" y="472"/>
              <a:ext cx="255" cy="537"/>
            </a:xfrm>
            <a:custGeom>
              <a:avLst/>
              <a:gdLst>
                <a:gd name="T0" fmla="*/ 186 w 204"/>
                <a:gd name="T1" fmla="*/ 116 h 403"/>
                <a:gd name="T2" fmla="*/ 243 w 204"/>
                <a:gd name="T3" fmla="*/ 65 h 403"/>
                <a:gd name="T4" fmla="*/ 330 w 204"/>
                <a:gd name="T5" fmla="*/ 1 h 403"/>
                <a:gd name="T6" fmla="*/ 400 w 204"/>
                <a:gd name="T7" fmla="*/ 49 h 403"/>
                <a:gd name="T8" fmla="*/ 538 w 204"/>
                <a:gd name="T9" fmla="*/ 116 h 403"/>
                <a:gd name="T10" fmla="*/ 624 w 204"/>
                <a:gd name="T11" fmla="*/ 116 h 403"/>
                <a:gd name="T12" fmla="*/ 780 w 204"/>
                <a:gd name="T13" fmla="*/ 268 h 403"/>
                <a:gd name="T14" fmla="*/ 929 w 204"/>
                <a:gd name="T15" fmla="*/ 305 h 403"/>
                <a:gd name="T16" fmla="*/ 1095 w 204"/>
                <a:gd name="T17" fmla="*/ 332 h 403"/>
                <a:gd name="T18" fmla="*/ 1200 w 204"/>
                <a:gd name="T19" fmla="*/ 426 h 403"/>
                <a:gd name="T20" fmla="*/ 1368 w 204"/>
                <a:gd name="T21" fmla="*/ 490 h 403"/>
                <a:gd name="T22" fmla="*/ 1563 w 204"/>
                <a:gd name="T23" fmla="*/ 721 h 403"/>
                <a:gd name="T24" fmla="*/ 1663 w 204"/>
                <a:gd name="T25" fmla="*/ 805 h 403"/>
                <a:gd name="T26" fmla="*/ 1736 w 204"/>
                <a:gd name="T27" fmla="*/ 989 h 403"/>
                <a:gd name="T28" fmla="*/ 1814 w 204"/>
                <a:gd name="T29" fmla="*/ 1261 h 403"/>
                <a:gd name="T30" fmla="*/ 1906 w 204"/>
                <a:gd name="T31" fmla="*/ 1632 h 403"/>
                <a:gd name="T32" fmla="*/ 1913 w 204"/>
                <a:gd name="T33" fmla="*/ 2387 h 403"/>
                <a:gd name="T34" fmla="*/ 1891 w 204"/>
                <a:gd name="T35" fmla="*/ 2425 h 403"/>
                <a:gd name="T36" fmla="*/ 1851 w 204"/>
                <a:gd name="T37" fmla="*/ 4297 h 403"/>
                <a:gd name="T38" fmla="*/ 1913 w 204"/>
                <a:gd name="T39" fmla="*/ 2898 h 403"/>
                <a:gd name="T40" fmla="*/ 2049 w 204"/>
                <a:gd name="T41" fmla="*/ 2805 h 403"/>
                <a:gd name="T42" fmla="*/ 2139 w 204"/>
                <a:gd name="T43" fmla="*/ 2910 h 403"/>
                <a:gd name="T44" fmla="*/ 2195 w 204"/>
                <a:gd name="T45" fmla="*/ 3231 h 403"/>
                <a:gd name="T46" fmla="*/ 2195 w 204"/>
                <a:gd name="T47" fmla="*/ 4076 h 403"/>
                <a:gd name="T48" fmla="*/ 2211 w 204"/>
                <a:gd name="T49" fmla="*/ 4512 h 403"/>
                <a:gd name="T50" fmla="*/ 2231 w 204"/>
                <a:gd name="T51" fmla="*/ 4786 h 403"/>
                <a:gd name="T52" fmla="*/ 2241 w 204"/>
                <a:gd name="T53" fmla="*/ 5114 h 403"/>
                <a:gd name="T54" fmla="*/ 2289 w 204"/>
                <a:gd name="T55" fmla="*/ 5648 h 403"/>
                <a:gd name="T56" fmla="*/ 2314 w 204"/>
                <a:gd name="T57" fmla="*/ 6012 h 403"/>
                <a:gd name="T58" fmla="*/ 2268 w 204"/>
                <a:gd name="T59" fmla="*/ 6217 h 403"/>
                <a:gd name="T60" fmla="*/ 2123 w 204"/>
                <a:gd name="T61" fmla="*/ 6167 h 403"/>
                <a:gd name="T62" fmla="*/ 2045 w 204"/>
                <a:gd name="T63" fmla="*/ 6460 h 403"/>
                <a:gd name="T64" fmla="*/ 2195 w 204"/>
                <a:gd name="T65" fmla="*/ 6781 h 403"/>
                <a:gd name="T66" fmla="*/ 2268 w 204"/>
                <a:gd name="T67" fmla="*/ 7124 h 403"/>
                <a:gd name="T68" fmla="*/ 2329 w 204"/>
                <a:gd name="T69" fmla="*/ 7526 h 403"/>
                <a:gd name="T70" fmla="*/ 2289 w 204"/>
                <a:gd name="T71" fmla="*/ 7792 h 403"/>
                <a:gd name="T72" fmla="*/ 2198 w 204"/>
                <a:gd name="T73" fmla="*/ 7763 h 403"/>
                <a:gd name="T74" fmla="*/ 2123 w 204"/>
                <a:gd name="T75" fmla="*/ 7378 h 403"/>
                <a:gd name="T76" fmla="*/ 2045 w 204"/>
                <a:gd name="T77" fmla="*/ 7630 h 403"/>
                <a:gd name="T78" fmla="*/ 2123 w 204"/>
                <a:gd name="T79" fmla="*/ 8212 h 403"/>
                <a:gd name="T80" fmla="*/ 2139 w 204"/>
                <a:gd name="T81" fmla="*/ 8753 h 403"/>
                <a:gd name="T82" fmla="*/ 2079 w 204"/>
                <a:gd name="T83" fmla="*/ 9196 h 403"/>
                <a:gd name="T84" fmla="*/ 1875 w 204"/>
                <a:gd name="T85" fmla="*/ 9450 h 403"/>
                <a:gd name="T86" fmla="*/ 1530 w 204"/>
                <a:gd name="T87" fmla="*/ 9137 h 403"/>
                <a:gd name="T88" fmla="*/ 1406 w 204"/>
                <a:gd name="T89" fmla="*/ 8793 h 403"/>
                <a:gd name="T90" fmla="*/ 1224 w 204"/>
                <a:gd name="T91" fmla="*/ 8278 h 403"/>
                <a:gd name="T92" fmla="*/ 1064 w 204"/>
                <a:gd name="T93" fmla="*/ 7417 h 403"/>
                <a:gd name="T94" fmla="*/ 930 w 204"/>
                <a:gd name="T95" fmla="*/ 6885 h 403"/>
                <a:gd name="T96" fmla="*/ 783 w 204"/>
                <a:gd name="T97" fmla="*/ 6167 h 403"/>
                <a:gd name="T98" fmla="*/ 701 w 204"/>
                <a:gd name="T99" fmla="*/ 5537 h 403"/>
                <a:gd name="T100" fmla="*/ 418 w 204"/>
                <a:gd name="T101" fmla="*/ 4425 h 403"/>
                <a:gd name="T102" fmla="*/ 275 w 204"/>
                <a:gd name="T103" fmla="*/ 3791 h 403"/>
                <a:gd name="T104" fmla="*/ 31 w 204"/>
                <a:gd name="T105" fmla="*/ 2553 h 403"/>
                <a:gd name="T106" fmla="*/ 275 w 204"/>
                <a:gd name="T107" fmla="*/ 1820 h 403"/>
                <a:gd name="T108" fmla="*/ 31 w 204"/>
                <a:gd name="T109" fmla="*/ 2275 h 403"/>
                <a:gd name="T110" fmla="*/ 39 w 204"/>
                <a:gd name="T111" fmla="*/ 2269 h 403"/>
                <a:gd name="T112" fmla="*/ 61 w 204"/>
                <a:gd name="T113" fmla="*/ 946 h 403"/>
                <a:gd name="T114" fmla="*/ 61 w 204"/>
                <a:gd name="T115" fmla="*/ 845 h 4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"/>
                <a:gd name="T175" fmla="*/ 0 h 403"/>
                <a:gd name="T176" fmla="*/ 204 w 204"/>
                <a:gd name="T177" fmla="*/ 403 h 40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" h="403">
                  <a:moveTo>
                    <a:pt x="16" y="5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6" y="3"/>
                    <a:pt x="28" y="1"/>
                  </a:cubicBezTo>
                  <a:cubicBezTo>
                    <a:pt x="30" y="0"/>
                    <a:pt x="32" y="3"/>
                    <a:pt x="34" y="2"/>
                  </a:cubicBezTo>
                  <a:cubicBezTo>
                    <a:pt x="36" y="1"/>
                    <a:pt x="41" y="6"/>
                    <a:pt x="46" y="5"/>
                  </a:cubicBezTo>
                  <a:cubicBezTo>
                    <a:pt x="50" y="5"/>
                    <a:pt x="50" y="7"/>
                    <a:pt x="53" y="5"/>
                  </a:cubicBezTo>
                  <a:cubicBezTo>
                    <a:pt x="56" y="3"/>
                    <a:pt x="66" y="11"/>
                    <a:pt x="66" y="11"/>
                  </a:cubicBezTo>
                  <a:cubicBezTo>
                    <a:pt x="66" y="11"/>
                    <a:pt x="77" y="14"/>
                    <a:pt x="79" y="13"/>
                  </a:cubicBezTo>
                  <a:cubicBezTo>
                    <a:pt x="81" y="11"/>
                    <a:pt x="91" y="15"/>
                    <a:pt x="94" y="14"/>
                  </a:cubicBezTo>
                  <a:cubicBezTo>
                    <a:pt x="96" y="13"/>
                    <a:pt x="101" y="19"/>
                    <a:pt x="103" y="18"/>
                  </a:cubicBezTo>
                  <a:cubicBezTo>
                    <a:pt x="105" y="17"/>
                    <a:pt x="112" y="21"/>
                    <a:pt x="117" y="21"/>
                  </a:cubicBezTo>
                  <a:cubicBezTo>
                    <a:pt x="122" y="20"/>
                    <a:pt x="131" y="31"/>
                    <a:pt x="134" y="31"/>
                  </a:cubicBezTo>
                  <a:cubicBezTo>
                    <a:pt x="138" y="31"/>
                    <a:pt x="139" y="35"/>
                    <a:pt x="142" y="34"/>
                  </a:cubicBezTo>
                  <a:cubicBezTo>
                    <a:pt x="146" y="33"/>
                    <a:pt x="145" y="39"/>
                    <a:pt x="149" y="42"/>
                  </a:cubicBezTo>
                  <a:cubicBezTo>
                    <a:pt x="153" y="44"/>
                    <a:pt x="152" y="51"/>
                    <a:pt x="155" y="53"/>
                  </a:cubicBezTo>
                  <a:cubicBezTo>
                    <a:pt x="158" y="55"/>
                    <a:pt x="162" y="61"/>
                    <a:pt x="164" y="69"/>
                  </a:cubicBezTo>
                  <a:cubicBezTo>
                    <a:pt x="167" y="77"/>
                    <a:pt x="170" y="97"/>
                    <a:pt x="165" y="101"/>
                  </a:cubicBezTo>
                  <a:cubicBezTo>
                    <a:pt x="164" y="102"/>
                    <a:pt x="163" y="103"/>
                    <a:pt x="162" y="103"/>
                  </a:cubicBezTo>
                  <a:cubicBezTo>
                    <a:pt x="138" y="121"/>
                    <a:pt x="147" y="163"/>
                    <a:pt x="158" y="182"/>
                  </a:cubicBezTo>
                  <a:cubicBezTo>
                    <a:pt x="144" y="145"/>
                    <a:pt x="162" y="124"/>
                    <a:pt x="165" y="123"/>
                  </a:cubicBezTo>
                  <a:cubicBezTo>
                    <a:pt x="169" y="122"/>
                    <a:pt x="173" y="119"/>
                    <a:pt x="176" y="119"/>
                  </a:cubicBezTo>
                  <a:cubicBezTo>
                    <a:pt x="179" y="119"/>
                    <a:pt x="184" y="124"/>
                    <a:pt x="184" y="124"/>
                  </a:cubicBezTo>
                  <a:cubicBezTo>
                    <a:pt x="184" y="124"/>
                    <a:pt x="186" y="132"/>
                    <a:pt x="188" y="137"/>
                  </a:cubicBezTo>
                  <a:cubicBezTo>
                    <a:pt x="190" y="143"/>
                    <a:pt x="187" y="167"/>
                    <a:pt x="188" y="173"/>
                  </a:cubicBezTo>
                  <a:cubicBezTo>
                    <a:pt x="189" y="179"/>
                    <a:pt x="185" y="186"/>
                    <a:pt x="190" y="192"/>
                  </a:cubicBezTo>
                  <a:cubicBezTo>
                    <a:pt x="196" y="197"/>
                    <a:pt x="189" y="200"/>
                    <a:pt x="191" y="204"/>
                  </a:cubicBezTo>
                  <a:cubicBezTo>
                    <a:pt x="193" y="208"/>
                    <a:pt x="193" y="213"/>
                    <a:pt x="193" y="218"/>
                  </a:cubicBezTo>
                  <a:cubicBezTo>
                    <a:pt x="193" y="223"/>
                    <a:pt x="189" y="229"/>
                    <a:pt x="197" y="240"/>
                  </a:cubicBezTo>
                  <a:cubicBezTo>
                    <a:pt x="204" y="251"/>
                    <a:pt x="196" y="249"/>
                    <a:pt x="198" y="256"/>
                  </a:cubicBezTo>
                  <a:cubicBezTo>
                    <a:pt x="200" y="264"/>
                    <a:pt x="194" y="265"/>
                    <a:pt x="194" y="265"/>
                  </a:cubicBezTo>
                  <a:cubicBezTo>
                    <a:pt x="194" y="265"/>
                    <a:pt x="187" y="269"/>
                    <a:pt x="182" y="263"/>
                  </a:cubicBezTo>
                  <a:cubicBezTo>
                    <a:pt x="177" y="257"/>
                    <a:pt x="176" y="270"/>
                    <a:pt x="175" y="275"/>
                  </a:cubicBezTo>
                  <a:cubicBezTo>
                    <a:pt x="174" y="280"/>
                    <a:pt x="178" y="280"/>
                    <a:pt x="188" y="288"/>
                  </a:cubicBezTo>
                  <a:cubicBezTo>
                    <a:pt x="199" y="297"/>
                    <a:pt x="190" y="293"/>
                    <a:pt x="194" y="303"/>
                  </a:cubicBezTo>
                  <a:cubicBezTo>
                    <a:pt x="199" y="313"/>
                    <a:pt x="199" y="312"/>
                    <a:pt x="200" y="320"/>
                  </a:cubicBezTo>
                  <a:cubicBezTo>
                    <a:pt x="201" y="329"/>
                    <a:pt x="199" y="328"/>
                    <a:pt x="197" y="331"/>
                  </a:cubicBezTo>
                  <a:cubicBezTo>
                    <a:pt x="194" y="334"/>
                    <a:pt x="193" y="335"/>
                    <a:pt x="189" y="330"/>
                  </a:cubicBezTo>
                  <a:cubicBezTo>
                    <a:pt x="185" y="325"/>
                    <a:pt x="188" y="320"/>
                    <a:pt x="182" y="314"/>
                  </a:cubicBezTo>
                  <a:cubicBezTo>
                    <a:pt x="176" y="307"/>
                    <a:pt x="178" y="317"/>
                    <a:pt x="175" y="324"/>
                  </a:cubicBezTo>
                  <a:cubicBezTo>
                    <a:pt x="172" y="331"/>
                    <a:pt x="178" y="337"/>
                    <a:pt x="182" y="349"/>
                  </a:cubicBezTo>
                  <a:cubicBezTo>
                    <a:pt x="186" y="362"/>
                    <a:pt x="183" y="362"/>
                    <a:pt x="184" y="372"/>
                  </a:cubicBezTo>
                  <a:cubicBezTo>
                    <a:pt x="185" y="381"/>
                    <a:pt x="181" y="384"/>
                    <a:pt x="178" y="391"/>
                  </a:cubicBezTo>
                  <a:cubicBezTo>
                    <a:pt x="175" y="398"/>
                    <a:pt x="171" y="400"/>
                    <a:pt x="161" y="402"/>
                  </a:cubicBezTo>
                  <a:cubicBezTo>
                    <a:pt x="151" y="403"/>
                    <a:pt x="135" y="398"/>
                    <a:pt x="132" y="389"/>
                  </a:cubicBezTo>
                  <a:cubicBezTo>
                    <a:pt x="129" y="380"/>
                    <a:pt x="129" y="387"/>
                    <a:pt x="121" y="374"/>
                  </a:cubicBezTo>
                  <a:cubicBezTo>
                    <a:pt x="112" y="360"/>
                    <a:pt x="110" y="365"/>
                    <a:pt x="106" y="352"/>
                  </a:cubicBezTo>
                  <a:cubicBezTo>
                    <a:pt x="102" y="340"/>
                    <a:pt x="99" y="325"/>
                    <a:pt x="91" y="315"/>
                  </a:cubicBezTo>
                  <a:cubicBezTo>
                    <a:pt x="82" y="304"/>
                    <a:pt x="83" y="303"/>
                    <a:pt x="80" y="293"/>
                  </a:cubicBezTo>
                  <a:cubicBezTo>
                    <a:pt x="77" y="284"/>
                    <a:pt x="76" y="279"/>
                    <a:pt x="68" y="263"/>
                  </a:cubicBezTo>
                  <a:cubicBezTo>
                    <a:pt x="60" y="248"/>
                    <a:pt x="63" y="249"/>
                    <a:pt x="60" y="236"/>
                  </a:cubicBezTo>
                  <a:cubicBezTo>
                    <a:pt x="56" y="224"/>
                    <a:pt x="37" y="201"/>
                    <a:pt x="36" y="188"/>
                  </a:cubicBezTo>
                  <a:cubicBezTo>
                    <a:pt x="35" y="174"/>
                    <a:pt x="28" y="179"/>
                    <a:pt x="24" y="161"/>
                  </a:cubicBezTo>
                  <a:cubicBezTo>
                    <a:pt x="20" y="142"/>
                    <a:pt x="0" y="131"/>
                    <a:pt x="2" y="109"/>
                  </a:cubicBezTo>
                  <a:cubicBezTo>
                    <a:pt x="16" y="104"/>
                    <a:pt x="24" y="94"/>
                    <a:pt x="24" y="77"/>
                  </a:cubicBezTo>
                  <a:cubicBezTo>
                    <a:pt x="22" y="92"/>
                    <a:pt x="14" y="96"/>
                    <a:pt x="2" y="97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1" y="75"/>
                    <a:pt x="3" y="50"/>
                    <a:pt x="5" y="40"/>
                  </a:cubicBezTo>
                  <a:cubicBezTo>
                    <a:pt x="5" y="39"/>
                    <a:pt x="5" y="37"/>
                    <a:pt x="5" y="36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49" name="Freeform 350"/>
            <p:cNvSpPr>
              <a:spLocks/>
            </p:cNvSpPr>
            <p:nvPr/>
          </p:nvSpPr>
          <p:spPr bwMode="auto">
            <a:xfrm>
              <a:off x="4697" y="489"/>
              <a:ext cx="40" cy="23"/>
            </a:xfrm>
            <a:custGeom>
              <a:avLst/>
              <a:gdLst>
                <a:gd name="T0" fmla="*/ 174 w 32"/>
                <a:gd name="T1" fmla="*/ 135 h 17"/>
                <a:gd name="T2" fmla="*/ 63 w 32"/>
                <a:gd name="T3" fmla="*/ 1 h 17"/>
                <a:gd name="T4" fmla="*/ 0 w 32"/>
                <a:gd name="T5" fmla="*/ 0 h 17"/>
                <a:gd name="T6" fmla="*/ 63 w 32"/>
                <a:gd name="T7" fmla="*/ 183 h 17"/>
                <a:gd name="T8" fmla="*/ 326 w 32"/>
                <a:gd name="T9" fmla="*/ 415 h 17"/>
                <a:gd name="T10" fmla="*/ 363 w 32"/>
                <a:gd name="T11" fmla="*/ 227 h 17"/>
                <a:gd name="T12" fmla="*/ 331 w 32"/>
                <a:gd name="T13" fmla="*/ 227 h 17"/>
                <a:gd name="T14" fmla="*/ 174 w 32"/>
                <a:gd name="T15" fmla="*/ 135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17"/>
                <a:gd name="T26" fmla="*/ 32 w 32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17">
                  <a:moveTo>
                    <a:pt x="15" y="5"/>
                  </a:moveTo>
                  <a:cubicBezTo>
                    <a:pt x="13" y="6"/>
                    <a:pt x="8" y="0"/>
                    <a:pt x="6" y="1"/>
                  </a:cubicBezTo>
                  <a:cubicBezTo>
                    <a:pt x="4" y="1"/>
                    <a:pt x="2" y="1"/>
                    <a:pt x="0" y="0"/>
                  </a:cubicBezTo>
                  <a:cubicBezTo>
                    <a:pt x="1" y="3"/>
                    <a:pt x="4" y="6"/>
                    <a:pt x="6" y="7"/>
                  </a:cubicBezTo>
                  <a:cubicBezTo>
                    <a:pt x="11" y="10"/>
                    <a:pt x="22" y="17"/>
                    <a:pt x="28" y="15"/>
                  </a:cubicBezTo>
                  <a:cubicBezTo>
                    <a:pt x="31" y="13"/>
                    <a:pt x="32" y="10"/>
                    <a:pt x="31" y="8"/>
                  </a:cubicBezTo>
                  <a:cubicBezTo>
                    <a:pt x="30" y="8"/>
                    <a:pt x="29" y="8"/>
                    <a:pt x="29" y="8"/>
                  </a:cubicBezTo>
                  <a:cubicBezTo>
                    <a:pt x="24" y="8"/>
                    <a:pt x="17" y="4"/>
                    <a:pt x="15" y="5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50" name="Freeform 351"/>
            <p:cNvSpPr>
              <a:spLocks/>
            </p:cNvSpPr>
            <p:nvPr/>
          </p:nvSpPr>
          <p:spPr bwMode="auto">
            <a:xfrm>
              <a:off x="4633" y="499"/>
              <a:ext cx="129" cy="165"/>
            </a:xfrm>
            <a:custGeom>
              <a:avLst/>
              <a:gdLst>
                <a:gd name="T0" fmla="*/ 839 w 103"/>
                <a:gd name="T1" fmla="*/ 2259 h 124"/>
                <a:gd name="T2" fmla="*/ 501 w 103"/>
                <a:gd name="T3" fmla="*/ 1043 h 124"/>
                <a:gd name="T4" fmla="*/ 49 w 103"/>
                <a:gd name="T5" fmla="*/ 114 h 124"/>
                <a:gd name="T6" fmla="*/ 654 w 103"/>
                <a:gd name="T7" fmla="*/ 330 h 124"/>
                <a:gd name="T8" fmla="*/ 1192 w 103"/>
                <a:gd name="T9" fmla="*/ 1594 h 124"/>
                <a:gd name="T10" fmla="*/ 1207 w 103"/>
                <a:gd name="T11" fmla="*/ 2410 h 124"/>
                <a:gd name="T12" fmla="*/ 952 w 103"/>
                <a:gd name="T13" fmla="*/ 2881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3"/>
                <a:gd name="T22" fmla="*/ 0 h 124"/>
                <a:gd name="T23" fmla="*/ 103 w 103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3" h="124">
                  <a:moveTo>
                    <a:pt x="70" y="98"/>
                  </a:moveTo>
                  <a:cubicBezTo>
                    <a:pt x="74" y="81"/>
                    <a:pt x="52" y="58"/>
                    <a:pt x="42" y="45"/>
                  </a:cubicBezTo>
                  <a:cubicBezTo>
                    <a:pt x="38" y="41"/>
                    <a:pt x="0" y="12"/>
                    <a:pt x="4" y="5"/>
                  </a:cubicBezTo>
                  <a:cubicBezTo>
                    <a:pt x="7" y="0"/>
                    <a:pt x="41" y="5"/>
                    <a:pt x="55" y="14"/>
                  </a:cubicBezTo>
                  <a:cubicBezTo>
                    <a:pt x="74" y="27"/>
                    <a:pt x="96" y="48"/>
                    <a:pt x="100" y="69"/>
                  </a:cubicBezTo>
                  <a:cubicBezTo>
                    <a:pt x="102" y="81"/>
                    <a:pt x="103" y="92"/>
                    <a:pt x="102" y="104"/>
                  </a:cubicBezTo>
                  <a:cubicBezTo>
                    <a:pt x="100" y="123"/>
                    <a:pt x="89" y="113"/>
                    <a:pt x="80" y="124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51" name="Freeform 352"/>
            <p:cNvSpPr>
              <a:spLocks/>
            </p:cNvSpPr>
            <p:nvPr/>
          </p:nvSpPr>
          <p:spPr bwMode="auto">
            <a:xfrm>
              <a:off x="4698" y="588"/>
              <a:ext cx="76" cy="64"/>
            </a:xfrm>
            <a:custGeom>
              <a:avLst/>
              <a:gdLst>
                <a:gd name="T0" fmla="*/ 40 w 61"/>
                <a:gd name="T1" fmla="*/ 0 h 48"/>
                <a:gd name="T2" fmla="*/ 627 w 61"/>
                <a:gd name="T3" fmla="*/ 155 h 48"/>
                <a:gd name="T4" fmla="*/ 544 w 61"/>
                <a:gd name="T5" fmla="*/ 965 h 48"/>
                <a:gd name="T6" fmla="*/ 0 w 61"/>
                <a:gd name="T7" fmla="*/ 569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48"/>
                <a:gd name="T14" fmla="*/ 61 w 61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48">
                  <a:moveTo>
                    <a:pt x="4" y="0"/>
                  </a:moveTo>
                  <a:cubicBezTo>
                    <a:pt x="13" y="18"/>
                    <a:pt x="42" y="16"/>
                    <a:pt x="56" y="7"/>
                  </a:cubicBezTo>
                  <a:cubicBezTo>
                    <a:pt x="56" y="20"/>
                    <a:pt x="61" y="36"/>
                    <a:pt x="48" y="41"/>
                  </a:cubicBezTo>
                  <a:cubicBezTo>
                    <a:pt x="32" y="48"/>
                    <a:pt x="9" y="39"/>
                    <a:pt x="0" y="24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52" name="Freeform 353"/>
            <p:cNvSpPr>
              <a:spLocks/>
            </p:cNvSpPr>
            <p:nvPr/>
          </p:nvSpPr>
          <p:spPr bwMode="auto">
            <a:xfrm>
              <a:off x="4609" y="605"/>
              <a:ext cx="49" cy="50"/>
            </a:xfrm>
            <a:custGeom>
              <a:avLst/>
              <a:gdLst>
                <a:gd name="T0" fmla="*/ 486 w 39"/>
                <a:gd name="T1" fmla="*/ 449 h 37"/>
                <a:gd name="T2" fmla="*/ 123 w 39"/>
                <a:gd name="T3" fmla="*/ 162 h 37"/>
                <a:gd name="T4" fmla="*/ 308 w 39"/>
                <a:gd name="T5" fmla="*/ 1024 h 37"/>
                <a:gd name="T6" fmla="*/ 0 60000 65536"/>
                <a:gd name="T7" fmla="*/ 0 60000 65536"/>
                <a:gd name="T8" fmla="*/ 0 60000 65536"/>
                <a:gd name="T9" fmla="*/ 0 w 39"/>
                <a:gd name="T10" fmla="*/ 0 h 37"/>
                <a:gd name="T11" fmla="*/ 39 w 39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37">
                  <a:moveTo>
                    <a:pt x="39" y="16"/>
                  </a:moveTo>
                  <a:cubicBezTo>
                    <a:pt x="35" y="9"/>
                    <a:pt x="19" y="0"/>
                    <a:pt x="10" y="6"/>
                  </a:cubicBezTo>
                  <a:cubicBezTo>
                    <a:pt x="0" y="13"/>
                    <a:pt x="16" y="34"/>
                    <a:pt x="25" y="37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53" name="Freeform 354"/>
            <p:cNvSpPr>
              <a:spLocks/>
            </p:cNvSpPr>
            <p:nvPr/>
          </p:nvSpPr>
          <p:spPr bwMode="auto">
            <a:xfrm>
              <a:off x="4607" y="609"/>
              <a:ext cx="80" cy="52"/>
            </a:xfrm>
            <a:custGeom>
              <a:avLst/>
              <a:gdLst>
                <a:gd name="T0" fmla="*/ 26 w 64"/>
                <a:gd name="T1" fmla="*/ 443 h 39"/>
                <a:gd name="T2" fmla="*/ 439 w 64"/>
                <a:gd name="T3" fmla="*/ 0 h 39"/>
                <a:gd name="T4" fmla="*/ 0 w 64"/>
                <a:gd name="T5" fmla="*/ 923 h 39"/>
                <a:gd name="T6" fmla="*/ 0 60000 65536"/>
                <a:gd name="T7" fmla="*/ 0 60000 65536"/>
                <a:gd name="T8" fmla="*/ 0 60000 65536"/>
                <a:gd name="T9" fmla="*/ 0 w 64"/>
                <a:gd name="T10" fmla="*/ 0 h 39"/>
                <a:gd name="T11" fmla="*/ 64 w 64"/>
                <a:gd name="T12" fmla="*/ 39 h 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" h="39">
                  <a:moveTo>
                    <a:pt x="2" y="19"/>
                  </a:moveTo>
                  <a:cubicBezTo>
                    <a:pt x="15" y="19"/>
                    <a:pt x="26" y="5"/>
                    <a:pt x="38" y="0"/>
                  </a:cubicBezTo>
                  <a:cubicBezTo>
                    <a:pt x="64" y="25"/>
                    <a:pt x="17" y="28"/>
                    <a:pt x="0" y="39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54" name="Freeform 355"/>
            <p:cNvSpPr>
              <a:spLocks/>
            </p:cNvSpPr>
            <p:nvPr/>
          </p:nvSpPr>
          <p:spPr bwMode="auto">
            <a:xfrm>
              <a:off x="4605" y="608"/>
              <a:ext cx="237" cy="401"/>
            </a:xfrm>
            <a:custGeom>
              <a:avLst/>
              <a:gdLst>
                <a:gd name="T0" fmla="*/ 1413 w 189"/>
                <a:gd name="T1" fmla="*/ 6730 h 301"/>
                <a:gd name="T2" fmla="*/ 1754 w 189"/>
                <a:gd name="T3" fmla="*/ 7046 h 301"/>
                <a:gd name="T4" fmla="*/ 1964 w 189"/>
                <a:gd name="T5" fmla="*/ 6778 h 301"/>
                <a:gd name="T6" fmla="*/ 2041 w 189"/>
                <a:gd name="T7" fmla="*/ 6341 h 301"/>
                <a:gd name="T8" fmla="*/ 2016 w 189"/>
                <a:gd name="T9" fmla="*/ 5791 h 301"/>
                <a:gd name="T10" fmla="*/ 1931 w 189"/>
                <a:gd name="T11" fmla="*/ 5204 h 301"/>
                <a:gd name="T12" fmla="*/ 2016 w 189"/>
                <a:gd name="T13" fmla="*/ 4968 h 301"/>
                <a:gd name="T14" fmla="*/ 2092 w 189"/>
                <a:gd name="T15" fmla="*/ 5354 h 301"/>
                <a:gd name="T16" fmla="*/ 2192 w 189"/>
                <a:gd name="T17" fmla="*/ 5369 h 301"/>
                <a:gd name="T18" fmla="*/ 2231 w 189"/>
                <a:gd name="T19" fmla="*/ 5102 h 301"/>
                <a:gd name="T20" fmla="*/ 2149 w 189"/>
                <a:gd name="T21" fmla="*/ 4724 h 301"/>
                <a:gd name="T22" fmla="*/ 2087 w 189"/>
                <a:gd name="T23" fmla="*/ 4364 h 301"/>
                <a:gd name="T24" fmla="*/ 1931 w 189"/>
                <a:gd name="T25" fmla="*/ 4055 h 301"/>
                <a:gd name="T26" fmla="*/ 2016 w 189"/>
                <a:gd name="T27" fmla="*/ 3766 h 301"/>
                <a:gd name="T28" fmla="*/ 2149 w 189"/>
                <a:gd name="T29" fmla="*/ 3819 h 301"/>
                <a:gd name="T30" fmla="*/ 2199 w 189"/>
                <a:gd name="T31" fmla="*/ 3613 h 301"/>
                <a:gd name="T32" fmla="*/ 2192 w 189"/>
                <a:gd name="T33" fmla="*/ 3232 h 301"/>
                <a:gd name="T34" fmla="*/ 2144 w 189"/>
                <a:gd name="T35" fmla="*/ 2714 h 301"/>
                <a:gd name="T36" fmla="*/ 2117 w 189"/>
                <a:gd name="T37" fmla="*/ 2391 h 301"/>
                <a:gd name="T38" fmla="*/ 2112 w 189"/>
                <a:gd name="T39" fmla="*/ 2114 h 301"/>
                <a:gd name="T40" fmla="*/ 2087 w 189"/>
                <a:gd name="T41" fmla="*/ 1679 h 301"/>
                <a:gd name="T42" fmla="*/ 2087 w 189"/>
                <a:gd name="T43" fmla="*/ 834 h 301"/>
                <a:gd name="T44" fmla="*/ 2041 w 189"/>
                <a:gd name="T45" fmla="*/ 514 h 301"/>
                <a:gd name="T46" fmla="*/ 1940 w 189"/>
                <a:gd name="T47" fmla="*/ 406 h 301"/>
                <a:gd name="T48" fmla="*/ 1808 w 189"/>
                <a:gd name="T49" fmla="*/ 486 h 301"/>
                <a:gd name="T50" fmla="*/ 1714 w 189"/>
                <a:gd name="T51" fmla="*/ 1888 h 301"/>
                <a:gd name="T52" fmla="*/ 1668 w 189"/>
                <a:gd name="T53" fmla="*/ 229 h 301"/>
                <a:gd name="T54" fmla="*/ 1478 w 189"/>
                <a:gd name="T55" fmla="*/ 365 h 301"/>
                <a:gd name="T56" fmla="*/ 945 w 189"/>
                <a:gd name="T57" fmla="*/ 201 h 301"/>
                <a:gd name="T58" fmla="*/ 705 w 189"/>
                <a:gd name="T59" fmla="*/ 65 h 301"/>
                <a:gd name="T60" fmla="*/ 271 w 189"/>
                <a:gd name="T61" fmla="*/ 514 h 301"/>
                <a:gd name="T62" fmla="*/ 0 w 189"/>
                <a:gd name="T63" fmla="*/ 946 h 301"/>
                <a:gd name="T64" fmla="*/ 110 w 189"/>
                <a:gd name="T65" fmla="*/ 1394 h 301"/>
                <a:gd name="T66" fmla="*/ 247 w 189"/>
                <a:gd name="T67" fmla="*/ 2021 h 301"/>
                <a:gd name="T68" fmla="*/ 537 w 189"/>
                <a:gd name="T69" fmla="*/ 3145 h 301"/>
                <a:gd name="T70" fmla="*/ 633 w 189"/>
                <a:gd name="T71" fmla="*/ 3766 h 301"/>
                <a:gd name="T72" fmla="*/ 791 w 189"/>
                <a:gd name="T73" fmla="*/ 4464 h 301"/>
                <a:gd name="T74" fmla="*/ 908 w 189"/>
                <a:gd name="T75" fmla="*/ 4999 h 301"/>
                <a:gd name="T76" fmla="*/ 1090 w 189"/>
                <a:gd name="T77" fmla="*/ 5876 h 301"/>
                <a:gd name="T78" fmla="*/ 1282 w 189"/>
                <a:gd name="T79" fmla="*/ 6364 h 301"/>
                <a:gd name="T80" fmla="*/ 1413 w 189"/>
                <a:gd name="T81" fmla="*/ 6730 h 30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301"/>
                <a:gd name="T125" fmla="*/ 189 w 189"/>
                <a:gd name="T126" fmla="*/ 301 h 30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301">
                  <a:moveTo>
                    <a:pt x="117" y="287"/>
                  </a:moveTo>
                  <a:cubicBezTo>
                    <a:pt x="120" y="296"/>
                    <a:pt x="136" y="301"/>
                    <a:pt x="146" y="300"/>
                  </a:cubicBezTo>
                  <a:cubicBezTo>
                    <a:pt x="156" y="298"/>
                    <a:pt x="160" y="296"/>
                    <a:pt x="163" y="289"/>
                  </a:cubicBezTo>
                  <a:cubicBezTo>
                    <a:pt x="166" y="282"/>
                    <a:pt x="170" y="279"/>
                    <a:pt x="169" y="270"/>
                  </a:cubicBezTo>
                  <a:cubicBezTo>
                    <a:pt x="168" y="260"/>
                    <a:pt x="171" y="260"/>
                    <a:pt x="167" y="247"/>
                  </a:cubicBezTo>
                  <a:cubicBezTo>
                    <a:pt x="163" y="235"/>
                    <a:pt x="157" y="229"/>
                    <a:pt x="160" y="222"/>
                  </a:cubicBezTo>
                  <a:cubicBezTo>
                    <a:pt x="163" y="215"/>
                    <a:pt x="161" y="205"/>
                    <a:pt x="167" y="212"/>
                  </a:cubicBezTo>
                  <a:cubicBezTo>
                    <a:pt x="173" y="218"/>
                    <a:pt x="170" y="223"/>
                    <a:pt x="174" y="228"/>
                  </a:cubicBezTo>
                  <a:cubicBezTo>
                    <a:pt x="178" y="233"/>
                    <a:pt x="179" y="232"/>
                    <a:pt x="182" y="229"/>
                  </a:cubicBezTo>
                  <a:cubicBezTo>
                    <a:pt x="184" y="226"/>
                    <a:pt x="186" y="227"/>
                    <a:pt x="185" y="218"/>
                  </a:cubicBezTo>
                  <a:cubicBezTo>
                    <a:pt x="184" y="210"/>
                    <a:pt x="184" y="211"/>
                    <a:pt x="179" y="201"/>
                  </a:cubicBezTo>
                  <a:cubicBezTo>
                    <a:pt x="175" y="191"/>
                    <a:pt x="184" y="195"/>
                    <a:pt x="173" y="186"/>
                  </a:cubicBezTo>
                  <a:cubicBezTo>
                    <a:pt x="163" y="178"/>
                    <a:pt x="159" y="178"/>
                    <a:pt x="160" y="173"/>
                  </a:cubicBezTo>
                  <a:cubicBezTo>
                    <a:pt x="161" y="168"/>
                    <a:pt x="162" y="155"/>
                    <a:pt x="167" y="161"/>
                  </a:cubicBezTo>
                  <a:cubicBezTo>
                    <a:pt x="172" y="167"/>
                    <a:pt x="179" y="163"/>
                    <a:pt x="179" y="163"/>
                  </a:cubicBezTo>
                  <a:cubicBezTo>
                    <a:pt x="179" y="163"/>
                    <a:pt x="185" y="162"/>
                    <a:pt x="183" y="154"/>
                  </a:cubicBezTo>
                  <a:cubicBezTo>
                    <a:pt x="181" y="147"/>
                    <a:pt x="189" y="149"/>
                    <a:pt x="182" y="138"/>
                  </a:cubicBezTo>
                  <a:cubicBezTo>
                    <a:pt x="174" y="127"/>
                    <a:pt x="178" y="121"/>
                    <a:pt x="178" y="116"/>
                  </a:cubicBezTo>
                  <a:cubicBezTo>
                    <a:pt x="178" y="111"/>
                    <a:pt x="178" y="106"/>
                    <a:pt x="176" y="102"/>
                  </a:cubicBezTo>
                  <a:cubicBezTo>
                    <a:pt x="174" y="98"/>
                    <a:pt x="181" y="95"/>
                    <a:pt x="175" y="90"/>
                  </a:cubicBezTo>
                  <a:cubicBezTo>
                    <a:pt x="170" y="84"/>
                    <a:pt x="174" y="77"/>
                    <a:pt x="173" y="71"/>
                  </a:cubicBezTo>
                  <a:cubicBezTo>
                    <a:pt x="172" y="65"/>
                    <a:pt x="175" y="41"/>
                    <a:pt x="173" y="35"/>
                  </a:cubicBezTo>
                  <a:cubicBezTo>
                    <a:pt x="171" y="30"/>
                    <a:pt x="169" y="22"/>
                    <a:pt x="169" y="22"/>
                  </a:cubicBezTo>
                  <a:cubicBezTo>
                    <a:pt x="169" y="22"/>
                    <a:pt x="164" y="17"/>
                    <a:pt x="161" y="17"/>
                  </a:cubicBezTo>
                  <a:cubicBezTo>
                    <a:pt x="158" y="17"/>
                    <a:pt x="154" y="20"/>
                    <a:pt x="150" y="21"/>
                  </a:cubicBezTo>
                  <a:cubicBezTo>
                    <a:pt x="147" y="22"/>
                    <a:pt x="129" y="43"/>
                    <a:pt x="143" y="80"/>
                  </a:cubicBezTo>
                  <a:cubicBezTo>
                    <a:pt x="133" y="63"/>
                    <a:pt x="126" y="31"/>
                    <a:pt x="139" y="10"/>
                  </a:cubicBezTo>
                  <a:cubicBezTo>
                    <a:pt x="134" y="13"/>
                    <a:pt x="128" y="15"/>
                    <a:pt x="123" y="16"/>
                  </a:cubicBezTo>
                  <a:cubicBezTo>
                    <a:pt x="108" y="20"/>
                    <a:pt x="93" y="15"/>
                    <a:pt x="79" y="8"/>
                  </a:cubicBezTo>
                  <a:cubicBezTo>
                    <a:pt x="69" y="3"/>
                    <a:pt x="68" y="0"/>
                    <a:pt x="58" y="3"/>
                  </a:cubicBezTo>
                  <a:cubicBezTo>
                    <a:pt x="45" y="7"/>
                    <a:pt x="33" y="13"/>
                    <a:pt x="22" y="22"/>
                  </a:cubicBezTo>
                  <a:cubicBezTo>
                    <a:pt x="16" y="26"/>
                    <a:pt x="6" y="33"/>
                    <a:pt x="0" y="40"/>
                  </a:cubicBezTo>
                  <a:cubicBezTo>
                    <a:pt x="4" y="45"/>
                    <a:pt x="8" y="51"/>
                    <a:pt x="9" y="59"/>
                  </a:cubicBezTo>
                  <a:cubicBezTo>
                    <a:pt x="13" y="77"/>
                    <a:pt x="20" y="72"/>
                    <a:pt x="21" y="86"/>
                  </a:cubicBezTo>
                  <a:cubicBezTo>
                    <a:pt x="22" y="99"/>
                    <a:pt x="41" y="122"/>
                    <a:pt x="45" y="134"/>
                  </a:cubicBezTo>
                  <a:cubicBezTo>
                    <a:pt x="48" y="147"/>
                    <a:pt x="45" y="146"/>
                    <a:pt x="53" y="161"/>
                  </a:cubicBezTo>
                  <a:cubicBezTo>
                    <a:pt x="61" y="177"/>
                    <a:pt x="62" y="182"/>
                    <a:pt x="65" y="191"/>
                  </a:cubicBezTo>
                  <a:cubicBezTo>
                    <a:pt x="68" y="201"/>
                    <a:pt x="67" y="202"/>
                    <a:pt x="76" y="213"/>
                  </a:cubicBezTo>
                  <a:cubicBezTo>
                    <a:pt x="84" y="223"/>
                    <a:pt x="87" y="238"/>
                    <a:pt x="91" y="250"/>
                  </a:cubicBezTo>
                  <a:cubicBezTo>
                    <a:pt x="95" y="263"/>
                    <a:pt x="97" y="258"/>
                    <a:pt x="106" y="272"/>
                  </a:cubicBezTo>
                  <a:cubicBezTo>
                    <a:pt x="114" y="285"/>
                    <a:pt x="114" y="278"/>
                    <a:pt x="117" y="287"/>
                  </a:cubicBezTo>
                  <a:close/>
                </a:path>
              </a:pathLst>
            </a:custGeom>
            <a:solidFill>
              <a:srgbClr val="FB6747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6955" name="Freeform 356"/>
            <p:cNvSpPr>
              <a:spLocks/>
            </p:cNvSpPr>
            <p:nvPr/>
          </p:nvSpPr>
          <p:spPr bwMode="auto">
            <a:xfrm>
              <a:off x="4594" y="504"/>
              <a:ext cx="119" cy="212"/>
            </a:xfrm>
            <a:custGeom>
              <a:avLst/>
              <a:gdLst>
                <a:gd name="T0" fmla="*/ 1040 w 95"/>
                <a:gd name="T1" fmla="*/ 2544 h 159"/>
                <a:gd name="T2" fmla="*/ 477 w 95"/>
                <a:gd name="T3" fmla="*/ 759 h 159"/>
                <a:gd name="T4" fmla="*/ 39 w 95"/>
                <a:gd name="T5" fmla="*/ 0 h 159"/>
                <a:gd name="T6" fmla="*/ 0 w 95"/>
                <a:gd name="T7" fmla="*/ 268 h 159"/>
                <a:gd name="T8" fmla="*/ 535 w 95"/>
                <a:gd name="T9" fmla="*/ 1231 h 159"/>
                <a:gd name="T10" fmla="*/ 232 w 95"/>
                <a:gd name="T11" fmla="*/ 1264 h 159"/>
                <a:gd name="T12" fmla="*/ 598 w 95"/>
                <a:gd name="T13" fmla="*/ 1641 h 159"/>
                <a:gd name="T14" fmla="*/ 1001 w 95"/>
                <a:gd name="T15" fmla="*/ 2645 h 159"/>
                <a:gd name="T16" fmla="*/ 1089 w 95"/>
                <a:gd name="T17" fmla="*/ 3604 h 159"/>
                <a:gd name="T18" fmla="*/ 1104 w 95"/>
                <a:gd name="T19" fmla="*/ 3527 h 159"/>
                <a:gd name="T20" fmla="*/ 1040 w 95"/>
                <a:gd name="T21" fmla="*/ 2544 h 1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5"/>
                <a:gd name="T34" fmla="*/ 0 h 159"/>
                <a:gd name="T35" fmla="*/ 95 w 95"/>
                <a:gd name="T36" fmla="*/ 159 h 1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5" h="159">
                  <a:moveTo>
                    <a:pt x="87" y="107"/>
                  </a:moveTo>
                  <a:cubicBezTo>
                    <a:pt x="84" y="77"/>
                    <a:pt x="52" y="40"/>
                    <a:pt x="40" y="32"/>
                  </a:cubicBezTo>
                  <a:cubicBezTo>
                    <a:pt x="28" y="25"/>
                    <a:pt x="18" y="17"/>
                    <a:pt x="3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2" y="25"/>
                    <a:pt x="51" y="44"/>
                    <a:pt x="45" y="52"/>
                  </a:cubicBezTo>
                  <a:cubicBezTo>
                    <a:pt x="39" y="62"/>
                    <a:pt x="23" y="59"/>
                    <a:pt x="19" y="53"/>
                  </a:cubicBezTo>
                  <a:cubicBezTo>
                    <a:pt x="27" y="66"/>
                    <a:pt x="34" y="66"/>
                    <a:pt x="50" y="69"/>
                  </a:cubicBezTo>
                  <a:cubicBezTo>
                    <a:pt x="67" y="72"/>
                    <a:pt x="79" y="96"/>
                    <a:pt x="84" y="112"/>
                  </a:cubicBezTo>
                  <a:cubicBezTo>
                    <a:pt x="88" y="124"/>
                    <a:pt x="92" y="152"/>
                    <a:pt x="92" y="152"/>
                  </a:cubicBezTo>
                  <a:cubicBezTo>
                    <a:pt x="92" y="152"/>
                    <a:pt x="95" y="159"/>
                    <a:pt x="93" y="149"/>
                  </a:cubicBezTo>
                  <a:cubicBezTo>
                    <a:pt x="91" y="137"/>
                    <a:pt x="88" y="123"/>
                    <a:pt x="87" y="107"/>
                  </a:cubicBezTo>
                  <a:close/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56" name="Freeform 357"/>
            <p:cNvSpPr>
              <a:spLocks/>
            </p:cNvSpPr>
            <p:nvPr/>
          </p:nvSpPr>
          <p:spPr bwMode="auto">
            <a:xfrm>
              <a:off x="4464" y="325"/>
              <a:ext cx="54" cy="174"/>
            </a:xfrm>
            <a:custGeom>
              <a:avLst/>
              <a:gdLst>
                <a:gd name="T0" fmla="*/ 393 w 43"/>
                <a:gd name="T1" fmla="*/ 0 h 130"/>
                <a:gd name="T2" fmla="*/ 271 w 43"/>
                <a:gd name="T3" fmla="*/ 1586 h 130"/>
                <a:gd name="T4" fmla="*/ 0 w 43"/>
                <a:gd name="T5" fmla="*/ 3214 h 130"/>
                <a:gd name="T6" fmla="*/ 427 w 43"/>
                <a:gd name="T7" fmla="*/ 1185 h 130"/>
                <a:gd name="T8" fmla="*/ 393 w 43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130"/>
                <a:gd name="T17" fmla="*/ 43 w 43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130">
                  <a:moveTo>
                    <a:pt x="33" y="0"/>
                  </a:moveTo>
                  <a:cubicBezTo>
                    <a:pt x="40" y="16"/>
                    <a:pt x="33" y="36"/>
                    <a:pt x="22" y="64"/>
                  </a:cubicBezTo>
                  <a:cubicBezTo>
                    <a:pt x="13" y="88"/>
                    <a:pt x="1" y="118"/>
                    <a:pt x="0" y="130"/>
                  </a:cubicBezTo>
                  <a:cubicBezTo>
                    <a:pt x="10" y="94"/>
                    <a:pt x="30" y="67"/>
                    <a:pt x="35" y="48"/>
                  </a:cubicBezTo>
                  <a:cubicBezTo>
                    <a:pt x="39" y="28"/>
                    <a:pt x="43" y="11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57" name="Line 358"/>
            <p:cNvSpPr>
              <a:spLocks noChangeShapeType="1"/>
            </p:cNvSpPr>
            <p:nvPr/>
          </p:nvSpPr>
          <p:spPr bwMode="auto">
            <a:xfrm>
              <a:off x="4484" y="344"/>
              <a:ext cx="6" cy="36"/>
            </a:xfrm>
            <a:prstGeom prst="line">
              <a:avLst/>
            </a:pr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58" name="Freeform 359"/>
            <p:cNvSpPr>
              <a:spLocks/>
            </p:cNvSpPr>
            <p:nvPr/>
          </p:nvSpPr>
          <p:spPr bwMode="auto">
            <a:xfrm>
              <a:off x="4520" y="207"/>
              <a:ext cx="42" cy="17"/>
            </a:xfrm>
            <a:custGeom>
              <a:avLst/>
              <a:gdLst>
                <a:gd name="T0" fmla="*/ 0 w 33"/>
                <a:gd name="T1" fmla="*/ 111 h 13"/>
                <a:gd name="T2" fmla="*/ 456 w 33"/>
                <a:gd name="T3" fmla="*/ 209 h 13"/>
                <a:gd name="T4" fmla="*/ 36 w 33"/>
                <a:gd name="T5" fmla="*/ 111 h 13"/>
                <a:gd name="T6" fmla="*/ 0 60000 65536"/>
                <a:gd name="T7" fmla="*/ 0 60000 65536"/>
                <a:gd name="T8" fmla="*/ 0 60000 65536"/>
                <a:gd name="T9" fmla="*/ 0 w 33"/>
                <a:gd name="T10" fmla="*/ 0 h 13"/>
                <a:gd name="T11" fmla="*/ 33 w 33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3">
                  <a:moveTo>
                    <a:pt x="0" y="6"/>
                  </a:moveTo>
                  <a:cubicBezTo>
                    <a:pt x="12" y="2"/>
                    <a:pt x="24" y="0"/>
                    <a:pt x="33" y="11"/>
                  </a:cubicBezTo>
                  <a:cubicBezTo>
                    <a:pt x="23" y="13"/>
                    <a:pt x="11" y="9"/>
                    <a:pt x="2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59" name="Freeform 360"/>
            <p:cNvSpPr>
              <a:spLocks/>
            </p:cNvSpPr>
            <p:nvPr/>
          </p:nvSpPr>
          <p:spPr bwMode="auto">
            <a:xfrm>
              <a:off x="4489" y="348"/>
              <a:ext cx="9" cy="25"/>
            </a:xfrm>
            <a:custGeom>
              <a:avLst/>
              <a:gdLst>
                <a:gd name="T0" fmla="*/ 0 w 7"/>
                <a:gd name="T1" fmla="*/ 1 h 19"/>
                <a:gd name="T2" fmla="*/ 36 w 7"/>
                <a:gd name="T3" fmla="*/ 146 h 19"/>
                <a:gd name="T4" fmla="*/ 46 w 7"/>
                <a:gd name="T5" fmla="*/ 216 h 19"/>
                <a:gd name="T6" fmla="*/ 76 w 7"/>
                <a:gd name="T7" fmla="*/ 389 h 19"/>
                <a:gd name="T8" fmla="*/ 98 w 7"/>
                <a:gd name="T9" fmla="*/ 284 h 19"/>
                <a:gd name="T10" fmla="*/ 98 w 7"/>
                <a:gd name="T11" fmla="*/ 164 h 19"/>
                <a:gd name="T12" fmla="*/ 0 w 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9"/>
                <a:gd name="T23" fmla="*/ 7 w 7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9">
                  <a:moveTo>
                    <a:pt x="0" y="1"/>
                  </a:moveTo>
                  <a:cubicBezTo>
                    <a:pt x="2" y="2"/>
                    <a:pt x="1" y="5"/>
                    <a:pt x="2" y="7"/>
                  </a:cubicBezTo>
                  <a:cubicBezTo>
                    <a:pt x="2" y="8"/>
                    <a:pt x="2" y="10"/>
                    <a:pt x="3" y="11"/>
                  </a:cubicBezTo>
                  <a:cubicBezTo>
                    <a:pt x="4" y="14"/>
                    <a:pt x="4" y="17"/>
                    <a:pt x="5" y="19"/>
                  </a:cubicBezTo>
                  <a:cubicBezTo>
                    <a:pt x="6" y="18"/>
                    <a:pt x="6" y="15"/>
                    <a:pt x="6" y="14"/>
                  </a:cubicBezTo>
                  <a:cubicBezTo>
                    <a:pt x="7" y="12"/>
                    <a:pt x="7" y="10"/>
                    <a:pt x="6" y="8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60" name="Freeform 361"/>
            <p:cNvSpPr>
              <a:spLocks/>
            </p:cNvSpPr>
            <p:nvPr/>
          </p:nvSpPr>
          <p:spPr bwMode="auto">
            <a:xfrm>
              <a:off x="4564" y="628"/>
              <a:ext cx="143" cy="441"/>
            </a:xfrm>
            <a:custGeom>
              <a:avLst/>
              <a:gdLst>
                <a:gd name="T0" fmla="*/ 77 w 114"/>
                <a:gd name="T1" fmla="*/ 1394 h 331"/>
                <a:gd name="T2" fmla="*/ 153 w 114"/>
                <a:gd name="T3" fmla="*/ 1955 h 331"/>
                <a:gd name="T4" fmla="*/ 192 w 114"/>
                <a:gd name="T5" fmla="*/ 2237 h 331"/>
                <a:gd name="T6" fmla="*/ 197 w 114"/>
                <a:gd name="T7" fmla="*/ 2753 h 331"/>
                <a:gd name="T8" fmla="*/ 271 w 114"/>
                <a:gd name="T9" fmla="*/ 3615 h 331"/>
                <a:gd name="T10" fmla="*/ 340 w 114"/>
                <a:gd name="T11" fmla="*/ 3976 h 331"/>
                <a:gd name="T12" fmla="*/ 426 w 114"/>
                <a:gd name="T13" fmla="*/ 4306 h 331"/>
                <a:gd name="T14" fmla="*/ 487 w 114"/>
                <a:gd name="T15" fmla="*/ 4625 h 331"/>
                <a:gd name="T16" fmla="*/ 706 w 114"/>
                <a:gd name="T17" fmla="*/ 5521 h 331"/>
                <a:gd name="T18" fmla="*/ 809 w 114"/>
                <a:gd name="T19" fmla="*/ 5924 h 331"/>
                <a:gd name="T20" fmla="*/ 907 w 114"/>
                <a:gd name="T21" fmla="*/ 6211 h 331"/>
                <a:gd name="T22" fmla="*/ 985 w 114"/>
                <a:gd name="T23" fmla="*/ 6431 h 331"/>
                <a:gd name="T24" fmla="*/ 1031 w 114"/>
                <a:gd name="T25" fmla="*/ 6662 h 331"/>
                <a:gd name="T26" fmla="*/ 1177 w 114"/>
                <a:gd name="T27" fmla="*/ 6932 h 331"/>
                <a:gd name="T28" fmla="*/ 1205 w 114"/>
                <a:gd name="T29" fmla="*/ 6981 h 331"/>
                <a:gd name="T30" fmla="*/ 1293 w 114"/>
                <a:gd name="T31" fmla="*/ 7356 h 331"/>
                <a:gd name="T32" fmla="*/ 1303 w 114"/>
                <a:gd name="T33" fmla="*/ 7773 h 331"/>
                <a:gd name="T34" fmla="*/ 1303 w 114"/>
                <a:gd name="T35" fmla="*/ 7773 h 331"/>
                <a:gd name="T36" fmla="*/ 1332 w 114"/>
                <a:gd name="T37" fmla="*/ 7405 h 331"/>
                <a:gd name="T38" fmla="*/ 1236 w 114"/>
                <a:gd name="T39" fmla="*/ 6932 h 331"/>
                <a:gd name="T40" fmla="*/ 1208 w 114"/>
                <a:gd name="T41" fmla="*/ 6881 h 331"/>
                <a:gd name="T42" fmla="*/ 1138 w 114"/>
                <a:gd name="T43" fmla="*/ 6731 h 331"/>
                <a:gd name="T44" fmla="*/ 1054 w 114"/>
                <a:gd name="T45" fmla="*/ 6580 h 331"/>
                <a:gd name="T46" fmla="*/ 1015 w 114"/>
                <a:gd name="T47" fmla="*/ 6416 h 331"/>
                <a:gd name="T48" fmla="*/ 945 w 114"/>
                <a:gd name="T49" fmla="*/ 6162 h 331"/>
                <a:gd name="T50" fmla="*/ 859 w 114"/>
                <a:gd name="T51" fmla="*/ 5877 h 331"/>
                <a:gd name="T52" fmla="*/ 723 w 114"/>
                <a:gd name="T53" fmla="*/ 5468 h 331"/>
                <a:gd name="T54" fmla="*/ 522 w 114"/>
                <a:gd name="T55" fmla="*/ 4606 h 331"/>
                <a:gd name="T56" fmla="*/ 459 w 114"/>
                <a:gd name="T57" fmla="*/ 4305 h 331"/>
                <a:gd name="T58" fmla="*/ 388 w 114"/>
                <a:gd name="T59" fmla="*/ 3942 h 331"/>
                <a:gd name="T60" fmla="*/ 302 w 114"/>
                <a:gd name="T61" fmla="*/ 3589 h 331"/>
                <a:gd name="T62" fmla="*/ 247 w 114"/>
                <a:gd name="T63" fmla="*/ 2753 h 331"/>
                <a:gd name="T64" fmla="*/ 233 w 114"/>
                <a:gd name="T65" fmla="*/ 2201 h 331"/>
                <a:gd name="T66" fmla="*/ 197 w 114"/>
                <a:gd name="T67" fmla="*/ 1955 h 331"/>
                <a:gd name="T68" fmla="*/ 122 w 114"/>
                <a:gd name="T69" fmla="*/ 1366 h 331"/>
                <a:gd name="T70" fmla="*/ 61 w 114"/>
                <a:gd name="T71" fmla="*/ 0 h 331"/>
                <a:gd name="T72" fmla="*/ 61 w 114"/>
                <a:gd name="T73" fmla="*/ 0 h 331"/>
                <a:gd name="T74" fmla="*/ 77 w 114"/>
                <a:gd name="T75" fmla="*/ 1394 h 3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4"/>
                <a:gd name="T115" fmla="*/ 0 h 331"/>
                <a:gd name="T116" fmla="*/ 114 w 114"/>
                <a:gd name="T117" fmla="*/ 331 h 33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4" h="331">
                  <a:moveTo>
                    <a:pt x="6" y="59"/>
                  </a:moveTo>
                  <a:cubicBezTo>
                    <a:pt x="10" y="69"/>
                    <a:pt x="12" y="76"/>
                    <a:pt x="13" y="83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7" y="99"/>
                    <a:pt x="17" y="108"/>
                    <a:pt x="17" y="117"/>
                  </a:cubicBezTo>
                  <a:cubicBezTo>
                    <a:pt x="18" y="130"/>
                    <a:pt x="18" y="145"/>
                    <a:pt x="22" y="154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35" y="184"/>
                    <a:pt x="35" y="184"/>
                    <a:pt x="35" y="184"/>
                  </a:cubicBezTo>
                  <a:cubicBezTo>
                    <a:pt x="40" y="197"/>
                    <a:pt x="40" y="197"/>
                    <a:pt x="40" y="197"/>
                  </a:cubicBezTo>
                  <a:cubicBezTo>
                    <a:pt x="44" y="209"/>
                    <a:pt x="50" y="226"/>
                    <a:pt x="58" y="235"/>
                  </a:cubicBezTo>
                  <a:cubicBezTo>
                    <a:pt x="63" y="241"/>
                    <a:pt x="65" y="247"/>
                    <a:pt x="67" y="252"/>
                  </a:cubicBezTo>
                  <a:cubicBezTo>
                    <a:pt x="70" y="257"/>
                    <a:pt x="72" y="261"/>
                    <a:pt x="75" y="264"/>
                  </a:cubicBezTo>
                  <a:cubicBezTo>
                    <a:pt x="79" y="268"/>
                    <a:pt x="80" y="271"/>
                    <a:pt x="81" y="274"/>
                  </a:cubicBezTo>
                  <a:cubicBezTo>
                    <a:pt x="81" y="277"/>
                    <a:pt x="82" y="281"/>
                    <a:pt x="85" y="284"/>
                  </a:cubicBezTo>
                  <a:cubicBezTo>
                    <a:pt x="97" y="295"/>
                    <a:pt x="97" y="295"/>
                    <a:pt x="97" y="295"/>
                  </a:cubicBezTo>
                  <a:cubicBezTo>
                    <a:pt x="99" y="297"/>
                    <a:pt x="99" y="297"/>
                    <a:pt x="99" y="297"/>
                  </a:cubicBezTo>
                  <a:cubicBezTo>
                    <a:pt x="103" y="302"/>
                    <a:pt x="109" y="309"/>
                    <a:pt x="107" y="313"/>
                  </a:cubicBezTo>
                  <a:cubicBezTo>
                    <a:pt x="106" y="317"/>
                    <a:pt x="107" y="325"/>
                    <a:pt x="108" y="331"/>
                  </a:cubicBezTo>
                  <a:cubicBezTo>
                    <a:pt x="108" y="331"/>
                    <a:pt x="108" y="331"/>
                    <a:pt x="108" y="331"/>
                  </a:cubicBezTo>
                  <a:cubicBezTo>
                    <a:pt x="107" y="326"/>
                    <a:pt x="109" y="318"/>
                    <a:pt x="111" y="315"/>
                  </a:cubicBezTo>
                  <a:cubicBezTo>
                    <a:pt x="114" y="308"/>
                    <a:pt x="107" y="300"/>
                    <a:pt x="102" y="295"/>
                  </a:cubicBezTo>
                  <a:cubicBezTo>
                    <a:pt x="100" y="293"/>
                    <a:pt x="100" y="293"/>
                    <a:pt x="100" y="293"/>
                  </a:cubicBezTo>
                  <a:cubicBezTo>
                    <a:pt x="94" y="287"/>
                    <a:pt x="94" y="287"/>
                    <a:pt x="94" y="287"/>
                  </a:cubicBezTo>
                  <a:cubicBezTo>
                    <a:pt x="87" y="281"/>
                    <a:pt x="87" y="281"/>
                    <a:pt x="87" y="281"/>
                  </a:cubicBezTo>
                  <a:cubicBezTo>
                    <a:pt x="85" y="279"/>
                    <a:pt x="85" y="276"/>
                    <a:pt x="84" y="273"/>
                  </a:cubicBezTo>
                  <a:cubicBezTo>
                    <a:pt x="83" y="270"/>
                    <a:pt x="82" y="266"/>
                    <a:pt x="78" y="262"/>
                  </a:cubicBezTo>
                  <a:cubicBezTo>
                    <a:pt x="75" y="258"/>
                    <a:pt x="73" y="255"/>
                    <a:pt x="71" y="250"/>
                  </a:cubicBezTo>
                  <a:cubicBezTo>
                    <a:pt x="69" y="245"/>
                    <a:pt x="66" y="239"/>
                    <a:pt x="60" y="233"/>
                  </a:cubicBezTo>
                  <a:cubicBezTo>
                    <a:pt x="54" y="224"/>
                    <a:pt x="48" y="208"/>
                    <a:pt x="43" y="196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2" y="168"/>
                    <a:pt x="32" y="168"/>
                    <a:pt x="32" y="168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22" y="144"/>
                    <a:pt x="21" y="130"/>
                    <a:pt x="21" y="117"/>
                  </a:cubicBezTo>
                  <a:cubicBezTo>
                    <a:pt x="21" y="107"/>
                    <a:pt x="21" y="99"/>
                    <a:pt x="19" y="9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5" y="75"/>
                    <a:pt x="14" y="68"/>
                    <a:pt x="10" y="58"/>
                  </a:cubicBezTo>
                  <a:cubicBezTo>
                    <a:pt x="4" y="44"/>
                    <a:pt x="5" y="1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3"/>
                    <a:pt x="0" y="45"/>
                    <a:pt x="6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61" name="Freeform 362"/>
            <p:cNvSpPr>
              <a:spLocks/>
            </p:cNvSpPr>
            <p:nvPr/>
          </p:nvSpPr>
          <p:spPr bwMode="auto">
            <a:xfrm>
              <a:off x="4525" y="223"/>
              <a:ext cx="270" cy="16"/>
            </a:xfrm>
            <a:custGeom>
              <a:avLst/>
              <a:gdLst>
                <a:gd name="T0" fmla="*/ 119 w 216"/>
                <a:gd name="T1" fmla="*/ 151 h 12"/>
                <a:gd name="T2" fmla="*/ 1193 w 216"/>
                <a:gd name="T3" fmla="*/ 65 h 12"/>
                <a:gd name="T4" fmla="*/ 2523 w 216"/>
                <a:gd name="T5" fmla="*/ 151 h 12"/>
                <a:gd name="T6" fmla="*/ 1095 w 216"/>
                <a:gd name="T7" fmla="*/ 229 h 12"/>
                <a:gd name="T8" fmla="*/ 119 w 216"/>
                <a:gd name="T9" fmla="*/ 15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12"/>
                <a:gd name="T17" fmla="*/ 216 w 21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12">
                  <a:moveTo>
                    <a:pt x="10" y="6"/>
                  </a:moveTo>
                  <a:cubicBezTo>
                    <a:pt x="0" y="3"/>
                    <a:pt x="57" y="6"/>
                    <a:pt x="102" y="3"/>
                  </a:cubicBezTo>
                  <a:cubicBezTo>
                    <a:pt x="147" y="0"/>
                    <a:pt x="184" y="6"/>
                    <a:pt x="216" y="6"/>
                  </a:cubicBezTo>
                  <a:cubicBezTo>
                    <a:pt x="192" y="8"/>
                    <a:pt x="122" y="8"/>
                    <a:pt x="94" y="10"/>
                  </a:cubicBezTo>
                  <a:cubicBezTo>
                    <a:pt x="66" y="12"/>
                    <a:pt x="17" y="8"/>
                    <a:pt x="1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62" name="Freeform 363"/>
            <p:cNvSpPr>
              <a:spLocks/>
            </p:cNvSpPr>
            <p:nvPr/>
          </p:nvSpPr>
          <p:spPr bwMode="auto">
            <a:xfrm>
              <a:off x="4325" y="81"/>
              <a:ext cx="113" cy="252"/>
            </a:xfrm>
            <a:custGeom>
              <a:avLst/>
              <a:gdLst>
                <a:gd name="T0" fmla="*/ 1067 w 90"/>
                <a:gd name="T1" fmla="*/ 207 h 189"/>
                <a:gd name="T2" fmla="*/ 1060 w 90"/>
                <a:gd name="T3" fmla="*/ 268 h 189"/>
                <a:gd name="T4" fmla="*/ 944 w 90"/>
                <a:gd name="T5" fmla="*/ 591 h 189"/>
                <a:gd name="T6" fmla="*/ 49 w 90"/>
                <a:gd name="T7" fmla="*/ 4473 h 189"/>
                <a:gd name="T8" fmla="*/ 98 w 90"/>
                <a:gd name="T9" fmla="*/ 3412 h 189"/>
                <a:gd name="T10" fmla="*/ 517 w 90"/>
                <a:gd name="T11" fmla="*/ 1552 h 189"/>
                <a:gd name="T12" fmla="*/ 999 w 90"/>
                <a:gd name="T13" fmla="*/ 569 h 189"/>
                <a:gd name="T14" fmla="*/ 1067 w 90"/>
                <a:gd name="T15" fmla="*/ 207 h 1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189"/>
                <a:gd name="T26" fmla="*/ 90 w 90"/>
                <a:gd name="T27" fmla="*/ 189 h 1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189">
                  <a:moveTo>
                    <a:pt x="88" y="9"/>
                  </a:moveTo>
                  <a:cubicBezTo>
                    <a:pt x="90" y="0"/>
                    <a:pt x="89" y="2"/>
                    <a:pt x="86" y="11"/>
                  </a:cubicBezTo>
                  <a:cubicBezTo>
                    <a:pt x="84" y="16"/>
                    <a:pt x="81" y="21"/>
                    <a:pt x="77" y="25"/>
                  </a:cubicBezTo>
                  <a:cubicBezTo>
                    <a:pt x="64" y="38"/>
                    <a:pt x="0" y="67"/>
                    <a:pt x="4" y="189"/>
                  </a:cubicBezTo>
                  <a:cubicBezTo>
                    <a:pt x="5" y="175"/>
                    <a:pt x="5" y="158"/>
                    <a:pt x="8" y="144"/>
                  </a:cubicBezTo>
                  <a:cubicBezTo>
                    <a:pt x="14" y="110"/>
                    <a:pt x="28" y="82"/>
                    <a:pt x="42" y="65"/>
                  </a:cubicBezTo>
                  <a:cubicBezTo>
                    <a:pt x="62" y="42"/>
                    <a:pt x="76" y="34"/>
                    <a:pt x="82" y="24"/>
                  </a:cubicBezTo>
                  <a:cubicBezTo>
                    <a:pt x="84" y="21"/>
                    <a:pt x="87" y="15"/>
                    <a:pt x="8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63" name="Freeform 364"/>
            <p:cNvSpPr>
              <a:spLocks/>
            </p:cNvSpPr>
            <p:nvPr/>
          </p:nvSpPr>
          <p:spPr bwMode="auto">
            <a:xfrm>
              <a:off x="4176" y="193"/>
              <a:ext cx="10" cy="275"/>
            </a:xfrm>
            <a:custGeom>
              <a:avLst/>
              <a:gdLst>
                <a:gd name="T0" fmla="*/ 1 w 8"/>
                <a:gd name="T1" fmla="*/ 0 h 206"/>
                <a:gd name="T2" fmla="*/ 1 w 8"/>
                <a:gd name="T3" fmla="*/ 2570 h 206"/>
                <a:gd name="T4" fmla="*/ 26 w 8"/>
                <a:gd name="T5" fmla="*/ 4938 h 206"/>
                <a:gd name="T6" fmla="*/ 79 w 8"/>
                <a:gd name="T7" fmla="*/ 2502 h 206"/>
                <a:gd name="T8" fmla="*/ 1 w 8"/>
                <a:gd name="T9" fmla="*/ 0 h 2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06"/>
                <a:gd name="T17" fmla="*/ 8 w 8"/>
                <a:gd name="T18" fmla="*/ 206 h 2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06">
                  <a:moveTo>
                    <a:pt x="1" y="0"/>
                  </a:moveTo>
                  <a:cubicBezTo>
                    <a:pt x="1" y="23"/>
                    <a:pt x="0" y="77"/>
                    <a:pt x="1" y="107"/>
                  </a:cubicBezTo>
                  <a:cubicBezTo>
                    <a:pt x="3" y="138"/>
                    <a:pt x="6" y="193"/>
                    <a:pt x="2" y="206"/>
                  </a:cubicBezTo>
                  <a:cubicBezTo>
                    <a:pt x="8" y="191"/>
                    <a:pt x="7" y="130"/>
                    <a:pt x="7" y="104"/>
                  </a:cubicBezTo>
                  <a:cubicBezTo>
                    <a:pt x="7" y="7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64" name="Freeform 365"/>
            <p:cNvSpPr>
              <a:spLocks/>
            </p:cNvSpPr>
            <p:nvPr/>
          </p:nvSpPr>
          <p:spPr bwMode="auto">
            <a:xfrm>
              <a:off x="4100" y="197"/>
              <a:ext cx="40" cy="18"/>
            </a:xfrm>
            <a:custGeom>
              <a:avLst/>
              <a:gdLst>
                <a:gd name="T0" fmla="*/ 79 w 32"/>
                <a:gd name="T1" fmla="*/ 184 h 13"/>
                <a:gd name="T2" fmla="*/ 366 w 32"/>
                <a:gd name="T3" fmla="*/ 278 h 13"/>
                <a:gd name="T4" fmla="*/ 120 w 32"/>
                <a:gd name="T5" fmla="*/ 76 h 13"/>
                <a:gd name="T6" fmla="*/ 0 w 32"/>
                <a:gd name="T7" fmla="*/ 462 h 13"/>
                <a:gd name="T8" fmla="*/ 79 w 32"/>
                <a:gd name="T9" fmla="*/ 184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3"/>
                <a:gd name="T17" fmla="*/ 32 w 3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3">
                  <a:moveTo>
                    <a:pt x="7" y="5"/>
                  </a:moveTo>
                  <a:cubicBezTo>
                    <a:pt x="11" y="3"/>
                    <a:pt x="25" y="7"/>
                    <a:pt x="32" y="8"/>
                  </a:cubicBezTo>
                  <a:cubicBezTo>
                    <a:pt x="32" y="8"/>
                    <a:pt x="19" y="3"/>
                    <a:pt x="11" y="2"/>
                  </a:cubicBezTo>
                  <a:cubicBezTo>
                    <a:pt x="4" y="0"/>
                    <a:pt x="2" y="7"/>
                    <a:pt x="0" y="13"/>
                  </a:cubicBezTo>
                  <a:cubicBezTo>
                    <a:pt x="2" y="10"/>
                    <a:pt x="6" y="6"/>
                    <a:pt x="7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65" name="Freeform 366"/>
            <p:cNvSpPr>
              <a:spLocks/>
            </p:cNvSpPr>
            <p:nvPr/>
          </p:nvSpPr>
          <p:spPr bwMode="auto">
            <a:xfrm>
              <a:off x="4089" y="257"/>
              <a:ext cx="50" cy="19"/>
            </a:xfrm>
            <a:custGeom>
              <a:avLst/>
              <a:gdLst>
                <a:gd name="T0" fmla="*/ 63 w 40"/>
                <a:gd name="T1" fmla="*/ 162 h 14"/>
                <a:gd name="T2" fmla="*/ 460 w 40"/>
                <a:gd name="T3" fmla="*/ 1 h 14"/>
                <a:gd name="T4" fmla="*/ 98 w 40"/>
                <a:gd name="T5" fmla="*/ 0 h 14"/>
                <a:gd name="T6" fmla="*/ 0 w 40"/>
                <a:gd name="T7" fmla="*/ 403 h 14"/>
                <a:gd name="T8" fmla="*/ 63 w 40"/>
                <a:gd name="T9" fmla="*/ 16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14"/>
                <a:gd name="T17" fmla="*/ 40 w 4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14">
                  <a:moveTo>
                    <a:pt x="6" y="5"/>
                  </a:moveTo>
                  <a:cubicBezTo>
                    <a:pt x="9" y="2"/>
                    <a:pt x="33" y="1"/>
                    <a:pt x="40" y="1"/>
                  </a:cubicBezTo>
                  <a:cubicBezTo>
                    <a:pt x="40" y="1"/>
                    <a:pt x="16" y="0"/>
                    <a:pt x="9" y="0"/>
                  </a:cubicBezTo>
                  <a:cubicBezTo>
                    <a:pt x="1" y="1"/>
                    <a:pt x="1" y="8"/>
                    <a:pt x="0" y="14"/>
                  </a:cubicBezTo>
                  <a:cubicBezTo>
                    <a:pt x="1" y="11"/>
                    <a:pt x="4" y="6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66" name="Freeform 367"/>
            <p:cNvSpPr>
              <a:spLocks/>
            </p:cNvSpPr>
            <p:nvPr/>
          </p:nvSpPr>
          <p:spPr bwMode="auto">
            <a:xfrm>
              <a:off x="4158" y="440"/>
              <a:ext cx="85" cy="189"/>
            </a:xfrm>
            <a:custGeom>
              <a:avLst/>
              <a:gdLst>
                <a:gd name="T0" fmla="*/ 783 w 68"/>
                <a:gd name="T1" fmla="*/ 0 h 142"/>
                <a:gd name="T2" fmla="*/ 518 w 68"/>
                <a:gd name="T3" fmla="*/ 406 h 142"/>
                <a:gd name="T4" fmla="*/ 339 w 68"/>
                <a:gd name="T5" fmla="*/ 719 h 142"/>
                <a:gd name="T6" fmla="*/ 205 w 68"/>
                <a:gd name="T7" fmla="*/ 1161 h 142"/>
                <a:gd name="T8" fmla="*/ 120 w 68"/>
                <a:gd name="T9" fmla="*/ 1701 h 142"/>
                <a:gd name="T10" fmla="*/ 50 w 68"/>
                <a:gd name="T11" fmla="*/ 2532 h 142"/>
                <a:gd name="T12" fmla="*/ 0 w 68"/>
                <a:gd name="T13" fmla="*/ 3306 h 142"/>
                <a:gd name="T14" fmla="*/ 120 w 68"/>
                <a:gd name="T15" fmla="*/ 2264 h 142"/>
                <a:gd name="T16" fmla="*/ 205 w 68"/>
                <a:gd name="T17" fmla="*/ 1541 h 142"/>
                <a:gd name="T18" fmla="*/ 366 w 68"/>
                <a:gd name="T19" fmla="*/ 835 h 142"/>
                <a:gd name="T20" fmla="*/ 555 w 68"/>
                <a:gd name="T21" fmla="*/ 439 h 142"/>
                <a:gd name="T22" fmla="*/ 783 w 68"/>
                <a:gd name="T23" fmla="*/ 0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8"/>
                <a:gd name="T37" fmla="*/ 0 h 142"/>
                <a:gd name="T38" fmla="*/ 68 w 68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8" h="142">
                  <a:moveTo>
                    <a:pt x="68" y="0"/>
                  </a:moveTo>
                  <a:cubicBezTo>
                    <a:pt x="61" y="1"/>
                    <a:pt x="51" y="12"/>
                    <a:pt x="45" y="17"/>
                  </a:cubicBezTo>
                  <a:cubicBezTo>
                    <a:pt x="40" y="21"/>
                    <a:pt x="35" y="27"/>
                    <a:pt x="30" y="31"/>
                  </a:cubicBezTo>
                  <a:cubicBezTo>
                    <a:pt x="26" y="35"/>
                    <a:pt x="20" y="45"/>
                    <a:pt x="18" y="50"/>
                  </a:cubicBezTo>
                  <a:cubicBezTo>
                    <a:pt x="17" y="56"/>
                    <a:pt x="13" y="63"/>
                    <a:pt x="11" y="74"/>
                  </a:cubicBezTo>
                  <a:cubicBezTo>
                    <a:pt x="10" y="85"/>
                    <a:pt x="6" y="99"/>
                    <a:pt x="5" y="109"/>
                  </a:cubicBezTo>
                  <a:cubicBezTo>
                    <a:pt x="5" y="119"/>
                    <a:pt x="3" y="129"/>
                    <a:pt x="0" y="142"/>
                  </a:cubicBezTo>
                  <a:cubicBezTo>
                    <a:pt x="6" y="126"/>
                    <a:pt x="9" y="108"/>
                    <a:pt x="11" y="98"/>
                  </a:cubicBezTo>
                  <a:cubicBezTo>
                    <a:pt x="13" y="87"/>
                    <a:pt x="16" y="78"/>
                    <a:pt x="18" y="66"/>
                  </a:cubicBezTo>
                  <a:cubicBezTo>
                    <a:pt x="21" y="54"/>
                    <a:pt x="28" y="42"/>
                    <a:pt x="32" y="36"/>
                  </a:cubicBezTo>
                  <a:cubicBezTo>
                    <a:pt x="36" y="30"/>
                    <a:pt x="40" y="25"/>
                    <a:pt x="48" y="19"/>
                  </a:cubicBezTo>
                  <a:cubicBezTo>
                    <a:pt x="56" y="14"/>
                    <a:pt x="61" y="2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67" name="Freeform 368"/>
            <p:cNvSpPr>
              <a:spLocks noEditPoints="1"/>
            </p:cNvSpPr>
            <p:nvPr/>
          </p:nvSpPr>
          <p:spPr bwMode="auto">
            <a:xfrm>
              <a:off x="4215" y="169"/>
              <a:ext cx="111" cy="286"/>
            </a:xfrm>
            <a:custGeom>
              <a:avLst/>
              <a:gdLst>
                <a:gd name="T0" fmla="*/ 2 w 89"/>
                <a:gd name="T1" fmla="*/ 4825 h 214"/>
                <a:gd name="T2" fmla="*/ 40 w 89"/>
                <a:gd name="T3" fmla="*/ 4815 h 214"/>
                <a:gd name="T4" fmla="*/ 32 w 89"/>
                <a:gd name="T5" fmla="*/ 4815 h 214"/>
                <a:gd name="T6" fmla="*/ 2 w 89"/>
                <a:gd name="T7" fmla="*/ 4825 h 214"/>
                <a:gd name="T8" fmla="*/ 1 w 89"/>
                <a:gd name="T9" fmla="*/ 4905 h 214"/>
                <a:gd name="T10" fmla="*/ 2 w 89"/>
                <a:gd name="T11" fmla="*/ 4825 h 214"/>
                <a:gd name="T12" fmla="*/ 0 w 89"/>
                <a:gd name="T13" fmla="*/ 4930 h 214"/>
                <a:gd name="T14" fmla="*/ 1 w 89"/>
                <a:gd name="T15" fmla="*/ 4905 h 214"/>
                <a:gd name="T16" fmla="*/ 918 w 89"/>
                <a:gd name="T17" fmla="*/ 1896 h 214"/>
                <a:gd name="T18" fmla="*/ 913 w 89"/>
                <a:gd name="T19" fmla="*/ 1851 h 214"/>
                <a:gd name="T20" fmla="*/ 829 w 89"/>
                <a:gd name="T21" fmla="*/ 851 h 214"/>
                <a:gd name="T22" fmla="*/ 776 w 89"/>
                <a:gd name="T23" fmla="*/ 0 h 214"/>
                <a:gd name="T24" fmla="*/ 736 w 89"/>
                <a:gd name="T25" fmla="*/ 561 h 214"/>
                <a:gd name="T26" fmla="*/ 743 w 89"/>
                <a:gd name="T27" fmla="*/ 1385 h 214"/>
                <a:gd name="T28" fmla="*/ 565 w 89"/>
                <a:gd name="T29" fmla="*/ 3325 h 214"/>
                <a:gd name="T30" fmla="*/ 334 w 89"/>
                <a:gd name="T31" fmla="*/ 4045 h 214"/>
                <a:gd name="T32" fmla="*/ 40 w 89"/>
                <a:gd name="T33" fmla="*/ 4815 h 214"/>
                <a:gd name="T34" fmla="*/ 150 w 89"/>
                <a:gd name="T35" fmla="*/ 4703 h 214"/>
                <a:gd name="T36" fmla="*/ 329 w 89"/>
                <a:gd name="T37" fmla="*/ 4639 h 214"/>
                <a:gd name="T38" fmla="*/ 779 w 89"/>
                <a:gd name="T39" fmla="*/ 4776 h 214"/>
                <a:gd name="T40" fmla="*/ 833 w 89"/>
                <a:gd name="T41" fmla="*/ 4847 h 214"/>
                <a:gd name="T42" fmla="*/ 854 w 89"/>
                <a:gd name="T43" fmla="*/ 4905 h 214"/>
                <a:gd name="T44" fmla="*/ 881 w 89"/>
                <a:gd name="T45" fmla="*/ 4965 h 214"/>
                <a:gd name="T46" fmla="*/ 913 w 89"/>
                <a:gd name="T47" fmla="*/ 5008 h 214"/>
                <a:gd name="T48" fmla="*/ 927 w 89"/>
                <a:gd name="T49" fmla="*/ 5053 h 214"/>
                <a:gd name="T50" fmla="*/ 949 w 89"/>
                <a:gd name="T51" fmla="*/ 5117 h 214"/>
                <a:gd name="T52" fmla="*/ 990 w 89"/>
                <a:gd name="T53" fmla="*/ 5199 h 214"/>
                <a:gd name="T54" fmla="*/ 1009 w 89"/>
                <a:gd name="T55" fmla="*/ 5117 h 214"/>
                <a:gd name="T56" fmla="*/ 918 w 89"/>
                <a:gd name="T57" fmla="*/ 1896 h 2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9"/>
                <a:gd name="T88" fmla="*/ 0 h 214"/>
                <a:gd name="T89" fmla="*/ 89 w 89"/>
                <a:gd name="T90" fmla="*/ 214 h 2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9" h="214">
                  <a:moveTo>
                    <a:pt x="2" y="199"/>
                  </a:moveTo>
                  <a:cubicBezTo>
                    <a:pt x="3" y="199"/>
                    <a:pt x="3" y="198"/>
                    <a:pt x="4" y="198"/>
                  </a:cubicBezTo>
                  <a:cubicBezTo>
                    <a:pt x="3" y="198"/>
                    <a:pt x="3" y="198"/>
                    <a:pt x="3" y="198"/>
                  </a:cubicBezTo>
                  <a:lnTo>
                    <a:pt x="2" y="199"/>
                  </a:lnTo>
                  <a:close/>
                  <a:moveTo>
                    <a:pt x="1" y="202"/>
                  </a:moveTo>
                  <a:cubicBezTo>
                    <a:pt x="2" y="199"/>
                    <a:pt x="2" y="199"/>
                    <a:pt x="2" y="199"/>
                  </a:cubicBezTo>
                  <a:cubicBezTo>
                    <a:pt x="1" y="200"/>
                    <a:pt x="1" y="201"/>
                    <a:pt x="0" y="203"/>
                  </a:cubicBezTo>
                  <a:cubicBezTo>
                    <a:pt x="0" y="202"/>
                    <a:pt x="1" y="202"/>
                    <a:pt x="1" y="202"/>
                  </a:cubicBezTo>
                  <a:close/>
                  <a:moveTo>
                    <a:pt x="81" y="78"/>
                  </a:moveTo>
                  <a:cubicBezTo>
                    <a:pt x="80" y="77"/>
                    <a:pt x="80" y="77"/>
                    <a:pt x="80" y="76"/>
                  </a:cubicBezTo>
                  <a:cubicBezTo>
                    <a:pt x="76" y="62"/>
                    <a:pt x="74" y="49"/>
                    <a:pt x="73" y="35"/>
                  </a:cubicBezTo>
                  <a:cubicBezTo>
                    <a:pt x="72" y="24"/>
                    <a:pt x="72" y="10"/>
                    <a:pt x="68" y="0"/>
                  </a:cubicBezTo>
                  <a:cubicBezTo>
                    <a:pt x="65" y="5"/>
                    <a:pt x="66" y="17"/>
                    <a:pt x="65" y="23"/>
                  </a:cubicBezTo>
                  <a:cubicBezTo>
                    <a:pt x="65" y="34"/>
                    <a:pt x="66" y="46"/>
                    <a:pt x="66" y="57"/>
                  </a:cubicBezTo>
                  <a:cubicBezTo>
                    <a:pt x="66" y="85"/>
                    <a:pt x="61" y="111"/>
                    <a:pt x="50" y="137"/>
                  </a:cubicBezTo>
                  <a:cubicBezTo>
                    <a:pt x="45" y="147"/>
                    <a:pt x="40" y="159"/>
                    <a:pt x="30" y="166"/>
                  </a:cubicBezTo>
                  <a:cubicBezTo>
                    <a:pt x="23" y="170"/>
                    <a:pt x="12" y="188"/>
                    <a:pt x="4" y="198"/>
                  </a:cubicBezTo>
                  <a:cubicBezTo>
                    <a:pt x="7" y="196"/>
                    <a:pt x="10" y="195"/>
                    <a:pt x="14" y="194"/>
                  </a:cubicBezTo>
                  <a:cubicBezTo>
                    <a:pt x="19" y="192"/>
                    <a:pt x="24" y="191"/>
                    <a:pt x="29" y="191"/>
                  </a:cubicBezTo>
                  <a:cubicBezTo>
                    <a:pt x="41" y="190"/>
                    <a:pt x="61" y="192"/>
                    <a:pt x="69" y="197"/>
                  </a:cubicBezTo>
                  <a:cubicBezTo>
                    <a:pt x="71" y="198"/>
                    <a:pt x="72" y="199"/>
                    <a:pt x="74" y="200"/>
                  </a:cubicBezTo>
                  <a:cubicBezTo>
                    <a:pt x="74" y="201"/>
                    <a:pt x="75" y="201"/>
                    <a:pt x="75" y="202"/>
                  </a:cubicBezTo>
                  <a:cubicBezTo>
                    <a:pt x="76" y="202"/>
                    <a:pt x="77" y="203"/>
                    <a:pt x="78" y="204"/>
                  </a:cubicBezTo>
                  <a:cubicBezTo>
                    <a:pt x="79" y="205"/>
                    <a:pt x="79" y="205"/>
                    <a:pt x="80" y="206"/>
                  </a:cubicBezTo>
                  <a:cubicBezTo>
                    <a:pt x="80" y="207"/>
                    <a:pt x="81" y="208"/>
                    <a:pt x="82" y="208"/>
                  </a:cubicBezTo>
                  <a:cubicBezTo>
                    <a:pt x="83" y="209"/>
                    <a:pt x="83" y="209"/>
                    <a:pt x="83" y="210"/>
                  </a:cubicBezTo>
                  <a:cubicBezTo>
                    <a:pt x="85" y="211"/>
                    <a:pt x="86" y="213"/>
                    <a:pt x="87" y="214"/>
                  </a:cubicBezTo>
                  <a:cubicBezTo>
                    <a:pt x="89" y="210"/>
                    <a:pt x="89" y="210"/>
                    <a:pt x="89" y="210"/>
                  </a:cubicBezTo>
                  <a:cubicBezTo>
                    <a:pt x="85" y="198"/>
                    <a:pt x="82" y="136"/>
                    <a:pt x="81" y="78"/>
                  </a:cubicBezTo>
                  <a:close/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68" name="Freeform 369"/>
            <p:cNvSpPr>
              <a:spLocks/>
            </p:cNvSpPr>
            <p:nvPr/>
          </p:nvSpPr>
          <p:spPr bwMode="auto">
            <a:xfrm>
              <a:off x="4095" y="207"/>
              <a:ext cx="74" cy="108"/>
            </a:xfrm>
            <a:custGeom>
              <a:avLst/>
              <a:gdLst>
                <a:gd name="T0" fmla="*/ 562 w 59"/>
                <a:gd name="T1" fmla="*/ 0 h 81"/>
                <a:gd name="T2" fmla="*/ 487 w 59"/>
                <a:gd name="T3" fmla="*/ 1073 h 81"/>
                <a:gd name="T4" fmla="*/ 0 w 59"/>
                <a:gd name="T5" fmla="*/ 1648 h 81"/>
                <a:gd name="T6" fmla="*/ 685 w 59"/>
                <a:gd name="T7" fmla="*/ 1641 h 81"/>
                <a:gd name="T8" fmla="*/ 685 w 59"/>
                <a:gd name="T9" fmla="*/ 655 h 81"/>
                <a:gd name="T10" fmla="*/ 655 w 59"/>
                <a:gd name="T11" fmla="*/ 65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1"/>
                <a:gd name="T20" fmla="*/ 59 w 59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1">
                  <a:moveTo>
                    <a:pt x="46" y="0"/>
                  </a:moveTo>
                  <a:cubicBezTo>
                    <a:pt x="49" y="13"/>
                    <a:pt x="47" y="34"/>
                    <a:pt x="40" y="45"/>
                  </a:cubicBezTo>
                  <a:cubicBezTo>
                    <a:pt x="31" y="60"/>
                    <a:pt x="13" y="62"/>
                    <a:pt x="0" y="70"/>
                  </a:cubicBezTo>
                  <a:cubicBezTo>
                    <a:pt x="11" y="73"/>
                    <a:pt x="54" y="81"/>
                    <a:pt x="57" y="69"/>
                  </a:cubicBezTo>
                  <a:cubicBezTo>
                    <a:pt x="59" y="61"/>
                    <a:pt x="57" y="37"/>
                    <a:pt x="57" y="28"/>
                  </a:cubicBezTo>
                  <a:cubicBezTo>
                    <a:pt x="56" y="22"/>
                    <a:pt x="57" y="7"/>
                    <a:pt x="54" y="3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69" name="Freeform 370"/>
            <p:cNvSpPr>
              <a:spLocks/>
            </p:cNvSpPr>
            <p:nvPr/>
          </p:nvSpPr>
          <p:spPr bwMode="auto">
            <a:xfrm>
              <a:off x="4199" y="424"/>
              <a:ext cx="172" cy="176"/>
            </a:xfrm>
            <a:custGeom>
              <a:avLst/>
              <a:gdLst>
                <a:gd name="T0" fmla="*/ 1114 w 138"/>
                <a:gd name="T1" fmla="*/ 2075 h 132"/>
                <a:gd name="T2" fmla="*/ 1286 w 138"/>
                <a:gd name="T3" fmla="*/ 2247 h 132"/>
                <a:gd name="T4" fmla="*/ 1401 w 138"/>
                <a:gd name="T5" fmla="*/ 2431 h 132"/>
                <a:gd name="T6" fmla="*/ 1509 w 138"/>
                <a:gd name="T7" fmla="*/ 2719 h 132"/>
                <a:gd name="T8" fmla="*/ 1539 w 138"/>
                <a:gd name="T9" fmla="*/ 2399 h 132"/>
                <a:gd name="T10" fmla="*/ 1539 w 138"/>
                <a:gd name="T11" fmla="*/ 1972 h 132"/>
                <a:gd name="T12" fmla="*/ 1370 w 138"/>
                <a:gd name="T13" fmla="*/ 1431 h 132"/>
                <a:gd name="T14" fmla="*/ 1248 w 138"/>
                <a:gd name="T15" fmla="*/ 996 h 132"/>
                <a:gd name="T16" fmla="*/ 1133 w 138"/>
                <a:gd name="T17" fmla="*/ 543 h 132"/>
                <a:gd name="T18" fmla="*/ 976 w 138"/>
                <a:gd name="T19" fmla="*/ 229 h 132"/>
                <a:gd name="T20" fmla="*/ 783 w 138"/>
                <a:gd name="T21" fmla="*/ 1 h 132"/>
                <a:gd name="T22" fmla="*/ 967 w 138"/>
                <a:gd name="T23" fmla="*/ 443 h 132"/>
                <a:gd name="T24" fmla="*/ 1022 w 138"/>
                <a:gd name="T25" fmla="*/ 1073 h 132"/>
                <a:gd name="T26" fmla="*/ 762 w 138"/>
                <a:gd name="T27" fmla="*/ 1556 h 132"/>
                <a:gd name="T28" fmla="*/ 96 w 138"/>
                <a:gd name="T29" fmla="*/ 2276 h 132"/>
                <a:gd name="T30" fmla="*/ 2 w 138"/>
                <a:gd name="T31" fmla="*/ 3121 h 132"/>
                <a:gd name="T32" fmla="*/ 62 w 138"/>
                <a:gd name="T33" fmla="*/ 2871 h 132"/>
                <a:gd name="T34" fmla="*/ 150 w 138"/>
                <a:gd name="T35" fmla="*/ 2559 h 132"/>
                <a:gd name="T36" fmla="*/ 500 w 138"/>
                <a:gd name="T37" fmla="*/ 2127 h 132"/>
                <a:gd name="T38" fmla="*/ 772 w 138"/>
                <a:gd name="T39" fmla="*/ 1919 h 132"/>
                <a:gd name="T40" fmla="*/ 871 w 138"/>
                <a:gd name="T41" fmla="*/ 1925 h 132"/>
                <a:gd name="T42" fmla="*/ 1001 w 138"/>
                <a:gd name="T43" fmla="*/ 1984 h 1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8"/>
                <a:gd name="T67" fmla="*/ 0 h 132"/>
                <a:gd name="T68" fmla="*/ 138 w 138"/>
                <a:gd name="T69" fmla="*/ 132 h 13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8" h="132">
                  <a:moveTo>
                    <a:pt x="99" y="88"/>
                  </a:moveTo>
                  <a:cubicBezTo>
                    <a:pt x="102" y="90"/>
                    <a:pt x="111" y="93"/>
                    <a:pt x="114" y="95"/>
                  </a:cubicBezTo>
                  <a:cubicBezTo>
                    <a:pt x="117" y="99"/>
                    <a:pt x="121" y="100"/>
                    <a:pt x="124" y="103"/>
                  </a:cubicBezTo>
                  <a:cubicBezTo>
                    <a:pt x="128" y="107"/>
                    <a:pt x="130" y="111"/>
                    <a:pt x="134" y="115"/>
                  </a:cubicBezTo>
                  <a:cubicBezTo>
                    <a:pt x="137" y="113"/>
                    <a:pt x="137" y="104"/>
                    <a:pt x="137" y="101"/>
                  </a:cubicBezTo>
                  <a:cubicBezTo>
                    <a:pt x="138" y="95"/>
                    <a:pt x="138" y="89"/>
                    <a:pt x="137" y="83"/>
                  </a:cubicBezTo>
                  <a:cubicBezTo>
                    <a:pt x="135" y="74"/>
                    <a:pt x="126" y="68"/>
                    <a:pt x="122" y="60"/>
                  </a:cubicBezTo>
                  <a:cubicBezTo>
                    <a:pt x="119" y="54"/>
                    <a:pt x="114" y="48"/>
                    <a:pt x="111" y="42"/>
                  </a:cubicBezTo>
                  <a:cubicBezTo>
                    <a:pt x="108" y="36"/>
                    <a:pt x="105" y="29"/>
                    <a:pt x="100" y="23"/>
                  </a:cubicBezTo>
                  <a:cubicBezTo>
                    <a:pt x="96" y="19"/>
                    <a:pt x="92" y="14"/>
                    <a:pt x="87" y="10"/>
                  </a:cubicBezTo>
                  <a:cubicBezTo>
                    <a:pt x="83" y="6"/>
                    <a:pt x="76" y="0"/>
                    <a:pt x="70" y="1"/>
                  </a:cubicBezTo>
                  <a:cubicBezTo>
                    <a:pt x="77" y="5"/>
                    <a:pt x="82" y="13"/>
                    <a:pt x="86" y="19"/>
                  </a:cubicBezTo>
                  <a:cubicBezTo>
                    <a:pt x="91" y="25"/>
                    <a:pt x="94" y="37"/>
                    <a:pt x="91" y="45"/>
                  </a:cubicBezTo>
                  <a:cubicBezTo>
                    <a:pt x="88" y="53"/>
                    <a:pt x="76" y="63"/>
                    <a:pt x="67" y="66"/>
                  </a:cubicBezTo>
                  <a:cubicBezTo>
                    <a:pt x="47" y="72"/>
                    <a:pt x="23" y="79"/>
                    <a:pt x="9" y="96"/>
                  </a:cubicBezTo>
                  <a:cubicBezTo>
                    <a:pt x="0" y="107"/>
                    <a:pt x="1" y="118"/>
                    <a:pt x="2" y="132"/>
                  </a:cubicBezTo>
                  <a:cubicBezTo>
                    <a:pt x="1" y="127"/>
                    <a:pt x="4" y="124"/>
                    <a:pt x="6" y="121"/>
                  </a:cubicBezTo>
                  <a:cubicBezTo>
                    <a:pt x="10" y="114"/>
                    <a:pt x="8" y="113"/>
                    <a:pt x="14" y="108"/>
                  </a:cubicBezTo>
                  <a:cubicBezTo>
                    <a:pt x="22" y="100"/>
                    <a:pt x="33" y="95"/>
                    <a:pt x="44" y="90"/>
                  </a:cubicBezTo>
                  <a:cubicBezTo>
                    <a:pt x="55" y="85"/>
                    <a:pt x="63" y="81"/>
                    <a:pt x="68" y="81"/>
                  </a:cubicBezTo>
                  <a:cubicBezTo>
                    <a:pt x="71" y="81"/>
                    <a:pt x="74" y="82"/>
                    <a:pt x="77" y="82"/>
                  </a:cubicBezTo>
                  <a:cubicBezTo>
                    <a:pt x="81" y="82"/>
                    <a:pt x="85" y="84"/>
                    <a:pt x="89" y="84"/>
                  </a:cubicBezTo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70" name="Freeform 371"/>
            <p:cNvSpPr>
              <a:spLocks/>
            </p:cNvSpPr>
            <p:nvPr/>
          </p:nvSpPr>
          <p:spPr bwMode="auto">
            <a:xfrm>
              <a:off x="4181" y="733"/>
              <a:ext cx="129" cy="311"/>
            </a:xfrm>
            <a:custGeom>
              <a:avLst/>
              <a:gdLst>
                <a:gd name="T0" fmla="*/ 1169 w 103"/>
                <a:gd name="T1" fmla="*/ 3046 h 233"/>
                <a:gd name="T2" fmla="*/ 1169 w 103"/>
                <a:gd name="T3" fmla="*/ 2977 h 233"/>
                <a:gd name="T4" fmla="*/ 1169 w 103"/>
                <a:gd name="T5" fmla="*/ 2734 h 233"/>
                <a:gd name="T6" fmla="*/ 1135 w 103"/>
                <a:gd name="T7" fmla="*/ 2396 h 233"/>
                <a:gd name="T8" fmla="*/ 1083 w 103"/>
                <a:gd name="T9" fmla="*/ 1654 h 233"/>
                <a:gd name="T10" fmla="*/ 1051 w 103"/>
                <a:gd name="T11" fmla="*/ 1603 h 233"/>
                <a:gd name="T12" fmla="*/ 808 w 103"/>
                <a:gd name="T13" fmla="*/ 1167 h 233"/>
                <a:gd name="T14" fmla="*/ 808 w 103"/>
                <a:gd name="T15" fmla="*/ 1144 h 233"/>
                <a:gd name="T16" fmla="*/ 427 w 103"/>
                <a:gd name="T17" fmla="*/ 0 h 233"/>
                <a:gd name="T18" fmla="*/ 576 w 103"/>
                <a:gd name="T19" fmla="*/ 761 h 233"/>
                <a:gd name="T20" fmla="*/ 937 w 103"/>
                <a:gd name="T21" fmla="*/ 1842 h 233"/>
                <a:gd name="T22" fmla="*/ 691 w 103"/>
                <a:gd name="T23" fmla="*/ 3338 h 233"/>
                <a:gd name="T24" fmla="*/ 535 w 103"/>
                <a:gd name="T25" fmla="*/ 3849 h 233"/>
                <a:gd name="T26" fmla="*/ 576 w 103"/>
                <a:gd name="T27" fmla="*/ 4513 h 233"/>
                <a:gd name="T28" fmla="*/ 0 w 103"/>
                <a:gd name="T29" fmla="*/ 4945 h 233"/>
                <a:gd name="T30" fmla="*/ 485 w 103"/>
                <a:gd name="T31" fmla="*/ 5489 h 233"/>
                <a:gd name="T32" fmla="*/ 895 w 103"/>
                <a:gd name="T33" fmla="*/ 4847 h 233"/>
                <a:gd name="T34" fmla="*/ 933 w 103"/>
                <a:gd name="T35" fmla="*/ 4730 h 233"/>
                <a:gd name="T36" fmla="*/ 906 w 103"/>
                <a:gd name="T37" fmla="*/ 3974 h 233"/>
                <a:gd name="T38" fmla="*/ 906 w 103"/>
                <a:gd name="T39" fmla="*/ 4008 h 233"/>
                <a:gd name="T40" fmla="*/ 1169 w 103"/>
                <a:gd name="T41" fmla="*/ 3046 h 2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233"/>
                <a:gd name="T65" fmla="*/ 103 w 103"/>
                <a:gd name="T66" fmla="*/ 233 h 2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233">
                  <a:moveTo>
                    <a:pt x="98" y="127"/>
                  </a:moveTo>
                  <a:cubicBezTo>
                    <a:pt x="98" y="124"/>
                    <a:pt x="98" y="124"/>
                    <a:pt x="98" y="124"/>
                  </a:cubicBezTo>
                  <a:cubicBezTo>
                    <a:pt x="98" y="120"/>
                    <a:pt x="98" y="117"/>
                    <a:pt x="98" y="114"/>
                  </a:cubicBezTo>
                  <a:cubicBezTo>
                    <a:pt x="98" y="109"/>
                    <a:pt x="97" y="105"/>
                    <a:pt x="96" y="100"/>
                  </a:cubicBezTo>
                  <a:cubicBezTo>
                    <a:pt x="88" y="86"/>
                    <a:pt x="103" y="77"/>
                    <a:pt x="91" y="69"/>
                  </a:cubicBezTo>
                  <a:cubicBezTo>
                    <a:pt x="87" y="66"/>
                    <a:pt x="92" y="69"/>
                    <a:pt x="88" y="67"/>
                  </a:cubicBezTo>
                  <a:cubicBezTo>
                    <a:pt x="81" y="63"/>
                    <a:pt x="72" y="55"/>
                    <a:pt x="68" y="49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56" y="37"/>
                    <a:pt x="45" y="20"/>
                    <a:pt x="36" y="0"/>
                  </a:cubicBezTo>
                  <a:cubicBezTo>
                    <a:pt x="39" y="11"/>
                    <a:pt x="43" y="22"/>
                    <a:pt x="49" y="32"/>
                  </a:cubicBezTo>
                  <a:cubicBezTo>
                    <a:pt x="58" y="47"/>
                    <a:pt x="67" y="63"/>
                    <a:pt x="79" y="77"/>
                  </a:cubicBezTo>
                  <a:cubicBezTo>
                    <a:pt x="93" y="93"/>
                    <a:pt x="69" y="120"/>
                    <a:pt x="58" y="139"/>
                  </a:cubicBezTo>
                  <a:cubicBezTo>
                    <a:pt x="54" y="146"/>
                    <a:pt x="44" y="151"/>
                    <a:pt x="45" y="160"/>
                  </a:cubicBezTo>
                  <a:cubicBezTo>
                    <a:pt x="46" y="169"/>
                    <a:pt x="51" y="178"/>
                    <a:pt x="49" y="189"/>
                  </a:cubicBezTo>
                  <a:cubicBezTo>
                    <a:pt x="46" y="205"/>
                    <a:pt x="14" y="217"/>
                    <a:pt x="0" y="207"/>
                  </a:cubicBezTo>
                  <a:cubicBezTo>
                    <a:pt x="12" y="224"/>
                    <a:pt x="26" y="233"/>
                    <a:pt x="41" y="229"/>
                  </a:cubicBezTo>
                  <a:cubicBezTo>
                    <a:pt x="55" y="226"/>
                    <a:pt x="67" y="215"/>
                    <a:pt x="75" y="202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85" y="186"/>
                    <a:pt x="82" y="175"/>
                    <a:pt x="77" y="166"/>
                  </a:cubicBezTo>
                  <a:cubicBezTo>
                    <a:pt x="77" y="167"/>
                    <a:pt x="77" y="167"/>
                    <a:pt x="77" y="167"/>
                  </a:cubicBezTo>
                  <a:cubicBezTo>
                    <a:pt x="83" y="166"/>
                    <a:pt x="96" y="150"/>
                    <a:pt x="98" y="127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71" name="Freeform 372"/>
            <p:cNvSpPr>
              <a:spLocks noEditPoints="1"/>
            </p:cNvSpPr>
            <p:nvPr/>
          </p:nvSpPr>
          <p:spPr bwMode="auto">
            <a:xfrm>
              <a:off x="4136" y="827"/>
              <a:ext cx="87" cy="198"/>
            </a:xfrm>
            <a:custGeom>
              <a:avLst/>
              <a:gdLst>
                <a:gd name="T0" fmla="*/ 506 w 69"/>
                <a:gd name="T1" fmla="*/ 2719 h 149"/>
                <a:gd name="T2" fmla="*/ 376 w 69"/>
                <a:gd name="T3" fmla="*/ 2159 h 149"/>
                <a:gd name="T4" fmla="*/ 269 w 69"/>
                <a:gd name="T5" fmla="*/ 1735 h 149"/>
                <a:gd name="T6" fmla="*/ 32 w 69"/>
                <a:gd name="T7" fmla="*/ 425 h 149"/>
                <a:gd name="T8" fmla="*/ 32 w 69"/>
                <a:gd name="T9" fmla="*/ 399 h 149"/>
                <a:gd name="T10" fmla="*/ 245 w 69"/>
                <a:gd name="T11" fmla="*/ 2445 h 149"/>
                <a:gd name="T12" fmla="*/ 584 w 69"/>
                <a:gd name="T13" fmla="*/ 3379 h 149"/>
                <a:gd name="T14" fmla="*/ 890 w 69"/>
                <a:gd name="T15" fmla="*/ 3188 h 149"/>
                <a:gd name="T16" fmla="*/ 506 w 69"/>
                <a:gd name="T17" fmla="*/ 2719 h 149"/>
                <a:gd name="T18" fmla="*/ 79 w 69"/>
                <a:gd name="T19" fmla="*/ 1 h 149"/>
                <a:gd name="T20" fmla="*/ 79 w 69"/>
                <a:gd name="T21" fmla="*/ 0 h 149"/>
                <a:gd name="T22" fmla="*/ 79 w 69"/>
                <a:gd name="T23" fmla="*/ 1 h 149"/>
                <a:gd name="T24" fmla="*/ 79 w 69"/>
                <a:gd name="T25" fmla="*/ 1 h 1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9"/>
                <a:gd name="T40" fmla="*/ 0 h 149"/>
                <a:gd name="T41" fmla="*/ 69 w 69"/>
                <a:gd name="T42" fmla="*/ 149 h 1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9" h="149">
                  <a:moveTo>
                    <a:pt x="40" y="120"/>
                  </a:moveTo>
                  <a:cubicBezTo>
                    <a:pt x="35" y="113"/>
                    <a:pt x="33" y="103"/>
                    <a:pt x="29" y="95"/>
                  </a:cubicBezTo>
                  <a:cubicBezTo>
                    <a:pt x="25" y="87"/>
                    <a:pt x="26" y="83"/>
                    <a:pt x="21" y="76"/>
                  </a:cubicBezTo>
                  <a:cubicBezTo>
                    <a:pt x="13" y="64"/>
                    <a:pt x="9" y="32"/>
                    <a:pt x="2" y="19"/>
                  </a:cubicBezTo>
                  <a:cubicBezTo>
                    <a:pt x="0" y="14"/>
                    <a:pt x="5" y="25"/>
                    <a:pt x="2" y="17"/>
                  </a:cubicBezTo>
                  <a:cubicBezTo>
                    <a:pt x="12" y="55"/>
                    <a:pt x="6" y="76"/>
                    <a:pt x="19" y="107"/>
                  </a:cubicBezTo>
                  <a:cubicBezTo>
                    <a:pt x="27" y="124"/>
                    <a:pt x="35" y="138"/>
                    <a:pt x="45" y="148"/>
                  </a:cubicBezTo>
                  <a:cubicBezTo>
                    <a:pt x="54" y="149"/>
                    <a:pt x="65" y="148"/>
                    <a:pt x="69" y="140"/>
                  </a:cubicBezTo>
                  <a:cubicBezTo>
                    <a:pt x="56" y="139"/>
                    <a:pt x="47" y="132"/>
                    <a:pt x="40" y="120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72" name="Freeform 373"/>
            <p:cNvSpPr>
              <a:spLocks/>
            </p:cNvSpPr>
            <p:nvPr/>
          </p:nvSpPr>
          <p:spPr bwMode="auto">
            <a:xfrm>
              <a:off x="4371" y="551"/>
              <a:ext cx="78" cy="82"/>
            </a:xfrm>
            <a:custGeom>
              <a:avLst/>
              <a:gdLst>
                <a:gd name="T0" fmla="*/ 1 w 62"/>
                <a:gd name="T1" fmla="*/ 0 h 62"/>
                <a:gd name="T2" fmla="*/ 370 w 62"/>
                <a:gd name="T3" fmla="*/ 809 h 62"/>
                <a:gd name="T4" fmla="*/ 613 w 62"/>
                <a:gd name="T5" fmla="*/ 918 h 62"/>
                <a:gd name="T6" fmla="*/ 735 w 62"/>
                <a:gd name="T7" fmla="*/ 694 h 62"/>
                <a:gd name="T8" fmla="*/ 735 w 62"/>
                <a:gd name="T9" fmla="*/ 1329 h 62"/>
                <a:gd name="T10" fmla="*/ 585 w 62"/>
                <a:gd name="T11" fmla="*/ 1340 h 62"/>
                <a:gd name="T12" fmla="*/ 464 w 62"/>
                <a:gd name="T13" fmla="*/ 1268 h 62"/>
                <a:gd name="T14" fmla="*/ 0 w 62"/>
                <a:gd name="T15" fmla="*/ 525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2"/>
                <a:gd name="T25" fmla="*/ 0 h 62"/>
                <a:gd name="T26" fmla="*/ 62 w 62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2" h="62">
                  <a:moveTo>
                    <a:pt x="1" y="0"/>
                  </a:moveTo>
                  <a:cubicBezTo>
                    <a:pt x="0" y="15"/>
                    <a:pt x="18" y="32"/>
                    <a:pt x="30" y="37"/>
                  </a:cubicBezTo>
                  <a:cubicBezTo>
                    <a:pt x="35" y="40"/>
                    <a:pt x="43" y="43"/>
                    <a:pt x="49" y="42"/>
                  </a:cubicBezTo>
                  <a:cubicBezTo>
                    <a:pt x="54" y="40"/>
                    <a:pt x="56" y="36"/>
                    <a:pt x="59" y="32"/>
                  </a:cubicBezTo>
                  <a:cubicBezTo>
                    <a:pt x="61" y="36"/>
                    <a:pt x="62" y="57"/>
                    <a:pt x="59" y="61"/>
                  </a:cubicBezTo>
                  <a:cubicBezTo>
                    <a:pt x="57" y="62"/>
                    <a:pt x="50" y="62"/>
                    <a:pt x="48" y="62"/>
                  </a:cubicBezTo>
                  <a:cubicBezTo>
                    <a:pt x="44" y="62"/>
                    <a:pt x="41" y="60"/>
                    <a:pt x="37" y="58"/>
                  </a:cubicBezTo>
                  <a:cubicBezTo>
                    <a:pt x="23" y="49"/>
                    <a:pt x="8" y="38"/>
                    <a:pt x="0" y="2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73" name="Freeform 374"/>
            <p:cNvSpPr>
              <a:spLocks/>
            </p:cNvSpPr>
            <p:nvPr/>
          </p:nvSpPr>
          <p:spPr bwMode="auto">
            <a:xfrm>
              <a:off x="4323" y="399"/>
              <a:ext cx="66" cy="185"/>
            </a:xfrm>
            <a:custGeom>
              <a:avLst/>
              <a:gdLst>
                <a:gd name="T0" fmla="*/ 0 w 53"/>
                <a:gd name="T1" fmla="*/ 0 h 139"/>
                <a:gd name="T2" fmla="*/ 147 w 53"/>
                <a:gd name="T3" fmla="*/ 893 h 139"/>
                <a:gd name="T4" fmla="*/ 323 w 53"/>
                <a:gd name="T5" fmla="*/ 1540 h 139"/>
                <a:gd name="T6" fmla="*/ 582 w 53"/>
                <a:gd name="T7" fmla="*/ 2413 h 139"/>
                <a:gd name="T8" fmla="*/ 537 w 53"/>
                <a:gd name="T9" fmla="*/ 3221 h 139"/>
                <a:gd name="T10" fmla="*/ 448 w 53"/>
                <a:gd name="T11" fmla="*/ 2969 h 139"/>
                <a:gd name="T12" fmla="*/ 441 w 53"/>
                <a:gd name="T13" fmla="*/ 2522 h 139"/>
                <a:gd name="T14" fmla="*/ 323 w 53"/>
                <a:gd name="T15" fmla="*/ 1990 h 139"/>
                <a:gd name="T16" fmla="*/ 137 w 53"/>
                <a:gd name="T17" fmla="*/ 1424 h 139"/>
                <a:gd name="T18" fmla="*/ 62 w 53"/>
                <a:gd name="T19" fmla="*/ 1110 h 139"/>
                <a:gd name="T20" fmla="*/ 1 w 53"/>
                <a:gd name="T21" fmla="*/ 483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3"/>
                <a:gd name="T34" fmla="*/ 0 h 139"/>
                <a:gd name="T35" fmla="*/ 53 w 53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3" h="139">
                  <a:moveTo>
                    <a:pt x="0" y="0"/>
                  </a:moveTo>
                  <a:cubicBezTo>
                    <a:pt x="0" y="14"/>
                    <a:pt x="8" y="26"/>
                    <a:pt x="13" y="38"/>
                  </a:cubicBezTo>
                  <a:cubicBezTo>
                    <a:pt x="18" y="48"/>
                    <a:pt x="21" y="58"/>
                    <a:pt x="29" y="66"/>
                  </a:cubicBezTo>
                  <a:cubicBezTo>
                    <a:pt x="40" y="77"/>
                    <a:pt x="47" y="89"/>
                    <a:pt x="51" y="104"/>
                  </a:cubicBezTo>
                  <a:cubicBezTo>
                    <a:pt x="52" y="113"/>
                    <a:pt x="53" y="132"/>
                    <a:pt x="48" y="139"/>
                  </a:cubicBezTo>
                  <a:cubicBezTo>
                    <a:pt x="43" y="137"/>
                    <a:pt x="41" y="135"/>
                    <a:pt x="40" y="128"/>
                  </a:cubicBezTo>
                  <a:cubicBezTo>
                    <a:pt x="38" y="122"/>
                    <a:pt x="40" y="115"/>
                    <a:pt x="39" y="108"/>
                  </a:cubicBezTo>
                  <a:cubicBezTo>
                    <a:pt x="38" y="98"/>
                    <a:pt x="35" y="93"/>
                    <a:pt x="29" y="86"/>
                  </a:cubicBezTo>
                  <a:cubicBezTo>
                    <a:pt x="22" y="78"/>
                    <a:pt x="18" y="69"/>
                    <a:pt x="12" y="61"/>
                  </a:cubicBezTo>
                  <a:cubicBezTo>
                    <a:pt x="10" y="57"/>
                    <a:pt x="7" y="53"/>
                    <a:pt x="6" y="48"/>
                  </a:cubicBezTo>
                  <a:cubicBezTo>
                    <a:pt x="3" y="39"/>
                    <a:pt x="4" y="30"/>
                    <a:pt x="1" y="2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74" name="Freeform 375"/>
            <p:cNvSpPr>
              <a:spLocks/>
            </p:cNvSpPr>
            <p:nvPr/>
          </p:nvSpPr>
          <p:spPr bwMode="auto">
            <a:xfrm>
              <a:off x="4497" y="131"/>
              <a:ext cx="222" cy="94"/>
            </a:xfrm>
            <a:custGeom>
              <a:avLst/>
              <a:gdLst>
                <a:gd name="T0" fmla="*/ 378 w 178"/>
                <a:gd name="T1" fmla="*/ 1233 h 71"/>
                <a:gd name="T2" fmla="*/ 596 w 178"/>
                <a:gd name="T3" fmla="*/ 1417 h 71"/>
                <a:gd name="T4" fmla="*/ 918 w 178"/>
                <a:gd name="T5" fmla="*/ 1433 h 71"/>
                <a:gd name="T6" fmla="*/ 1569 w 178"/>
                <a:gd name="T7" fmla="*/ 1430 h 71"/>
                <a:gd name="T8" fmla="*/ 1892 w 178"/>
                <a:gd name="T9" fmla="*/ 1430 h 71"/>
                <a:gd name="T10" fmla="*/ 1957 w 178"/>
                <a:gd name="T11" fmla="*/ 1070 h 71"/>
                <a:gd name="T12" fmla="*/ 1615 w 178"/>
                <a:gd name="T13" fmla="*/ 0 h 71"/>
                <a:gd name="T14" fmla="*/ 1634 w 178"/>
                <a:gd name="T15" fmla="*/ 1015 h 71"/>
                <a:gd name="T16" fmla="*/ 1025 w 178"/>
                <a:gd name="T17" fmla="*/ 994 h 71"/>
                <a:gd name="T18" fmla="*/ 379 w 178"/>
                <a:gd name="T19" fmla="*/ 929 h 71"/>
                <a:gd name="T20" fmla="*/ 0 w 178"/>
                <a:gd name="T21" fmla="*/ 1546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1"/>
                <a:gd name="T35" fmla="*/ 178 w 178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1">
                  <a:moveTo>
                    <a:pt x="33" y="57"/>
                  </a:moveTo>
                  <a:cubicBezTo>
                    <a:pt x="44" y="58"/>
                    <a:pt x="43" y="59"/>
                    <a:pt x="53" y="64"/>
                  </a:cubicBezTo>
                  <a:cubicBezTo>
                    <a:pt x="61" y="68"/>
                    <a:pt x="72" y="66"/>
                    <a:pt x="81" y="66"/>
                  </a:cubicBezTo>
                  <a:cubicBezTo>
                    <a:pt x="100" y="65"/>
                    <a:pt x="119" y="65"/>
                    <a:pt x="138" y="65"/>
                  </a:cubicBezTo>
                  <a:cubicBezTo>
                    <a:pt x="148" y="65"/>
                    <a:pt x="157" y="65"/>
                    <a:pt x="167" y="65"/>
                  </a:cubicBezTo>
                  <a:cubicBezTo>
                    <a:pt x="178" y="64"/>
                    <a:pt x="176" y="58"/>
                    <a:pt x="172" y="48"/>
                  </a:cubicBezTo>
                  <a:cubicBezTo>
                    <a:pt x="166" y="33"/>
                    <a:pt x="155" y="10"/>
                    <a:pt x="142" y="0"/>
                  </a:cubicBezTo>
                  <a:cubicBezTo>
                    <a:pt x="144" y="16"/>
                    <a:pt x="167" y="33"/>
                    <a:pt x="144" y="46"/>
                  </a:cubicBezTo>
                  <a:cubicBezTo>
                    <a:pt x="128" y="55"/>
                    <a:pt x="107" y="49"/>
                    <a:pt x="90" y="45"/>
                  </a:cubicBezTo>
                  <a:cubicBezTo>
                    <a:pt x="72" y="41"/>
                    <a:pt x="52" y="36"/>
                    <a:pt x="34" y="42"/>
                  </a:cubicBezTo>
                  <a:cubicBezTo>
                    <a:pt x="23" y="47"/>
                    <a:pt x="1" y="57"/>
                    <a:pt x="0" y="7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75" name="Freeform 376"/>
            <p:cNvSpPr>
              <a:spLocks/>
            </p:cNvSpPr>
            <p:nvPr/>
          </p:nvSpPr>
          <p:spPr bwMode="auto">
            <a:xfrm>
              <a:off x="4568" y="20"/>
              <a:ext cx="44" cy="48"/>
            </a:xfrm>
            <a:custGeom>
              <a:avLst/>
              <a:gdLst>
                <a:gd name="T0" fmla="*/ 322 w 35"/>
                <a:gd name="T1" fmla="*/ 1 h 36"/>
                <a:gd name="T2" fmla="*/ 357 w 35"/>
                <a:gd name="T3" fmla="*/ 692 h 36"/>
                <a:gd name="T4" fmla="*/ 234 w 35"/>
                <a:gd name="T5" fmla="*/ 759 h 36"/>
                <a:gd name="T6" fmla="*/ 0 w 35"/>
                <a:gd name="T7" fmla="*/ 724 h 36"/>
                <a:gd name="T8" fmla="*/ 256 w 3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6"/>
                <a:gd name="T17" fmla="*/ 35 w 35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6">
                  <a:moveTo>
                    <a:pt x="26" y="1"/>
                  </a:moveTo>
                  <a:cubicBezTo>
                    <a:pt x="35" y="7"/>
                    <a:pt x="33" y="20"/>
                    <a:pt x="29" y="29"/>
                  </a:cubicBezTo>
                  <a:cubicBezTo>
                    <a:pt x="26" y="36"/>
                    <a:pt x="26" y="34"/>
                    <a:pt x="19" y="32"/>
                  </a:cubicBezTo>
                  <a:cubicBezTo>
                    <a:pt x="12" y="31"/>
                    <a:pt x="7" y="32"/>
                    <a:pt x="0" y="31"/>
                  </a:cubicBezTo>
                  <a:cubicBezTo>
                    <a:pt x="11" y="24"/>
                    <a:pt x="29" y="17"/>
                    <a:pt x="21" y="0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76" name="Freeform 377"/>
            <p:cNvSpPr>
              <a:spLocks/>
            </p:cNvSpPr>
            <p:nvPr/>
          </p:nvSpPr>
          <p:spPr bwMode="auto">
            <a:xfrm>
              <a:off x="4534" y="7"/>
              <a:ext cx="25" cy="50"/>
            </a:xfrm>
            <a:custGeom>
              <a:avLst/>
              <a:gdLst>
                <a:gd name="T0" fmla="*/ 0 w 20"/>
                <a:gd name="T1" fmla="*/ 49 h 38"/>
                <a:gd name="T2" fmla="*/ 0 w 20"/>
                <a:gd name="T3" fmla="*/ 778 h 38"/>
                <a:gd name="T4" fmla="*/ 1 w 20"/>
                <a:gd name="T5" fmla="*/ 0 h 38"/>
                <a:gd name="T6" fmla="*/ 0 60000 65536"/>
                <a:gd name="T7" fmla="*/ 0 60000 65536"/>
                <a:gd name="T8" fmla="*/ 0 60000 65536"/>
                <a:gd name="T9" fmla="*/ 0 w 20"/>
                <a:gd name="T10" fmla="*/ 0 h 38"/>
                <a:gd name="T11" fmla="*/ 20 w 20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38">
                  <a:moveTo>
                    <a:pt x="0" y="2"/>
                  </a:moveTo>
                  <a:cubicBezTo>
                    <a:pt x="20" y="0"/>
                    <a:pt x="18" y="35"/>
                    <a:pt x="0" y="38"/>
                  </a:cubicBezTo>
                  <a:cubicBezTo>
                    <a:pt x="10" y="23"/>
                    <a:pt x="4" y="16"/>
                    <a:pt x="1" y="0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77" name="Freeform 378"/>
            <p:cNvSpPr>
              <a:spLocks/>
            </p:cNvSpPr>
            <p:nvPr/>
          </p:nvSpPr>
          <p:spPr bwMode="auto">
            <a:xfrm>
              <a:off x="4441" y="24"/>
              <a:ext cx="33" cy="44"/>
            </a:xfrm>
            <a:custGeom>
              <a:avLst/>
              <a:gdLst>
                <a:gd name="T0" fmla="*/ 58 w 26"/>
                <a:gd name="T1" fmla="*/ 116 h 33"/>
                <a:gd name="T2" fmla="*/ 357 w 26"/>
                <a:gd name="T3" fmla="*/ 759 h 33"/>
                <a:gd name="T4" fmla="*/ 151 w 26"/>
                <a:gd name="T5" fmla="*/ 711 h 33"/>
                <a:gd name="T6" fmla="*/ 0 w 26"/>
                <a:gd name="T7" fmla="*/ 87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33"/>
                <a:gd name="T14" fmla="*/ 26 w 26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33">
                  <a:moveTo>
                    <a:pt x="4" y="5"/>
                  </a:moveTo>
                  <a:cubicBezTo>
                    <a:pt x="17" y="0"/>
                    <a:pt x="14" y="27"/>
                    <a:pt x="26" y="32"/>
                  </a:cubicBezTo>
                  <a:cubicBezTo>
                    <a:pt x="22" y="33"/>
                    <a:pt x="15" y="31"/>
                    <a:pt x="10" y="30"/>
                  </a:cubicBezTo>
                  <a:cubicBezTo>
                    <a:pt x="9" y="18"/>
                    <a:pt x="11" y="12"/>
                    <a:pt x="0" y="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78" name="Freeform 379"/>
            <p:cNvSpPr>
              <a:spLocks/>
            </p:cNvSpPr>
            <p:nvPr/>
          </p:nvSpPr>
          <p:spPr bwMode="auto">
            <a:xfrm>
              <a:off x="4627" y="1205"/>
              <a:ext cx="122" cy="43"/>
            </a:xfrm>
            <a:custGeom>
              <a:avLst/>
              <a:gdLst>
                <a:gd name="T0" fmla="*/ 77 w 98"/>
                <a:gd name="T1" fmla="*/ 98 h 32"/>
                <a:gd name="T2" fmla="*/ 362 w 98"/>
                <a:gd name="T3" fmla="*/ 500 h 32"/>
                <a:gd name="T4" fmla="*/ 451 w 98"/>
                <a:gd name="T5" fmla="*/ 740 h 32"/>
                <a:gd name="T6" fmla="*/ 609 w 98"/>
                <a:gd name="T7" fmla="*/ 740 h 32"/>
                <a:gd name="T8" fmla="*/ 1063 w 98"/>
                <a:gd name="T9" fmla="*/ 430 h 32"/>
                <a:gd name="T10" fmla="*/ 590 w 98"/>
                <a:gd name="T11" fmla="*/ 246 h 32"/>
                <a:gd name="T12" fmla="*/ 0 w 98"/>
                <a:gd name="T13" fmla="*/ 1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"/>
                <a:gd name="T22" fmla="*/ 0 h 32"/>
                <a:gd name="T23" fmla="*/ 98 w 98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" h="32">
                  <a:moveTo>
                    <a:pt x="7" y="4"/>
                  </a:moveTo>
                  <a:cubicBezTo>
                    <a:pt x="16" y="6"/>
                    <a:pt x="26" y="12"/>
                    <a:pt x="33" y="19"/>
                  </a:cubicBezTo>
                  <a:cubicBezTo>
                    <a:pt x="36" y="23"/>
                    <a:pt x="37" y="27"/>
                    <a:pt x="41" y="29"/>
                  </a:cubicBezTo>
                  <a:cubicBezTo>
                    <a:pt x="44" y="30"/>
                    <a:pt x="52" y="29"/>
                    <a:pt x="55" y="29"/>
                  </a:cubicBezTo>
                  <a:cubicBezTo>
                    <a:pt x="67" y="29"/>
                    <a:pt x="98" y="32"/>
                    <a:pt x="96" y="16"/>
                  </a:cubicBezTo>
                  <a:cubicBezTo>
                    <a:pt x="82" y="15"/>
                    <a:pt x="68" y="13"/>
                    <a:pt x="54" y="10"/>
                  </a:cubicBezTo>
                  <a:cubicBezTo>
                    <a:pt x="37" y="8"/>
                    <a:pt x="17" y="0"/>
                    <a:pt x="0" y="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79" name="Freeform 380"/>
            <p:cNvSpPr>
              <a:spLocks/>
            </p:cNvSpPr>
            <p:nvPr/>
          </p:nvSpPr>
          <p:spPr bwMode="auto">
            <a:xfrm>
              <a:off x="4833" y="577"/>
              <a:ext cx="50" cy="110"/>
            </a:xfrm>
            <a:custGeom>
              <a:avLst/>
              <a:gdLst>
                <a:gd name="T0" fmla="*/ 150 w 40"/>
                <a:gd name="T1" fmla="*/ 243 h 82"/>
                <a:gd name="T2" fmla="*/ 186 w 40"/>
                <a:gd name="T3" fmla="*/ 1054 h 82"/>
                <a:gd name="T4" fmla="*/ 454 w 40"/>
                <a:gd name="T5" fmla="*/ 2086 h 82"/>
                <a:gd name="T6" fmla="*/ 339 w 40"/>
                <a:gd name="T7" fmla="*/ 755 h 82"/>
                <a:gd name="T8" fmla="*/ 188 w 40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82"/>
                <a:gd name="T17" fmla="*/ 40 w 40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82">
                  <a:moveTo>
                    <a:pt x="14" y="10"/>
                  </a:moveTo>
                  <a:cubicBezTo>
                    <a:pt x="0" y="24"/>
                    <a:pt x="6" y="25"/>
                    <a:pt x="16" y="42"/>
                  </a:cubicBezTo>
                  <a:cubicBezTo>
                    <a:pt x="23" y="53"/>
                    <a:pt x="35" y="69"/>
                    <a:pt x="39" y="82"/>
                  </a:cubicBezTo>
                  <a:cubicBezTo>
                    <a:pt x="40" y="65"/>
                    <a:pt x="30" y="48"/>
                    <a:pt x="30" y="30"/>
                  </a:cubicBezTo>
                  <a:cubicBezTo>
                    <a:pt x="31" y="19"/>
                    <a:pt x="23" y="10"/>
                    <a:pt x="17" y="0"/>
                  </a:cubicBezTo>
                </a:path>
              </a:pathLst>
            </a:custGeom>
            <a:solidFill>
              <a:srgbClr val="F5BD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80" name="Freeform 381"/>
            <p:cNvSpPr>
              <a:spLocks/>
            </p:cNvSpPr>
            <p:nvPr/>
          </p:nvSpPr>
          <p:spPr bwMode="auto">
            <a:xfrm>
              <a:off x="4249" y="891"/>
              <a:ext cx="111" cy="192"/>
            </a:xfrm>
            <a:custGeom>
              <a:avLst/>
              <a:gdLst>
                <a:gd name="T0" fmla="*/ 520 w 89"/>
                <a:gd name="T1" fmla="*/ 116 h 144"/>
                <a:gd name="T2" fmla="*/ 378 w 89"/>
                <a:gd name="T3" fmla="*/ 1051 h 144"/>
                <a:gd name="T4" fmla="*/ 304 w 89"/>
                <a:gd name="T5" fmla="*/ 1868 h 144"/>
                <a:gd name="T6" fmla="*/ 172 w 89"/>
                <a:gd name="T7" fmla="*/ 2341 h 144"/>
                <a:gd name="T8" fmla="*/ 0 w 89"/>
                <a:gd name="T9" fmla="*/ 2676 h 144"/>
                <a:gd name="T10" fmla="*/ 520 w 89"/>
                <a:gd name="T11" fmla="*/ 3412 h 144"/>
                <a:gd name="T12" fmla="*/ 473 w 89"/>
                <a:gd name="T13" fmla="*/ 1972 h 144"/>
                <a:gd name="T14" fmla="*/ 625 w 89"/>
                <a:gd name="T15" fmla="*/ 1328 h 144"/>
                <a:gd name="T16" fmla="*/ 1009 w 89"/>
                <a:gd name="T17" fmla="*/ 1479 h 144"/>
                <a:gd name="T18" fmla="*/ 520 w 89"/>
                <a:gd name="T19" fmla="*/ 0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9"/>
                <a:gd name="T31" fmla="*/ 0 h 144"/>
                <a:gd name="T32" fmla="*/ 89 w 89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9" h="144">
                  <a:moveTo>
                    <a:pt x="46" y="5"/>
                  </a:moveTo>
                  <a:cubicBezTo>
                    <a:pt x="48" y="20"/>
                    <a:pt x="37" y="31"/>
                    <a:pt x="33" y="44"/>
                  </a:cubicBezTo>
                  <a:cubicBezTo>
                    <a:pt x="30" y="53"/>
                    <a:pt x="32" y="66"/>
                    <a:pt x="27" y="79"/>
                  </a:cubicBezTo>
                  <a:cubicBezTo>
                    <a:pt x="24" y="86"/>
                    <a:pt x="21" y="93"/>
                    <a:pt x="15" y="99"/>
                  </a:cubicBezTo>
                  <a:cubicBezTo>
                    <a:pt x="9" y="104"/>
                    <a:pt x="0" y="105"/>
                    <a:pt x="0" y="113"/>
                  </a:cubicBezTo>
                  <a:cubicBezTo>
                    <a:pt x="1" y="127"/>
                    <a:pt x="36" y="141"/>
                    <a:pt x="46" y="144"/>
                  </a:cubicBezTo>
                  <a:cubicBezTo>
                    <a:pt x="22" y="122"/>
                    <a:pt x="29" y="107"/>
                    <a:pt x="42" y="83"/>
                  </a:cubicBezTo>
                  <a:cubicBezTo>
                    <a:pt x="46" y="77"/>
                    <a:pt x="50" y="59"/>
                    <a:pt x="55" y="56"/>
                  </a:cubicBezTo>
                  <a:cubicBezTo>
                    <a:pt x="63" y="52"/>
                    <a:pt x="82" y="61"/>
                    <a:pt x="89" y="62"/>
                  </a:cubicBezTo>
                  <a:cubicBezTo>
                    <a:pt x="87" y="39"/>
                    <a:pt x="47" y="22"/>
                    <a:pt x="46" y="0"/>
                  </a:cubicBezTo>
                </a:path>
              </a:pathLst>
            </a:custGeom>
            <a:solidFill>
              <a:srgbClr val="F9D1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81" name="Freeform 382"/>
            <p:cNvSpPr>
              <a:spLocks/>
            </p:cNvSpPr>
            <p:nvPr/>
          </p:nvSpPr>
          <p:spPr bwMode="auto">
            <a:xfrm>
              <a:off x="4730" y="863"/>
              <a:ext cx="268" cy="357"/>
            </a:xfrm>
            <a:custGeom>
              <a:avLst/>
              <a:gdLst>
                <a:gd name="T0" fmla="*/ 1102 w 214"/>
                <a:gd name="T1" fmla="*/ 5976 h 268"/>
                <a:gd name="T2" fmla="*/ 1870 w 214"/>
                <a:gd name="T3" fmla="*/ 5231 h 268"/>
                <a:gd name="T4" fmla="*/ 2353 w 214"/>
                <a:gd name="T5" fmla="*/ 3766 h 268"/>
                <a:gd name="T6" fmla="*/ 2294 w 214"/>
                <a:gd name="T7" fmla="*/ 0 h 268"/>
                <a:gd name="T8" fmla="*/ 2372 w 214"/>
                <a:gd name="T9" fmla="*/ 2259 h 268"/>
                <a:gd name="T10" fmla="*/ 2064 w 214"/>
                <a:gd name="T11" fmla="*/ 4028 h 268"/>
                <a:gd name="T12" fmla="*/ 1075 w 214"/>
                <a:gd name="T13" fmla="*/ 5785 h 268"/>
                <a:gd name="T14" fmla="*/ 441 w 214"/>
                <a:gd name="T15" fmla="*/ 6022 h 268"/>
                <a:gd name="T16" fmla="*/ 0 w 214"/>
                <a:gd name="T17" fmla="*/ 6160 h 268"/>
                <a:gd name="T18" fmla="*/ 903 w 214"/>
                <a:gd name="T19" fmla="*/ 6050 h 2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4"/>
                <a:gd name="T31" fmla="*/ 0 h 268"/>
                <a:gd name="T32" fmla="*/ 214 w 214"/>
                <a:gd name="T33" fmla="*/ 268 h 2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4" h="268">
                  <a:moveTo>
                    <a:pt x="93" y="255"/>
                  </a:moveTo>
                  <a:cubicBezTo>
                    <a:pt x="116" y="246"/>
                    <a:pt x="138" y="240"/>
                    <a:pt x="157" y="223"/>
                  </a:cubicBezTo>
                  <a:cubicBezTo>
                    <a:pt x="175" y="207"/>
                    <a:pt x="190" y="183"/>
                    <a:pt x="198" y="161"/>
                  </a:cubicBezTo>
                  <a:cubicBezTo>
                    <a:pt x="213" y="118"/>
                    <a:pt x="214" y="51"/>
                    <a:pt x="193" y="0"/>
                  </a:cubicBezTo>
                  <a:cubicBezTo>
                    <a:pt x="199" y="23"/>
                    <a:pt x="203" y="73"/>
                    <a:pt x="200" y="96"/>
                  </a:cubicBezTo>
                  <a:cubicBezTo>
                    <a:pt x="197" y="128"/>
                    <a:pt x="186" y="143"/>
                    <a:pt x="173" y="172"/>
                  </a:cubicBezTo>
                  <a:cubicBezTo>
                    <a:pt x="157" y="206"/>
                    <a:pt x="126" y="232"/>
                    <a:pt x="90" y="247"/>
                  </a:cubicBezTo>
                  <a:cubicBezTo>
                    <a:pt x="70" y="255"/>
                    <a:pt x="58" y="257"/>
                    <a:pt x="37" y="257"/>
                  </a:cubicBezTo>
                  <a:cubicBezTo>
                    <a:pt x="28" y="257"/>
                    <a:pt x="10" y="263"/>
                    <a:pt x="0" y="263"/>
                  </a:cubicBezTo>
                  <a:cubicBezTo>
                    <a:pt x="18" y="265"/>
                    <a:pt x="59" y="268"/>
                    <a:pt x="76" y="258"/>
                  </a:cubicBezTo>
                </a:path>
              </a:pathLst>
            </a:custGeom>
            <a:solidFill>
              <a:srgbClr val="F7C8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82" name="Freeform 383"/>
            <p:cNvSpPr>
              <a:spLocks/>
            </p:cNvSpPr>
            <p:nvPr/>
          </p:nvSpPr>
          <p:spPr bwMode="auto">
            <a:xfrm>
              <a:off x="4443" y="1045"/>
              <a:ext cx="347" cy="126"/>
            </a:xfrm>
            <a:custGeom>
              <a:avLst/>
              <a:gdLst>
                <a:gd name="T0" fmla="*/ 0 w 278"/>
                <a:gd name="T1" fmla="*/ 0 h 94"/>
                <a:gd name="T2" fmla="*/ 3182 w 278"/>
                <a:gd name="T3" fmla="*/ 1775 h 94"/>
                <a:gd name="T4" fmla="*/ 0 w 278"/>
                <a:gd name="T5" fmla="*/ 0 h 94"/>
                <a:gd name="T6" fmla="*/ 0 60000 65536"/>
                <a:gd name="T7" fmla="*/ 0 60000 65536"/>
                <a:gd name="T8" fmla="*/ 0 60000 65536"/>
                <a:gd name="T9" fmla="*/ 0 w 278"/>
                <a:gd name="T10" fmla="*/ 0 h 94"/>
                <a:gd name="T11" fmla="*/ 278 w 278"/>
                <a:gd name="T12" fmla="*/ 94 h 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8" h="94">
                  <a:moveTo>
                    <a:pt x="0" y="0"/>
                  </a:moveTo>
                  <a:cubicBezTo>
                    <a:pt x="30" y="22"/>
                    <a:pt x="152" y="94"/>
                    <a:pt x="278" y="71"/>
                  </a:cubicBezTo>
                  <a:cubicBezTo>
                    <a:pt x="236" y="84"/>
                    <a:pt x="105" y="94"/>
                    <a:pt x="0" y="0"/>
                  </a:cubicBezTo>
                  <a:close/>
                </a:path>
              </a:pathLst>
            </a:custGeom>
            <a:solidFill>
              <a:srgbClr val="FE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83" name="Freeform 384"/>
            <p:cNvSpPr>
              <a:spLocks/>
            </p:cNvSpPr>
            <p:nvPr/>
          </p:nvSpPr>
          <p:spPr bwMode="auto">
            <a:xfrm>
              <a:off x="4609" y="295"/>
              <a:ext cx="220" cy="157"/>
            </a:xfrm>
            <a:custGeom>
              <a:avLst/>
              <a:gdLst>
                <a:gd name="T0" fmla="*/ 0 w 176"/>
                <a:gd name="T1" fmla="*/ 2730 h 118"/>
                <a:gd name="T2" fmla="*/ 2049 w 176"/>
                <a:gd name="T3" fmla="*/ 842 h 118"/>
                <a:gd name="T4" fmla="*/ 0 60000 65536"/>
                <a:gd name="T5" fmla="*/ 0 60000 65536"/>
                <a:gd name="T6" fmla="*/ 0 w 176"/>
                <a:gd name="T7" fmla="*/ 0 h 118"/>
                <a:gd name="T8" fmla="*/ 176 w 176"/>
                <a:gd name="T9" fmla="*/ 118 h 1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6" h="118">
                  <a:moveTo>
                    <a:pt x="0" y="118"/>
                  </a:moveTo>
                  <a:cubicBezTo>
                    <a:pt x="31" y="0"/>
                    <a:pt x="113" y="36"/>
                    <a:pt x="176" y="37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84" name="Freeform 385"/>
            <p:cNvSpPr>
              <a:spLocks/>
            </p:cNvSpPr>
            <p:nvPr/>
          </p:nvSpPr>
          <p:spPr bwMode="auto">
            <a:xfrm>
              <a:off x="4590" y="323"/>
              <a:ext cx="243" cy="193"/>
            </a:xfrm>
            <a:custGeom>
              <a:avLst/>
              <a:gdLst>
                <a:gd name="T0" fmla="*/ 185 w 194"/>
                <a:gd name="T1" fmla="*/ 2207 h 145"/>
                <a:gd name="T2" fmla="*/ 148 w 194"/>
                <a:gd name="T3" fmla="*/ 2414 h 145"/>
                <a:gd name="T4" fmla="*/ 0 w 194"/>
                <a:gd name="T5" fmla="*/ 3357 h 145"/>
                <a:gd name="T6" fmla="*/ 49 w 194"/>
                <a:gd name="T7" fmla="*/ 3372 h 145"/>
                <a:gd name="T8" fmla="*/ 185 w 194"/>
                <a:gd name="T9" fmla="*/ 2438 h 145"/>
                <a:gd name="T10" fmla="*/ 217 w 194"/>
                <a:gd name="T11" fmla="*/ 2231 h 145"/>
                <a:gd name="T12" fmla="*/ 1890 w 194"/>
                <a:gd name="T13" fmla="*/ 305 h 145"/>
                <a:gd name="T14" fmla="*/ 2309 w 194"/>
                <a:gd name="T15" fmla="*/ 330 h 145"/>
                <a:gd name="T16" fmla="*/ 2303 w 194"/>
                <a:gd name="T17" fmla="*/ 330 h 145"/>
                <a:gd name="T18" fmla="*/ 1893 w 194"/>
                <a:gd name="T19" fmla="*/ 229 h 145"/>
                <a:gd name="T20" fmla="*/ 185 w 194"/>
                <a:gd name="T21" fmla="*/ 2207 h 1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145"/>
                <a:gd name="T35" fmla="*/ 194 w 194"/>
                <a:gd name="T36" fmla="*/ 145 h 1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145">
                  <a:moveTo>
                    <a:pt x="15" y="95"/>
                  </a:moveTo>
                  <a:cubicBezTo>
                    <a:pt x="12" y="104"/>
                    <a:pt x="12" y="104"/>
                    <a:pt x="12" y="104"/>
                  </a:cubicBezTo>
                  <a:cubicBezTo>
                    <a:pt x="7" y="117"/>
                    <a:pt x="3" y="128"/>
                    <a:pt x="0" y="144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7" y="129"/>
                    <a:pt x="11" y="118"/>
                    <a:pt x="15" y="105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50" y="4"/>
                    <a:pt x="110" y="8"/>
                    <a:pt x="158" y="13"/>
                  </a:cubicBezTo>
                  <a:cubicBezTo>
                    <a:pt x="171" y="14"/>
                    <a:pt x="183" y="15"/>
                    <a:pt x="194" y="14"/>
                  </a:cubicBezTo>
                  <a:cubicBezTo>
                    <a:pt x="193" y="14"/>
                    <a:pt x="193" y="14"/>
                    <a:pt x="193" y="14"/>
                  </a:cubicBezTo>
                  <a:cubicBezTo>
                    <a:pt x="183" y="14"/>
                    <a:pt x="171" y="12"/>
                    <a:pt x="159" y="10"/>
                  </a:cubicBezTo>
                  <a:cubicBezTo>
                    <a:pt x="109" y="6"/>
                    <a:pt x="47" y="0"/>
                    <a:pt x="15" y="95"/>
                  </a:cubicBezTo>
                  <a:close/>
                </a:path>
              </a:pathLst>
            </a:custGeom>
            <a:solidFill>
              <a:srgbClr val="479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85" name="Freeform 386"/>
            <p:cNvSpPr>
              <a:spLocks/>
            </p:cNvSpPr>
            <p:nvPr/>
          </p:nvSpPr>
          <p:spPr bwMode="auto">
            <a:xfrm>
              <a:off x="4234" y="567"/>
              <a:ext cx="72" cy="57"/>
            </a:xfrm>
            <a:custGeom>
              <a:avLst/>
              <a:gdLst>
                <a:gd name="T0" fmla="*/ 0 w 58"/>
                <a:gd name="T1" fmla="*/ 530 h 43"/>
                <a:gd name="T2" fmla="*/ 621 w 58"/>
                <a:gd name="T3" fmla="*/ 0 h 43"/>
                <a:gd name="T4" fmla="*/ 0 w 58"/>
                <a:gd name="T5" fmla="*/ 530 h 43"/>
                <a:gd name="T6" fmla="*/ 0 60000 65536"/>
                <a:gd name="T7" fmla="*/ 0 60000 65536"/>
                <a:gd name="T8" fmla="*/ 0 60000 65536"/>
                <a:gd name="T9" fmla="*/ 0 w 58"/>
                <a:gd name="T10" fmla="*/ 0 h 43"/>
                <a:gd name="T11" fmla="*/ 58 w 58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" h="43">
                  <a:moveTo>
                    <a:pt x="0" y="24"/>
                  </a:moveTo>
                  <a:cubicBezTo>
                    <a:pt x="9" y="31"/>
                    <a:pt x="39" y="26"/>
                    <a:pt x="58" y="0"/>
                  </a:cubicBezTo>
                  <a:cubicBezTo>
                    <a:pt x="52" y="8"/>
                    <a:pt x="27" y="43"/>
                    <a:pt x="0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86" name="Freeform 387"/>
            <p:cNvSpPr>
              <a:spLocks/>
            </p:cNvSpPr>
            <p:nvPr/>
          </p:nvSpPr>
          <p:spPr bwMode="auto">
            <a:xfrm>
              <a:off x="4248" y="701"/>
              <a:ext cx="35" cy="54"/>
            </a:xfrm>
            <a:custGeom>
              <a:avLst/>
              <a:gdLst>
                <a:gd name="T0" fmla="*/ 0 w 28"/>
                <a:gd name="T1" fmla="*/ 0 h 40"/>
                <a:gd name="T2" fmla="*/ 325 w 28"/>
                <a:gd name="T3" fmla="*/ 1092 h 40"/>
                <a:gd name="T4" fmla="*/ 0 w 28"/>
                <a:gd name="T5" fmla="*/ 0 h 40"/>
                <a:gd name="T6" fmla="*/ 0 60000 65536"/>
                <a:gd name="T7" fmla="*/ 0 60000 65536"/>
                <a:gd name="T8" fmla="*/ 0 60000 65536"/>
                <a:gd name="T9" fmla="*/ 0 w 28"/>
                <a:gd name="T10" fmla="*/ 0 h 40"/>
                <a:gd name="T11" fmla="*/ 28 w 28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40">
                  <a:moveTo>
                    <a:pt x="0" y="0"/>
                  </a:moveTo>
                  <a:cubicBezTo>
                    <a:pt x="14" y="5"/>
                    <a:pt x="26" y="21"/>
                    <a:pt x="27" y="40"/>
                  </a:cubicBezTo>
                  <a:cubicBezTo>
                    <a:pt x="28" y="27"/>
                    <a:pt x="28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87" name="Freeform 388"/>
            <p:cNvSpPr>
              <a:spLocks/>
            </p:cNvSpPr>
            <p:nvPr/>
          </p:nvSpPr>
          <p:spPr bwMode="auto">
            <a:xfrm>
              <a:off x="4663" y="336"/>
              <a:ext cx="71" cy="47"/>
            </a:xfrm>
            <a:custGeom>
              <a:avLst/>
              <a:gdLst>
                <a:gd name="T0" fmla="*/ 627 w 57"/>
                <a:gd name="T1" fmla="*/ 278 h 35"/>
                <a:gd name="T2" fmla="*/ 472 w 57"/>
                <a:gd name="T3" fmla="*/ 295 h 35"/>
                <a:gd name="T4" fmla="*/ 354 w 57"/>
                <a:gd name="T5" fmla="*/ 458 h 35"/>
                <a:gd name="T6" fmla="*/ 321 w 57"/>
                <a:gd name="T7" fmla="*/ 775 h 35"/>
                <a:gd name="T8" fmla="*/ 330 w 57"/>
                <a:gd name="T9" fmla="*/ 894 h 35"/>
                <a:gd name="T10" fmla="*/ 244 w 57"/>
                <a:gd name="T11" fmla="*/ 833 h 35"/>
                <a:gd name="T12" fmla="*/ 149 w 57"/>
                <a:gd name="T13" fmla="*/ 775 h 35"/>
                <a:gd name="T14" fmla="*/ 0 w 57"/>
                <a:gd name="T15" fmla="*/ 666 h 35"/>
                <a:gd name="T16" fmla="*/ 110 w 57"/>
                <a:gd name="T17" fmla="*/ 396 h 35"/>
                <a:gd name="T18" fmla="*/ 321 w 57"/>
                <a:gd name="T19" fmla="*/ 164 h 35"/>
                <a:gd name="T20" fmla="*/ 638 w 57"/>
                <a:gd name="T21" fmla="*/ 68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"/>
                <a:gd name="T34" fmla="*/ 0 h 35"/>
                <a:gd name="T35" fmla="*/ 57 w 57"/>
                <a:gd name="T36" fmla="*/ 35 h 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" h="35">
                  <a:moveTo>
                    <a:pt x="56" y="11"/>
                  </a:moveTo>
                  <a:cubicBezTo>
                    <a:pt x="53" y="9"/>
                    <a:pt x="45" y="11"/>
                    <a:pt x="42" y="12"/>
                  </a:cubicBezTo>
                  <a:cubicBezTo>
                    <a:pt x="38" y="13"/>
                    <a:pt x="33" y="15"/>
                    <a:pt x="31" y="18"/>
                  </a:cubicBezTo>
                  <a:cubicBezTo>
                    <a:pt x="28" y="22"/>
                    <a:pt x="27" y="26"/>
                    <a:pt x="28" y="30"/>
                  </a:cubicBezTo>
                  <a:cubicBezTo>
                    <a:pt x="29" y="32"/>
                    <a:pt x="30" y="34"/>
                    <a:pt x="30" y="35"/>
                  </a:cubicBezTo>
                  <a:cubicBezTo>
                    <a:pt x="28" y="35"/>
                    <a:pt x="25" y="34"/>
                    <a:pt x="22" y="33"/>
                  </a:cubicBezTo>
                  <a:cubicBezTo>
                    <a:pt x="20" y="32"/>
                    <a:pt x="17" y="31"/>
                    <a:pt x="14" y="30"/>
                  </a:cubicBezTo>
                  <a:cubicBezTo>
                    <a:pt x="9" y="29"/>
                    <a:pt x="5" y="27"/>
                    <a:pt x="0" y="26"/>
                  </a:cubicBezTo>
                  <a:cubicBezTo>
                    <a:pt x="3" y="22"/>
                    <a:pt x="6" y="19"/>
                    <a:pt x="10" y="16"/>
                  </a:cubicBezTo>
                  <a:cubicBezTo>
                    <a:pt x="16" y="13"/>
                    <a:pt x="22" y="10"/>
                    <a:pt x="28" y="7"/>
                  </a:cubicBezTo>
                  <a:cubicBezTo>
                    <a:pt x="36" y="3"/>
                    <a:pt x="48" y="0"/>
                    <a:pt x="57" y="3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88" name="Freeform 389"/>
            <p:cNvSpPr>
              <a:spLocks/>
            </p:cNvSpPr>
            <p:nvPr/>
          </p:nvSpPr>
          <p:spPr bwMode="auto">
            <a:xfrm>
              <a:off x="4753" y="415"/>
              <a:ext cx="104" cy="190"/>
            </a:xfrm>
            <a:custGeom>
              <a:avLst/>
              <a:gdLst>
                <a:gd name="T0" fmla="*/ 149 w 83"/>
                <a:gd name="T1" fmla="*/ 201 h 143"/>
                <a:gd name="T2" fmla="*/ 0 w 83"/>
                <a:gd name="T3" fmla="*/ 0 h 143"/>
                <a:gd name="T4" fmla="*/ 39 w 83"/>
                <a:gd name="T5" fmla="*/ 150 h 143"/>
                <a:gd name="T6" fmla="*/ 457 w 83"/>
                <a:gd name="T7" fmla="*/ 1107 h 143"/>
                <a:gd name="T8" fmla="*/ 569 w 83"/>
                <a:gd name="T9" fmla="*/ 1928 h 143"/>
                <a:gd name="T10" fmla="*/ 749 w 83"/>
                <a:gd name="T11" fmla="*/ 3128 h 143"/>
                <a:gd name="T12" fmla="*/ 749 w 83"/>
                <a:gd name="T13" fmla="*/ 3230 h 143"/>
                <a:gd name="T14" fmla="*/ 749 w 83"/>
                <a:gd name="T15" fmla="*/ 3251 h 143"/>
                <a:gd name="T16" fmla="*/ 992 w 83"/>
                <a:gd name="T17" fmla="*/ 2596 h 143"/>
                <a:gd name="T18" fmla="*/ 149 w 83"/>
                <a:gd name="T19" fmla="*/ 201 h 1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"/>
                <a:gd name="T31" fmla="*/ 0 h 143"/>
                <a:gd name="T32" fmla="*/ 83 w 83"/>
                <a:gd name="T33" fmla="*/ 143 h 1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" h="143">
                  <a:moveTo>
                    <a:pt x="13" y="9"/>
                  </a:moveTo>
                  <a:cubicBezTo>
                    <a:pt x="9" y="6"/>
                    <a:pt x="4" y="3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6" y="20"/>
                    <a:pt x="28" y="32"/>
                    <a:pt x="38" y="49"/>
                  </a:cubicBezTo>
                  <a:cubicBezTo>
                    <a:pt x="44" y="61"/>
                    <a:pt x="46" y="73"/>
                    <a:pt x="47" y="85"/>
                  </a:cubicBezTo>
                  <a:cubicBezTo>
                    <a:pt x="60" y="103"/>
                    <a:pt x="66" y="120"/>
                    <a:pt x="63" y="137"/>
                  </a:cubicBezTo>
                  <a:cubicBezTo>
                    <a:pt x="63" y="142"/>
                    <a:pt x="63" y="142"/>
                    <a:pt x="63" y="142"/>
                  </a:cubicBezTo>
                  <a:cubicBezTo>
                    <a:pt x="63" y="142"/>
                    <a:pt x="63" y="143"/>
                    <a:pt x="63" y="143"/>
                  </a:cubicBezTo>
                  <a:cubicBezTo>
                    <a:pt x="73" y="137"/>
                    <a:pt x="79" y="130"/>
                    <a:pt x="83" y="114"/>
                  </a:cubicBezTo>
                  <a:cubicBezTo>
                    <a:pt x="76" y="91"/>
                    <a:pt x="60" y="43"/>
                    <a:pt x="13" y="9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89" name="Freeform 390"/>
            <p:cNvSpPr>
              <a:spLocks/>
            </p:cNvSpPr>
            <p:nvPr/>
          </p:nvSpPr>
          <p:spPr bwMode="auto">
            <a:xfrm>
              <a:off x="4622" y="371"/>
              <a:ext cx="58" cy="61"/>
            </a:xfrm>
            <a:custGeom>
              <a:avLst/>
              <a:gdLst>
                <a:gd name="T0" fmla="*/ 305 w 47"/>
                <a:gd name="T1" fmla="*/ 0 h 46"/>
                <a:gd name="T2" fmla="*/ 305 w 47"/>
                <a:gd name="T3" fmla="*/ 0 h 46"/>
                <a:gd name="T4" fmla="*/ 0 w 47"/>
                <a:gd name="T5" fmla="*/ 1021 h 46"/>
                <a:gd name="T6" fmla="*/ 1 w 47"/>
                <a:gd name="T7" fmla="*/ 1021 h 46"/>
                <a:gd name="T8" fmla="*/ 168 w 47"/>
                <a:gd name="T9" fmla="*/ 1021 h 46"/>
                <a:gd name="T10" fmla="*/ 207 w 47"/>
                <a:gd name="T11" fmla="*/ 766 h 46"/>
                <a:gd name="T12" fmla="*/ 480 w 47"/>
                <a:gd name="T13" fmla="*/ 86 h 46"/>
                <a:gd name="T14" fmla="*/ 305 w 47"/>
                <a:gd name="T15" fmla="*/ 0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46"/>
                <a:gd name="T26" fmla="*/ 47 w 47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46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9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5" y="45"/>
                    <a:pt x="6" y="45"/>
                    <a:pt x="16" y="46"/>
                  </a:cubicBezTo>
                  <a:cubicBezTo>
                    <a:pt x="18" y="42"/>
                    <a:pt x="19" y="38"/>
                    <a:pt x="20" y="34"/>
                  </a:cubicBezTo>
                  <a:cubicBezTo>
                    <a:pt x="25" y="22"/>
                    <a:pt x="37" y="12"/>
                    <a:pt x="47" y="4"/>
                  </a:cubicBezTo>
                  <a:cubicBezTo>
                    <a:pt x="36" y="1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90" name="Freeform 391"/>
            <p:cNvSpPr>
              <a:spLocks/>
            </p:cNvSpPr>
            <p:nvPr/>
          </p:nvSpPr>
          <p:spPr bwMode="auto">
            <a:xfrm>
              <a:off x="4729" y="461"/>
              <a:ext cx="138" cy="215"/>
            </a:xfrm>
            <a:custGeom>
              <a:avLst/>
              <a:gdLst>
                <a:gd name="T0" fmla="*/ 0 w 110"/>
                <a:gd name="T1" fmla="*/ 0 h 161"/>
                <a:gd name="T2" fmla="*/ 907 w 110"/>
                <a:gd name="T3" fmla="*/ 2213 h 161"/>
                <a:gd name="T4" fmla="*/ 907 w 110"/>
                <a:gd name="T5" fmla="*/ 2302 h 161"/>
                <a:gd name="T6" fmla="*/ 902 w 110"/>
                <a:gd name="T7" fmla="*/ 2420 h 161"/>
                <a:gd name="T8" fmla="*/ 945 w 110"/>
                <a:gd name="T9" fmla="*/ 2796 h 161"/>
                <a:gd name="T10" fmla="*/ 1058 w 110"/>
                <a:gd name="T11" fmla="*/ 3110 h 161"/>
                <a:gd name="T12" fmla="*/ 1286 w 110"/>
                <a:gd name="T13" fmla="*/ 3870 h 161"/>
                <a:gd name="T14" fmla="*/ 1331 w 110"/>
                <a:gd name="T15" fmla="*/ 3822 h 161"/>
                <a:gd name="T16" fmla="*/ 1090 w 110"/>
                <a:gd name="T17" fmla="*/ 3066 h 161"/>
                <a:gd name="T18" fmla="*/ 994 w 110"/>
                <a:gd name="T19" fmla="*/ 2739 h 161"/>
                <a:gd name="T20" fmla="*/ 962 w 110"/>
                <a:gd name="T21" fmla="*/ 2302 h 161"/>
                <a:gd name="T22" fmla="*/ 962 w 110"/>
                <a:gd name="T23" fmla="*/ 2213 h 161"/>
                <a:gd name="T24" fmla="*/ 0 w 110"/>
                <a:gd name="T25" fmla="*/ 0 h 1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0"/>
                <a:gd name="T40" fmla="*/ 0 h 161"/>
                <a:gd name="T41" fmla="*/ 110 w 110"/>
                <a:gd name="T42" fmla="*/ 161 h 1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0" h="161">
                  <a:moveTo>
                    <a:pt x="0" y="0"/>
                  </a:moveTo>
                  <a:cubicBezTo>
                    <a:pt x="12" y="7"/>
                    <a:pt x="72" y="45"/>
                    <a:pt x="75" y="92"/>
                  </a:cubicBezTo>
                  <a:cubicBezTo>
                    <a:pt x="75" y="92"/>
                    <a:pt x="75" y="96"/>
                    <a:pt x="75" y="96"/>
                  </a:cubicBezTo>
                  <a:cubicBezTo>
                    <a:pt x="74" y="97"/>
                    <a:pt x="74" y="99"/>
                    <a:pt x="74" y="101"/>
                  </a:cubicBezTo>
                  <a:cubicBezTo>
                    <a:pt x="74" y="105"/>
                    <a:pt x="75" y="111"/>
                    <a:pt x="78" y="116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93" y="140"/>
                    <a:pt x="102" y="153"/>
                    <a:pt x="106" y="161"/>
                  </a:cubicBezTo>
                  <a:cubicBezTo>
                    <a:pt x="110" y="159"/>
                    <a:pt x="110" y="159"/>
                    <a:pt x="110" y="159"/>
                  </a:cubicBezTo>
                  <a:cubicBezTo>
                    <a:pt x="105" y="151"/>
                    <a:pt x="97" y="138"/>
                    <a:pt x="90" y="127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78" y="108"/>
                    <a:pt x="78" y="102"/>
                    <a:pt x="79" y="96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76" y="43"/>
                    <a:pt x="12" y="7"/>
                    <a:pt x="0" y="0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91" name="Freeform 392"/>
            <p:cNvSpPr>
              <a:spLocks/>
            </p:cNvSpPr>
            <p:nvPr/>
          </p:nvSpPr>
          <p:spPr bwMode="auto">
            <a:xfrm>
              <a:off x="4685" y="825"/>
              <a:ext cx="78" cy="167"/>
            </a:xfrm>
            <a:custGeom>
              <a:avLst/>
              <a:gdLst>
                <a:gd name="T0" fmla="*/ 91 w 62"/>
                <a:gd name="T1" fmla="*/ 0 h 125"/>
                <a:gd name="T2" fmla="*/ 272 w 62"/>
                <a:gd name="T3" fmla="*/ 1244 h 125"/>
                <a:gd name="T4" fmla="*/ 487 w 62"/>
                <a:gd name="T5" fmla="*/ 2305 h 125"/>
                <a:gd name="T6" fmla="*/ 771 w 62"/>
                <a:gd name="T7" fmla="*/ 3026 h 125"/>
                <a:gd name="T8" fmla="*/ 526 w 62"/>
                <a:gd name="T9" fmla="*/ 2215 h 125"/>
                <a:gd name="T10" fmla="*/ 340 w 62"/>
                <a:gd name="T11" fmla="*/ 1093 h 125"/>
                <a:gd name="T12" fmla="*/ 91 w 62"/>
                <a:gd name="T13" fmla="*/ 0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"/>
                <a:gd name="T22" fmla="*/ 0 h 125"/>
                <a:gd name="T23" fmla="*/ 62 w 62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" h="125">
                  <a:moveTo>
                    <a:pt x="7" y="0"/>
                  </a:moveTo>
                  <a:cubicBezTo>
                    <a:pt x="0" y="20"/>
                    <a:pt x="14" y="36"/>
                    <a:pt x="22" y="52"/>
                  </a:cubicBezTo>
                  <a:cubicBezTo>
                    <a:pt x="31" y="69"/>
                    <a:pt x="30" y="85"/>
                    <a:pt x="39" y="95"/>
                  </a:cubicBezTo>
                  <a:cubicBezTo>
                    <a:pt x="48" y="104"/>
                    <a:pt x="58" y="118"/>
                    <a:pt x="62" y="125"/>
                  </a:cubicBezTo>
                  <a:cubicBezTo>
                    <a:pt x="57" y="119"/>
                    <a:pt x="48" y="98"/>
                    <a:pt x="42" y="91"/>
                  </a:cubicBezTo>
                  <a:cubicBezTo>
                    <a:pt x="37" y="85"/>
                    <a:pt x="31" y="53"/>
                    <a:pt x="27" y="46"/>
                  </a:cubicBezTo>
                  <a:cubicBezTo>
                    <a:pt x="22" y="40"/>
                    <a:pt x="5" y="18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92" name="Freeform 393"/>
            <p:cNvSpPr>
              <a:spLocks/>
            </p:cNvSpPr>
            <p:nvPr/>
          </p:nvSpPr>
          <p:spPr bwMode="auto">
            <a:xfrm>
              <a:off x="4294" y="664"/>
              <a:ext cx="408" cy="421"/>
            </a:xfrm>
            <a:custGeom>
              <a:avLst/>
              <a:gdLst>
                <a:gd name="T0" fmla="*/ 3787 w 326"/>
                <a:gd name="T1" fmla="*/ 6769 h 316"/>
                <a:gd name="T2" fmla="*/ 3657 w 326"/>
                <a:gd name="T3" fmla="*/ 6264 h 316"/>
                <a:gd name="T4" fmla="*/ 3514 w 326"/>
                <a:gd name="T5" fmla="*/ 6005 h 316"/>
                <a:gd name="T6" fmla="*/ 3395 w 326"/>
                <a:gd name="T7" fmla="*/ 5530 h 316"/>
                <a:gd name="T8" fmla="*/ 3196 w 326"/>
                <a:gd name="T9" fmla="*/ 4863 h 316"/>
                <a:gd name="T10" fmla="*/ 2922 w 326"/>
                <a:gd name="T11" fmla="*/ 3672 h 316"/>
                <a:gd name="T12" fmla="*/ 2773 w 326"/>
                <a:gd name="T13" fmla="*/ 2980 h 316"/>
                <a:gd name="T14" fmla="*/ 2702 w 326"/>
                <a:gd name="T15" fmla="*/ 1593 h 316"/>
                <a:gd name="T16" fmla="*/ 2596 w 326"/>
                <a:gd name="T17" fmla="*/ 757 h 316"/>
                <a:gd name="T18" fmla="*/ 2564 w 326"/>
                <a:gd name="T19" fmla="*/ 490 h 316"/>
                <a:gd name="T20" fmla="*/ 2312 w 326"/>
                <a:gd name="T21" fmla="*/ 305 h 316"/>
                <a:gd name="T22" fmla="*/ 1456 w 326"/>
                <a:gd name="T23" fmla="*/ 0 h 316"/>
                <a:gd name="T24" fmla="*/ 1437 w 326"/>
                <a:gd name="T25" fmla="*/ 229 h 316"/>
                <a:gd name="T26" fmla="*/ 1456 w 326"/>
                <a:gd name="T27" fmla="*/ 201 h 316"/>
                <a:gd name="T28" fmla="*/ 1318 w 326"/>
                <a:gd name="T29" fmla="*/ 710 h 316"/>
                <a:gd name="T30" fmla="*/ 1437 w 326"/>
                <a:gd name="T31" fmla="*/ 1972 h 316"/>
                <a:gd name="T32" fmla="*/ 1171 w 326"/>
                <a:gd name="T33" fmla="*/ 1276 h 316"/>
                <a:gd name="T34" fmla="*/ 1144 w 326"/>
                <a:gd name="T35" fmla="*/ 155 h 316"/>
                <a:gd name="T36" fmla="*/ 1144 w 326"/>
                <a:gd name="T37" fmla="*/ 116 h 316"/>
                <a:gd name="T38" fmla="*/ 426 w 326"/>
                <a:gd name="T39" fmla="*/ 946 h 316"/>
                <a:gd name="T40" fmla="*/ 31 w 326"/>
                <a:gd name="T41" fmla="*/ 1366 h 316"/>
                <a:gd name="T42" fmla="*/ 0 w 326"/>
                <a:gd name="T43" fmla="*/ 1544 h 316"/>
                <a:gd name="T44" fmla="*/ 509 w 326"/>
                <a:gd name="T45" fmla="*/ 1745 h 316"/>
                <a:gd name="T46" fmla="*/ 1058 w 326"/>
                <a:gd name="T47" fmla="*/ 2517 h 316"/>
                <a:gd name="T48" fmla="*/ 305 w 326"/>
                <a:gd name="T49" fmla="*/ 1857 h 316"/>
                <a:gd name="T50" fmla="*/ 185 w 326"/>
                <a:gd name="T51" fmla="*/ 2064 h 316"/>
                <a:gd name="T52" fmla="*/ 380 w 326"/>
                <a:gd name="T53" fmla="*/ 2517 h 316"/>
                <a:gd name="T54" fmla="*/ 438 w 326"/>
                <a:gd name="T55" fmla="*/ 2756 h 316"/>
                <a:gd name="T56" fmla="*/ 548 w 326"/>
                <a:gd name="T57" fmla="*/ 3116 h 316"/>
                <a:gd name="T58" fmla="*/ 696 w 326"/>
                <a:gd name="T59" fmla="*/ 3467 h 316"/>
                <a:gd name="T60" fmla="*/ 746 w 326"/>
                <a:gd name="T61" fmla="*/ 3820 h 316"/>
                <a:gd name="T62" fmla="*/ 790 w 326"/>
                <a:gd name="T63" fmla="*/ 4033 h 316"/>
                <a:gd name="T64" fmla="*/ 934 w 326"/>
                <a:gd name="T65" fmla="*/ 4151 h 316"/>
                <a:gd name="T66" fmla="*/ 1114 w 326"/>
                <a:gd name="T67" fmla="*/ 4127 h 316"/>
                <a:gd name="T68" fmla="*/ 1238 w 326"/>
                <a:gd name="T69" fmla="*/ 4663 h 316"/>
                <a:gd name="T70" fmla="*/ 1357 w 326"/>
                <a:gd name="T71" fmla="*/ 4731 h 316"/>
                <a:gd name="T72" fmla="*/ 1463 w 326"/>
                <a:gd name="T73" fmla="*/ 4815 h 316"/>
                <a:gd name="T74" fmla="*/ 1650 w 326"/>
                <a:gd name="T75" fmla="*/ 4863 h 316"/>
                <a:gd name="T76" fmla="*/ 1792 w 326"/>
                <a:gd name="T77" fmla="*/ 5139 h 316"/>
                <a:gd name="T78" fmla="*/ 1835 w 326"/>
                <a:gd name="T79" fmla="*/ 5466 h 316"/>
                <a:gd name="T80" fmla="*/ 2001 w 326"/>
                <a:gd name="T81" fmla="*/ 5923 h 316"/>
                <a:gd name="T82" fmla="*/ 2243 w 326"/>
                <a:gd name="T83" fmla="*/ 5937 h 316"/>
                <a:gd name="T84" fmla="*/ 2364 w 326"/>
                <a:gd name="T85" fmla="*/ 6163 h 316"/>
                <a:gd name="T86" fmla="*/ 2440 w 326"/>
                <a:gd name="T87" fmla="*/ 6479 h 316"/>
                <a:gd name="T88" fmla="*/ 2578 w 326"/>
                <a:gd name="T89" fmla="*/ 6619 h 316"/>
                <a:gd name="T90" fmla="*/ 2730 w 326"/>
                <a:gd name="T91" fmla="*/ 6419 h 316"/>
                <a:gd name="T92" fmla="*/ 2894 w 326"/>
                <a:gd name="T93" fmla="*/ 6454 h 316"/>
                <a:gd name="T94" fmla="*/ 3037 w 326"/>
                <a:gd name="T95" fmla="*/ 6577 h 316"/>
                <a:gd name="T96" fmla="*/ 3084 w 326"/>
                <a:gd name="T97" fmla="*/ 6837 h 316"/>
                <a:gd name="T98" fmla="*/ 3299 w 326"/>
                <a:gd name="T99" fmla="*/ 7057 h 316"/>
                <a:gd name="T100" fmla="*/ 3609 w 326"/>
                <a:gd name="T101" fmla="*/ 7222 h 316"/>
                <a:gd name="T102" fmla="*/ 3787 w 326"/>
                <a:gd name="T103" fmla="*/ 7368 h 316"/>
                <a:gd name="T104" fmla="*/ 3787 w 326"/>
                <a:gd name="T105" fmla="*/ 6769 h 31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26"/>
                <a:gd name="T160" fmla="*/ 0 h 316"/>
                <a:gd name="T161" fmla="*/ 326 w 326"/>
                <a:gd name="T162" fmla="*/ 316 h 31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26" h="316">
                  <a:moveTo>
                    <a:pt x="321" y="288"/>
                  </a:moveTo>
                  <a:cubicBezTo>
                    <a:pt x="324" y="281"/>
                    <a:pt x="314" y="272"/>
                    <a:pt x="310" y="267"/>
                  </a:cubicBezTo>
                  <a:cubicBezTo>
                    <a:pt x="306" y="263"/>
                    <a:pt x="303" y="262"/>
                    <a:pt x="298" y="256"/>
                  </a:cubicBezTo>
                  <a:cubicBezTo>
                    <a:pt x="292" y="250"/>
                    <a:pt x="296" y="243"/>
                    <a:pt x="288" y="236"/>
                  </a:cubicBezTo>
                  <a:cubicBezTo>
                    <a:pt x="281" y="230"/>
                    <a:pt x="281" y="220"/>
                    <a:pt x="271" y="207"/>
                  </a:cubicBezTo>
                  <a:cubicBezTo>
                    <a:pt x="260" y="195"/>
                    <a:pt x="252" y="165"/>
                    <a:pt x="248" y="157"/>
                  </a:cubicBezTo>
                  <a:cubicBezTo>
                    <a:pt x="244" y="149"/>
                    <a:pt x="242" y="141"/>
                    <a:pt x="235" y="127"/>
                  </a:cubicBezTo>
                  <a:cubicBezTo>
                    <a:pt x="229" y="112"/>
                    <a:pt x="232" y="80"/>
                    <a:pt x="229" y="68"/>
                  </a:cubicBezTo>
                  <a:cubicBezTo>
                    <a:pt x="226" y="56"/>
                    <a:pt x="226" y="47"/>
                    <a:pt x="220" y="32"/>
                  </a:cubicBezTo>
                  <a:cubicBezTo>
                    <a:pt x="219" y="29"/>
                    <a:pt x="218" y="25"/>
                    <a:pt x="217" y="21"/>
                  </a:cubicBezTo>
                  <a:cubicBezTo>
                    <a:pt x="211" y="16"/>
                    <a:pt x="204" y="13"/>
                    <a:pt x="196" y="13"/>
                  </a:cubicBezTo>
                  <a:cubicBezTo>
                    <a:pt x="171" y="13"/>
                    <a:pt x="140" y="22"/>
                    <a:pt x="123" y="0"/>
                  </a:cubicBezTo>
                  <a:cubicBezTo>
                    <a:pt x="123" y="3"/>
                    <a:pt x="123" y="8"/>
                    <a:pt x="122" y="10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19" y="17"/>
                    <a:pt x="123" y="15"/>
                    <a:pt x="112" y="30"/>
                  </a:cubicBezTo>
                  <a:cubicBezTo>
                    <a:pt x="100" y="46"/>
                    <a:pt x="114" y="59"/>
                    <a:pt x="122" y="84"/>
                  </a:cubicBezTo>
                  <a:cubicBezTo>
                    <a:pt x="122" y="84"/>
                    <a:pt x="109" y="76"/>
                    <a:pt x="100" y="54"/>
                  </a:cubicBezTo>
                  <a:cubicBezTo>
                    <a:pt x="92" y="33"/>
                    <a:pt x="100" y="18"/>
                    <a:pt x="97" y="7"/>
                  </a:cubicBezTo>
                  <a:cubicBezTo>
                    <a:pt x="97" y="6"/>
                    <a:pt x="97" y="5"/>
                    <a:pt x="97" y="5"/>
                  </a:cubicBezTo>
                  <a:cubicBezTo>
                    <a:pt x="86" y="7"/>
                    <a:pt x="50" y="36"/>
                    <a:pt x="36" y="40"/>
                  </a:cubicBezTo>
                  <a:cubicBezTo>
                    <a:pt x="25" y="43"/>
                    <a:pt x="7" y="47"/>
                    <a:pt x="2" y="58"/>
                  </a:cubicBezTo>
                  <a:cubicBezTo>
                    <a:pt x="1" y="60"/>
                    <a:pt x="0" y="62"/>
                    <a:pt x="0" y="65"/>
                  </a:cubicBezTo>
                  <a:cubicBezTo>
                    <a:pt x="7" y="63"/>
                    <a:pt x="20" y="62"/>
                    <a:pt x="43" y="74"/>
                  </a:cubicBezTo>
                  <a:cubicBezTo>
                    <a:pt x="74" y="91"/>
                    <a:pt x="90" y="107"/>
                    <a:pt x="90" y="107"/>
                  </a:cubicBezTo>
                  <a:cubicBezTo>
                    <a:pt x="71" y="98"/>
                    <a:pt x="50" y="80"/>
                    <a:pt x="26" y="79"/>
                  </a:cubicBezTo>
                  <a:cubicBezTo>
                    <a:pt x="19" y="78"/>
                    <a:pt x="13" y="82"/>
                    <a:pt x="15" y="88"/>
                  </a:cubicBezTo>
                  <a:cubicBezTo>
                    <a:pt x="18" y="95"/>
                    <a:pt x="30" y="104"/>
                    <a:pt x="32" y="107"/>
                  </a:cubicBezTo>
                  <a:cubicBezTo>
                    <a:pt x="35" y="111"/>
                    <a:pt x="34" y="115"/>
                    <a:pt x="37" y="118"/>
                  </a:cubicBezTo>
                  <a:cubicBezTo>
                    <a:pt x="40" y="121"/>
                    <a:pt x="39" y="128"/>
                    <a:pt x="46" y="133"/>
                  </a:cubicBezTo>
                  <a:cubicBezTo>
                    <a:pt x="54" y="138"/>
                    <a:pt x="54" y="141"/>
                    <a:pt x="59" y="148"/>
                  </a:cubicBezTo>
                  <a:cubicBezTo>
                    <a:pt x="64" y="156"/>
                    <a:pt x="60" y="158"/>
                    <a:pt x="63" y="163"/>
                  </a:cubicBezTo>
                  <a:cubicBezTo>
                    <a:pt x="66" y="168"/>
                    <a:pt x="67" y="172"/>
                    <a:pt x="67" y="172"/>
                  </a:cubicBezTo>
                  <a:cubicBezTo>
                    <a:pt x="79" y="177"/>
                    <a:pt x="79" y="177"/>
                    <a:pt x="79" y="177"/>
                  </a:cubicBezTo>
                  <a:cubicBezTo>
                    <a:pt x="79" y="177"/>
                    <a:pt x="86" y="176"/>
                    <a:pt x="94" y="176"/>
                  </a:cubicBezTo>
                  <a:cubicBezTo>
                    <a:pt x="102" y="176"/>
                    <a:pt x="99" y="187"/>
                    <a:pt x="105" y="199"/>
                  </a:cubicBezTo>
                  <a:cubicBezTo>
                    <a:pt x="110" y="210"/>
                    <a:pt x="105" y="199"/>
                    <a:pt x="115" y="202"/>
                  </a:cubicBezTo>
                  <a:cubicBezTo>
                    <a:pt x="125" y="206"/>
                    <a:pt x="124" y="205"/>
                    <a:pt x="124" y="205"/>
                  </a:cubicBezTo>
                  <a:cubicBezTo>
                    <a:pt x="124" y="205"/>
                    <a:pt x="134" y="207"/>
                    <a:pt x="140" y="207"/>
                  </a:cubicBezTo>
                  <a:cubicBezTo>
                    <a:pt x="146" y="207"/>
                    <a:pt x="146" y="215"/>
                    <a:pt x="151" y="219"/>
                  </a:cubicBezTo>
                  <a:cubicBezTo>
                    <a:pt x="156" y="223"/>
                    <a:pt x="153" y="230"/>
                    <a:pt x="156" y="233"/>
                  </a:cubicBezTo>
                  <a:cubicBezTo>
                    <a:pt x="160" y="235"/>
                    <a:pt x="160" y="242"/>
                    <a:pt x="169" y="252"/>
                  </a:cubicBezTo>
                  <a:cubicBezTo>
                    <a:pt x="178" y="262"/>
                    <a:pt x="177" y="255"/>
                    <a:pt x="189" y="253"/>
                  </a:cubicBezTo>
                  <a:cubicBezTo>
                    <a:pt x="200" y="251"/>
                    <a:pt x="193" y="259"/>
                    <a:pt x="200" y="263"/>
                  </a:cubicBezTo>
                  <a:cubicBezTo>
                    <a:pt x="207" y="268"/>
                    <a:pt x="204" y="272"/>
                    <a:pt x="207" y="276"/>
                  </a:cubicBezTo>
                  <a:cubicBezTo>
                    <a:pt x="210" y="280"/>
                    <a:pt x="215" y="281"/>
                    <a:pt x="218" y="282"/>
                  </a:cubicBezTo>
                  <a:cubicBezTo>
                    <a:pt x="221" y="283"/>
                    <a:pt x="225" y="276"/>
                    <a:pt x="231" y="274"/>
                  </a:cubicBezTo>
                  <a:cubicBezTo>
                    <a:pt x="237" y="272"/>
                    <a:pt x="242" y="275"/>
                    <a:pt x="245" y="275"/>
                  </a:cubicBezTo>
                  <a:cubicBezTo>
                    <a:pt x="248" y="275"/>
                    <a:pt x="257" y="281"/>
                    <a:pt x="257" y="281"/>
                  </a:cubicBezTo>
                  <a:cubicBezTo>
                    <a:pt x="257" y="281"/>
                    <a:pt x="262" y="284"/>
                    <a:pt x="261" y="291"/>
                  </a:cubicBezTo>
                  <a:cubicBezTo>
                    <a:pt x="260" y="297"/>
                    <a:pt x="275" y="303"/>
                    <a:pt x="280" y="301"/>
                  </a:cubicBezTo>
                  <a:cubicBezTo>
                    <a:pt x="285" y="299"/>
                    <a:pt x="296" y="305"/>
                    <a:pt x="306" y="308"/>
                  </a:cubicBezTo>
                  <a:cubicBezTo>
                    <a:pt x="316" y="311"/>
                    <a:pt x="315" y="316"/>
                    <a:pt x="321" y="314"/>
                  </a:cubicBezTo>
                  <a:cubicBezTo>
                    <a:pt x="326" y="312"/>
                    <a:pt x="317" y="294"/>
                    <a:pt x="321" y="288"/>
                  </a:cubicBezTo>
                  <a:close/>
                </a:path>
              </a:pathLst>
            </a:custGeom>
            <a:solidFill>
              <a:srgbClr val="63A1CB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6993" name="Freeform 394"/>
            <p:cNvSpPr>
              <a:spLocks/>
            </p:cNvSpPr>
            <p:nvPr/>
          </p:nvSpPr>
          <p:spPr bwMode="auto">
            <a:xfrm>
              <a:off x="4589" y="864"/>
              <a:ext cx="46" cy="105"/>
            </a:xfrm>
            <a:custGeom>
              <a:avLst/>
              <a:gdLst>
                <a:gd name="T0" fmla="*/ 403 w 37"/>
                <a:gd name="T1" fmla="*/ 1808 h 79"/>
                <a:gd name="T2" fmla="*/ 322 w 37"/>
                <a:gd name="T3" fmla="*/ 1374 h 79"/>
                <a:gd name="T4" fmla="*/ 136 w 37"/>
                <a:gd name="T5" fmla="*/ 557 h 79"/>
                <a:gd name="T6" fmla="*/ 62 w 37"/>
                <a:gd name="T7" fmla="*/ 226 h 79"/>
                <a:gd name="T8" fmla="*/ 0 w 37"/>
                <a:gd name="T9" fmla="*/ 0 h 79"/>
                <a:gd name="T10" fmla="*/ 0 w 37"/>
                <a:gd name="T11" fmla="*/ 0 h 79"/>
                <a:gd name="T12" fmla="*/ 40 w 37"/>
                <a:gd name="T13" fmla="*/ 264 h 79"/>
                <a:gd name="T14" fmla="*/ 88 w 37"/>
                <a:gd name="T15" fmla="*/ 629 h 79"/>
                <a:gd name="T16" fmla="*/ 277 w 37"/>
                <a:gd name="T17" fmla="*/ 1450 h 79"/>
                <a:gd name="T18" fmla="*/ 403 w 37"/>
                <a:gd name="T19" fmla="*/ 1808 h 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"/>
                <a:gd name="T31" fmla="*/ 0 h 79"/>
                <a:gd name="T32" fmla="*/ 37 w 37"/>
                <a:gd name="T33" fmla="*/ 79 h 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" h="79">
                  <a:moveTo>
                    <a:pt x="37" y="79"/>
                  </a:moveTo>
                  <a:cubicBezTo>
                    <a:pt x="34" y="74"/>
                    <a:pt x="34" y="67"/>
                    <a:pt x="29" y="60"/>
                  </a:cubicBezTo>
                  <a:cubicBezTo>
                    <a:pt x="22" y="52"/>
                    <a:pt x="16" y="36"/>
                    <a:pt x="12" y="24"/>
                  </a:cubicBezTo>
                  <a:cubicBezTo>
                    <a:pt x="10" y="18"/>
                    <a:pt x="8" y="13"/>
                    <a:pt x="6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4"/>
                    <a:pt x="6" y="22"/>
                    <a:pt x="8" y="28"/>
                  </a:cubicBezTo>
                  <a:cubicBezTo>
                    <a:pt x="13" y="40"/>
                    <a:pt x="18" y="54"/>
                    <a:pt x="25" y="63"/>
                  </a:cubicBezTo>
                  <a:cubicBezTo>
                    <a:pt x="30" y="69"/>
                    <a:pt x="34" y="74"/>
                    <a:pt x="37" y="79"/>
                  </a:cubicBezTo>
                </a:path>
              </a:pathLst>
            </a:custGeom>
            <a:solidFill>
              <a:srgbClr val="238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94" name="Freeform 395"/>
            <p:cNvSpPr>
              <a:spLocks/>
            </p:cNvSpPr>
            <p:nvPr/>
          </p:nvSpPr>
          <p:spPr bwMode="auto">
            <a:xfrm>
              <a:off x="4788" y="821"/>
              <a:ext cx="44" cy="84"/>
            </a:xfrm>
            <a:custGeom>
              <a:avLst/>
              <a:gdLst>
                <a:gd name="T0" fmla="*/ 155 w 35"/>
                <a:gd name="T1" fmla="*/ 0 h 63"/>
                <a:gd name="T2" fmla="*/ 155 w 35"/>
                <a:gd name="T3" fmla="*/ 443 h 63"/>
                <a:gd name="T4" fmla="*/ 357 w 35"/>
                <a:gd name="T5" fmla="*/ 788 h 63"/>
                <a:gd name="T6" fmla="*/ 405 w 35"/>
                <a:gd name="T7" fmla="*/ 1073 h 63"/>
                <a:gd name="T8" fmla="*/ 425 w 35"/>
                <a:gd name="T9" fmla="*/ 1488 h 63"/>
                <a:gd name="T10" fmla="*/ 338 w 35"/>
                <a:gd name="T11" fmla="*/ 965 h 63"/>
                <a:gd name="T12" fmla="*/ 155 w 35"/>
                <a:gd name="T13" fmla="*/ 591 h 63"/>
                <a:gd name="T14" fmla="*/ 155 w 35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63"/>
                <a:gd name="T26" fmla="*/ 35 w 35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63">
                  <a:moveTo>
                    <a:pt x="13" y="0"/>
                  </a:moveTo>
                  <a:cubicBezTo>
                    <a:pt x="11" y="9"/>
                    <a:pt x="7" y="14"/>
                    <a:pt x="13" y="19"/>
                  </a:cubicBezTo>
                  <a:cubicBezTo>
                    <a:pt x="20" y="25"/>
                    <a:pt x="28" y="29"/>
                    <a:pt x="29" y="33"/>
                  </a:cubicBezTo>
                  <a:cubicBezTo>
                    <a:pt x="29" y="36"/>
                    <a:pt x="30" y="39"/>
                    <a:pt x="33" y="45"/>
                  </a:cubicBezTo>
                  <a:cubicBezTo>
                    <a:pt x="35" y="52"/>
                    <a:pt x="34" y="63"/>
                    <a:pt x="34" y="63"/>
                  </a:cubicBezTo>
                  <a:cubicBezTo>
                    <a:pt x="34" y="55"/>
                    <a:pt x="31" y="45"/>
                    <a:pt x="27" y="41"/>
                  </a:cubicBezTo>
                  <a:cubicBezTo>
                    <a:pt x="23" y="37"/>
                    <a:pt x="19" y="31"/>
                    <a:pt x="13" y="25"/>
                  </a:cubicBezTo>
                  <a:cubicBezTo>
                    <a:pt x="0" y="13"/>
                    <a:pt x="11" y="6"/>
                    <a:pt x="13" y="0"/>
                  </a:cubicBezTo>
                  <a:close/>
                </a:path>
              </a:pathLst>
            </a:custGeom>
            <a:solidFill>
              <a:srgbClr val="F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95" name="Freeform 396"/>
            <p:cNvSpPr>
              <a:spLocks/>
            </p:cNvSpPr>
            <p:nvPr/>
          </p:nvSpPr>
          <p:spPr bwMode="auto">
            <a:xfrm>
              <a:off x="4795" y="903"/>
              <a:ext cx="19" cy="78"/>
            </a:xfrm>
            <a:custGeom>
              <a:avLst/>
              <a:gdLst>
                <a:gd name="T0" fmla="*/ 52 w 15"/>
                <a:gd name="T1" fmla="*/ 0 h 59"/>
                <a:gd name="T2" fmla="*/ 84 w 15"/>
                <a:gd name="T3" fmla="*/ 311 h 59"/>
                <a:gd name="T4" fmla="*/ 199 w 15"/>
                <a:gd name="T5" fmla="*/ 776 h 59"/>
                <a:gd name="T6" fmla="*/ 196 w 15"/>
                <a:gd name="T7" fmla="*/ 1064 h 59"/>
                <a:gd name="T8" fmla="*/ 170 w 15"/>
                <a:gd name="T9" fmla="*/ 1270 h 59"/>
                <a:gd name="T10" fmla="*/ 157 w 15"/>
                <a:gd name="T11" fmla="*/ 993 h 59"/>
                <a:gd name="T12" fmla="*/ 134 w 15"/>
                <a:gd name="T13" fmla="*/ 656 h 59"/>
                <a:gd name="T14" fmla="*/ 52 w 15"/>
                <a:gd name="T15" fmla="*/ 0 h 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59"/>
                <a:gd name="T26" fmla="*/ 15 w 15"/>
                <a:gd name="T27" fmla="*/ 59 h 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59">
                  <a:moveTo>
                    <a:pt x="4" y="0"/>
                  </a:moveTo>
                  <a:cubicBezTo>
                    <a:pt x="3" y="5"/>
                    <a:pt x="3" y="8"/>
                    <a:pt x="6" y="14"/>
                  </a:cubicBezTo>
                  <a:cubicBezTo>
                    <a:pt x="9" y="21"/>
                    <a:pt x="14" y="31"/>
                    <a:pt x="15" y="36"/>
                  </a:cubicBezTo>
                  <a:cubicBezTo>
                    <a:pt x="15" y="41"/>
                    <a:pt x="15" y="43"/>
                    <a:pt x="14" y="49"/>
                  </a:cubicBezTo>
                  <a:cubicBezTo>
                    <a:pt x="14" y="54"/>
                    <a:pt x="14" y="56"/>
                    <a:pt x="13" y="59"/>
                  </a:cubicBezTo>
                  <a:cubicBezTo>
                    <a:pt x="14" y="57"/>
                    <a:pt x="12" y="46"/>
                    <a:pt x="12" y="46"/>
                  </a:cubicBezTo>
                  <a:cubicBezTo>
                    <a:pt x="12" y="46"/>
                    <a:pt x="13" y="37"/>
                    <a:pt x="10" y="30"/>
                  </a:cubicBezTo>
                  <a:cubicBezTo>
                    <a:pt x="6" y="23"/>
                    <a:pt x="0" y="10"/>
                    <a:pt x="4" y="0"/>
                  </a:cubicBezTo>
                  <a:close/>
                </a:path>
              </a:pathLst>
            </a:custGeom>
            <a:solidFill>
              <a:srgbClr val="F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96" name="Freeform 397"/>
            <p:cNvSpPr>
              <a:spLocks/>
            </p:cNvSpPr>
            <p:nvPr/>
          </p:nvSpPr>
          <p:spPr bwMode="auto">
            <a:xfrm>
              <a:off x="4353" y="812"/>
              <a:ext cx="93" cy="105"/>
            </a:xfrm>
            <a:custGeom>
              <a:avLst/>
              <a:gdLst>
                <a:gd name="T0" fmla="*/ 357 w 75"/>
                <a:gd name="T1" fmla="*/ 1034 h 79"/>
                <a:gd name="T2" fmla="*/ 796 w 75"/>
                <a:gd name="T3" fmla="*/ 1808 h 79"/>
                <a:gd name="T4" fmla="*/ 399 w 75"/>
                <a:gd name="T5" fmla="*/ 1186 h 79"/>
                <a:gd name="T6" fmla="*/ 185 w 75"/>
                <a:gd name="T7" fmla="*/ 704 h 79"/>
                <a:gd name="T8" fmla="*/ 0 w 75"/>
                <a:gd name="T9" fmla="*/ 0 h 79"/>
                <a:gd name="T10" fmla="*/ 357 w 75"/>
                <a:gd name="T11" fmla="*/ 1034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79"/>
                <a:gd name="T20" fmla="*/ 75 w 75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79">
                  <a:moveTo>
                    <a:pt x="34" y="45"/>
                  </a:moveTo>
                  <a:cubicBezTo>
                    <a:pt x="46" y="51"/>
                    <a:pt x="65" y="63"/>
                    <a:pt x="75" y="79"/>
                  </a:cubicBezTo>
                  <a:cubicBezTo>
                    <a:pt x="59" y="63"/>
                    <a:pt x="52" y="59"/>
                    <a:pt x="38" y="52"/>
                  </a:cubicBezTo>
                  <a:cubicBezTo>
                    <a:pt x="20" y="43"/>
                    <a:pt x="26" y="43"/>
                    <a:pt x="18" y="31"/>
                  </a:cubicBezTo>
                  <a:cubicBezTo>
                    <a:pt x="10" y="19"/>
                    <a:pt x="13" y="18"/>
                    <a:pt x="0" y="0"/>
                  </a:cubicBezTo>
                  <a:cubicBezTo>
                    <a:pt x="15" y="10"/>
                    <a:pt x="22" y="37"/>
                    <a:pt x="34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97" name="Freeform 398"/>
            <p:cNvSpPr>
              <a:spLocks/>
            </p:cNvSpPr>
            <p:nvPr/>
          </p:nvSpPr>
          <p:spPr bwMode="auto">
            <a:xfrm>
              <a:off x="4810" y="660"/>
              <a:ext cx="14" cy="103"/>
            </a:xfrm>
            <a:custGeom>
              <a:avLst/>
              <a:gdLst>
                <a:gd name="T0" fmla="*/ 95 w 11"/>
                <a:gd name="T1" fmla="*/ 0 h 77"/>
                <a:gd name="T2" fmla="*/ 75 w 11"/>
                <a:gd name="T3" fmla="*/ 1065 h 77"/>
                <a:gd name="T4" fmla="*/ 121 w 11"/>
                <a:gd name="T5" fmla="*/ 1458 h 77"/>
                <a:gd name="T6" fmla="*/ 154 w 11"/>
                <a:gd name="T7" fmla="*/ 1887 h 77"/>
                <a:gd name="T8" fmla="*/ 46 w 11"/>
                <a:gd name="T9" fmla="*/ 1425 h 77"/>
                <a:gd name="T10" fmla="*/ 46 w 11"/>
                <a:gd name="T11" fmla="*/ 674 h 77"/>
                <a:gd name="T12" fmla="*/ 95 w 11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77"/>
                <a:gd name="T23" fmla="*/ 11 w 11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77">
                  <a:moveTo>
                    <a:pt x="6" y="0"/>
                  </a:moveTo>
                  <a:cubicBezTo>
                    <a:pt x="7" y="16"/>
                    <a:pt x="5" y="33"/>
                    <a:pt x="5" y="43"/>
                  </a:cubicBezTo>
                  <a:cubicBezTo>
                    <a:pt x="5" y="53"/>
                    <a:pt x="7" y="53"/>
                    <a:pt x="8" y="59"/>
                  </a:cubicBezTo>
                  <a:cubicBezTo>
                    <a:pt x="8" y="65"/>
                    <a:pt x="11" y="69"/>
                    <a:pt x="10" y="77"/>
                  </a:cubicBezTo>
                  <a:cubicBezTo>
                    <a:pt x="8" y="70"/>
                    <a:pt x="7" y="64"/>
                    <a:pt x="3" y="58"/>
                  </a:cubicBezTo>
                  <a:cubicBezTo>
                    <a:pt x="0" y="52"/>
                    <a:pt x="3" y="37"/>
                    <a:pt x="3" y="28"/>
                  </a:cubicBezTo>
                  <a:cubicBezTo>
                    <a:pt x="4" y="19"/>
                    <a:pt x="6" y="5"/>
                    <a:pt x="6" y="0"/>
                  </a:cubicBezTo>
                  <a:close/>
                </a:path>
              </a:pathLst>
            </a:custGeom>
            <a:solidFill>
              <a:srgbClr val="F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98" name="Freeform 399"/>
            <p:cNvSpPr>
              <a:spLocks/>
            </p:cNvSpPr>
            <p:nvPr/>
          </p:nvSpPr>
          <p:spPr bwMode="auto">
            <a:xfrm>
              <a:off x="4563" y="707"/>
              <a:ext cx="16" cy="128"/>
            </a:xfrm>
            <a:custGeom>
              <a:avLst/>
              <a:gdLst>
                <a:gd name="T0" fmla="*/ 0 w 13"/>
                <a:gd name="T1" fmla="*/ 1 h 96"/>
                <a:gd name="T2" fmla="*/ 32 w 13"/>
                <a:gd name="T3" fmla="*/ 628 h 96"/>
                <a:gd name="T4" fmla="*/ 39 w 13"/>
                <a:gd name="T5" fmla="*/ 908 h 96"/>
                <a:gd name="T6" fmla="*/ 59 w 13"/>
                <a:gd name="T7" fmla="*/ 1401 h 96"/>
                <a:gd name="T8" fmla="*/ 132 w 13"/>
                <a:gd name="T9" fmla="*/ 2276 h 96"/>
                <a:gd name="T10" fmla="*/ 132 w 13"/>
                <a:gd name="T11" fmla="*/ 2276 h 96"/>
                <a:gd name="T12" fmla="*/ 116 w 13"/>
                <a:gd name="T13" fmla="*/ 1401 h 96"/>
                <a:gd name="T14" fmla="*/ 94 w 13"/>
                <a:gd name="T15" fmla="*/ 847 h 96"/>
                <a:gd name="T16" fmla="*/ 73 w 13"/>
                <a:gd name="T17" fmla="*/ 591 h 96"/>
                <a:gd name="T18" fmla="*/ 0 w 13"/>
                <a:gd name="T19" fmla="*/ 0 h 96"/>
                <a:gd name="T20" fmla="*/ 0 w 13"/>
                <a:gd name="T21" fmla="*/ 1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96"/>
                <a:gd name="T35" fmla="*/ 13 w 13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96">
                  <a:moveTo>
                    <a:pt x="0" y="1"/>
                  </a:moveTo>
                  <a:cubicBezTo>
                    <a:pt x="4" y="10"/>
                    <a:pt x="2" y="19"/>
                    <a:pt x="3" y="26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5" y="42"/>
                    <a:pt x="5" y="51"/>
                    <a:pt x="6" y="59"/>
                  </a:cubicBezTo>
                  <a:cubicBezTo>
                    <a:pt x="6" y="73"/>
                    <a:pt x="9" y="87"/>
                    <a:pt x="13" y="96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0" y="88"/>
                    <a:pt x="12" y="72"/>
                    <a:pt x="12" y="59"/>
                  </a:cubicBezTo>
                  <a:cubicBezTo>
                    <a:pt x="11" y="50"/>
                    <a:pt x="11" y="41"/>
                    <a:pt x="10" y="36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6" y="18"/>
                    <a:pt x="4" y="1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238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999" name="Freeform 400"/>
            <p:cNvSpPr>
              <a:spLocks/>
            </p:cNvSpPr>
            <p:nvPr/>
          </p:nvSpPr>
          <p:spPr bwMode="auto">
            <a:xfrm>
              <a:off x="4550" y="595"/>
              <a:ext cx="24" cy="32"/>
            </a:xfrm>
            <a:custGeom>
              <a:avLst/>
              <a:gdLst>
                <a:gd name="T0" fmla="*/ 0 w 19"/>
                <a:gd name="T1" fmla="*/ 87 h 24"/>
                <a:gd name="T2" fmla="*/ 206 w 19"/>
                <a:gd name="T3" fmla="*/ 0 h 24"/>
                <a:gd name="T4" fmla="*/ 192 w 19"/>
                <a:gd name="T5" fmla="*/ 569 h 24"/>
                <a:gd name="T6" fmla="*/ 95 w 19"/>
                <a:gd name="T7" fmla="*/ 357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24"/>
                <a:gd name="T14" fmla="*/ 19 w 19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24">
                  <a:moveTo>
                    <a:pt x="0" y="4"/>
                  </a:moveTo>
                  <a:cubicBezTo>
                    <a:pt x="7" y="4"/>
                    <a:pt x="10" y="3"/>
                    <a:pt x="16" y="0"/>
                  </a:cubicBezTo>
                  <a:cubicBezTo>
                    <a:pt x="19" y="6"/>
                    <a:pt x="18" y="19"/>
                    <a:pt x="14" y="24"/>
                  </a:cubicBezTo>
                  <a:cubicBezTo>
                    <a:pt x="12" y="21"/>
                    <a:pt x="10" y="18"/>
                    <a:pt x="7" y="15"/>
                  </a:cubicBezTo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00" name="Line 401"/>
            <p:cNvSpPr>
              <a:spLocks noChangeShapeType="1"/>
            </p:cNvSpPr>
            <p:nvPr/>
          </p:nvSpPr>
          <p:spPr bwMode="auto">
            <a:xfrm>
              <a:off x="4204" y="595"/>
              <a:ext cx="17" cy="5"/>
            </a:xfrm>
            <a:prstGeom prst="lin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01" name="Line 402"/>
            <p:cNvSpPr>
              <a:spLocks noChangeShapeType="1"/>
            </p:cNvSpPr>
            <p:nvPr/>
          </p:nvSpPr>
          <p:spPr bwMode="auto">
            <a:xfrm flipV="1">
              <a:off x="4335" y="555"/>
              <a:ext cx="9" cy="14"/>
            </a:xfrm>
            <a:prstGeom prst="lin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02" name="Freeform 403"/>
            <p:cNvSpPr>
              <a:spLocks/>
            </p:cNvSpPr>
            <p:nvPr/>
          </p:nvSpPr>
          <p:spPr bwMode="auto">
            <a:xfrm>
              <a:off x="4594" y="504"/>
              <a:ext cx="119" cy="212"/>
            </a:xfrm>
            <a:custGeom>
              <a:avLst/>
              <a:gdLst>
                <a:gd name="T0" fmla="*/ 1040 w 95"/>
                <a:gd name="T1" fmla="*/ 2544 h 159"/>
                <a:gd name="T2" fmla="*/ 477 w 95"/>
                <a:gd name="T3" fmla="*/ 759 h 159"/>
                <a:gd name="T4" fmla="*/ 39 w 95"/>
                <a:gd name="T5" fmla="*/ 0 h 159"/>
                <a:gd name="T6" fmla="*/ 0 w 95"/>
                <a:gd name="T7" fmla="*/ 268 h 159"/>
                <a:gd name="T8" fmla="*/ 535 w 95"/>
                <a:gd name="T9" fmla="*/ 1231 h 159"/>
                <a:gd name="T10" fmla="*/ 232 w 95"/>
                <a:gd name="T11" fmla="*/ 1264 h 159"/>
                <a:gd name="T12" fmla="*/ 598 w 95"/>
                <a:gd name="T13" fmla="*/ 1641 h 159"/>
                <a:gd name="T14" fmla="*/ 1001 w 95"/>
                <a:gd name="T15" fmla="*/ 2645 h 159"/>
                <a:gd name="T16" fmla="*/ 1089 w 95"/>
                <a:gd name="T17" fmla="*/ 3604 h 159"/>
                <a:gd name="T18" fmla="*/ 1104 w 95"/>
                <a:gd name="T19" fmla="*/ 3527 h 159"/>
                <a:gd name="T20" fmla="*/ 1040 w 95"/>
                <a:gd name="T21" fmla="*/ 2544 h 1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5"/>
                <a:gd name="T34" fmla="*/ 0 h 159"/>
                <a:gd name="T35" fmla="*/ 95 w 95"/>
                <a:gd name="T36" fmla="*/ 159 h 1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5" h="159">
                  <a:moveTo>
                    <a:pt x="87" y="107"/>
                  </a:moveTo>
                  <a:cubicBezTo>
                    <a:pt x="84" y="77"/>
                    <a:pt x="52" y="40"/>
                    <a:pt x="40" y="32"/>
                  </a:cubicBezTo>
                  <a:cubicBezTo>
                    <a:pt x="28" y="25"/>
                    <a:pt x="18" y="17"/>
                    <a:pt x="3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2" y="25"/>
                    <a:pt x="51" y="44"/>
                    <a:pt x="45" y="52"/>
                  </a:cubicBezTo>
                  <a:cubicBezTo>
                    <a:pt x="39" y="62"/>
                    <a:pt x="23" y="59"/>
                    <a:pt x="19" y="53"/>
                  </a:cubicBezTo>
                  <a:cubicBezTo>
                    <a:pt x="27" y="66"/>
                    <a:pt x="34" y="66"/>
                    <a:pt x="50" y="69"/>
                  </a:cubicBezTo>
                  <a:cubicBezTo>
                    <a:pt x="67" y="72"/>
                    <a:pt x="79" y="96"/>
                    <a:pt x="84" y="112"/>
                  </a:cubicBezTo>
                  <a:cubicBezTo>
                    <a:pt x="88" y="124"/>
                    <a:pt x="92" y="152"/>
                    <a:pt x="92" y="152"/>
                  </a:cubicBezTo>
                  <a:cubicBezTo>
                    <a:pt x="92" y="152"/>
                    <a:pt x="95" y="159"/>
                    <a:pt x="93" y="149"/>
                  </a:cubicBezTo>
                  <a:cubicBezTo>
                    <a:pt x="91" y="137"/>
                    <a:pt x="88" y="123"/>
                    <a:pt x="87" y="107"/>
                  </a:cubicBez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03" name="Freeform 404"/>
            <p:cNvSpPr>
              <a:spLocks/>
            </p:cNvSpPr>
            <p:nvPr/>
          </p:nvSpPr>
          <p:spPr bwMode="auto">
            <a:xfrm>
              <a:off x="4075" y="192"/>
              <a:ext cx="91" cy="116"/>
            </a:xfrm>
            <a:custGeom>
              <a:avLst/>
              <a:gdLst>
                <a:gd name="T0" fmla="*/ 821 w 73"/>
                <a:gd name="T1" fmla="*/ 268 h 87"/>
                <a:gd name="T2" fmla="*/ 322 w 73"/>
                <a:gd name="T3" fmla="*/ 0 h 87"/>
                <a:gd name="T4" fmla="*/ 187 w 73"/>
                <a:gd name="T5" fmla="*/ 847 h 87"/>
                <a:gd name="T6" fmla="*/ 595 w 73"/>
                <a:gd name="T7" fmla="*/ 1073 h 87"/>
                <a:gd name="T8" fmla="*/ 172 w 73"/>
                <a:gd name="T9" fmla="*/ 1079 h 87"/>
                <a:gd name="T10" fmla="*/ 196 w 73"/>
                <a:gd name="T11" fmla="*/ 2007 h 87"/>
                <a:gd name="T12" fmla="*/ 821 w 73"/>
                <a:gd name="T13" fmla="*/ 2069 h 87"/>
                <a:gd name="T14" fmla="*/ 821 w 73"/>
                <a:gd name="T15" fmla="*/ 268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3" y="7"/>
                    <a:pt x="35" y="2"/>
                    <a:pt x="28" y="0"/>
                  </a:cubicBezTo>
                  <a:cubicBezTo>
                    <a:pt x="14" y="1"/>
                    <a:pt x="6" y="25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9" y="45"/>
                    <a:pt x="22" y="46"/>
                    <a:pt x="15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5" y="86"/>
                    <a:pt x="56" y="86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04" name="Oval 405"/>
            <p:cNvSpPr>
              <a:spLocks noChangeArrowheads="1"/>
            </p:cNvSpPr>
            <p:nvPr/>
          </p:nvSpPr>
          <p:spPr bwMode="auto">
            <a:xfrm>
              <a:off x="4170" y="131"/>
              <a:ext cx="144" cy="36"/>
            </a:xfrm>
            <a:prstGeom prst="ellips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117005" name="Freeform 406"/>
            <p:cNvSpPr>
              <a:spLocks/>
            </p:cNvSpPr>
            <p:nvPr/>
          </p:nvSpPr>
          <p:spPr bwMode="auto">
            <a:xfrm>
              <a:off x="4547" y="48"/>
              <a:ext cx="12" cy="8"/>
            </a:xfrm>
            <a:custGeom>
              <a:avLst/>
              <a:gdLst>
                <a:gd name="T0" fmla="*/ 0 w 10"/>
                <a:gd name="T1" fmla="*/ 151 h 6"/>
                <a:gd name="T2" fmla="*/ 72 w 10"/>
                <a:gd name="T3" fmla="*/ 0 h 6"/>
                <a:gd name="T4" fmla="*/ 0 60000 65536"/>
                <a:gd name="T5" fmla="*/ 0 60000 65536"/>
                <a:gd name="T6" fmla="*/ 0 w 10"/>
                <a:gd name="T7" fmla="*/ 0 h 6"/>
                <a:gd name="T8" fmla="*/ 10 w 10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6">
                  <a:moveTo>
                    <a:pt x="0" y="6"/>
                  </a:moveTo>
                  <a:cubicBezTo>
                    <a:pt x="3" y="6"/>
                    <a:pt x="6" y="3"/>
                    <a:pt x="10" y="0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06" name="Freeform 407"/>
            <p:cNvSpPr>
              <a:spLocks/>
            </p:cNvSpPr>
            <p:nvPr/>
          </p:nvSpPr>
          <p:spPr bwMode="auto">
            <a:xfrm>
              <a:off x="4448" y="215"/>
              <a:ext cx="406" cy="380"/>
            </a:xfrm>
            <a:custGeom>
              <a:avLst/>
              <a:gdLst>
                <a:gd name="T0" fmla="*/ 1 w 325"/>
                <a:gd name="T1" fmla="*/ 6748 h 285"/>
                <a:gd name="T2" fmla="*/ 290 w 325"/>
                <a:gd name="T3" fmla="*/ 3781 h 285"/>
                <a:gd name="T4" fmla="*/ 452 w 325"/>
                <a:gd name="T5" fmla="*/ 2917 h 285"/>
                <a:gd name="T6" fmla="*/ 452 w 325"/>
                <a:gd name="T7" fmla="*/ 2917 h 285"/>
                <a:gd name="T8" fmla="*/ 452 w 325"/>
                <a:gd name="T9" fmla="*/ 2881 h 285"/>
                <a:gd name="T10" fmla="*/ 382 w 325"/>
                <a:gd name="T11" fmla="*/ 2341 h 285"/>
                <a:gd name="T12" fmla="*/ 365 w 325"/>
                <a:gd name="T13" fmla="*/ 2341 h 285"/>
                <a:gd name="T14" fmla="*/ 666 w 325"/>
                <a:gd name="T15" fmla="*/ 0 h 285"/>
                <a:gd name="T16" fmla="*/ 666 w 325"/>
                <a:gd name="T17" fmla="*/ 1 h 285"/>
                <a:gd name="T18" fmla="*/ 1066 w 325"/>
                <a:gd name="T19" fmla="*/ 116 h 285"/>
                <a:gd name="T20" fmla="*/ 1072 w 325"/>
                <a:gd name="T21" fmla="*/ 116 h 285"/>
                <a:gd name="T22" fmla="*/ 1585 w 325"/>
                <a:gd name="T23" fmla="*/ 87 h 285"/>
                <a:gd name="T24" fmla="*/ 3615 w 325"/>
                <a:gd name="T25" fmla="*/ 116 h 285"/>
                <a:gd name="T26" fmla="*/ 3599 w 325"/>
                <a:gd name="T27" fmla="*/ 1116 h 285"/>
                <a:gd name="T28" fmla="*/ 3006 w 325"/>
                <a:gd name="T29" fmla="*/ 1264 h 285"/>
                <a:gd name="T30" fmla="*/ 3608 w 325"/>
                <a:gd name="T31" fmla="*/ 1349 h 285"/>
                <a:gd name="T32" fmla="*/ 3565 w 325"/>
                <a:gd name="T33" fmla="*/ 2247 h 285"/>
                <a:gd name="T34" fmla="*/ 1524 w 325"/>
                <a:gd name="T35" fmla="*/ 4276 h 285"/>
                <a:gd name="T36" fmla="*/ 1339 w 325"/>
                <a:gd name="T37" fmla="*/ 5525 h 2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5"/>
                <a:gd name="T58" fmla="*/ 0 h 285"/>
                <a:gd name="T59" fmla="*/ 325 w 325"/>
                <a:gd name="T60" fmla="*/ 285 h 2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5" h="285">
                  <a:moveTo>
                    <a:pt x="1" y="285"/>
                  </a:moveTo>
                  <a:cubicBezTo>
                    <a:pt x="0" y="248"/>
                    <a:pt x="7" y="202"/>
                    <a:pt x="25" y="160"/>
                  </a:cubicBezTo>
                  <a:cubicBezTo>
                    <a:pt x="32" y="144"/>
                    <a:pt x="36" y="132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2"/>
                  </a:cubicBezTo>
                  <a:cubicBezTo>
                    <a:pt x="42" y="109"/>
                    <a:pt x="40" y="103"/>
                    <a:pt x="34" y="99"/>
                  </a:cubicBezTo>
                  <a:cubicBezTo>
                    <a:pt x="32" y="99"/>
                    <a:pt x="32" y="99"/>
                    <a:pt x="32" y="99"/>
                  </a:cubicBezTo>
                  <a:cubicBezTo>
                    <a:pt x="18" y="38"/>
                    <a:pt x="38" y="9"/>
                    <a:pt x="58" y="0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66" y="4"/>
                    <a:pt x="77" y="5"/>
                    <a:pt x="92" y="5"/>
                  </a:cubicBezTo>
                  <a:cubicBezTo>
                    <a:pt x="92" y="6"/>
                    <a:pt x="93" y="5"/>
                    <a:pt x="93" y="5"/>
                  </a:cubicBezTo>
                  <a:cubicBezTo>
                    <a:pt x="104" y="6"/>
                    <a:pt x="119" y="5"/>
                    <a:pt x="137" y="4"/>
                  </a:cubicBezTo>
                  <a:cubicBezTo>
                    <a:pt x="188" y="0"/>
                    <a:pt x="263" y="5"/>
                    <a:pt x="313" y="5"/>
                  </a:cubicBezTo>
                  <a:cubicBezTo>
                    <a:pt x="325" y="9"/>
                    <a:pt x="324" y="45"/>
                    <a:pt x="311" y="47"/>
                  </a:cubicBezTo>
                  <a:cubicBezTo>
                    <a:pt x="288" y="49"/>
                    <a:pt x="260" y="53"/>
                    <a:pt x="260" y="53"/>
                  </a:cubicBezTo>
                  <a:cubicBezTo>
                    <a:pt x="300" y="54"/>
                    <a:pt x="312" y="57"/>
                    <a:pt x="312" y="57"/>
                  </a:cubicBezTo>
                  <a:cubicBezTo>
                    <a:pt x="322" y="60"/>
                    <a:pt x="320" y="92"/>
                    <a:pt x="308" y="95"/>
                  </a:cubicBezTo>
                  <a:cubicBezTo>
                    <a:pt x="256" y="98"/>
                    <a:pt x="171" y="62"/>
                    <a:pt x="132" y="181"/>
                  </a:cubicBezTo>
                  <a:cubicBezTo>
                    <a:pt x="126" y="199"/>
                    <a:pt x="119" y="214"/>
                    <a:pt x="116" y="233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07" name="Freeform 408"/>
            <p:cNvSpPr>
              <a:spLocks/>
            </p:cNvSpPr>
            <p:nvPr/>
          </p:nvSpPr>
          <p:spPr bwMode="auto">
            <a:xfrm>
              <a:off x="4520" y="207"/>
              <a:ext cx="43" cy="16"/>
            </a:xfrm>
            <a:custGeom>
              <a:avLst/>
              <a:gdLst>
                <a:gd name="T0" fmla="*/ 0 w 34"/>
                <a:gd name="T1" fmla="*/ 155 h 12"/>
                <a:gd name="T2" fmla="*/ 446 w 34"/>
                <a:gd name="T3" fmla="*/ 268 h 12"/>
                <a:gd name="T4" fmla="*/ 398 w 34"/>
                <a:gd name="T5" fmla="*/ 201 h 12"/>
                <a:gd name="T6" fmla="*/ 0 w 34"/>
                <a:gd name="T7" fmla="*/ 151 h 12"/>
                <a:gd name="T8" fmla="*/ 0 w 34"/>
                <a:gd name="T9" fmla="*/ 155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2"/>
                <a:gd name="T17" fmla="*/ 34 w 3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2">
                  <a:moveTo>
                    <a:pt x="0" y="7"/>
                  </a:moveTo>
                  <a:cubicBezTo>
                    <a:pt x="8" y="10"/>
                    <a:pt x="19" y="11"/>
                    <a:pt x="34" y="11"/>
                  </a:cubicBezTo>
                  <a:cubicBezTo>
                    <a:pt x="34" y="12"/>
                    <a:pt x="34" y="10"/>
                    <a:pt x="30" y="8"/>
                  </a:cubicBezTo>
                  <a:cubicBezTo>
                    <a:pt x="25" y="2"/>
                    <a:pt x="12" y="0"/>
                    <a:pt x="0" y="6"/>
                  </a:cubicBezTo>
                  <a:lnTo>
                    <a:pt x="0" y="7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08" name="Freeform 409"/>
            <p:cNvSpPr>
              <a:spLocks/>
            </p:cNvSpPr>
            <p:nvPr/>
          </p:nvSpPr>
          <p:spPr bwMode="auto">
            <a:xfrm>
              <a:off x="4134" y="423"/>
              <a:ext cx="240" cy="624"/>
            </a:xfrm>
            <a:custGeom>
              <a:avLst/>
              <a:gdLst>
                <a:gd name="T0" fmla="*/ 1341 w 192"/>
                <a:gd name="T1" fmla="*/ 9471 h 468"/>
                <a:gd name="T2" fmla="*/ 1588 w 192"/>
                <a:gd name="T3" fmla="*/ 8517 h 468"/>
                <a:gd name="T4" fmla="*/ 1588 w 192"/>
                <a:gd name="T5" fmla="*/ 8457 h 468"/>
                <a:gd name="T6" fmla="*/ 1563 w 192"/>
                <a:gd name="T7" fmla="*/ 7905 h 468"/>
                <a:gd name="T8" fmla="*/ 1563 w 192"/>
                <a:gd name="T9" fmla="*/ 7905 h 468"/>
                <a:gd name="T10" fmla="*/ 1416 w 192"/>
                <a:gd name="T11" fmla="*/ 6763 h 468"/>
                <a:gd name="T12" fmla="*/ 645 w 192"/>
                <a:gd name="T13" fmla="*/ 3121 h 468"/>
                <a:gd name="T14" fmla="*/ 645 w 192"/>
                <a:gd name="T15" fmla="*/ 3108 h 468"/>
                <a:gd name="T16" fmla="*/ 1298 w 192"/>
                <a:gd name="T17" fmla="*/ 2069 h 468"/>
                <a:gd name="T18" fmla="*/ 2045 w 192"/>
                <a:gd name="T19" fmla="*/ 2491 h 468"/>
                <a:gd name="T20" fmla="*/ 2049 w 192"/>
                <a:gd name="T21" fmla="*/ 2512 h 468"/>
                <a:gd name="T22" fmla="*/ 2195 w 192"/>
                <a:gd name="T23" fmla="*/ 2871 h 468"/>
                <a:gd name="T24" fmla="*/ 2139 w 192"/>
                <a:gd name="T25" fmla="*/ 1716 h 468"/>
                <a:gd name="T26" fmla="*/ 1563 w 192"/>
                <a:gd name="T27" fmla="*/ 155 h 468"/>
                <a:gd name="T28" fmla="*/ 1095 w 192"/>
                <a:gd name="T29" fmla="*/ 1 h 468"/>
                <a:gd name="T30" fmla="*/ 673 w 192"/>
                <a:gd name="T31" fmla="*/ 443 h 468"/>
                <a:gd name="T32" fmla="*/ 176 w 192"/>
                <a:gd name="T33" fmla="*/ 2759 h 468"/>
                <a:gd name="T34" fmla="*/ 120 w 192"/>
                <a:gd name="T35" fmla="*/ 5263 h 468"/>
                <a:gd name="T36" fmla="*/ 235 w 192"/>
                <a:gd name="T37" fmla="*/ 9708 h 468"/>
                <a:gd name="T38" fmla="*/ 924 w 192"/>
                <a:gd name="T39" fmla="*/ 10939 h 468"/>
                <a:gd name="T40" fmla="*/ 1311 w 192"/>
                <a:gd name="T41" fmla="*/ 10299 h 468"/>
                <a:gd name="T42" fmla="*/ 1345 w 192"/>
                <a:gd name="T43" fmla="*/ 10181 h 468"/>
                <a:gd name="T44" fmla="*/ 1186 w 192"/>
                <a:gd name="T45" fmla="*/ 9151 h 46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2"/>
                <a:gd name="T70" fmla="*/ 0 h 468"/>
                <a:gd name="T71" fmla="*/ 192 w 192"/>
                <a:gd name="T72" fmla="*/ 468 h 46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2" h="468">
                  <a:moveTo>
                    <a:pt x="115" y="400"/>
                  </a:moveTo>
                  <a:cubicBezTo>
                    <a:pt x="121" y="399"/>
                    <a:pt x="134" y="383"/>
                    <a:pt x="136" y="360"/>
                  </a:cubicBezTo>
                  <a:cubicBezTo>
                    <a:pt x="136" y="357"/>
                    <a:pt x="136" y="357"/>
                    <a:pt x="136" y="357"/>
                  </a:cubicBezTo>
                  <a:cubicBezTo>
                    <a:pt x="137" y="347"/>
                    <a:pt x="136" y="339"/>
                    <a:pt x="134" y="334"/>
                  </a:cubicBezTo>
                  <a:cubicBezTo>
                    <a:pt x="134" y="334"/>
                    <a:pt x="134" y="334"/>
                    <a:pt x="134" y="334"/>
                  </a:cubicBezTo>
                  <a:cubicBezTo>
                    <a:pt x="129" y="322"/>
                    <a:pt x="151" y="304"/>
                    <a:pt x="122" y="286"/>
                  </a:cubicBezTo>
                  <a:cubicBezTo>
                    <a:pt x="85" y="263"/>
                    <a:pt x="53" y="172"/>
                    <a:pt x="55" y="132"/>
                  </a:cubicBezTo>
                  <a:cubicBezTo>
                    <a:pt x="55" y="132"/>
                    <a:pt x="55" y="131"/>
                    <a:pt x="55" y="131"/>
                  </a:cubicBezTo>
                  <a:cubicBezTo>
                    <a:pt x="60" y="110"/>
                    <a:pt x="78" y="95"/>
                    <a:pt x="111" y="87"/>
                  </a:cubicBezTo>
                  <a:cubicBezTo>
                    <a:pt x="139" y="79"/>
                    <a:pt x="151" y="80"/>
                    <a:pt x="175" y="105"/>
                  </a:cubicBezTo>
                  <a:cubicBezTo>
                    <a:pt x="175" y="105"/>
                    <a:pt x="176" y="105"/>
                    <a:pt x="176" y="106"/>
                  </a:cubicBezTo>
                  <a:cubicBezTo>
                    <a:pt x="179" y="111"/>
                    <a:pt x="183" y="116"/>
                    <a:pt x="188" y="121"/>
                  </a:cubicBezTo>
                  <a:cubicBezTo>
                    <a:pt x="191" y="100"/>
                    <a:pt x="192" y="82"/>
                    <a:pt x="184" y="73"/>
                  </a:cubicBezTo>
                  <a:cubicBezTo>
                    <a:pt x="163" y="48"/>
                    <a:pt x="158" y="23"/>
                    <a:pt x="134" y="7"/>
                  </a:cubicBezTo>
                  <a:cubicBezTo>
                    <a:pt x="126" y="2"/>
                    <a:pt x="106" y="0"/>
                    <a:pt x="94" y="1"/>
                  </a:cubicBezTo>
                  <a:cubicBezTo>
                    <a:pt x="81" y="1"/>
                    <a:pt x="68" y="9"/>
                    <a:pt x="58" y="19"/>
                  </a:cubicBezTo>
                  <a:cubicBezTo>
                    <a:pt x="45" y="33"/>
                    <a:pt x="24" y="46"/>
                    <a:pt x="15" y="116"/>
                  </a:cubicBezTo>
                  <a:cubicBezTo>
                    <a:pt x="13" y="141"/>
                    <a:pt x="11" y="181"/>
                    <a:pt x="11" y="222"/>
                  </a:cubicBezTo>
                  <a:cubicBezTo>
                    <a:pt x="11" y="340"/>
                    <a:pt x="0" y="359"/>
                    <a:pt x="21" y="410"/>
                  </a:cubicBezTo>
                  <a:cubicBezTo>
                    <a:pt x="37" y="446"/>
                    <a:pt x="56" y="468"/>
                    <a:pt x="79" y="462"/>
                  </a:cubicBezTo>
                  <a:cubicBezTo>
                    <a:pt x="93" y="459"/>
                    <a:pt x="105" y="448"/>
                    <a:pt x="113" y="435"/>
                  </a:cubicBezTo>
                  <a:cubicBezTo>
                    <a:pt x="116" y="430"/>
                    <a:pt x="116" y="430"/>
                    <a:pt x="116" y="430"/>
                  </a:cubicBezTo>
                  <a:cubicBezTo>
                    <a:pt x="128" y="411"/>
                    <a:pt x="111" y="394"/>
                    <a:pt x="102" y="386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09" name="Freeform 410"/>
            <p:cNvSpPr>
              <a:spLocks/>
            </p:cNvSpPr>
            <p:nvPr/>
          </p:nvSpPr>
          <p:spPr bwMode="auto">
            <a:xfrm>
              <a:off x="4161" y="972"/>
              <a:ext cx="164" cy="268"/>
            </a:xfrm>
            <a:custGeom>
              <a:avLst/>
              <a:gdLst>
                <a:gd name="T0" fmla="*/ 671 w 131"/>
                <a:gd name="T1" fmla="*/ 1193 h 201"/>
                <a:gd name="T2" fmla="*/ 671 w 131"/>
                <a:gd name="T3" fmla="*/ 1193 h 201"/>
                <a:gd name="T4" fmla="*/ 0 w 131"/>
                <a:gd name="T5" fmla="*/ 0 h 201"/>
                <a:gd name="T6" fmla="*/ 88 w 131"/>
                <a:gd name="T7" fmla="*/ 1431 h 201"/>
                <a:gd name="T8" fmla="*/ 110 w 131"/>
                <a:gd name="T9" fmla="*/ 4401 h 201"/>
                <a:gd name="T10" fmla="*/ 110 w 131"/>
                <a:gd name="T11" fmla="*/ 4401 h 201"/>
                <a:gd name="T12" fmla="*/ 110 w 131"/>
                <a:gd name="T13" fmla="*/ 4428 h 201"/>
                <a:gd name="T14" fmla="*/ 839 w 131"/>
                <a:gd name="T15" fmla="*/ 4757 h 201"/>
                <a:gd name="T16" fmla="*/ 1551 w 131"/>
                <a:gd name="T17" fmla="*/ 4428 h 201"/>
                <a:gd name="T18" fmla="*/ 1537 w 131"/>
                <a:gd name="T19" fmla="*/ 4401 h 201"/>
                <a:gd name="T20" fmla="*/ 1551 w 131"/>
                <a:gd name="T21" fmla="*/ 4401 h 201"/>
                <a:gd name="T22" fmla="*/ 1551 w 131"/>
                <a:gd name="T23" fmla="*/ 2399 h 201"/>
                <a:gd name="T24" fmla="*/ 1417 w 131"/>
                <a:gd name="T25" fmla="*/ 2276 h 201"/>
                <a:gd name="T26" fmla="*/ 671 w 131"/>
                <a:gd name="T27" fmla="*/ 1193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1"/>
                <a:gd name="T43" fmla="*/ 0 h 201"/>
                <a:gd name="T44" fmla="*/ 131 w 131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1" h="201">
                  <a:moveTo>
                    <a:pt x="57" y="50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35" y="56"/>
                    <a:pt x="15" y="34"/>
                    <a:pt x="0" y="0"/>
                  </a:cubicBezTo>
                  <a:cubicBezTo>
                    <a:pt x="4" y="21"/>
                    <a:pt x="7" y="42"/>
                    <a:pt x="7" y="60"/>
                  </a:cubicBezTo>
                  <a:cubicBezTo>
                    <a:pt x="7" y="121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4"/>
                    <a:pt x="36" y="201"/>
                    <a:pt x="70" y="201"/>
                  </a:cubicBezTo>
                  <a:cubicBezTo>
                    <a:pt x="103" y="201"/>
                    <a:pt x="131" y="194"/>
                    <a:pt x="131" y="187"/>
                  </a:cubicBezTo>
                  <a:cubicBezTo>
                    <a:pt x="131" y="187"/>
                    <a:pt x="130" y="186"/>
                    <a:pt x="130" y="186"/>
                  </a:cubicBezTo>
                  <a:cubicBezTo>
                    <a:pt x="131" y="186"/>
                    <a:pt x="131" y="186"/>
                    <a:pt x="131" y="186"/>
                  </a:cubicBezTo>
                  <a:cubicBezTo>
                    <a:pt x="131" y="101"/>
                    <a:pt x="131" y="101"/>
                    <a:pt x="131" y="101"/>
                  </a:cubicBezTo>
                  <a:cubicBezTo>
                    <a:pt x="127" y="100"/>
                    <a:pt x="123" y="98"/>
                    <a:pt x="120" y="96"/>
                  </a:cubicBezTo>
                  <a:cubicBezTo>
                    <a:pt x="100" y="87"/>
                    <a:pt x="78" y="71"/>
                    <a:pt x="57" y="5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10" name="Freeform 411"/>
            <p:cNvSpPr>
              <a:spLocks/>
            </p:cNvSpPr>
            <p:nvPr/>
          </p:nvSpPr>
          <p:spPr bwMode="auto">
            <a:xfrm>
              <a:off x="4314" y="-3"/>
              <a:ext cx="408" cy="647"/>
            </a:xfrm>
            <a:custGeom>
              <a:avLst/>
              <a:gdLst>
                <a:gd name="T0" fmla="*/ 3037 w 326"/>
                <a:gd name="T1" fmla="*/ 1652 h 485"/>
                <a:gd name="T2" fmla="*/ 2816 w 326"/>
                <a:gd name="T3" fmla="*/ 1330 h 485"/>
                <a:gd name="T4" fmla="*/ 2853 w 326"/>
                <a:gd name="T5" fmla="*/ 840 h 485"/>
                <a:gd name="T6" fmla="*/ 2447 w 326"/>
                <a:gd name="T7" fmla="*/ 478 h 485"/>
                <a:gd name="T8" fmla="*/ 2297 w 326"/>
                <a:gd name="T9" fmla="*/ 910 h 485"/>
                <a:gd name="T10" fmla="*/ 2280 w 326"/>
                <a:gd name="T11" fmla="*/ 268 h 485"/>
                <a:gd name="T12" fmla="*/ 1889 w 326"/>
                <a:gd name="T13" fmla="*/ 229 h 485"/>
                <a:gd name="T14" fmla="*/ 1583 w 326"/>
                <a:gd name="T15" fmla="*/ 1166 h 485"/>
                <a:gd name="T16" fmla="*/ 1463 w 326"/>
                <a:gd name="T17" fmla="*/ 591 h 485"/>
                <a:gd name="T18" fmla="*/ 1045 w 326"/>
                <a:gd name="T19" fmla="*/ 808 h 485"/>
                <a:gd name="T20" fmla="*/ 952 w 326"/>
                <a:gd name="T21" fmla="*/ 1565 h 485"/>
                <a:gd name="T22" fmla="*/ 890 w 326"/>
                <a:gd name="T23" fmla="*/ 1805 h 485"/>
                <a:gd name="T24" fmla="*/ 31 w 326"/>
                <a:gd name="T25" fmla="*/ 5377 h 485"/>
                <a:gd name="T26" fmla="*/ 148 w 326"/>
                <a:gd name="T27" fmla="*/ 8286 h 485"/>
                <a:gd name="T28" fmla="*/ 148 w 326"/>
                <a:gd name="T29" fmla="*/ 8323 h 485"/>
                <a:gd name="T30" fmla="*/ 476 w 326"/>
                <a:gd name="T31" fmla="*/ 9338 h 485"/>
                <a:gd name="T32" fmla="*/ 521 w 326"/>
                <a:gd name="T33" fmla="*/ 10484 h 485"/>
                <a:gd name="T34" fmla="*/ 478 w 326"/>
                <a:gd name="T35" fmla="*/ 10383 h 485"/>
                <a:gd name="T36" fmla="*/ 1248 w 326"/>
                <a:gd name="T37" fmla="*/ 11407 h 485"/>
                <a:gd name="T38" fmla="*/ 1278 w 326"/>
                <a:gd name="T39" fmla="*/ 11386 h 485"/>
                <a:gd name="T40" fmla="*/ 1278 w 326"/>
                <a:gd name="T41" fmla="*/ 10325 h 485"/>
                <a:gd name="T42" fmla="*/ 1558 w 326"/>
                <a:gd name="T43" fmla="*/ 7692 h 485"/>
                <a:gd name="T44" fmla="*/ 1725 w 326"/>
                <a:gd name="T45" fmla="*/ 6818 h 485"/>
                <a:gd name="T46" fmla="*/ 1725 w 326"/>
                <a:gd name="T47" fmla="*/ 6818 h 485"/>
                <a:gd name="T48" fmla="*/ 1725 w 326"/>
                <a:gd name="T49" fmla="*/ 6781 h 485"/>
                <a:gd name="T50" fmla="*/ 1657 w 326"/>
                <a:gd name="T51" fmla="*/ 6249 h 485"/>
                <a:gd name="T52" fmla="*/ 1646 w 326"/>
                <a:gd name="T53" fmla="*/ 6249 h 485"/>
                <a:gd name="T54" fmla="*/ 1950 w 326"/>
                <a:gd name="T55" fmla="*/ 3869 h 485"/>
                <a:gd name="T56" fmla="*/ 1950 w 326"/>
                <a:gd name="T57" fmla="*/ 3911 h 485"/>
                <a:gd name="T58" fmla="*/ 2348 w 326"/>
                <a:gd name="T59" fmla="*/ 4001 h 485"/>
                <a:gd name="T60" fmla="*/ 2364 w 326"/>
                <a:gd name="T61" fmla="*/ 4001 h 485"/>
                <a:gd name="T62" fmla="*/ 2875 w 326"/>
                <a:gd name="T63" fmla="*/ 3969 h 485"/>
                <a:gd name="T64" fmla="*/ 3850 w 326"/>
                <a:gd name="T65" fmla="*/ 3954 h 485"/>
                <a:gd name="T66" fmla="*/ 3037 w 326"/>
                <a:gd name="T67" fmla="*/ 1652 h 4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26"/>
                <a:gd name="T103" fmla="*/ 0 h 485"/>
                <a:gd name="T104" fmla="*/ 326 w 326"/>
                <a:gd name="T105" fmla="*/ 485 h 4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26" h="485">
                  <a:moveTo>
                    <a:pt x="257" y="70"/>
                  </a:moveTo>
                  <a:cubicBezTo>
                    <a:pt x="253" y="68"/>
                    <a:pt x="240" y="59"/>
                    <a:pt x="239" y="56"/>
                  </a:cubicBezTo>
                  <a:cubicBezTo>
                    <a:pt x="238" y="54"/>
                    <a:pt x="236" y="48"/>
                    <a:pt x="242" y="35"/>
                  </a:cubicBezTo>
                  <a:cubicBezTo>
                    <a:pt x="247" y="18"/>
                    <a:pt x="219" y="3"/>
                    <a:pt x="208" y="20"/>
                  </a:cubicBezTo>
                  <a:cubicBezTo>
                    <a:pt x="205" y="25"/>
                    <a:pt x="203" y="27"/>
                    <a:pt x="195" y="38"/>
                  </a:cubicBezTo>
                  <a:cubicBezTo>
                    <a:pt x="195" y="38"/>
                    <a:pt x="196" y="15"/>
                    <a:pt x="193" y="11"/>
                  </a:cubicBezTo>
                  <a:cubicBezTo>
                    <a:pt x="184" y="0"/>
                    <a:pt x="166" y="3"/>
                    <a:pt x="160" y="10"/>
                  </a:cubicBezTo>
                  <a:cubicBezTo>
                    <a:pt x="155" y="16"/>
                    <a:pt x="159" y="47"/>
                    <a:pt x="134" y="49"/>
                  </a:cubicBezTo>
                  <a:cubicBezTo>
                    <a:pt x="122" y="48"/>
                    <a:pt x="123" y="34"/>
                    <a:pt x="124" y="25"/>
                  </a:cubicBezTo>
                  <a:cubicBezTo>
                    <a:pt x="124" y="17"/>
                    <a:pt x="91" y="15"/>
                    <a:pt x="88" y="34"/>
                  </a:cubicBezTo>
                  <a:cubicBezTo>
                    <a:pt x="86" y="45"/>
                    <a:pt x="85" y="56"/>
                    <a:pt x="81" y="66"/>
                  </a:cubicBezTo>
                  <a:cubicBezTo>
                    <a:pt x="81" y="69"/>
                    <a:pt x="76" y="75"/>
                    <a:pt x="75" y="76"/>
                  </a:cubicBezTo>
                  <a:cubicBezTo>
                    <a:pt x="8" y="128"/>
                    <a:pt x="2" y="165"/>
                    <a:pt x="2" y="226"/>
                  </a:cubicBezTo>
                  <a:cubicBezTo>
                    <a:pt x="2" y="251"/>
                    <a:pt x="0" y="301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0" y="362"/>
                    <a:pt x="27" y="377"/>
                    <a:pt x="40" y="392"/>
                  </a:cubicBezTo>
                  <a:cubicBezTo>
                    <a:pt x="48" y="401"/>
                    <a:pt x="47" y="419"/>
                    <a:pt x="44" y="440"/>
                  </a:cubicBezTo>
                  <a:cubicBezTo>
                    <a:pt x="43" y="439"/>
                    <a:pt x="42" y="438"/>
                    <a:pt x="41" y="436"/>
                  </a:cubicBezTo>
                  <a:cubicBezTo>
                    <a:pt x="62" y="462"/>
                    <a:pt x="95" y="485"/>
                    <a:pt x="106" y="479"/>
                  </a:cubicBezTo>
                  <a:cubicBezTo>
                    <a:pt x="107" y="479"/>
                    <a:pt x="108" y="478"/>
                    <a:pt x="108" y="478"/>
                  </a:cubicBezTo>
                  <a:cubicBezTo>
                    <a:pt x="108" y="433"/>
                    <a:pt x="108" y="433"/>
                    <a:pt x="108" y="433"/>
                  </a:cubicBezTo>
                  <a:cubicBezTo>
                    <a:pt x="109" y="398"/>
                    <a:pt x="116" y="359"/>
                    <a:pt x="132" y="323"/>
                  </a:cubicBezTo>
                  <a:cubicBezTo>
                    <a:pt x="139" y="307"/>
                    <a:pt x="143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5"/>
                  </a:cubicBezTo>
                  <a:cubicBezTo>
                    <a:pt x="149" y="272"/>
                    <a:pt x="147" y="266"/>
                    <a:pt x="141" y="262"/>
                  </a:cubicBezTo>
                  <a:cubicBezTo>
                    <a:pt x="139" y="262"/>
                    <a:pt x="139" y="262"/>
                    <a:pt x="139" y="262"/>
                  </a:cubicBezTo>
                  <a:cubicBezTo>
                    <a:pt x="125" y="201"/>
                    <a:pt x="145" y="172"/>
                    <a:pt x="165" y="163"/>
                  </a:cubicBezTo>
                  <a:cubicBezTo>
                    <a:pt x="165" y="164"/>
                    <a:pt x="165" y="164"/>
                    <a:pt x="165" y="164"/>
                  </a:cubicBezTo>
                  <a:cubicBezTo>
                    <a:pt x="173" y="167"/>
                    <a:pt x="184" y="168"/>
                    <a:pt x="199" y="168"/>
                  </a:cubicBezTo>
                  <a:cubicBezTo>
                    <a:pt x="200" y="168"/>
                    <a:pt x="200" y="168"/>
                    <a:pt x="200" y="168"/>
                  </a:cubicBezTo>
                  <a:cubicBezTo>
                    <a:pt x="211" y="169"/>
                    <a:pt x="226" y="168"/>
                    <a:pt x="244" y="167"/>
                  </a:cubicBezTo>
                  <a:cubicBezTo>
                    <a:pt x="268" y="165"/>
                    <a:pt x="297" y="165"/>
                    <a:pt x="326" y="166"/>
                  </a:cubicBezTo>
                  <a:cubicBezTo>
                    <a:pt x="315" y="126"/>
                    <a:pt x="293" y="92"/>
                    <a:pt x="257" y="7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11" name="Freeform 412"/>
            <p:cNvSpPr>
              <a:spLocks/>
            </p:cNvSpPr>
            <p:nvPr/>
          </p:nvSpPr>
          <p:spPr bwMode="auto">
            <a:xfrm>
              <a:off x="4166" y="148"/>
              <a:ext cx="160" cy="347"/>
            </a:xfrm>
            <a:custGeom>
              <a:avLst/>
              <a:gdLst>
                <a:gd name="T0" fmla="*/ 50 w 128"/>
                <a:gd name="T1" fmla="*/ 6222 h 260"/>
                <a:gd name="T2" fmla="*/ 366 w 128"/>
                <a:gd name="T3" fmla="*/ 5383 h 260"/>
                <a:gd name="T4" fmla="*/ 783 w 128"/>
                <a:gd name="T5" fmla="*/ 4938 h 260"/>
                <a:gd name="T6" fmla="*/ 1258 w 128"/>
                <a:gd name="T7" fmla="*/ 5089 h 260"/>
                <a:gd name="T8" fmla="*/ 1311 w 128"/>
                <a:gd name="T9" fmla="*/ 5152 h 260"/>
                <a:gd name="T10" fmla="*/ 1316 w 128"/>
                <a:gd name="T11" fmla="*/ 5213 h 260"/>
                <a:gd name="T12" fmla="*/ 1355 w 128"/>
                <a:gd name="T13" fmla="*/ 5265 h 260"/>
                <a:gd name="T14" fmla="*/ 1379 w 128"/>
                <a:gd name="T15" fmla="*/ 5301 h 260"/>
                <a:gd name="T16" fmla="*/ 1406 w 128"/>
                <a:gd name="T17" fmla="*/ 5365 h 260"/>
                <a:gd name="T18" fmla="*/ 1408 w 128"/>
                <a:gd name="T19" fmla="*/ 5415 h 260"/>
                <a:gd name="T20" fmla="*/ 1455 w 128"/>
                <a:gd name="T21" fmla="*/ 5505 h 260"/>
                <a:gd name="T22" fmla="*/ 1486 w 128"/>
                <a:gd name="T23" fmla="*/ 5415 h 260"/>
                <a:gd name="T24" fmla="*/ 1369 w 128"/>
                <a:gd name="T25" fmla="*/ 809 h 260"/>
                <a:gd name="T26" fmla="*/ 1355 w 128"/>
                <a:gd name="T27" fmla="*/ 49 h 260"/>
                <a:gd name="T28" fmla="*/ 706 w 128"/>
                <a:gd name="T29" fmla="*/ 334 h 260"/>
                <a:gd name="T30" fmla="*/ 33 w 128"/>
                <a:gd name="T31" fmla="*/ 0 h 260"/>
                <a:gd name="T32" fmla="*/ 33 w 128"/>
                <a:gd name="T33" fmla="*/ 65 h 260"/>
                <a:gd name="T34" fmla="*/ 1 w 128"/>
                <a:gd name="T35" fmla="*/ 730 h 260"/>
                <a:gd name="T36" fmla="*/ 1 w 128"/>
                <a:gd name="T37" fmla="*/ 3736 h 260"/>
                <a:gd name="T38" fmla="*/ 50 w 128"/>
                <a:gd name="T39" fmla="*/ 6222 h 26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8"/>
                <a:gd name="T61" fmla="*/ 0 h 260"/>
                <a:gd name="T62" fmla="*/ 128 w 128"/>
                <a:gd name="T63" fmla="*/ 260 h 26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8" h="260">
                  <a:moveTo>
                    <a:pt x="5" y="260"/>
                  </a:moveTo>
                  <a:cubicBezTo>
                    <a:pt x="14" y="241"/>
                    <a:pt x="24" y="233"/>
                    <a:pt x="32" y="225"/>
                  </a:cubicBezTo>
                  <a:cubicBezTo>
                    <a:pt x="42" y="215"/>
                    <a:pt x="55" y="207"/>
                    <a:pt x="68" y="207"/>
                  </a:cubicBezTo>
                  <a:cubicBezTo>
                    <a:pt x="80" y="206"/>
                    <a:pt x="100" y="208"/>
                    <a:pt x="108" y="213"/>
                  </a:cubicBezTo>
                  <a:cubicBezTo>
                    <a:pt x="110" y="214"/>
                    <a:pt x="111" y="215"/>
                    <a:pt x="113" y="216"/>
                  </a:cubicBezTo>
                  <a:cubicBezTo>
                    <a:pt x="113" y="217"/>
                    <a:pt x="114" y="217"/>
                    <a:pt x="114" y="218"/>
                  </a:cubicBezTo>
                  <a:cubicBezTo>
                    <a:pt x="115" y="218"/>
                    <a:pt x="116" y="219"/>
                    <a:pt x="117" y="220"/>
                  </a:cubicBezTo>
                  <a:cubicBezTo>
                    <a:pt x="118" y="221"/>
                    <a:pt x="118" y="221"/>
                    <a:pt x="119" y="222"/>
                  </a:cubicBezTo>
                  <a:cubicBezTo>
                    <a:pt x="119" y="223"/>
                    <a:pt x="120" y="224"/>
                    <a:pt x="121" y="224"/>
                  </a:cubicBezTo>
                  <a:cubicBezTo>
                    <a:pt x="122" y="225"/>
                    <a:pt x="122" y="225"/>
                    <a:pt x="122" y="226"/>
                  </a:cubicBezTo>
                  <a:cubicBezTo>
                    <a:pt x="124" y="227"/>
                    <a:pt x="125" y="229"/>
                    <a:pt x="126" y="230"/>
                  </a:cubicBezTo>
                  <a:cubicBezTo>
                    <a:pt x="128" y="226"/>
                    <a:pt x="128" y="226"/>
                    <a:pt x="128" y="226"/>
                  </a:cubicBezTo>
                  <a:cubicBezTo>
                    <a:pt x="123" y="210"/>
                    <a:pt x="119" y="100"/>
                    <a:pt x="118" y="34"/>
                  </a:cubicBezTo>
                  <a:cubicBezTo>
                    <a:pt x="118" y="14"/>
                    <a:pt x="117" y="10"/>
                    <a:pt x="117" y="2"/>
                  </a:cubicBezTo>
                  <a:cubicBezTo>
                    <a:pt x="113" y="9"/>
                    <a:pt x="89" y="14"/>
                    <a:pt x="61" y="14"/>
                  </a:cubicBezTo>
                  <a:cubicBezTo>
                    <a:pt x="29" y="14"/>
                    <a:pt x="3" y="8"/>
                    <a:pt x="3" y="0"/>
                  </a:cubicBezTo>
                  <a:cubicBezTo>
                    <a:pt x="3" y="0"/>
                    <a:pt x="3" y="2"/>
                    <a:pt x="3" y="3"/>
                  </a:cubicBezTo>
                  <a:cubicBezTo>
                    <a:pt x="2" y="13"/>
                    <a:pt x="1" y="14"/>
                    <a:pt x="1" y="31"/>
                  </a:cubicBezTo>
                  <a:cubicBezTo>
                    <a:pt x="0" y="68"/>
                    <a:pt x="0" y="116"/>
                    <a:pt x="1" y="156"/>
                  </a:cubicBezTo>
                  <a:cubicBezTo>
                    <a:pt x="2" y="186"/>
                    <a:pt x="4" y="233"/>
                    <a:pt x="5" y="26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12" name="Freeform 413"/>
            <p:cNvSpPr>
              <a:spLocks/>
            </p:cNvSpPr>
            <p:nvPr/>
          </p:nvSpPr>
          <p:spPr bwMode="auto">
            <a:xfrm>
              <a:off x="4169" y="503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13" name="Freeform 414"/>
            <p:cNvSpPr>
              <a:spLocks/>
            </p:cNvSpPr>
            <p:nvPr/>
          </p:nvSpPr>
          <p:spPr bwMode="auto">
            <a:xfrm>
              <a:off x="4592" y="1193"/>
              <a:ext cx="156" cy="62"/>
            </a:xfrm>
            <a:custGeom>
              <a:avLst/>
              <a:gdLst>
                <a:gd name="T0" fmla="*/ 453 w 125"/>
                <a:gd name="T1" fmla="*/ 240 h 46"/>
                <a:gd name="T2" fmla="*/ 0 w 125"/>
                <a:gd name="T3" fmla="*/ 0 h 46"/>
                <a:gd name="T4" fmla="*/ 0 w 125"/>
                <a:gd name="T5" fmla="*/ 790 h 46"/>
                <a:gd name="T6" fmla="*/ 1 w 125"/>
                <a:gd name="T7" fmla="*/ 930 h 46"/>
                <a:gd name="T8" fmla="*/ 705 w 125"/>
                <a:gd name="T9" fmla="*/ 1227 h 46"/>
                <a:gd name="T10" fmla="*/ 1415 w 125"/>
                <a:gd name="T11" fmla="*/ 970 h 46"/>
                <a:gd name="T12" fmla="*/ 1428 w 125"/>
                <a:gd name="T13" fmla="*/ 879 h 46"/>
                <a:gd name="T14" fmla="*/ 1428 w 125"/>
                <a:gd name="T15" fmla="*/ 554 h 46"/>
                <a:gd name="T16" fmla="*/ 453 w 125"/>
                <a:gd name="T17" fmla="*/ 24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7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1" y="35"/>
                  </a:cubicBezTo>
                  <a:cubicBezTo>
                    <a:pt x="6" y="41"/>
                    <a:pt x="32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0"/>
                    <a:pt x="73" y="17"/>
                    <a:pt x="40" y="9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14" name="Freeform 415"/>
            <p:cNvSpPr>
              <a:spLocks/>
            </p:cNvSpPr>
            <p:nvPr/>
          </p:nvSpPr>
          <p:spPr bwMode="auto">
            <a:xfrm>
              <a:off x="4487" y="341"/>
              <a:ext cx="13" cy="38"/>
            </a:xfrm>
            <a:custGeom>
              <a:avLst/>
              <a:gdLst>
                <a:gd name="T0" fmla="*/ 48 w 11"/>
                <a:gd name="T1" fmla="*/ 810 h 28"/>
                <a:gd name="T2" fmla="*/ 48 w 11"/>
                <a:gd name="T3" fmla="*/ 783 h 28"/>
                <a:gd name="T4" fmla="*/ 21 w 11"/>
                <a:gd name="T5" fmla="*/ 119 h 28"/>
                <a:gd name="T6" fmla="*/ 1 w 11"/>
                <a:gd name="T7" fmla="*/ 119 h 28"/>
                <a:gd name="T8" fmla="*/ 48 w 11"/>
                <a:gd name="T9" fmla="*/ 81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28"/>
                <a:gd name="T17" fmla="*/ 11 w 11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28">
                  <a:moveTo>
                    <a:pt x="8" y="28"/>
                  </a:moveTo>
                  <a:cubicBezTo>
                    <a:pt x="8" y="28"/>
                    <a:pt x="8" y="28"/>
                    <a:pt x="8" y="27"/>
                  </a:cubicBezTo>
                  <a:cubicBezTo>
                    <a:pt x="11" y="14"/>
                    <a:pt x="9" y="8"/>
                    <a:pt x="3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4" y="15"/>
                    <a:pt x="8" y="28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15" name="Freeform 416"/>
            <p:cNvSpPr>
              <a:spLocks/>
            </p:cNvSpPr>
            <p:nvPr/>
          </p:nvSpPr>
          <p:spPr bwMode="auto">
            <a:xfrm>
              <a:off x="4495" y="336"/>
              <a:ext cx="5" cy="39"/>
            </a:xfrm>
            <a:custGeom>
              <a:avLst/>
              <a:gdLst>
                <a:gd name="T0" fmla="*/ 0 w 4"/>
                <a:gd name="T1" fmla="*/ 0 h 29"/>
                <a:gd name="T2" fmla="*/ 1 w 4"/>
                <a:gd name="T3" fmla="*/ 741 h 29"/>
                <a:gd name="T4" fmla="*/ 0 60000 65536"/>
                <a:gd name="T5" fmla="*/ 0 60000 65536"/>
                <a:gd name="T6" fmla="*/ 0 w 4"/>
                <a:gd name="T7" fmla="*/ 0 h 29"/>
                <a:gd name="T8" fmla="*/ 4 w 4"/>
                <a:gd name="T9" fmla="*/ 29 h 2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29">
                  <a:moveTo>
                    <a:pt x="0" y="0"/>
                  </a:moveTo>
                  <a:cubicBezTo>
                    <a:pt x="3" y="4"/>
                    <a:pt x="4" y="19"/>
                    <a:pt x="1" y="29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16" name="Freeform 417"/>
            <p:cNvSpPr>
              <a:spLocks/>
            </p:cNvSpPr>
            <p:nvPr/>
          </p:nvSpPr>
          <p:spPr bwMode="auto">
            <a:xfrm>
              <a:off x="4233" y="371"/>
              <a:ext cx="801" cy="868"/>
            </a:xfrm>
            <a:custGeom>
              <a:avLst/>
              <a:gdLst>
                <a:gd name="T0" fmla="*/ 6812 w 641"/>
                <a:gd name="T1" fmla="*/ 7511 h 651"/>
                <a:gd name="T2" fmla="*/ 5844 w 641"/>
                <a:gd name="T3" fmla="*/ 3781 h 651"/>
                <a:gd name="T4" fmla="*/ 5811 w 641"/>
                <a:gd name="T5" fmla="*/ 3604 h 651"/>
                <a:gd name="T6" fmla="*/ 5811 w 641"/>
                <a:gd name="T7" fmla="*/ 3604 h 651"/>
                <a:gd name="T8" fmla="*/ 4977 w 641"/>
                <a:gd name="T9" fmla="*/ 996 h 651"/>
                <a:gd name="T10" fmla="*/ 3954 w 641"/>
                <a:gd name="T11" fmla="*/ 0 h 651"/>
                <a:gd name="T12" fmla="*/ 3954 w 641"/>
                <a:gd name="T13" fmla="*/ 0 h 651"/>
                <a:gd name="T14" fmla="*/ 3611 w 641"/>
                <a:gd name="T15" fmla="*/ 1079 h 651"/>
                <a:gd name="T16" fmla="*/ 3621 w 641"/>
                <a:gd name="T17" fmla="*/ 1079 h 651"/>
                <a:gd name="T18" fmla="*/ 4911 w 641"/>
                <a:gd name="T19" fmla="*/ 1868 h 651"/>
                <a:gd name="T20" fmla="*/ 5567 w 641"/>
                <a:gd name="T21" fmla="*/ 4041 h 651"/>
                <a:gd name="T22" fmla="*/ 5567 w 641"/>
                <a:gd name="T23" fmla="*/ 4144 h 651"/>
                <a:gd name="T24" fmla="*/ 5932 w 641"/>
                <a:gd name="T25" fmla="*/ 5345 h 651"/>
                <a:gd name="T26" fmla="*/ 6498 w 641"/>
                <a:gd name="T27" fmla="*/ 7937 h 651"/>
                <a:gd name="T28" fmla="*/ 5912 w 641"/>
                <a:gd name="T29" fmla="*/ 12793 h 651"/>
                <a:gd name="T30" fmla="*/ 5907 w 641"/>
                <a:gd name="T31" fmla="*/ 12831 h 651"/>
                <a:gd name="T32" fmla="*/ 5901 w 641"/>
                <a:gd name="T33" fmla="*/ 12831 h 651"/>
                <a:gd name="T34" fmla="*/ 3573 w 641"/>
                <a:gd name="T35" fmla="*/ 13276 h 651"/>
                <a:gd name="T36" fmla="*/ 686 w 641"/>
                <a:gd name="T37" fmla="*/ 9017 h 651"/>
                <a:gd name="T38" fmla="*/ 636 w 641"/>
                <a:gd name="T39" fmla="*/ 8833 h 651"/>
                <a:gd name="T40" fmla="*/ 636 w 641"/>
                <a:gd name="T41" fmla="*/ 8833 h 651"/>
                <a:gd name="T42" fmla="*/ 662 w 641"/>
                <a:gd name="T43" fmla="*/ 9377 h 651"/>
                <a:gd name="T44" fmla="*/ 662 w 641"/>
                <a:gd name="T45" fmla="*/ 9441 h 651"/>
                <a:gd name="T46" fmla="*/ 414 w 641"/>
                <a:gd name="T47" fmla="*/ 10389 h 651"/>
                <a:gd name="T48" fmla="*/ 414 w 641"/>
                <a:gd name="T49" fmla="*/ 10389 h 651"/>
                <a:gd name="T50" fmla="*/ 424 w 641"/>
                <a:gd name="T51" fmla="*/ 11095 h 651"/>
                <a:gd name="T52" fmla="*/ 382 w 641"/>
                <a:gd name="T53" fmla="*/ 11228 h 651"/>
                <a:gd name="T54" fmla="*/ 0 w 641"/>
                <a:gd name="T55" fmla="*/ 11868 h 651"/>
                <a:gd name="T56" fmla="*/ 736 w 641"/>
                <a:gd name="T57" fmla="*/ 12944 h 651"/>
                <a:gd name="T58" fmla="*/ 3799 w 641"/>
                <a:gd name="T59" fmla="*/ 14828 h 651"/>
                <a:gd name="T60" fmla="*/ 6223 w 641"/>
                <a:gd name="T61" fmla="*/ 14476 h 651"/>
                <a:gd name="T62" fmla="*/ 6812 w 641"/>
                <a:gd name="T63" fmla="*/ 7511 h 65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41"/>
                <a:gd name="T97" fmla="*/ 0 h 651"/>
                <a:gd name="T98" fmla="*/ 641 w 641"/>
                <a:gd name="T99" fmla="*/ 651 h 65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41" h="651">
                  <a:moveTo>
                    <a:pt x="587" y="317"/>
                  </a:moveTo>
                  <a:cubicBezTo>
                    <a:pt x="572" y="273"/>
                    <a:pt x="517" y="182"/>
                    <a:pt x="504" y="160"/>
                  </a:cubicBezTo>
                  <a:cubicBezTo>
                    <a:pt x="503" y="157"/>
                    <a:pt x="502" y="155"/>
                    <a:pt x="501" y="152"/>
                  </a:cubicBezTo>
                  <a:cubicBezTo>
                    <a:pt x="501" y="152"/>
                    <a:pt x="501" y="152"/>
                    <a:pt x="501" y="152"/>
                  </a:cubicBezTo>
                  <a:cubicBezTo>
                    <a:pt x="495" y="133"/>
                    <a:pt x="481" y="79"/>
                    <a:pt x="429" y="42"/>
                  </a:cubicBezTo>
                  <a:cubicBezTo>
                    <a:pt x="379" y="5"/>
                    <a:pt x="341" y="0"/>
                    <a:pt x="341" y="0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30" y="10"/>
                    <a:pt x="320" y="25"/>
                    <a:pt x="311" y="46"/>
                  </a:cubicBezTo>
                  <a:cubicBezTo>
                    <a:pt x="312" y="46"/>
                    <a:pt x="312" y="46"/>
                    <a:pt x="312" y="46"/>
                  </a:cubicBezTo>
                  <a:cubicBezTo>
                    <a:pt x="327" y="44"/>
                    <a:pt x="374" y="45"/>
                    <a:pt x="423" y="79"/>
                  </a:cubicBezTo>
                  <a:cubicBezTo>
                    <a:pt x="461" y="108"/>
                    <a:pt x="485" y="141"/>
                    <a:pt x="479" y="170"/>
                  </a:cubicBezTo>
                  <a:cubicBezTo>
                    <a:pt x="479" y="175"/>
                    <a:pt x="479" y="175"/>
                    <a:pt x="479" y="175"/>
                  </a:cubicBezTo>
                  <a:cubicBezTo>
                    <a:pt x="477" y="181"/>
                    <a:pt x="500" y="204"/>
                    <a:pt x="511" y="226"/>
                  </a:cubicBezTo>
                  <a:cubicBezTo>
                    <a:pt x="525" y="255"/>
                    <a:pt x="543" y="288"/>
                    <a:pt x="560" y="335"/>
                  </a:cubicBezTo>
                  <a:cubicBezTo>
                    <a:pt x="592" y="426"/>
                    <a:pt x="569" y="496"/>
                    <a:pt x="510" y="541"/>
                  </a:cubicBezTo>
                  <a:cubicBezTo>
                    <a:pt x="509" y="542"/>
                    <a:pt x="509" y="542"/>
                    <a:pt x="509" y="542"/>
                  </a:cubicBezTo>
                  <a:cubicBezTo>
                    <a:pt x="508" y="542"/>
                    <a:pt x="508" y="542"/>
                    <a:pt x="508" y="542"/>
                  </a:cubicBezTo>
                  <a:cubicBezTo>
                    <a:pt x="484" y="555"/>
                    <a:pt x="455" y="597"/>
                    <a:pt x="308" y="561"/>
                  </a:cubicBezTo>
                  <a:cubicBezTo>
                    <a:pt x="163" y="525"/>
                    <a:pt x="78" y="416"/>
                    <a:pt x="59" y="381"/>
                  </a:cubicBezTo>
                  <a:cubicBezTo>
                    <a:pt x="58" y="378"/>
                    <a:pt x="56" y="375"/>
                    <a:pt x="55" y="373"/>
                  </a:cubicBezTo>
                  <a:cubicBezTo>
                    <a:pt x="55" y="373"/>
                    <a:pt x="55" y="373"/>
                    <a:pt x="55" y="373"/>
                  </a:cubicBezTo>
                  <a:cubicBezTo>
                    <a:pt x="57" y="378"/>
                    <a:pt x="58" y="386"/>
                    <a:pt x="57" y="39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55" y="422"/>
                    <a:pt x="42" y="438"/>
                    <a:pt x="36" y="439"/>
                  </a:cubicBezTo>
                  <a:cubicBezTo>
                    <a:pt x="36" y="439"/>
                    <a:pt x="36" y="439"/>
                    <a:pt x="36" y="439"/>
                  </a:cubicBezTo>
                  <a:cubicBezTo>
                    <a:pt x="41" y="447"/>
                    <a:pt x="44" y="458"/>
                    <a:pt x="37" y="469"/>
                  </a:cubicBezTo>
                  <a:cubicBezTo>
                    <a:pt x="34" y="474"/>
                    <a:pt x="34" y="474"/>
                    <a:pt x="34" y="474"/>
                  </a:cubicBezTo>
                  <a:cubicBezTo>
                    <a:pt x="26" y="487"/>
                    <a:pt x="14" y="498"/>
                    <a:pt x="0" y="501"/>
                  </a:cubicBezTo>
                  <a:cubicBezTo>
                    <a:pt x="21" y="523"/>
                    <a:pt x="43" y="538"/>
                    <a:pt x="63" y="547"/>
                  </a:cubicBezTo>
                  <a:cubicBezTo>
                    <a:pt x="130" y="578"/>
                    <a:pt x="222" y="602"/>
                    <a:pt x="327" y="626"/>
                  </a:cubicBezTo>
                  <a:cubicBezTo>
                    <a:pt x="433" y="651"/>
                    <a:pt x="489" y="633"/>
                    <a:pt x="537" y="611"/>
                  </a:cubicBezTo>
                  <a:cubicBezTo>
                    <a:pt x="610" y="578"/>
                    <a:pt x="641" y="472"/>
                    <a:pt x="587" y="317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17" name="Oval 418"/>
            <p:cNvSpPr>
              <a:spLocks noChangeArrowheads="1"/>
            </p:cNvSpPr>
            <p:nvPr/>
          </p:nvSpPr>
          <p:spPr bwMode="auto">
            <a:xfrm>
              <a:off x="4195" y="140"/>
              <a:ext cx="94" cy="17"/>
            </a:xfrm>
            <a:prstGeom prst="ellips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117018" name="Freeform 419"/>
            <p:cNvSpPr>
              <a:spLocks/>
            </p:cNvSpPr>
            <p:nvPr/>
          </p:nvSpPr>
          <p:spPr bwMode="auto">
            <a:xfrm>
              <a:off x="4504" y="517"/>
              <a:ext cx="58" cy="19"/>
            </a:xfrm>
            <a:custGeom>
              <a:avLst/>
              <a:gdLst>
                <a:gd name="T0" fmla="*/ 0 w 46"/>
                <a:gd name="T1" fmla="*/ 0 h 14"/>
                <a:gd name="T2" fmla="*/ 586 w 46"/>
                <a:gd name="T3" fmla="*/ 297 h 14"/>
                <a:gd name="T4" fmla="*/ 0 w 46"/>
                <a:gd name="T5" fmla="*/ 0 h 14"/>
                <a:gd name="T6" fmla="*/ 0 60000 65536"/>
                <a:gd name="T7" fmla="*/ 0 60000 65536"/>
                <a:gd name="T8" fmla="*/ 0 60000 65536"/>
                <a:gd name="T9" fmla="*/ 0 w 46"/>
                <a:gd name="T10" fmla="*/ 0 h 14"/>
                <a:gd name="T11" fmla="*/ 46 w 46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14">
                  <a:moveTo>
                    <a:pt x="0" y="0"/>
                  </a:moveTo>
                  <a:cubicBezTo>
                    <a:pt x="5" y="5"/>
                    <a:pt x="27" y="14"/>
                    <a:pt x="46" y="10"/>
                  </a:cubicBezTo>
                  <a:cubicBezTo>
                    <a:pt x="34" y="14"/>
                    <a:pt x="12" y="1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19" name="Freeform 420"/>
            <p:cNvSpPr>
              <a:spLocks/>
            </p:cNvSpPr>
            <p:nvPr/>
          </p:nvSpPr>
          <p:spPr bwMode="auto">
            <a:xfrm>
              <a:off x="4220" y="501"/>
              <a:ext cx="482" cy="584"/>
            </a:xfrm>
            <a:custGeom>
              <a:avLst/>
              <a:gdLst>
                <a:gd name="T0" fmla="*/ 3296 w 385"/>
                <a:gd name="T1" fmla="*/ 2288 h 438"/>
                <a:gd name="T2" fmla="*/ 3420 w 385"/>
                <a:gd name="T3" fmla="*/ 4487 h 438"/>
                <a:gd name="T4" fmla="*/ 3637 w 385"/>
                <a:gd name="T5" fmla="*/ 6601 h 438"/>
                <a:gd name="T6" fmla="*/ 4101 w 385"/>
                <a:gd name="T7" fmla="*/ 8475 h 438"/>
                <a:gd name="T8" fmla="*/ 4368 w 385"/>
                <a:gd name="T9" fmla="*/ 9217 h 438"/>
                <a:gd name="T10" fmla="*/ 4503 w 385"/>
                <a:gd name="T11" fmla="*/ 10316 h 438"/>
                <a:gd name="T12" fmla="*/ 4018 w 385"/>
                <a:gd name="T13" fmla="*/ 10015 h 438"/>
                <a:gd name="T14" fmla="*/ 3746 w 385"/>
                <a:gd name="T15" fmla="*/ 9536 h 438"/>
                <a:gd name="T16" fmla="*/ 3427 w 385"/>
                <a:gd name="T17" fmla="*/ 9377 h 438"/>
                <a:gd name="T18" fmla="*/ 3152 w 385"/>
                <a:gd name="T19" fmla="*/ 9435 h 438"/>
                <a:gd name="T20" fmla="*/ 2931 w 385"/>
                <a:gd name="T21" fmla="*/ 8876 h 438"/>
                <a:gd name="T22" fmla="*/ 2546 w 385"/>
                <a:gd name="T23" fmla="*/ 8399 h 438"/>
                <a:gd name="T24" fmla="*/ 2359 w 385"/>
                <a:gd name="T25" fmla="*/ 7792 h 438"/>
                <a:gd name="T26" fmla="*/ 2064 w 385"/>
                <a:gd name="T27" fmla="*/ 7671 h 438"/>
                <a:gd name="T28" fmla="*/ 1815 w 385"/>
                <a:gd name="T29" fmla="*/ 7041 h 438"/>
                <a:gd name="T30" fmla="*/ 1494 w 385"/>
                <a:gd name="T31" fmla="*/ 6961 h 438"/>
                <a:gd name="T32" fmla="*/ 1395 w 385"/>
                <a:gd name="T33" fmla="*/ 6388 h 438"/>
                <a:gd name="T34" fmla="*/ 1132 w 385"/>
                <a:gd name="T35" fmla="*/ 5687 h 438"/>
                <a:gd name="T36" fmla="*/ 878 w 385"/>
                <a:gd name="T37" fmla="*/ 4969 h 438"/>
                <a:gd name="T38" fmla="*/ 1768 w 385"/>
                <a:gd name="T39" fmla="*/ 5424 h 438"/>
                <a:gd name="T40" fmla="*/ 597 w 385"/>
                <a:gd name="T41" fmla="*/ 4473 h 438"/>
                <a:gd name="T42" fmla="*/ 265 w 385"/>
                <a:gd name="T43" fmla="*/ 3639 h 438"/>
                <a:gd name="T44" fmla="*/ 173 w 385"/>
                <a:gd name="T45" fmla="*/ 3121 h 438"/>
                <a:gd name="T46" fmla="*/ 61 w 385"/>
                <a:gd name="T47" fmla="*/ 2512 h 438"/>
                <a:gd name="T48" fmla="*/ 1 w 385"/>
                <a:gd name="T49" fmla="*/ 1716 h 438"/>
                <a:gd name="T50" fmla="*/ 568 w 385"/>
                <a:gd name="T51" fmla="*/ 1051 h 438"/>
                <a:gd name="T52" fmla="*/ 1381 w 385"/>
                <a:gd name="T53" fmla="*/ 2127 h 438"/>
                <a:gd name="T54" fmla="*/ 1587 w 385"/>
                <a:gd name="T55" fmla="*/ 2676 h 438"/>
                <a:gd name="T56" fmla="*/ 1884 w 385"/>
                <a:gd name="T57" fmla="*/ 4161 h 438"/>
                <a:gd name="T58" fmla="*/ 2029 w 385"/>
                <a:gd name="T59" fmla="*/ 3604 h 438"/>
                <a:gd name="T60" fmla="*/ 2182 w 385"/>
                <a:gd name="T61" fmla="*/ 2828 h 438"/>
                <a:gd name="T62" fmla="*/ 2396 w 385"/>
                <a:gd name="T63" fmla="*/ 2127 h 438"/>
                <a:gd name="T64" fmla="*/ 2856 w 385"/>
                <a:gd name="T65" fmla="*/ 1431 h 438"/>
                <a:gd name="T66" fmla="*/ 2486 w 385"/>
                <a:gd name="T67" fmla="*/ 1439 h 438"/>
                <a:gd name="T68" fmla="*/ 2488 w 385"/>
                <a:gd name="T69" fmla="*/ 965 h 438"/>
                <a:gd name="T70" fmla="*/ 2975 w 385"/>
                <a:gd name="T71" fmla="*/ 65 h 438"/>
                <a:gd name="T72" fmla="*/ 3323 w 385"/>
                <a:gd name="T73" fmla="*/ 1012 h 438"/>
                <a:gd name="T74" fmla="*/ 3323 w 385"/>
                <a:gd name="T75" fmla="*/ 1641 h 438"/>
                <a:gd name="T76" fmla="*/ 3180 w 385"/>
                <a:gd name="T77" fmla="*/ 2007 h 43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5"/>
                <a:gd name="T118" fmla="*/ 0 h 438"/>
                <a:gd name="T119" fmla="*/ 385 w 385"/>
                <a:gd name="T120" fmla="*/ 438 h 43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5" h="438">
                  <a:moveTo>
                    <a:pt x="268" y="85"/>
                  </a:moveTo>
                  <a:cubicBezTo>
                    <a:pt x="275" y="87"/>
                    <a:pt x="278" y="94"/>
                    <a:pt x="278" y="97"/>
                  </a:cubicBezTo>
                  <a:cubicBezTo>
                    <a:pt x="277" y="115"/>
                    <a:pt x="274" y="142"/>
                    <a:pt x="279" y="154"/>
                  </a:cubicBezTo>
                  <a:cubicBezTo>
                    <a:pt x="285" y="169"/>
                    <a:pt x="285" y="178"/>
                    <a:pt x="288" y="190"/>
                  </a:cubicBezTo>
                  <a:cubicBezTo>
                    <a:pt x="291" y="202"/>
                    <a:pt x="288" y="234"/>
                    <a:pt x="294" y="249"/>
                  </a:cubicBezTo>
                  <a:cubicBezTo>
                    <a:pt x="301" y="263"/>
                    <a:pt x="303" y="271"/>
                    <a:pt x="307" y="279"/>
                  </a:cubicBezTo>
                  <a:cubicBezTo>
                    <a:pt x="311" y="287"/>
                    <a:pt x="319" y="317"/>
                    <a:pt x="330" y="329"/>
                  </a:cubicBezTo>
                  <a:cubicBezTo>
                    <a:pt x="340" y="342"/>
                    <a:pt x="340" y="352"/>
                    <a:pt x="347" y="358"/>
                  </a:cubicBezTo>
                  <a:cubicBezTo>
                    <a:pt x="355" y="365"/>
                    <a:pt x="351" y="372"/>
                    <a:pt x="357" y="378"/>
                  </a:cubicBezTo>
                  <a:cubicBezTo>
                    <a:pt x="362" y="384"/>
                    <a:pt x="365" y="385"/>
                    <a:pt x="369" y="389"/>
                  </a:cubicBezTo>
                  <a:cubicBezTo>
                    <a:pt x="373" y="394"/>
                    <a:pt x="383" y="403"/>
                    <a:pt x="380" y="410"/>
                  </a:cubicBezTo>
                  <a:cubicBezTo>
                    <a:pt x="376" y="416"/>
                    <a:pt x="385" y="434"/>
                    <a:pt x="380" y="436"/>
                  </a:cubicBezTo>
                  <a:cubicBezTo>
                    <a:pt x="374" y="438"/>
                    <a:pt x="375" y="433"/>
                    <a:pt x="365" y="430"/>
                  </a:cubicBezTo>
                  <a:cubicBezTo>
                    <a:pt x="355" y="427"/>
                    <a:pt x="344" y="421"/>
                    <a:pt x="339" y="423"/>
                  </a:cubicBezTo>
                  <a:cubicBezTo>
                    <a:pt x="334" y="425"/>
                    <a:pt x="319" y="419"/>
                    <a:pt x="320" y="413"/>
                  </a:cubicBezTo>
                  <a:cubicBezTo>
                    <a:pt x="321" y="406"/>
                    <a:pt x="316" y="403"/>
                    <a:pt x="316" y="403"/>
                  </a:cubicBezTo>
                  <a:cubicBezTo>
                    <a:pt x="316" y="403"/>
                    <a:pt x="307" y="397"/>
                    <a:pt x="304" y="397"/>
                  </a:cubicBezTo>
                  <a:cubicBezTo>
                    <a:pt x="301" y="397"/>
                    <a:pt x="296" y="394"/>
                    <a:pt x="290" y="396"/>
                  </a:cubicBezTo>
                  <a:cubicBezTo>
                    <a:pt x="284" y="398"/>
                    <a:pt x="280" y="405"/>
                    <a:pt x="277" y="404"/>
                  </a:cubicBezTo>
                  <a:cubicBezTo>
                    <a:pt x="274" y="403"/>
                    <a:pt x="269" y="402"/>
                    <a:pt x="266" y="398"/>
                  </a:cubicBezTo>
                  <a:cubicBezTo>
                    <a:pt x="263" y="394"/>
                    <a:pt x="266" y="390"/>
                    <a:pt x="259" y="385"/>
                  </a:cubicBezTo>
                  <a:cubicBezTo>
                    <a:pt x="252" y="381"/>
                    <a:pt x="259" y="373"/>
                    <a:pt x="248" y="375"/>
                  </a:cubicBezTo>
                  <a:cubicBezTo>
                    <a:pt x="236" y="377"/>
                    <a:pt x="237" y="384"/>
                    <a:pt x="228" y="374"/>
                  </a:cubicBezTo>
                  <a:cubicBezTo>
                    <a:pt x="219" y="364"/>
                    <a:pt x="219" y="357"/>
                    <a:pt x="215" y="355"/>
                  </a:cubicBezTo>
                  <a:cubicBezTo>
                    <a:pt x="212" y="352"/>
                    <a:pt x="215" y="345"/>
                    <a:pt x="210" y="341"/>
                  </a:cubicBezTo>
                  <a:cubicBezTo>
                    <a:pt x="205" y="337"/>
                    <a:pt x="205" y="329"/>
                    <a:pt x="199" y="329"/>
                  </a:cubicBezTo>
                  <a:cubicBezTo>
                    <a:pt x="193" y="329"/>
                    <a:pt x="183" y="327"/>
                    <a:pt x="183" y="327"/>
                  </a:cubicBezTo>
                  <a:cubicBezTo>
                    <a:pt x="183" y="327"/>
                    <a:pt x="184" y="328"/>
                    <a:pt x="174" y="324"/>
                  </a:cubicBezTo>
                  <a:cubicBezTo>
                    <a:pt x="164" y="321"/>
                    <a:pt x="169" y="332"/>
                    <a:pt x="164" y="321"/>
                  </a:cubicBezTo>
                  <a:cubicBezTo>
                    <a:pt x="158" y="309"/>
                    <a:pt x="161" y="298"/>
                    <a:pt x="153" y="298"/>
                  </a:cubicBezTo>
                  <a:cubicBezTo>
                    <a:pt x="145" y="298"/>
                    <a:pt x="138" y="299"/>
                    <a:pt x="138" y="299"/>
                  </a:cubicBezTo>
                  <a:cubicBezTo>
                    <a:pt x="126" y="294"/>
                    <a:pt x="126" y="294"/>
                    <a:pt x="126" y="294"/>
                  </a:cubicBezTo>
                  <a:cubicBezTo>
                    <a:pt x="126" y="294"/>
                    <a:pt x="125" y="290"/>
                    <a:pt x="122" y="285"/>
                  </a:cubicBezTo>
                  <a:cubicBezTo>
                    <a:pt x="119" y="280"/>
                    <a:pt x="123" y="278"/>
                    <a:pt x="118" y="270"/>
                  </a:cubicBezTo>
                  <a:cubicBezTo>
                    <a:pt x="113" y="263"/>
                    <a:pt x="113" y="260"/>
                    <a:pt x="105" y="255"/>
                  </a:cubicBezTo>
                  <a:cubicBezTo>
                    <a:pt x="98" y="250"/>
                    <a:pt x="99" y="243"/>
                    <a:pt x="96" y="240"/>
                  </a:cubicBezTo>
                  <a:cubicBezTo>
                    <a:pt x="93" y="237"/>
                    <a:pt x="94" y="233"/>
                    <a:pt x="91" y="229"/>
                  </a:cubicBezTo>
                  <a:cubicBezTo>
                    <a:pt x="89" y="226"/>
                    <a:pt x="77" y="217"/>
                    <a:pt x="74" y="210"/>
                  </a:cubicBezTo>
                  <a:cubicBezTo>
                    <a:pt x="72" y="204"/>
                    <a:pt x="78" y="200"/>
                    <a:pt x="85" y="201"/>
                  </a:cubicBezTo>
                  <a:cubicBezTo>
                    <a:pt x="109" y="202"/>
                    <a:pt x="130" y="220"/>
                    <a:pt x="149" y="229"/>
                  </a:cubicBezTo>
                  <a:cubicBezTo>
                    <a:pt x="149" y="229"/>
                    <a:pt x="133" y="213"/>
                    <a:pt x="102" y="196"/>
                  </a:cubicBezTo>
                  <a:cubicBezTo>
                    <a:pt x="67" y="177"/>
                    <a:pt x="55" y="191"/>
                    <a:pt x="50" y="189"/>
                  </a:cubicBezTo>
                  <a:cubicBezTo>
                    <a:pt x="45" y="187"/>
                    <a:pt x="44" y="185"/>
                    <a:pt x="38" y="177"/>
                  </a:cubicBezTo>
                  <a:cubicBezTo>
                    <a:pt x="31" y="169"/>
                    <a:pt x="26" y="161"/>
                    <a:pt x="22" y="154"/>
                  </a:cubicBezTo>
                  <a:cubicBezTo>
                    <a:pt x="18" y="147"/>
                    <a:pt x="21" y="149"/>
                    <a:pt x="19" y="143"/>
                  </a:cubicBezTo>
                  <a:cubicBezTo>
                    <a:pt x="17" y="137"/>
                    <a:pt x="18" y="137"/>
                    <a:pt x="14" y="132"/>
                  </a:cubicBezTo>
                  <a:cubicBezTo>
                    <a:pt x="10" y="126"/>
                    <a:pt x="8" y="126"/>
                    <a:pt x="8" y="118"/>
                  </a:cubicBezTo>
                  <a:cubicBezTo>
                    <a:pt x="8" y="110"/>
                    <a:pt x="11" y="112"/>
                    <a:pt x="5" y="106"/>
                  </a:cubicBezTo>
                  <a:cubicBezTo>
                    <a:pt x="0" y="99"/>
                    <a:pt x="3" y="95"/>
                    <a:pt x="3" y="89"/>
                  </a:cubicBezTo>
                  <a:cubicBezTo>
                    <a:pt x="3" y="83"/>
                    <a:pt x="2" y="80"/>
                    <a:pt x="1" y="73"/>
                  </a:cubicBezTo>
                  <a:cubicBezTo>
                    <a:pt x="5" y="63"/>
                    <a:pt x="8" y="58"/>
                    <a:pt x="17" y="52"/>
                  </a:cubicBezTo>
                  <a:cubicBezTo>
                    <a:pt x="24" y="49"/>
                    <a:pt x="40" y="45"/>
                    <a:pt x="48" y="44"/>
                  </a:cubicBezTo>
                  <a:cubicBezTo>
                    <a:pt x="58" y="42"/>
                    <a:pt x="78" y="43"/>
                    <a:pt x="83" y="45"/>
                  </a:cubicBezTo>
                  <a:cubicBezTo>
                    <a:pt x="102" y="52"/>
                    <a:pt x="104" y="77"/>
                    <a:pt x="117" y="90"/>
                  </a:cubicBezTo>
                  <a:cubicBezTo>
                    <a:pt x="121" y="94"/>
                    <a:pt x="125" y="95"/>
                    <a:pt x="127" y="100"/>
                  </a:cubicBezTo>
                  <a:cubicBezTo>
                    <a:pt x="130" y="104"/>
                    <a:pt x="131" y="109"/>
                    <a:pt x="134" y="113"/>
                  </a:cubicBezTo>
                  <a:cubicBezTo>
                    <a:pt x="139" y="119"/>
                    <a:pt x="158" y="119"/>
                    <a:pt x="156" y="129"/>
                  </a:cubicBezTo>
                  <a:cubicBezTo>
                    <a:pt x="159" y="140"/>
                    <a:pt x="151" y="155"/>
                    <a:pt x="159" y="176"/>
                  </a:cubicBezTo>
                  <a:cubicBezTo>
                    <a:pt x="168" y="198"/>
                    <a:pt x="181" y="206"/>
                    <a:pt x="181" y="206"/>
                  </a:cubicBezTo>
                  <a:cubicBezTo>
                    <a:pt x="173" y="181"/>
                    <a:pt x="159" y="168"/>
                    <a:pt x="171" y="152"/>
                  </a:cubicBezTo>
                  <a:cubicBezTo>
                    <a:pt x="182" y="137"/>
                    <a:pt x="181" y="132"/>
                    <a:pt x="181" y="132"/>
                  </a:cubicBezTo>
                  <a:cubicBezTo>
                    <a:pt x="182" y="129"/>
                    <a:pt x="182" y="122"/>
                    <a:pt x="184" y="119"/>
                  </a:cubicBezTo>
                  <a:cubicBezTo>
                    <a:pt x="186" y="115"/>
                    <a:pt x="192" y="116"/>
                    <a:pt x="195" y="112"/>
                  </a:cubicBezTo>
                  <a:cubicBezTo>
                    <a:pt x="200" y="104"/>
                    <a:pt x="195" y="97"/>
                    <a:pt x="202" y="90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3" y="85"/>
                    <a:pt x="241" y="70"/>
                    <a:pt x="241" y="60"/>
                  </a:cubicBezTo>
                  <a:cubicBezTo>
                    <a:pt x="233" y="75"/>
                    <a:pt x="213" y="73"/>
                    <a:pt x="208" y="68"/>
                  </a:cubicBezTo>
                  <a:cubicBezTo>
                    <a:pt x="205" y="67"/>
                    <a:pt x="209" y="61"/>
                    <a:pt x="209" y="61"/>
                  </a:cubicBezTo>
                  <a:cubicBezTo>
                    <a:pt x="207" y="58"/>
                    <a:pt x="212" y="55"/>
                    <a:pt x="211" y="52"/>
                  </a:cubicBezTo>
                  <a:cubicBezTo>
                    <a:pt x="210" y="50"/>
                    <a:pt x="210" y="46"/>
                    <a:pt x="210" y="41"/>
                  </a:cubicBezTo>
                  <a:cubicBezTo>
                    <a:pt x="211" y="28"/>
                    <a:pt x="213" y="13"/>
                    <a:pt x="215" y="7"/>
                  </a:cubicBezTo>
                  <a:cubicBezTo>
                    <a:pt x="225" y="2"/>
                    <a:pt x="238" y="0"/>
                    <a:pt x="252" y="3"/>
                  </a:cubicBezTo>
                  <a:cubicBezTo>
                    <a:pt x="265" y="5"/>
                    <a:pt x="276" y="11"/>
                    <a:pt x="282" y="19"/>
                  </a:cubicBezTo>
                  <a:cubicBezTo>
                    <a:pt x="281" y="25"/>
                    <a:pt x="280" y="33"/>
                    <a:pt x="280" y="43"/>
                  </a:cubicBezTo>
                  <a:cubicBezTo>
                    <a:pt x="278" y="45"/>
                    <a:pt x="282" y="50"/>
                    <a:pt x="280" y="55"/>
                  </a:cubicBezTo>
                  <a:cubicBezTo>
                    <a:pt x="278" y="60"/>
                    <a:pt x="281" y="60"/>
                    <a:pt x="280" y="69"/>
                  </a:cubicBezTo>
                  <a:cubicBezTo>
                    <a:pt x="279" y="78"/>
                    <a:pt x="246" y="74"/>
                    <a:pt x="242" y="60"/>
                  </a:cubicBezTo>
                  <a:cubicBezTo>
                    <a:pt x="241" y="71"/>
                    <a:pt x="254" y="80"/>
                    <a:pt x="268" y="85"/>
                  </a:cubicBez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20" name="Freeform 421"/>
            <p:cNvSpPr>
              <a:spLocks/>
            </p:cNvSpPr>
            <p:nvPr/>
          </p:nvSpPr>
          <p:spPr bwMode="auto">
            <a:xfrm>
              <a:off x="4200" y="472"/>
              <a:ext cx="773" cy="695"/>
            </a:xfrm>
            <a:custGeom>
              <a:avLst/>
              <a:gdLst>
                <a:gd name="T0" fmla="*/ 3878 w 618"/>
                <a:gd name="T1" fmla="*/ 65 h 521"/>
                <a:gd name="T2" fmla="*/ 4029 w 618"/>
                <a:gd name="T3" fmla="*/ 49 h 521"/>
                <a:gd name="T4" fmla="*/ 4246 w 618"/>
                <a:gd name="T5" fmla="*/ 116 h 521"/>
                <a:gd name="T6" fmla="*/ 4547 w 618"/>
                <a:gd name="T7" fmla="*/ 305 h 521"/>
                <a:gd name="T8" fmla="*/ 4829 w 618"/>
                <a:gd name="T9" fmla="*/ 427 h 521"/>
                <a:gd name="T10" fmla="*/ 5191 w 618"/>
                <a:gd name="T11" fmla="*/ 724 h 521"/>
                <a:gd name="T12" fmla="*/ 5375 w 618"/>
                <a:gd name="T13" fmla="*/ 996 h 521"/>
                <a:gd name="T14" fmla="*/ 5545 w 618"/>
                <a:gd name="T15" fmla="*/ 1647 h 521"/>
                <a:gd name="T16" fmla="*/ 5522 w 618"/>
                <a:gd name="T17" fmla="*/ 2445 h 521"/>
                <a:gd name="T18" fmla="*/ 5560 w 618"/>
                <a:gd name="T19" fmla="*/ 2931 h 521"/>
                <a:gd name="T20" fmla="*/ 5787 w 618"/>
                <a:gd name="T21" fmla="*/ 2937 h 521"/>
                <a:gd name="T22" fmla="*/ 5830 w 618"/>
                <a:gd name="T23" fmla="*/ 4118 h 521"/>
                <a:gd name="T24" fmla="*/ 5859 w 618"/>
                <a:gd name="T25" fmla="*/ 4856 h 521"/>
                <a:gd name="T26" fmla="*/ 5940 w 618"/>
                <a:gd name="T27" fmla="*/ 5716 h 521"/>
                <a:gd name="T28" fmla="*/ 5896 w 618"/>
                <a:gd name="T29" fmla="*/ 6314 h 521"/>
                <a:gd name="T30" fmla="*/ 5677 w 618"/>
                <a:gd name="T31" fmla="*/ 6552 h 521"/>
                <a:gd name="T32" fmla="*/ 5896 w 618"/>
                <a:gd name="T33" fmla="*/ 7207 h 521"/>
                <a:gd name="T34" fmla="*/ 5940 w 618"/>
                <a:gd name="T35" fmla="*/ 7896 h 521"/>
                <a:gd name="T36" fmla="*/ 5757 w 618"/>
                <a:gd name="T37" fmla="*/ 7477 h 521"/>
                <a:gd name="T38" fmla="*/ 5757 w 618"/>
                <a:gd name="T39" fmla="*/ 8323 h 521"/>
                <a:gd name="T40" fmla="*/ 5710 w 618"/>
                <a:gd name="T41" fmla="*/ 9302 h 521"/>
                <a:gd name="T42" fmla="*/ 5172 w 618"/>
                <a:gd name="T43" fmla="*/ 9250 h 521"/>
                <a:gd name="T44" fmla="*/ 4869 w 618"/>
                <a:gd name="T45" fmla="*/ 8381 h 521"/>
                <a:gd name="T46" fmla="*/ 4565 w 618"/>
                <a:gd name="T47" fmla="*/ 6973 h 521"/>
                <a:gd name="T48" fmla="*/ 4332 w 618"/>
                <a:gd name="T49" fmla="*/ 5615 h 521"/>
                <a:gd name="T50" fmla="*/ 3915 w 618"/>
                <a:gd name="T51" fmla="*/ 3843 h 521"/>
                <a:gd name="T52" fmla="*/ 3915 w 618"/>
                <a:gd name="T53" fmla="*/ 1833 h 521"/>
                <a:gd name="T54" fmla="*/ 3651 w 618"/>
                <a:gd name="T55" fmla="*/ 2288 h 521"/>
                <a:gd name="T56" fmla="*/ 3674 w 618"/>
                <a:gd name="T57" fmla="*/ 840 h 521"/>
                <a:gd name="T58" fmla="*/ 2584 w 618"/>
                <a:gd name="T59" fmla="*/ 427 h 521"/>
                <a:gd name="T60" fmla="*/ 2502 w 618"/>
                <a:gd name="T61" fmla="*/ 1555 h 521"/>
                <a:gd name="T62" fmla="*/ 1437 w 618"/>
                <a:gd name="T63" fmla="*/ 1647 h 521"/>
                <a:gd name="T64" fmla="*/ 685 w 618"/>
                <a:gd name="T65" fmla="*/ 1195 h 521"/>
                <a:gd name="T66" fmla="*/ 31 w 618"/>
                <a:gd name="T67" fmla="*/ 2254 h 521"/>
                <a:gd name="T68" fmla="*/ 997 w 618"/>
                <a:gd name="T69" fmla="*/ 7262 h 521"/>
                <a:gd name="T70" fmla="*/ 6264 w 618"/>
                <a:gd name="T71" fmla="*/ 11103 h 521"/>
                <a:gd name="T72" fmla="*/ 6278 w 618"/>
                <a:gd name="T73" fmla="*/ 11055 h 521"/>
                <a:gd name="T74" fmla="*/ 6304 w 618"/>
                <a:gd name="T75" fmla="*/ 3575 h 52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18"/>
                <a:gd name="T115" fmla="*/ 0 h 521"/>
                <a:gd name="T116" fmla="*/ 618 w 618"/>
                <a:gd name="T117" fmla="*/ 521 h 52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18" h="521">
                  <a:moveTo>
                    <a:pt x="325" y="5"/>
                  </a:move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35" y="3"/>
                    <a:pt x="337" y="1"/>
                  </a:cubicBezTo>
                  <a:cubicBezTo>
                    <a:pt x="339" y="0"/>
                    <a:pt x="341" y="3"/>
                    <a:pt x="343" y="2"/>
                  </a:cubicBezTo>
                  <a:cubicBezTo>
                    <a:pt x="345" y="1"/>
                    <a:pt x="350" y="6"/>
                    <a:pt x="355" y="5"/>
                  </a:cubicBezTo>
                  <a:cubicBezTo>
                    <a:pt x="359" y="5"/>
                    <a:pt x="359" y="7"/>
                    <a:pt x="362" y="5"/>
                  </a:cubicBezTo>
                  <a:cubicBezTo>
                    <a:pt x="365" y="3"/>
                    <a:pt x="375" y="11"/>
                    <a:pt x="375" y="11"/>
                  </a:cubicBezTo>
                  <a:cubicBezTo>
                    <a:pt x="375" y="11"/>
                    <a:pt x="386" y="14"/>
                    <a:pt x="388" y="13"/>
                  </a:cubicBezTo>
                  <a:cubicBezTo>
                    <a:pt x="390" y="11"/>
                    <a:pt x="400" y="15"/>
                    <a:pt x="403" y="14"/>
                  </a:cubicBezTo>
                  <a:cubicBezTo>
                    <a:pt x="405" y="13"/>
                    <a:pt x="410" y="19"/>
                    <a:pt x="412" y="18"/>
                  </a:cubicBezTo>
                  <a:cubicBezTo>
                    <a:pt x="414" y="17"/>
                    <a:pt x="421" y="21"/>
                    <a:pt x="426" y="21"/>
                  </a:cubicBezTo>
                  <a:cubicBezTo>
                    <a:pt x="431" y="20"/>
                    <a:pt x="440" y="31"/>
                    <a:pt x="443" y="31"/>
                  </a:cubicBezTo>
                  <a:cubicBezTo>
                    <a:pt x="447" y="31"/>
                    <a:pt x="448" y="35"/>
                    <a:pt x="451" y="34"/>
                  </a:cubicBezTo>
                  <a:cubicBezTo>
                    <a:pt x="455" y="33"/>
                    <a:pt x="454" y="39"/>
                    <a:pt x="458" y="42"/>
                  </a:cubicBezTo>
                  <a:cubicBezTo>
                    <a:pt x="462" y="44"/>
                    <a:pt x="461" y="51"/>
                    <a:pt x="464" y="53"/>
                  </a:cubicBezTo>
                  <a:cubicBezTo>
                    <a:pt x="467" y="55"/>
                    <a:pt x="471" y="61"/>
                    <a:pt x="473" y="69"/>
                  </a:cubicBezTo>
                  <a:cubicBezTo>
                    <a:pt x="476" y="77"/>
                    <a:pt x="479" y="97"/>
                    <a:pt x="474" y="101"/>
                  </a:cubicBezTo>
                  <a:cubicBezTo>
                    <a:pt x="473" y="102"/>
                    <a:pt x="472" y="103"/>
                    <a:pt x="471" y="103"/>
                  </a:cubicBezTo>
                  <a:cubicBezTo>
                    <a:pt x="447" y="121"/>
                    <a:pt x="456" y="163"/>
                    <a:pt x="467" y="182"/>
                  </a:cubicBezTo>
                  <a:cubicBezTo>
                    <a:pt x="453" y="145"/>
                    <a:pt x="471" y="124"/>
                    <a:pt x="474" y="123"/>
                  </a:cubicBezTo>
                  <a:cubicBezTo>
                    <a:pt x="478" y="122"/>
                    <a:pt x="482" y="119"/>
                    <a:pt x="485" y="119"/>
                  </a:cubicBezTo>
                  <a:cubicBezTo>
                    <a:pt x="488" y="119"/>
                    <a:pt x="493" y="124"/>
                    <a:pt x="493" y="124"/>
                  </a:cubicBezTo>
                  <a:cubicBezTo>
                    <a:pt x="493" y="124"/>
                    <a:pt x="495" y="132"/>
                    <a:pt x="497" y="137"/>
                  </a:cubicBezTo>
                  <a:cubicBezTo>
                    <a:pt x="499" y="143"/>
                    <a:pt x="496" y="167"/>
                    <a:pt x="497" y="173"/>
                  </a:cubicBezTo>
                  <a:cubicBezTo>
                    <a:pt x="498" y="179"/>
                    <a:pt x="494" y="186"/>
                    <a:pt x="499" y="192"/>
                  </a:cubicBezTo>
                  <a:cubicBezTo>
                    <a:pt x="505" y="197"/>
                    <a:pt x="498" y="200"/>
                    <a:pt x="500" y="204"/>
                  </a:cubicBezTo>
                  <a:cubicBezTo>
                    <a:pt x="502" y="208"/>
                    <a:pt x="502" y="213"/>
                    <a:pt x="502" y="218"/>
                  </a:cubicBezTo>
                  <a:cubicBezTo>
                    <a:pt x="502" y="223"/>
                    <a:pt x="498" y="229"/>
                    <a:pt x="506" y="240"/>
                  </a:cubicBezTo>
                  <a:cubicBezTo>
                    <a:pt x="513" y="251"/>
                    <a:pt x="505" y="249"/>
                    <a:pt x="507" y="256"/>
                  </a:cubicBezTo>
                  <a:cubicBezTo>
                    <a:pt x="509" y="264"/>
                    <a:pt x="503" y="265"/>
                    <a:pt x="503" y="265"/>
                  </a:cubicBezTo>
                  <a:cubicBezTo>
                    <a:pt x="503" y="265"/>
                    <a:pt x="496" y="269"/>
                    <a:pt x="491" y="263"/>
                  </a:cubicBezTo>
                  <a:cubicBezTo>
                    <a:pt x="486" y="257"/>
                    <a:pt x="485" y="270"/>
                    <a:pt x="484" y="275"/>
                  </a:cubicBezTo>
                  <a:cubicBezTo>
                    <a:pt x="483" y="280"/>
                    <a:pt x="487" y="280"/>
                    <a:pt x="497" y="288"/>
                  </a:cubicBezTo>
                  <a:cubicBezTo>
                    <a:pt x="508" y="297"/>
                    <a:pt x="499" y="293"/>
                    <a:pt x="503" y="303"/>
                  </a:cubicBezTo>
                  <a:cubicBezTo>
                    <a:pt x="508" y="313"/>
                    <a:pt x="508" y="312"/>
                    <a:pt x="509" y="320"/>
                  </a:cubicBezTo>
                  <a:cubicBezTo>
                    <a:pt x="510" y="329"/>
                    <a:pt x="508" y="328"/>
                    <a:pt x="506" y="331"/>
                  </a:cubicBezTo>
                  <a:cubicBezTo>
                    <a:pt x="503" y="334"/>
                    <a:pt x="502" y="335"/>
                    <a:pt x="498" y="330"/>
                  </a:cubicBezTo>
                  <a:cubicBezTo>
                    <a:pt x="494" y="325"/>
                    <a:pt x="497" y="320"/>
                    <a:pt x="491" y="314"/>
                  </a:cubicBezTo>
                  <a:cubicBezTo>
                    <a:pt x="485" y="307"/>
                    <a:pt x="487" y="317"/>
                    <a:pt x="484" y="324"/>
                  </a:cubicBezTo>
                  <a:cubicBezTo>
                    <a:pt x="481" y="331"/>
                    <a:pt x="487" y="337"/>
                    <a:pt x="491" y="349"/>
                  </a:cubicBezTo>
                  <a:cubicBezTo>
                    <a:pt x="495" y="362"/>
                    <a:pt x="492" y="362"/>
                    <a:pt x="493" y="372"/>
                  </a:cubicBezTo>
                  <a:cubicBezTo>
                    <a:pt x="494" y="381"/>
                    <a:pt x="490" y="384"/>
                    <a:pt x="487" y="391"/>
                  </a:cubicBezTo>
                  <a:cubicBezTo>
                    <a:pt x="484" y="398"/>
                    <a:pt x="480" y="400"/>
                    <a:pt x="470" y="402"/>
                  </a:cubicBezTo>
                  <a:cubicBezTo>
                    <a:pt x="460" y="403"/>
                    <a:pt x="444" y="398"/>
                    <a:pt x="441" y="389"/>
                  </a:cubicBezTo>
                  <a:cubicBezTo>
                    <a:pt x="438" y="380"/>
                    <a:pt x="438" y="387"/>
                    <a:pt x="430" y="374"/>
                  </a:cubicBezTo>
                  <a:cubicBezTo>
                    <a:pt x="421" y="360"/>
                    <a:pt x="419" y="365"/>
                    <a:pt x="415" y="352"/>
                  </a:cubicBezTo>
                  <a:cubicBezTo>
                    <a:pt x="411" y="340"/>
                    <a:pt x="408" y="325"/>
                    <a:pt x="400" y="315"/>
                  </a:cubicBezTo>
                  <a:cubicBezTo>
                    <a:pt x="391" y="304"/>
                    <a:pt x="392" y="303"/>
                    <a:pt x="389" y="293"/>
                  </a:cubicBezTo>
                  <a:cubicBezTo>
                    <a:pt x="386" y="284"/>
                    <a:pt x="385" y="279"/>
                    <a:pt x="377" y="263"/>
                  </a:cubicBezTo>
                  <a:cubicBezTo>
                    <a:pt x="369" y="248"/>
                    <a:pt x="372" y="249"/>
                    <a:pt x="369" y="236"/>
                  </a:cubicBezTo>
                  <a:cubicBezTo>
                    <a:pt x="365" y="224"/>
                    <a:pt x="346" y="201"/>
                    <a:pt x="345" y="188"/>
                  </a:cubicBezTo>
                  <a:cubicBezTo>
                    <a:pt x="344" y="174"/>
                    <a:pt x="337" y="179"/>
                    <a:pt x="333" y="161"/>
                  </a:cubicBezTo>
                  <a:cubicBezTo>
                    <a:pt x="329" y="142"/>
                    <a:pt x="309" y="131"/>
                    <a:pt x="311" y="109"/>
                  </a:cubicBezTo>
                  <a:cubicBezTo>
                    <a:pt x="325" y="104"/>
                    <a:pt x="333" y="94"/>
                    <a:pt x="333" y="77"/>
                  </a:cubicBezTo>
                  <a:cubicBezTo>
                    <a:pt x="331" y="92"/>
                    <a:pt x="323" y="96"/>
                    <a:pt x="311" y="97"/>
                  </a:cubicBezTo>
                  <a:cubicBezTo>
                    <a:pt x="312" y="96"/>
                    <a:pt x="312" y="96"/>
                    <a:pt x="312" y="96"/>
                  </a:cubicBezTo>
                  <a:cubicBezTo>
                    <a:pt x="310" y="75"/>
                    <a:pt x="312" y="50"/>
                    <a:pt x="314" y="40"/>
                  </a:cubicBezTo>
                  <a:cubicBezTo>
                    <a:pt x="314" y="38"/>
                    <a:pt x="314" y="36"/>
                    <a:pt x="313" y="35"/>
                  </a:cubicBezTo>
                  <a:cubicBezTo>
                    <a:pt x="304" y="23"/>
                    <a:pt x="289" y="14"/>
                    <a:pt x="271" y="11"/>
                  </a:cubicBezTo>
                  <a:cubicBezTo>
                    <a:pt x="252" y="7"/>
                    <a:pt x="234" y="10"/>
                    <a:pt x="221" y="18"/>
                  </a:cubicBezTo>
                  <a:cubicBezTo>
                    <a:pt x="220" y="19"/>
                    <a:pt x="219" y="19"/>
                    <a:pt x="219" y="20"/>
                  </a:cubicBezTo>
                  <a:cubicBezTo>
                    <a:pt x="215" y="26"/>
                    <a:pt x="216" y="41"/>
                    <a:pt x="213" y="65"/>
                  </a:cubicBezTo>
                  <a:cubicBezTo>
                    <a:pt x="210" y="84"/>
                    <a:pt x="212" y="115"/>
                    <a:pt x="197" y="123"/>
                  </a:cubicBezTo>
                  <a:cubicBezTo>
                    <a:pt x="184" y="130"/>
                    <a:pt x="142" y="98"/>
                    <a:pt x="123" y="69"/>
                  </a:cubicBezTo>
                  <a:cubicBezTo>
                    <a:pt x="123" y="68"/>
                    <a:pt x="122" y="68"/>
                    <a:pt x="122" y="68"/>
                  </a:cubicBezTo>
                  <a:cubicBezTo>
                    <a:pt x="98" y="43"/>
                    <a:pt x="86" y="42"/>
                    <a:pt x="58" y="50"/>
                  </a:cubicBezTo>
                  <a:cubicBezTo>
                    <a:pt x="25" y="58"/>
                    <a:pt x="7" y="73"/>
                    <a:pt x="2" y="94"/>
                  </a:cubicBezTo>
                  <a:cubicBezTo>
                    <a:pt x="2" y="94"/>
                    <a:pt x="2" y="95"/>
                    <a:pt x="2" y="95"/>
                  </a:cubicBezTo>
                  <a:cubicBezTo>
                    <a:pt x="0" y="135"/>
                    <a:pt x="32" y="226"/>
                    <a:pt x="69" y="249"/>
                  </a:cubicBezTo>
                  <a:cubicBezTo>
                    <a:pt x="102" y="269"/>
                    <a:pt x="71" y="277"/>
                    <a:pt x="85" y="305"/>
                  </a:cubicBezTo>
                  <a:cubicBezTo>
                    <a:pt x="104" y="340"/>
                    <a:pt x="189" y="449"/>
                    <a:pt x="334" y="485"/>
                  </a:cubicBezTo>
                  <a:cubicBezTo>
                    <a:pt x="481" y="521"/>
                    <a:pt x="510" y="479"/>
                    <a:pt x="534" y="466"/>
                  </a:cubicBezTo>
                  <a:cubicBezTo>
                    <a:pt x="535" y="466"/>
                    <a:pt x="535" y="466"/>
                    <a:pt x="535" y="466"/>
                  </a:cubicBezTo>
                  <a:cubicBezTo>
                    <a:pt x="535" y="466"/>
                    <a:pt x="535" y="466"/>
                    <a:pt x="536" y="465"/>
                  </a:cubicBezTo>
                  <a:cubicBezTo>
                    <a:pt x="595" y="420"/>
                    <a:pt x="618" y="350"/>
                    <a:pt x="586" y="259"/>
                  </a:cubicBezTo>
                  <a:cubicBezTo>
                    <a:pt x="569" y="212"/>
                    <a:pt x="551" y="179"/>
                    <a:pt x="537" y="15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21" name="Freeform 422"/>
            <p:cNvSpPr>
              <a:spLocks/>
            </p:cNvSpPr>
            <p:nvPr/>
          </p:nvSpPr>
          <p:spPr bwMode="auto">
            <a:xfrm>
              <a:off x="4446" y="481"/>
              <a:ext cx="146" cy="155"/>
            </a:xfrm>
            <a:custGeom>
              <a:avLst/>
              <a:gdLst>
                <a:gd name="T0" fmla="*/ 1464 w 116"/>
                <a:gd name="T1" fmla="*/ 660 h 116"/>
                <a:gd name="T2" fmla="*/ 925 w 116"/>
                <a:gd name="T3" fmla="*/ 87 h 116"/>
                <a:gd name="T4" fmla="*/ 302 w 116"/>
                <a:gd name="T5" fmla="*/ 275 h 116"/>
                <a:gd name="T6" fmla="*/ 276 w 116"/>
                <a:gd name="T7" fmla="*/ 313 h 116"/>
                <a:gd name="T8" fmla="*/ 195 w 116"/>
                <a:gd name="T9" fmla="*/ 1419 h 116"/>
                <a:gd name="T10" fmla="*/ 0 w 116"/>
                <a:gd name="T11" fmla="*/ 2813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6"/>
                <a:gd name="T19" fmla="*/ 0 h 116"/>
                <a:gd name="T20" fmla="*/ 116 w 116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6" h="116">
                  <a:moveTo>
                    <a:pt x="116" y="28"/>
                  </a:moveTo>
                  <a:cubicBezTo>
                    <a:pt x="107" y="16"/>
                    <a:pt x="92" y="7"/>
                    <a:pt x="74" y="4"/>
                  </a:cubicBezTo>
                  <a:cubicBezTo>
                    <a:pt x="55" y="0"/>
                    <a:pt x="37" y="3"/>
                    <a:pt x="24" y="11"/>
                  </a:cubicBezTo>
                  <a:cubicBezTo>
                    <a:pt x="23" y="12"/>
                    <a:pt x="22" y="12"/>
                    <a:pt x="22" y="13"/>
                  </a:cubicBezTo>
                  <a:cubicBezTo>
                    <a:pt x="18" y="19"/>
                    <a:pt x="19" y="34"/>
                    <a:pt x="16" y="58"/>
                  </a:cubicBezTo>
                  <a:cubicBezTo>
                    <a:pt x="13" y="77"/>
                    <a:pt x="15" y="108"/>
                    <a:pt x="0" y="116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22" name="Freeform 423"/>
            <p:cNvSpPr>
              <a:spLocks/>
            </p:cNvSpPr>
            <p:nvPr/>
          </p:nvSpPr>
          <p:spPr bwMode="auto">
            <a:xfrm>
              <a:off x="4622" y="371"/>
              <a:ext cx="235" cy="234"/>
            </a:xfrm>
            <a:custGeom>
              <a:avLst/>
              <a:gdLst>
                <a:gd name="T0" fmla="*/ 1310 w 188"/>
                <a:gd name="T1" fmla="*/ 1812 h 176"/>
                <a:gd name="T2" fmla="*/ 1954 w 188"/>
                <a:gd name="T3" fmla="*/ 3894 h 176"/>
                <a:gd name="T4" fmla="*/ 1954 w 188"/>
                <a:gd name="T5" fmla="*/ 4023 h 176"/>
                <a:gd name="T6" fmla="*/ 1954 w 188"/>
                <a:gd name="T7" fmla="*/ 4033 h 176"/>
                <a:gd name="T8" fmla="*/ 2195 w 188"/>
                <a:gd name="T9" fmla="*/ 3357 h 176"/>
                <a:gd name="T10" fmla="*/ 1369 w 188"/>
                <a:gd name="T11" fmla="*/ 956 h 176"/>
                <a:gd name="T12" fmla="*/ 344 w 188"/>
                <a:gd name="T13" fmla="*/ 0 h 176"/>
                <a:gd name="T14" fmla="*/ 344 w 188"/>
                <a:gd name="T15" fmla="*/ 0 h 176"/>
                <a:gd name="T16" fmla="*/ 0 w 188"/>
                <a:gd name="T17" fmla="*/ 1056 h 176"/>
                <a:gd name="T18" fmla="*/ 1 w 188"/>
                <a:gd name="T19" fmla="*/ 1056 h 176"/>
                <a:gd name="T20" fmla="*/ 1310 w 188"/>
                <a:gd name="T21" fmla="*/ 1812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"/>
                <a:gd name="T34" fmla="*/ 0 h 176"/>
                <a:gd name="T35" fmla="*/ 188 w 188"/>
                <a:gd name="T36" fmla="*/ 176 h 17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" h="176">
                  <a:moveTo>
                    <a:pt x="112" y="79"/>
                  </a:moveTo>
                  <a:cubicBezTo>
                    <a:pt x="150" y="108"/>
                    <a:pt x="174" y="141"/>
                    <a:pt x="168" y="170"/>
                  </a:cubicBezTo>
                  <a:cubicBezTo>
                    <a:pt x="168" y="175"/>
                    <a:pt x="168" y="175"/>
                    <a:pt x="168" y="175"/>
                  </a:cubicBezTo>
                  <a:cubicBezTo>
                    <a:pt x="168" y="175"/>
                    <a:pt x="168" y="176"/>
                    <a:pt x="168" y="176"/>
                  </a:cubicBezTo>
                  <a:cubicBezTo>
                    <a:pt x="178" y="170"/>
                    <a:pt x="184" y="163"/>
                    <a:pt x="188" y="147"/>
                  </a:cubicBezTo>
                  <a:cubicBezTo>
                    <a:pt x="181" y="124"/>
                    <a:pt x="165" y="76"/>
                    <a:pt x="118" y="42"/>
                  </a:cubicBezTo>
                  <a:cubicBezTo>
                    <a:pt x="68" y="5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9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6" y="44"/>
                    <a:pt x="63" y="45"/>
                    <a:pt x="112" y="79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23" name="Freeform 424"/>
            <p:cNvSpPr>
              <a:spLocks/>
            </p:cNvSpPr>
            <p:nvPr/>
          </p:nvSpPr>
          <p:spPr bwMode="auto">
            <a:xfrm>
              <a:off x="4662" y="339"/>
              <a:ext cx="72" cy="60"/>
            </a:xfrm>
            <a:custGeom>
              <a:avLst/>
              <a:gdLst>
                <a:gd name="T0" fmla="*/ 578 w 58"/>
                <a:gd name="T1" fmla="*/ 1073 h 45"/>
                <a:gd name="T2" fmla="*/ 578 w 58"/>
                <a:gd name="T3" fmla="*/ 1073 h 45"/>
                <a:gd name="T4" fmla="*/ 621 w 58"/>
                <a:gd name="T5" fmla="*/ 0 h 45"/>
                <a:gd name="T6" fmla="*/ 0 w 58"/>
                <a:gd name="T7" fmla="*/ 543 h 45"/>
                <a:gd name="T8" fmla="*/ 0 w 58"/>
                <a:gd name="T9" fmla="*/ 569 h 45"/>
                <a:gd name="T10" fmla="*/ 578 w 58"/>
                <a:gd name="T11" fmla="*/ 1073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45"/>
                <a:gd name="T20" fmla="*/ 58 w 5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45">
                  <a:moveTo>
                    <a:pt x="53" y="45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4" y="35"/>
                    <a:pt x="57" y="10"/>
                    <a:pt x="58" y="0"/>
                  </a:cubicBezTo>
                  <a:cubicBezTo>
                    <a:pt x="38" y="1"/>
                    <a:pt x="18" y="7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5" y="25"/>
                    <a:pt x="25" y="30"/>
                    <a:pt x="53" y="45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24" name="Freeform 425"/>
            <p:cNvSpPr>
              <a:spLocks/>
            </p:cNvSpPr>
            <p:nvPr/>
          </p:nvSpPr>
          <p:spPr bwMode="auto">
            <a:xfrm>
              <a:off x="4263" y="933"/>
              <a:ext cx="13" cy="23"/>
            </a:xfrm>
            <a:custGeom>
              <a:avLst/>
              <a:gdLst>
                <a:gd name="T0" fmla="*/ 0 w 11"/>
                <a:gd name="T1" fmla="*/ 248 h 17"/>
                <a:gd name="T2" fmla="*/ 67 w 11"/>
                <a:gd name="T3" fmla="*/ 1 h 17"/>
                <a:gd name="T4" fmla="*/ 30 w 11"/>
                <a:gd name="T5" fmla="*/ 472 h 17"/>
                <a:gd name="T6" fmla="*/ 0 60000 65536"/>
                <a:gd name="T7" fmla="*/ 0 60000 65536"/>
                <a:gd name="T8" fmla="*/ 0 60000 65536"/>
                <a:gd name="T9" fmla="*/ 0 w 11"/>
                <a:gd name="T10" fmla="*/ 0 h 17"/>
                <a:gd name="T11" fmla="*/ 11 w 11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7">
                  <a:moveTo>
                    <a:pt x="0" y="9"/>
                  </a:moveTo>
                  <a:cubicBezTo>
                    <a:pt x="2" y="5"/>
                    <a:pt x="6" y="0"/>
                    <a:pt x="11" y="1"/>
                  </a:cubicBezTo>
                  <a:cubicBezTo>
                    <a:pt x="10" y="7"/>
                    <a:pt x="5" y="13"/>
                    <a:pt x="5" y="17"/>
                  </a:cubicBezTo>
                </a:path>
              </a:pathLst>
            </a:custGeom>
            <a:noFill/>
            <a:ln w="7938">
              <a:solidFill>
                <a:srgbClr val="F5BA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25" name="Freeform 426"/>
            <p:cNvSpPr>
              <a:spLocks/>
            </p:cNvSpPr>
            <p:nvPr/>
          </p:nvSpPr>
          <p:spPr bwMode="auto">
            <a:xfrm>
              <a:off x="4734" y="527"/>
              <a:ext cx="41" cy="41"/>
            </a:xfrm>
            <a:custGeom>
              <a:avLst/>
              <a:gdLst>
                <a:gd name="T0" fmla="*/ 193 w 33"/>
                <a:gd name="T1" fmla="*/ 138 h 31"/>
                <a:gd name="T2" fmla="*/ 256 w 33"/>
                <a:gd name="T3" fmla="*/ 616 h 31"/>
                <a:gd name="T4" fmla="*/ 343 w 33"/>
                <a:gd name="T5" fmla="*/ 414 h 31"/>
                <a:gd name="T6" fmla="*/ 209 w 33"/>
                <a:gd name="T7" fmla="*/ 86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31"/>
                <a:gd name="T14" fmla="*/ 33 w 33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31">
                  <a:moveTo>
                    <a:pt x="18" y="6"/>
                  </a:moveTo>
                  <a:cubicBezTo>
                    <a:pt x="0" y="0"/>
                    <a:pt x="14" y="27"/>
                    <a:pt x="23" y="29"/>
                  </a:cubicBezTo>
                  <a:cubicBezTo>
                    <a:pt x="31" y="31"/>
                    <a:pt x="33" y="25"/>
                    <a:pt x="31" y="19"/>
                  </a:cubicBezTo>
                  <a:cubicBezTo>
                    <a:pt x="29" y="12"/>
                    <a:pt x="25" y="7"/>
                    <a:pt x="19" y="4"/>
                  </a:cubicBezTo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26" name="Freeform 427"/>
            <p:cNvSpPr>
              <a:spLocks/>
            </p:cNvSpPr>
            <p:nvPr/>
          </p:nvSpPr>
          <p:spPr bwMode="auto">
            <a:xfrm>
              <a:off x="4748" y="531"/>
              <a:ext cx="26" cy="32"/>
            </a:xfrm>
            <a:custGeom>
              <a:avLst/>
              <a:gdLst>
                <a:gd name="T0" fmla="*/ 0 w 21"/>
                <a:gd name="T1" fmla="*/ 49 h 24"/>
                <a:gd name="T2" fmla="*/ 0 w 21"/>
                <a:gd name="T3" fmla="*/ 49 h 24"/>
                <a:gd name="T4" fmla="*/ 207 w 21"/>
                <a:gd name="T5" fmla="*/ 407 h 24"/>
                <a:gd name="T6" fmla="*/ 208 w 21"/>
                <a:gd name="T7" fmla="*/ 569 h 24"/>
                <a:gd name="T8" fmla="*/ 208 w 21"/>
                <a:gd name="T9" fmla="*/ 569 h 24"/>
                <a:gd name="T10" fmla="*/ 207 w 21"/>
                <a:gd name="T11" fmla="*/ 332 h 24"/>
                <a:gd name="T12" fmla="*/ 0 w 21"/>
                <a:gd name="T13" fmla="*/ 49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24"/>
                <a:gd name="T23" fmla="*/ 21 w 21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24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7" y="0"/>
                    <a:pt x="15" y="7"/>
                    <a:pt x="19" y="17"/>
                  </a:cubicBezTo>
                  <a:cubicBezTo>
                    <a:pt x="20" y="19"/>
                    <a:pt x="20" y="22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1"/>
                    <a:pt x="21" y="19"/>
                    <a:pt x="19" y="14"/>
                  </a:cubicBezTo>
                  <a:cubicBezTo>
                    <a:pt x="15" y="3"/>
                    <a:pt x="8" y="0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27" name="Freeform 428"/>
            <p:cNvSpPr>
              <a:spLocks/>
            </p:cNvSpPr>
            <p:nvPr/>
          </p:nvSpPr>
          <p:spPr bwMode="auto">
            <a:xfrm>
              <a:off x="4705" y="500"/>
              <a:ext cx="29" cy="13"/>
            </a:xfrm>
            <a:custGeom>
              <a:avLst/>
              <a:gdLst>
                <a:gd name="T0" fmla="*/ 0 w 23"/>
                <a:gd name="T1" fmla="*/ 0 h 10"/>
                <a:gd name="T2" fmla="*/ 298 w 23"/>
                <a:gd name="T3" fmla="*/ 101 h 10"/>
                <a:gd name="T4" fmla="*/ 0 w 23"/>
                <a:gd name="T5" fmla="*/ 0 h 10"/>
                <a:gd name="T6" fmla="*/ 0 60000 65536"/>
                <a:gd name="T7" fmla="*/ 0 60000 65536"/>
                <a:gd name="T8" fmla="*/ 0 60000 65536"/>
                <a:gd name="T9" fmla="*/ 0 w 23"/>
                <a:gd name="T10" fmla="*/ 0 h 10"/>
                <a:gd name="T11" fmla="*/ 23 w 23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10">
                  <a:moveTo>
                    <a:pt x="0" y="0"/>
                  </a:moveTo>
                  <a:cubicBezTo>
                    <a:pt x="4" y="4"/>
                    <a:pt x="18" y="10"/>
                    <a:pt x="23" y="5"/>
                  </a:cubicBezTo>
                  <a:cubicBezTo>
                    <a:pt x="21" y="9"/>
                    <a:pt x="11" y="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7028" name="Freeform 429"/>
            <p:cNvSpPr>
              <a:spLocks/>
            </p:cNvSpPr>
            <p:nvPr/>
          </p:nvSpPr>
          <p:spPr bwMode="auto">
            <a:xfrm>
              <a:off x="4474" y="844"/>
              <a:ext cx="79" cy="113"/>
            </a:xfrm>
            <a:custGeom>
              <a:avLst/>
              <a:gdLst>
                <a:gd name="T0" fmla="*/ 247 w 63"/>
                <a:gd name="T1" fmla="*/ 1488 h 85"/>
                <a:gd name="T2" fmla="*/ 754 w 63"/>
                <a:gd name="T3" fmla="*/ 1942 h 85"/>
                <a:gd name="T4" fmla="*/ 717 w 63"/>
                <a:gd name="T5" fmla="*/ 892 h 85"/>
                <a:gd name="T6" fmla="*/ 562 w 63"/>
                <a:gd name="T7" fmla="*/ 1099 h 85"/>
                <a:gd name="T8" fmla="*/ 119 w 63"/>
                <a:gd name="T9" fmla="*/ 0 h 85"/>
                <a:gd name="T10" fmla="*/ 0 w 63"/>
                <a:gd name="T11" fmla="*/ 227 h 85"/>
                <a:gd name="T12" fmla="*/ 416 w 63"/>
                <a:gd name="T13" fmla="*/ 1271 h 85"/>
                <a:gd name="T14" fmla="*/ 416 w 63"/>
                <a:gd name="T15" fmla="*/ 1271 h 85"/>
                <a:gd name="T16" fmla="*/ 247 w 63"/>
                <a:gd name="T17" fmla="*/ 1488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3"/>
                <a:gd name="T28" fmla="*/ 0 h 85"/>
                <a:gd name="T29" fmla="*/ 63 w 63"/>
                <a:gd name="T30" fmla="*/ 85 h 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3" h="85">
                  <a:moveTo>
                    <a:pt x="21" y="65"/>
                  </a:moveTo>
                  <a:cubicBezTo>
                    <a:pt x="63" y="85"/>
                    <a:pt x="63" y="85"/>
                    <a:pt x="63" y="85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36" y="33"/>
                    <a:pt x="25" y="17"/>
                    <a:pt x="1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3" y="26"/>
                    <a:pt x="24" y="42"/>
                    <a:pt x="34" y="56"/>
                  </a:cubicBezTo>
                  <a:cubicBezTo>
                    <a:pt x="34" y="56"/>
                    <a:pt x="34" y="56"/>
                    <a:pt x="34" y="56"/>
                  </a:cubicBezTo>
                  <a:lnTo>
                    <a:pt x="21" y="65"/>
                  </a:lnTo>
                  <a:close/>
                </a:path>
              </a:pathLst>
            </a:custGeom>
            <a:solidFill>
              <a:srgbClr val="0B4D9F"/>
            </a:solidFill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7029" name="Freeform 430"/>
            <p:cNvSpPr>
              <a:spLocks/>
            </p:cNvSpPr>
            <p:nvPr/>
          </p:nvSpPr>
          <p:spPr bwMode="auto">
            <a:xfrm>
              <a:off x="4728" y="776"/>
              <a:ext cx="59" cy="113"/>
            </a:xfrm>
            <a:custGeom>
              <a:avLst/>
              <a:gdLst>
                <a:gd name="T0" fmla="*/ 382 w 47"/>
                <a:gd name="T1" fmla="*/ 998 h 85"/>
                <a:gd name="T2" fmla="*/ 382 w 47"/>
                <a:gd name="T3" fmla="*/ 998 h 85"/>
                <a:gd name="T4" fmla="*/ 313 w 47"/>
                <a:gd name="T5" fmla="*/ 202 h 85"/>
                <a:gd name="T6" fmla="*/ 304 w 47"/>
                <a:gd name="T7" fmla="*/ 0 h 85"/>
                <a:gd name="T8" fmla="*/ 138 w 47"/>
                <a:gd name="T9" fmla="*/ 1 h 85"/>
                <a:gd name="T10" fmla="*/ 148 w 47"/>
                <a:gd name="T11" fmla="*/ 265 h 85"/>
                <a:gd name="T12" fmla="*/ 193 w 47"/>
                <a:gd name="T13" fmla="*/ 1034 h 85"/>
                <a:gd name="T14" fmla="*/ 0 w 47"/>
                <a:gd name="T15" fmla="*/ 1069 h 85"/>
                <a:gd name="T16" fmla="*/ 313 w 47"/>
                <a:gd name="T17" fmla="*/ 1942 h 85"/>
                <a:gd name="T18" fmla="*/ 575 w 47"/>
                <a:gd name="T19" fmla="*/ 984 h 85"/>
                <a:gd name="T20" fmla="*/ 382 w 47"/>
                <a:gd name="T21" fmla="*/ 998 h 8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7"/>
                <a:gd name="T34" fmla="*/ 0 h 85"/>
                <a:gd name="T35" fmla="*/ 47 w 47"/>
                <a:gd name="T36" fmla="*/ 85 h 8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7" h="85">
                  <a:moveTo>
                    <a:pt x="31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33"/>
                    <a:pt x="28" y="22"/>
                    <a:pt x="26" y="9"/>
                  </a:cubicBezTo>
                  <a:cubicBezTo>
                    <a:pt x="26" y="6"/>
                    <a:pt x="26" y="3"/>
                    <a:pt x="25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4"/>
                    <a:pt x="11" y="7"/>
                    <a:pt x="12" y="11"/>
                  </a:cubicBezTo>
                  <a:cubicBezTo>
                    <a:pt x="13" y="22"/>
                    <a:pt x="15" y="34"/>
                    <a:pt x="16" y="4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47" y="43"/>
                    <a:pt x="47" y="43"/>
                    <a:pt x="47" y="43"/>
                  </a:cubicBezTo>
                  <a:lnTo>
                    <a:pt x="31" y="44"/>
                  </a:lnTo>
                  <a:close/>
                </a:path>
              </a:pathLst>
            </a:custGeom>
            <a:solidFill>
              <a:srgbClr val="FF0000"/>
            </a:solidFill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16743" name="Group 431"/>
          <p:cNvGrpSpPr>
            <a:grpSpLocks/>
          </p:cNvGrpSpPr>
          <p:nvPr/>
        </p:nvGrpSpPr>
        <p:grpSpPr bwMode="auto">
          <a:xfrm>
            <a:off x="6858000" y="838200"/>
            <a:ext cx="2116138" cy="2667000"/>
            <a:chOff x="99" y="1296"/>
            <a:chExt cx="997" cy="1351"/>
          </a:xfrm>
        </p:grpSpPr>
        <p:sp>
          <p:nvSpPr>
            <p:cNvPr id="116745" name="Freeform 432"/>
            <p:cNvSpPr>
              <a:spLocks/>
            </p:cNvSpPr>
            <p:nvPr/>
          </p:nvSpPr>
          <p:spPr bwMode="auto">
            <a:xfrm>
              <a:off x="722" y="2563"/>
              <a:ext cx="157" cy="84"/>
            </a:xfrm>
            <a:custGeom>
              <a:avLst/>
              <a:gdLst>
                <a:gd name="T0" fmla="*/ 469 w 126"/>
                <a:gd name="T1" fmla="*/ 207 h 63"/>
                <a:gd name="T2" fmla="*/ 0 w 126"/>
                <a:gd name="T3" fmla="*/ 0 h 63"/>
                <a:gd name="T4" fmla="*/ 0 w 126"/>
                <a:gd name="T5" fmla="*/ 1116 h 63"/>
                <a:gd name="T6" fmla="*/ 1 w 126"/>
                <a:gd name="T7" fmla="*/ 1231 h 63"/>
                <a:gd name="T8" fmla="*/ 708 w 126"/>
                <a:gd name="T9" fmla="*/ 1488 h 63"/>
                <a:gd name="T10" fmla="*/ 1383 w 126"/>
                <a:gd name="T11" fmla="*/ 1264 h 63"/>
                <a:gd name="T12" fmla="*/ 1418 w 126"/>
                <a:gd name="T13" fmla="*/ 1193 h 63"/>
                <a:gd name="T14" fmla="*/ 1418 w 126"/>
                <a:gd name="T15" fmla="*/ 491 h 63"/>
                <a:gd name="T16" fmla="*/ 469 w 126"/>
                <a:gd name="T17" fmla="*/ 207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63"/>
                <a:gd name="T29" fmla="*/ 126 w 126"/>
                <a:gd name="T30" fmla="*/ 63 h 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63">
                  <a:moveTo>
                    <a:pt x="41" y="9"/>
                  </a:moveTo>
                  <a:cubicBezTo>
                    <a:pt x="27" y="6"/>
                    <a:pt x="14" y="3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0" y="51"/>
                    <a:pt x="1" y="52"/>
                  </a:cubicBezTo>
                  <a:cubicBezTo>
                    <a:pt x="6" y="58"/>
                    <a:pt x="32" y="63"/>
                    <a:pt x="63" y="63"/>
                  </a:cubicBezTo>
                  <a:cubicBezTo>
                    <a:pt x="92" y="63"/>
                    <a:pt x="116" y="58"/>
                    <a:pt x="123" y="53"/>
                  </a:cubicBezTo>
                  <a:cubicBezTo>
                    <a:pt x="124" y="52"/>
                    <a:pt x="126" y="50"/>
                    <a:pt x="126" y="50"/>
                  </a:cubicBezTo>
                  <a:cubicBezTo>
                    <a:pt x="126" y="21"/>
                    <a:pt x="126" y="21"/>
                    <a:pt x="126" y="21"/>
                  </a:cubicBezTo>
                  <a:cubicBezTo>
                    <a:pt x="101" y="20"/>
                    <a:pt x="73" y="17"/>
                    <a:pt x="41" y="9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46" name="Freeform 433"/>
            <p:cNvSpPr>
              <a:spLocks/>
            </p:cNvSpPr>
            <p:nvPr/>
          </p:nvSpPr>
          <p:spPr bwMode="auto">
            <a:xfrm>
              <a:off x="722" y="2563"/>
              <a:ext cx="157" cy="84"/>
            </a:xfrm>
            <a:custGeom>
              <a:avLst/>
              <a:gdLst>
                <a:gd name="T0" fmla="*/ 469 w 126"/>
                <a:gd name="T1" fmla="*/ 207 h 63"/>
                <a:gd name="T2" fmla="*/ 0 w 126"/>
                <a:gd name="T3" fmla="*/ 0 h 63"/>
                <a:gd name="T4" fmla="*/ 0 w 126"/>
                <a:gd name="T5" fmla="*/ 1116 h 63"/>
                <a:gd name="T6" fmla="*/ 1 w 126"/>
                <a:gd name="T7" fmla="*/ 1231 h 63"/>
                <a:gd name="T8" fmla="*/ 708 w 126"/>
                <a:gd name="T9" fmla="*/ 1488 h 63"/>
                <a:gd name="T10" fmla="*/ 1383 w 126"/>
                <a:gd name="T11" fmla="*/ 1264 h 63"/>
                <a:gd name="T12" fmla="*/ 1418 w 126"/>
                <a:gd name="T13" fmla="*/ 1193 h 63"/>
                <a:gd name="T14" fmla="*/ 1418 w 126"/>
                <a:gd name="T15" fmla="*/ 491 h 63"/>
                <a:gd name="T16" fmla="*/ 469 w 126"/>
                <a:gd name="T17" fmla="*/ 207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63"/>
                <a:gd name="T29" fmla="*/ 126 w 126"/>
                <a:gd name="T30" fmla="*/ 63 h 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63">
                  <a:moveTo>
                    <a:pt x="41" y="9"/>
                  </a:moveTo>
                  <a:cubicBezTo>
                    <a:pt x="27" y="6"/>
                    <a:pt x="14" y="3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0" y="51"/>
                    <a:pt x="1" y="52"/>
                  </a:cubicBezTo>
                  <a:cubicBezTo>
                    <a:pt x="6" y="58"/>
                    <a:pt x="32" y="63"/>
                    <a:pt x="63" y="63"/>
                  </a:cubicBezTo>
                  <a:cubicBezTo>
                    <a:pt x="92" y="63"/>
                    <a:pt x="116" y="58"/>
                    <a:pt x="123" y="53"/>
                  </a:cubicBezTo>
                  <a:cubicBezTo>
                    <a:pt x="124" y="52"/>
                    <a:pt x="126" y="50"/>
                    <a:pt x="126" y="50"/>
                  </a:cubicBezTo>
                  <a:cubicBezTo>
                    <a:pt x="126" y="21"/>
                    <a:pt x="126" y="21"/>
                    <a:pt x="126" y="21"/>
                  </a:cubicBezTo>
                  <a:cubicBezTo>
                    <a:pt x="101" y="20"/>
                    <a:pt x="73" y="17"/>
                    <a:pt x="41" y="9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47" name="Freeform 434"/>
            <p:cNvSpPr>
              <a:spLocks/>
            </p:cNvSpPr>
            <p:nvPr/>
          </p:nvSpPr>
          <p:spPr bwMode="auto">
            <a:xfrm>
              <a:off x="292" y="2364"/>
              <a:ext cx="163" cy="268"/>
            </a:xfrm>
            <a:custGeom>
              <a:avLst/>
              <a:gdLst>
                <a:gd name="T0" fmla="*/ 673 w 130"/>
                <a:gd name="T1" fmla="*/ 1193 h 201"/>
                <a:gd name="T2" fmla="*/ 673 w 130"/>
                <a:gd name="T3" fmla="*/ 1193 h 201"/>
                <a:gd name="T4" fmla="*/ 0 w 130"/>
                <a:gd name="T5" fmla="*/ 0 h 201"/>
                <a:gd name="T6" fmla="*/ 76 w 130"/>
                <a:gd name="T7" fmla="*/ 1431 h 201"/>
                <a:gd name="T8" fmla="*/ 95 w 130"/>
                <a:gd name="T9" fmla="*/ 4401 h 201"/>
                <a:gd name="T10" fmla="*/ 110 w 130"/>
                <a:gd name="T11" fmla="*/ 4401 h 201"/>
                <a:gd name="T12" fmla="*/ 95 w 130"/>
                <a:gd name="T13" fmla="*/ 4428 h 201"/>
                <a:gd name="T14" fmla="*/ 840 w 130"/>
                <a:gd name="T15" fmla="*/ 4757 h 201"/>
                <a:gd name="T16" fmla="*/ 1561 w 130"/>
                <a:gd name="T17" fmla="*/ 4428 h 201"/>
                <a:gd name="T18" fmla="*/ 1561 w 130"/>
                <a:gd name="T19" fmla="*/ 4401 h 201"/>
                <a:gd name="T20" fmla="*/ 1561 w 130"/>
                <a:gd name="T21" fmla="*/ 4401 h 201"/>
                <a:gd name="T22" fmla="*/ 1561 w 130"/>
                <a:gd name="T23" fmla="*/ 1349 h 201"/>
                <a:gd name="T24" fmla="*/ 1426 w 130"/>
                <a:gd name="T25" fmla="*/ 1231 h 201"/>
                <a:gd name="T26" fmla="*/ 673 w 130"/>
                <a:gd name="T27" fmla="*/ 1193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6" y="50"/>
                  </a:moveTo>
                  <a:cubicBezTo>
                    <a:pt x="56" y="50"/>
                    <a:pt x="56" y="50"/>
                    <a:pt x="56" y="50"/>
                  </a:cubicBezTo>
                  <a:cubicBezTo>
                    <a:pt x="34" y="56"/>
                    <a:pt x="15" y="34"/>
                    <a:pt x="0" y="0"/>
                  </a:cubicBezTo>
                  <a:cubicBezTo>
                    <a:pt x="4" y="21"/>
                    <a:pt x="6" y="42"/>
                    <a:pt x="6" y="60"/>
                  </a:cubicBezTo>
                  <a:cubicBezTo>
                    <a:pt x="6" y="121"/>
                    <a:pt x="8" y="147"/>
                    <a:pt x="8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8" y="187"/>
                    <a:pt x="8" y="187"/>
                  </a:cubicBezTo>
                  <a:cubicBezTo>
                    <a:pt x="8" y="194"/>
                    <a:pt x="36" y="201"/>
                    <a:pt x="69" y="201"/>
                  </a:cubicBezTo>
                  <a:cubicBezTo>
                    <a:pt x="103" y="201"/>
                    <a:pt x="130" y="194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6" y="55"/>
                    <a:pt x="123" y="53"/>
                    <a:pt x="119" y="52"/>
                  </a:cubicBezTo>
                  <a:cubicBezTo>
                    <a:pt x="99" y="43"/>
                    <a:pt x="77" y="71"/>
                    <a:pt x="56" y="50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48" name="Freeform 435"/>
            <p:cNvSpPr>
              <a:spLocks/>
            </p:cNvSpPr>
            <p:nvPr/>
          </p:nvSpPr>
          <p:spPr bwMode="auto">
            <a:xfrm>
              <a:off x="301" y="2376"/>
              <a:ext cx="155" cy="255"/>
            </a:xfrm>
            <a:custGeom>
              <a:avLst/>
              <a:gdLst>
                <a:gd name="T0" fmla="*/ 1389 w 124"/>
                <a:gd name="T1" fmla="*/ 1170 h 191"/>
                <a:gd name="T2" fmla="*/ 1354 w 124"/>
                <a:gd name="T3" fmla="*/ 4246 h 191"/>
                <a:gd name="T4" fmla="*/ 475 w 124"/>
                <a:gd name="T5" fmla="*/ 4372 h 191"/>
                <a:gd name="T6" fmla="*/ 1161 w 124"/>
                <a:gd name="T7" fmla="*/ 3653 h 191"/>
                <a:gd name="T8" fmla="*/ 1008 w 124"/>
                <a:gd name="T9" fmla="*/ 2371 h 191"/>
                <a:gd name="T10" fmla="*/ 0 w 124"/>
                <a:gd name="T11" fmla="*/ 1 h 191"/>
                <a:gd name="T12" fmla="*/ 781 w 124"/>
                <a:gd name="T13" fmla="*/ 334 h 191"/>
                <a:gd name="T14" fmla="*/ 1389 w 124"/>
                <a:gd name="T15" fmla="*/ 1170 h 1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4"/>
                <a:gd name="T25" fmla="*/ 0 h 191"/>
                <a:gd name="T26" fmla="*/ 124 w 124"/>
                <a:gd name="T27" fmla="*/ 191 h 1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4" h="191">
                  <a:moveTo>
                    <a:pt x="119" y="49"/>
                  </a:moveTo>
                  <a:cubicBezTo>
                    <a:pt x="118" y="68"/>
                    <a:pt x="124" y="166"/>
                    <a:pt x="116" y="177"/>
                  </a:cubicBezTo>
                  <a:cubicBezTo>
                    <a:pt x="107" y="191"/>
                    <a:pt x="55" y="186"/>
                    <a:pt x="40" y="182"/>
                  </a:cubicBezTo>
                  <a:cubicBezTo>
                    <a:pt x="58" y="185"/>
                    <a:pt x="90" y="168"/>
                    <a:pt x="99" y="152"/>
                  </a:cubicBezTo>
                  <a:cubicBezTo>
                    <a:pt x="110" y="133"/>
                    <a:pt x="99" y="114"/>
                    <a:pt x="86" y="99"/>
                  </a:cubicBezTo>
                  <a:cubicBezTo>
                    <a:pt x="65" y="75"/>
                    <a:pt x="6" y="37"/>
                    <a:pt x="0" y="1"/>
                  </a:cubicBezTo>
                  <a:cubicBezTo>
                    <a:pt x="12" y="18"/>
                    <a:pt x="52" y="0"/>
                    <a:pt x="67" y="14"/>
                  </a:cubicBezTo>
                  <a:cubicBezTo>
                    <a:pt x="80" y="27"/>
                    <a:pt x="100" y="51"/>
                    <a:pt x="119" y="49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49" name="Freeform 436"/>
            <p:cNvSpPr>
              <a:spLocks/>
            </p:cNvSpPr>
            <p:nvPr/>
          </p:nvSpPr>
          <p:spPr bwMode="auto">
            <a:xfrm>
              <a:off x="305" y="2389"/>
              <a:ext cx="60" cy="44"/>
            </a:xfrm>
            <a:custGeom>
              <a:avLst/>
              <a:gdLst>
                <a:gd name="T0" fmla="*/ 0 w 48"/>
                <a:gd name="T1" fmla="*/ 0 h 33"/>
                <a:gd name="T2" fmla="*/ 413 w 48"/>
                <a:gd name="T3" fmla="*/ 788 h 33"/>
                <a:gd name="T4" fmla="*/ 561 w 48"/>
                <a:gd name="T5" fmla="*/ 759 h 33"/>
                <a:gd name="T6" fmla="*/ 0 60000 65536"/>
                <a:gd name="T7" fmla="*/ 0 60000 65536"/>
                <a:gd name="T8" fmla="*/ 0 60000 65536"/>
                <a:gd name="T9" fmla="*/ 0 w 48"/>
                <a:gd name="T10" fmla="*/ 0 h 33"/>
                <a:gd name="T11" fmla="*/ 48 w 48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33">
                  <a:moveTo>
                    <a:pt x="0" y="0"/>
                  </a:moveTo>
                  <a:cubicBezTo>
                    <a:pt x="6" y="15"/>
                    <a:pt x="22" y="33"/>
                    <a:pt x="35" y="33"/>
                  </a:cubicBezTo>
                  <a:cubicBezTo>
                    <a:pt x="48" y="33"/>
                    <a:pt x="48" y="32"/>
                    <a:pt x="48" y="32"/>
                  </a:cubicBezTo>
                </a:path>
              </a:pathLst>
            </a:custGeom>
            <a:noFill/>
            <a:ln w="7938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50" name="Freeform 437"/>
            <p:cNvSpPr>
              <a:spLocks/>
            </p:cNvSpPr>
            <p:nvPr/>
          </p:nvSpPr>
          <p:spPr bwMode="auto">
            <a:xfrm>
              <a:off x="362" y="2433"/>
              <a:ext cx="92" cy="15"/>
            </a:xfrm>
            <a:custGeom>
              <a:avLst/>
              <a:gdLst>
                <a:gd name="T0" fmla="*/ 0 w 73"/>
                <a:gd name="T1" fmla="*/ 0 h 11"/>
                <a:gd name="T2" fmla="*/ 371 w 73"/>
                <a:gd name="T3" fmla="*/ 307 h 11"/>
                <a:gd name="T4" fmla="*/ 929 w 73"/>
                <a:gd name="T5" fmla="*/ 322 h 11"/>
                <a:gd name="T6" fmla="*/ 0 60000 65536"/>
                <a:gd name="T7" fmla="*/ 0 60000 65536"/>
                <a:gd name="T8" fmla="*/ 0 60000 65536"/>
                <a:gd name="T9" fmla="*/ 0 w 73"/>
                <a:gd name="T10" fmla="*/ 0 h 11"/>
                <a:gd name="T11" fmla="*/ 73 w 73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" h="11">
                  <a:moveTo>
                    <a:pt x="0" y="0"/>
                  </a:moveTo>
                  <a:cubicBezTo>
                    <a:pt x="4" y="6"/>
                    <a:pt x="14" y="9"/>
                    <a:pt x="29" y="10"/>
                  </a:cubicBezTo>
                  <a:cubicBezTo>
                    <a:pt x="44" y="10"/>
                    <a:pt x="73" y="11"/>
                    <a:pt x="73" y="11"/>
                  </a:cubicBezTo>
                </a:path>
              </a:pathLst>
            </a:custGeom>
            <a:noFill/>
            <a:ln w="7938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51" name="Freeform 438"/>
            <p:cNvSpPr>
              <a:spLocks/>
            </p:cNvSpPr>
            <p:nvPr/>
          </p:nvSpPr>
          <p:spPr bwMode="auto">
            <a:xfrm>
              <a:off x="292" y="2364"/>
              <a:ext cx="163" cy="268"/>
            </a:xfrm>
            <a:custGeom>
              <a:avLst/>
              <a:gdLst>
                <a:gd name="T0" fmla="*/ 673 w 130"/>
                <a:gd name="T1" fmla="*/ 1193 h 201"/>
                <a:gd name="T2" fmla="*/ 673 w 130"/>
                <a:gd name="T3" fmla="*/ 1193 h 201"/>
                <a:gd name="T4" fmla="*/ 0 w 130"/>
                <a:gd name="T5" fmla="*/ 0 h 201"/>
                <a:gd name="T6" fmla="*/ 76 w 130"/>
                <a:gd name="T7" fmla="*/ 1431 h 201"/>
                <a:gd name="T8" fmla="*/ 95 w 130"/>
                <a:gd name="T9" fmla="*/ 4401 h 201"/>
                <a:gd name="T10" fmla="*/ 110 w 130"/>
                <a:gd name="T11" fmla="*/ 4401 h 201"/>
                <a:gd name="T12" fmla="*/ 95 w 130"/>
                <a:gd name="T13" fmla="*/ 4428 h 201"/>
                <a:gd name="T14" fmla="*/ 840 w 130"/>
                <a:gd name="T15" fmla="*/ 4757 h 201"/>
                <a:gd name="T16" fmla="*/ 1561 w 130"/>
                <a:gd name="T17" fmla="*/ 4428 h 201"/>
                <a:gd name="T18" fmla="*/ 1561 w 130"/>
                <a:gd name="T19" fmla="*/ 4401 h 201"/>
                <a:gd name="T20" fmla="*/ 1561 w 130"/>
                <a:gd name="T21" fmla="*/ 4401 h 201"/>
                <a:gd name="T22" fmla="*/ 1561 w 130"/>
                <a:gd name="T23" fmla="*/ 1349 h 201"/>
                <a:gd name="T24" fmla="*/ 1426 w 130"/>
                <a:gd name="T25" fmla="*/ 1231 h 201"/>
                <a:gd name="T26" fmla="*/ 673 w 130"/>
                <a:gd name="T27" fmla="*/ 1193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6" y="50"/>
                  </a:moveTo>
                  <a:cubicBezTo>
                    <a:pt x="56" y="50"/>
                    <a:pt x="56" y="50"/>
                    <a:pt x="56" y="50"/>
                  </a:cubicBezTo>
                  <a:cubicBezTo>
                    <a:pt x="34" y="56"/>
                    <a:pt x="15" y="34"/>
                    <a:pt x="0" y="0"/>
                  </a:cubicBezTo>
                  <a:cubicBezTo>
                    <a:pt x="4" y="21"/>
                    <a:pt x="6" y="42"/>
                    <a:pt x="6" y="60"/>
                  </a:cubicBezTo>
                  <a:cubicBezTo>
                    <a:pt x="6" y="121"/>
                    <a:pt x="8" y="147"/>
                    <a:pt x="8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8" y="187"/>
                    <a:pt x="8" y="187"/>
                  </a:cubicBezTo>
                  <a:cubicBezTo>
                    <a:pt x="8" y="194"/>
                    <a:pt x="36" y="201"/>
                    <a:pt x="69" y="201"/>
                  </a:cubicBezTo>
                  <a:cubicBezTo>
                    <a:pt x="103" y="201"/>
                    <a:pt x="130" y="194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6" y="55"/>
                    <a:pt x="123" y="53"/>
                    <a:pt x="119" y="52"/>
                  </a:cubicBezTo>
                  <a:cubicBezTo>
                    <a:pt x="99" y="43"/>
                    <a:pt x="77" y="71"/>
                    <a:pt x="56" y="5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52" name="Freeform 439"/>
            <p:cNvSpPr>
              <a:spLocks/>
            </p:cNvSpPr>
            <p:nvPr/>
          </p:nvSpPr>
          <p:spPr bwMode="auto">
            <a:xfrm>
              <a:off x="683" y="1809"/>
              <a:ext cx="280" cy="616"/>
            </a:xfrm>
            <a:custGeom>
              <a:avLst/>
              <a:gdLst>
                <a:gd name="T0" fmla="*/ 918 w 224"/>
                <a:gd name="T1" fmla="*/ 49 h 462"/>
                <a:gd name="T2" fmla="*/ 220 w 224"/>
                <a:gd name="T3" fmla="*/ 1079 h 462"/>
                <a:gd name="T4" fmla="*/ 1 w 224"/>
                <a:gd name="T5" fmla="*/ 2405 h 462"/>
                <a:gd name="T6" fmla="*/ 305 w 224"/>
                <a:gd name="T7" fmla="*/ 4884 h 462"/>
                <a:gd name="T8" fmla="*/ 744 w 224"/>
                <a:gd name="T9" fmla="*/ 7937 h 462"/>
                <a:gd name="T10" fmla="*/ 1260 w 224"/>
                <a:gd name="T11" fmla="*/ 10068 h 462"/>
                <a:gd name="T12" fmla="*/ 1769 w 224"/>
                <a:gd name="T13" fmla="*/ 10857 h 462"/>
                <a:gd name="T14" fmla="*/ 2054 w 224"/>
                <a:gd name="T15" fmla="*/ 10380 h 462"/>
                <a:gd name="T16" fmla="*/ 2523 w 224"/>
                <a:gd name="T17" fmla="*/ 9388 h 462"/>
                <a:gd name="T18" fmla="*/ 2430 w 224"/>
                <a:gd name="T19" fmla="*/ 7260 h 462"/>
                <a:gd name="T20" fmla="*/ 2461 w 224"/>
                <a:gd name="T21" fmla="*/ 5548 h 462"/>
                <a:gd name="T22" fmla="*/ 2568 w 224"/>
                <a:gd name="T23" fmla="*/ 4144 h 462"/>
                <a:gd name="T24" fmla="*/ 2560 w 224"/>
                <a:gd name="T25" fmla="*/ 2719 h 462"/>
                <a:gd name="T26" fmla="*/ 2413 w 224"/>
                <a:gd name="T27" fmla="*/ 1073 h 462"/>
                <a:gd name="T28" fmla="*/ 1575 w 224"/>
                <a:gd name="T29" fmla="*/ 0 h 4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4"/>
                <a:gd name="T46" fmla="*/ 0 h 462"/>
                <a:gd name="T47" fmla="*/ 224 w 224"/>
                <a:gd name="T48" fmla="*/ 462 h 4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4" h="462">
                  <a:moveTo>
                    <a:pt x="78" y="2"/>
                  </a:moveTo>
                  <a:cubicBezTo>
                    <a:pt x="54" y="6"/>
                    <a:pt x="33" y="27"/>
                    <a:pt x="19" y="46"/>
                  </a:cubicBezTo>
                  <a:cubicBezTo>
                    <a:pt x="8" y="62"/>
                    <a:pt x="0" y="82"/>
                    <a:pt x="1" y="102"/>
                  </a:cubicBezTo>
                  <a:cubicBezTo>
                    <a:pt x="4" y="136"/>
                    <a:pt x="14" y="174"/>
                    <a:pt x="26" y="206"/>
                  </a:cubicBezTo>
                  <a:cubicBezTo>
                    <a:pt x="41" y="249"/>
                    <a:pt x="46" y="293"/>
                    <a:pt x="64" y="335"/>
                  </a:cubicBezTo>
                  <a:cubicBezTo>
                    <a:pt x="77" y="366"/>
                    <a:pt x="94" y="394"/>
                    <a:pt x="108" y="425"/>
                  </a:cubicBezTo>
                  <a:cubicBezTo>
                    <a:pt x="116" y="440"/>
                    <a:pt x="130" y="462"/>
                    <a:pt x="152" y="458"/>
                  </a:cubicBezTo>
                  <a:cubicBezTo>
                    <a:pt x="161" y="456"/>
                    <a:pt x="170" y="444"/>
                    <a:pt x="176" y="438"/>
                  </a:cubicBezTo>
                  <a:cubicBezTo>
                    <a:pt x="190" y="425"/>
                    <a:pt x="210" y="416"/>
                    <a:pt x="216" y="397"/>
                  </a:cubicBezTo>
                  <a:cubicBezTo>
                    <a:pt x="224" y="368"/>
                    <a:pt x="206" y="337"/>
                    <a:pt x="209" y="307"/>
                  </a:cubicBezTo>
                  <a:cubicBezTo>
                    <a:pt x="212" y="283"/>
                    <a:pt x="208" y="259"/>
                    <a:pt x="211" y="235"/>
                  </a:cubicBezTo>
                  <a:cubicBezTo>
                    <a:pt x="214" y="215"/>
                    <a:pt x="220" y="196"/>
                    <a:pt x="220" y="175"/>
                  </a:cubicBezTo>
                  <a:cubicBezTo>
                    <a:pt x="220" y="155"/>
                    <a:pt x="219" y="135"/>
                    <a:pt x="219" y="115"/>
                  </a:cubicBezTo>
                  <a:cubicBezTo>
                    <a:pt x="219" y="88"/>
                    <a:pt x="223" y="69"/>
                    <a:pt x="207" y="45"/>
                  </a:cubicBezTo>
                  <a:cubicBezTo>
                    <a:pt x="193" y="25"/>
                    <a:pt x="160" y="2"/>
                    <a:pt x="135" y="0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53" name="Freeform 440"/>
            <p:cNvSpPr>
              <a:spLocks noEditPoints="1"/>
            </p:cNvSpPr>
            <p:nvPr/>
          </p:nvSpPr>
          <p:spPr bwMode="auto">
            <a:xfrm>
              <a:off x="705" y="1895"/>
              <a:ext cx="245" cy="356"/>
            </a:xfrm>
            <a:custGeom>
              <a:avLst/>
              <a:gdLst>
                <a:gd name="T0" fmla="*/ 61 w 196"/>
                <a:gd name="T1" fmla="*/ 155 h 267"/>
                <a:gd name="T2" fmla="*/ 76 w 196"/>
                <a:gd name="T3" fmla="*/ 155 h 267"/>
                <a:gd name="T4" fmla="*/ 95 w 196"/>
                <a:gd name="T5" fmla="*/ 0 h 267"/>
                <a:gd name="T6" fmla="*/ 61 w 196"/>
                <a:gd name="T7" fmla="*/ 155 h 267"/>
                <a:gd name="T8" fmla="*/ 2049 w 196"/>
                <a:gd name="T9" fmla="*/ 2197 h 267"/>
                <a:gd name="T10" fmla="*/ 1500 w 196"/>
                <a:gd name="T11" fmla="*/ 1919 h 267"/>
                <a:gd name="T12" fmla="*/ 1311 w 196"/>
                <a:gd name="T13" fmla="*/ 1972 h 267"/>
                <a:gd name="T14" fmla="*/ 1073 w 196"/>
                <a:gd name="T15" fmla="*/ 1328 h 267"/>
                <a:gd name="T16" fmla="*/ 918 w 196"/>
                <a:gd name="T17" fmla="*/ 1211 h 267"/>
                <a:gd name="T18" fmla="*/ 780 w 196"/>
                <a:gd name="T19" fmla="*/ 965 h 267"/>
                <a:gd name="T20" fmla="*/ 413 w 196"/>
                <a:gd name="T21" fmla="*/ 443 h 267"/>
                <a:gd name="T22" fmla="*/ 76 w 196"/>
                <a:gd name="T23" fmla="*/ 155 h 267"/>
                <a:gd name="T24" fmla="*/ 95 w 196"/>
                <a:gd name="T25" fmla="*/ 2127 h 267"/>
                <a:gd name="T26" fmla="*/ 413 w 196"/>
                <a:gd name="T27" fmla="*/ 4352 h 267"/>
                <a:gd name="T28" fmla="*/ 889 w 196"/>
                <a:gd name="T29" fmla="*/ 6231 h 267"/>
                <a:gd name="T30" fmla="*/ 1076 w 196"/>
                <a:gd name="T31" fmla="*/ 5915 h 267"/>
                <a:gd name="T32" fmla="*/ 1463 w 196"/>
                <a:gd name="T33" fmla="*/ 5596 h 267"/>
                <a:gd name="T34" fmla="*/ 1793 w 196"/>
                <a:gd name="T35" fmla="*/ 5761 h 267"/>
                <a:gd name="T36" fmla="*/ 1968 w 196"/>
                <a:gd name="T37" fmla="*/ 6085 h 267"/>
                <a:gd name="T38" fmla="*/ 2170 w 196"/>
                <a:gd name="T39" fmla="*/ 5477 h 267"/>
                <a:gd name="T40" fmla="*/ 2236 w 196"/>
                <a:gd name="T41" fmla="*/ 4624 h 267"/>
                <a:gd name="T42" fmla="*/ 2241 w 196"/>
                <a:gd name="T43" fmla="*/ 4047 h 267"/>
                <a:gd name="T44" fmla="*/ 2286 w 196"/>
                <a:gd name="T45" fmla="*/ 3625 h 267"/>
                <a:gd name="T46" fmla="*/ 2049 w 196"/>
                <a:gd name="T47" fmla="*/ 2197 h 26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96"/>
                <a:gd name="T73" fmla="*/ 0 h 267"/>
                <a:gd name="T74" fmla="*/ 196 w 196"/>
                <a:gd name="T75" fmla="*/ 267 h 26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96" h="267">
                  <a:moveTo>
                    <a:pt x="5" y="7"/>
                  </a:moveTo>
                  <a:cubicBezTo>
                    <a:pt x="5" y="7"/>
                    <a:pt x="6" y="7"/>
                    <a:pt x="6" y="7"/>
                  </a:cubicBezTo>
                  <a:cubicBezTo>
                    <a:pt x="6" y="5"/>
                    <a:pt x="7" y="3"/>
                    <a:pt x="8" y="0"/>
                  </a:cubicBezTo>
                  <a:lnTo>
                    <a:pt x="5" y="7"/>
                  </a:lnTo>
                  <a:close/>
                  <a:moveTo>
                    <a:pt x="176" y="93"/>
                  </a:moveTo>
                  <a:cubicBezTo>
                    <a:pt x="166" y="82"/>
                    <a:pt x="144" y="80"/>
                    <a:pt x="129" y="81"/>
                  </a:cubicBezTo>
                  <a:cubicBezTo>
                    <a:pt x="124" y="81"/>
                    <a:pt x="118" y="82"/>
                    <a:pt x="113" y="83"/>
                  </a:cubicBezTo>
                  <a:cubicBezTo>
                    <a:pt x="111" y="72"/>
                    <a:pt x="101" y="61"/>
                    <a:pt x="92" y="56"/>
                  </a:cubicBezTo>
                  <a:cubicBezTo>
                    <a:pt x="87" y="53"/>
                    <a:pt x="82" y="53"/>
                    <a:pt x="78" y="51"/>
                  </a:cubicBezTo>
                  <a:cubicBezTo>
                    <a:pt x="72" y="47"/>
                    <a:pt x="72" y="46"/>
                    <a:pt x="66" y="41"/>
                  </a:cubicBezTo>
                  <a:cubicBezTo>
                    <a:pt x="56" y="33"/>
                    <a:pt x="48" y="24"/>
                    <a:pt x="35" y="19"/>
                  </a:cubicBezTo>
                  <a:cubicBezTo>
                    <a:pt x="27" y="16"/>
                    <a:pt x="13" y="8"/>
                    <a:pt x="6" y="7"/>
                  </a:cubicBezTo>
                  <a:cubicBezTo>
                    <a:pt x="0" y="35"/>
                    <a:pt x="7" y="62"/>
                    <a:pt x="8" y="90"/>
                  </a:cubicBezTo>
                  <a:cubicBezTo>
                    <a:pt x="9" y="123"/>
                    <a:pt x="26" y="152"/>
                    <a:pt x="35" y="184"/>
                  </a:cubicBezTo>
                  <a:cubicBezTo>
                    <a:pt x="41" y="203"/>
                    <a:pt x="55" y="256"/>
                    <a:pt x="76" y="263"/>
                  </a:cubicBezTo>
                  <a:cubicBezTo>
                    <a:pt x="87" y="267"/>
                    <a:pt x="87" y="257"/>
                    <a:pt x="93" y="250"/>
                  </a:cubicBezTo>
                  <a:cubicBezTo>
                    <a:pt x="101" y="239"/>
                    <a:pt x="112" y="236"/>
                    <a:pt x="126" y="236"/>
                  </a:cubicBezTo>
                  <a:cubicBezTo>
                    <a:pt x="136" y="236"/>
                    <a:pt x="146" y="239"/>
                    <a:pt x="154" y="244"/>
                  </a:cubicBezTo>
                  <a:cubicBezTo>
                    <a:pt x="159" y="247"/>
                    <a:pt x="164" y="255"/>
                    <a:pt x="169" y="257"/>
                  </a:cubicBezTo>
                  <a:cubicBezTo>
                    <a:pt x="185" y="262"/>
                    <a:pt x="186" y="242"/>
                    <a:pt x="186" y="231"/>
                  </a:cubicBezTo>
                  <a:cubicBezTo>
                    <a:pt x="187" y="217"/>
                    <a:pt x="189" y="207"/>
                    <a:pt x="192" y="195"/>
                  </a:cubicBezTo>
                  <a:cubicBezTo>
                    <a:pt x="192" y="187"/>
                    <a:pt x="192" y="179"/>
                    <a:pt x="193" y="171"/>
                  </a:cubicBezTo>
                  <a:cubicBezTo>
                    <a:pt x="194" y="165"/>
                    <a:pt x="195" y="159"/>
                    <a:pt x="196" y="153"/>
                  </a:cubicBezTo>
                  <a:cubicBezTo>
                    <a:pt x="195" y="130"/>
                    <a:pt x="190" y="106"/>
                    <a:pt x="176" y="93"/>
                  </a:cubicBezTo>
                  <a:close/>
                </a:path>
              </a:pathLst>
            </a:custGeom>
            <a:solidFill>
              <a:srgbClr val="FB6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54" name="Freeform 441"/>
            <p:cNvSpPr>
              <a:spLocks/>
            </p:cNvSpPr>
            <p:nvPr/>
          </p:nvSpPr>
          <p:spPr bwMode="auto">
            <a:xfrm>
              <a:off x="919" y="2049"/>
              <a:ext cx="16" cy="131"/>
            </a:xfrm>
            <a:custGeom>
              <a:avLst/>
              <a:gdLst>
                <a:gd name="T0" fmla="*/ 39 w 13"/>
                <a:gd name="T1" fmla="*/ 0 h 98"/>
                <a:gd name="T2" fmla="*/ 32 w 13"/>
                <a:gd name="T3" fmla="*/ 718 h 98"/>
                <a:gd name="T4" fmla="*/ 39 w 13"/>
                <a:gd name="T5" fmla="*/ 1176 h 98"/>
                <a:gd name="T6" fmla="*/ 59 w 13"/>
                <a:gd name="T7" fmla="*/ 1291 h 98"/>
                <a:gd name="T8" fmla="*/ 39 w 13"/>
                <a:gd name="T9" fmla="*/ 1505 h 98"/>
                <a:gd name="T10" fmla="*/ 32 w 13"/>
                <a:gd name="T11" fmla="*/ 1900 h 98"/>
                <a:gd name="T12" fmla="*/ 73 w 13"/>
                <a:gd name="T13" fmla="*/ 2386 h 98"/>
                <a:gd name="T14" fmla="*/ 73 w 13"/>
                <a:gd name="T15" fmla="*/ 2386 h 98"/>
                <a:gd name="T16" fmla="*/ 76 w 13"/>
                <a:gd name="T17" fmla="*/ 1851 h 98"/>
                <a:gd name="T18" fmla="*/ 94 w 13"/>
                <a:gd name="T19" fmla="*/ 1537 h 98"/>
                <a:gd name="T20" fmla="*/ 111 w 13"/>
                <a:gd name="T21" fmla="*/ 1283 h 98"/>
                <a:gd name="T22" fmla="*/ 94 w 13"/>
                <a:gd name="T23" fmla="*/ 1150 h 98"/>
                <a:gd name="T24" fmla="*/ 76 w 13"/>
                <a:gd name="T25" fmla="*/ 723 h 98"/>
                <a:gd name="T26" fmla="*/ 39 w 13"/>
                <a:gd name="T27" fmla="*/ 0 h 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"/>
                <a:gd name="T43" fmla="*/ 0 h 98"/>
                <a:gd name="T44" fmla="*/ 13 w 13"/>
                <a:gd name="T45" fmla="*/ 98 h 9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" h="98">
                  <a:moveTo>
                    <a:pt x="4" y="0"/>
                  </a:moveTo>
                  <a:cubicBezTo>
                    <a:pt x="7" y="11"/>
                    <a:pt x="4" y="24"/>
                    <a:pt x="3" y="29"/>
                  </a:cubicBezTo>
                  <a:cubicBezTo>
                    <a:pt x="1" y="36"/>
                    <a:pt x="3" y="42"/>
                    <a:pt x="4" y="48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6"/>
                    <a:pt x="5" y="58"/>
                    <a:pt x="4" y="61"/>
                  </a:cubicBezTo>
                  <a:cubicBezTo>
                    <a:pt x="2" y="66"/>
                    <a:pt x="0" y="71"/>
                    <a:pt x="3" y="78"/>
                  </a:cubicBezTo>
                  <a:cubicBezTo>
                    <a:pt x="4" y="83"/>
                    <a:pt x="8" y="91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4"/>
                    <a:pt x="11" y="84"/>
                    <a:pt x="8" y="76"/>
                  </a:cubicBezTo>
                  <a:cubicBezTo>
                    <a:pt x="7" y="71"/>
                    <a:pt x="8" y="67"/>
                    <a:pt x="10" y="63"/>
                  </a:cubicBezTo>
                  <a:cubicBezTo>
                    <a:pt x="11" y="60"/>
                    <a:pt x="13" y="56"/>
                    <a:pt x="11" y="52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8" y="41"/>
                    <a:pt x="7" y="36"/>
                    <a:pt x="8" y="30"/>
                  </a:cubicBezTo>
                  <a:cubicBezTo>
                    <a:pt x="10" y="25"/>
                    <a:pt x="7" y="13"/>
                    <a:pt x="4" y="0"/>
                  </a:cubicBezTo>
                  <a:close/>
                </a:path>
              </a:pathLst>
            </a:custGeom>
            <a:solidFill>
              <a:srgbClr val="F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55" name="Freeform 442"/>
            <p:cNvSpPr>
              <a:spLocks/>
            </p:cNvSpPr>
            <p:nvPr/>
          </p:nvSpPr>
          <p:spPr bwMode="auto">
            <a:xfrm>
              <a:off x="779" y="1868"/>
              <a:ext cx="135" cy="119"/>
            </a:xfrm>
            <a:custGeom>
              <a:avLst/>
              <a:gdLst>
                <a:gd name="T0" fmla="*/ 689 w 108"/>
                <a:gd name="T1" fmla="*/ 275 h 89"/>
                <a:gd name="T2" fmla="*/ 268 w 108"/>
                <a:gd name="T3" fmla="*/ 49 h 89"/>
                <a:gd name="T4" fmla="*/ 31 w 108"/>
                <a:gd name="T5" fmla="*/ 340 h 89"/>
                <a:gd name="T6" fmla="*/ 330 w 108"/>
                <a:gd name="T7" fmla="*/ 961 h 89"/>
                <a:gd name="T8" fmla="*/ 594 w 108"/>
                <a:gd name="T9" fmla="*/ 1306 h 89"/>
                <a:gd name="T10" fmla="*/ 781 w 108"/>
                <a:gd name="T11" fmla="*/ 2056 h 89"/>
                <a:gd name="T12" fmla="*/ 1024 w 108"/>
                <a:gd name="T13" fmla="*/ 1903 h 89"/>
                <a:gd name="T14" fmla="*/ 635 w 108"/>
                <a:gd name="T15" fmla="*/ 275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8"/>
                <a:gd name="T25" fmla="*/ 0 h 89"/>
                <a:gd name="T26" fmla="*/ 108 w 108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8" h="89">
                  <a:moveTo>
                    <a:pt x="59" y="11"/>
                  </a:moveTo>
                  <a:cubicBezTo>
                    <a:pt x="43" y="8"/>
                    <a:pt x="39" y="1"/>
                    <a:pt x="23" y="2"/>
                  </a:cubicBezTo>
                  <a:cubicBezTo>
                    <a:pt x="15" y="2"/>
                    <a:pt x="0" y="0"/>
                    <a:pt x="2" y="14"/>
                  </a:cubicBezTo>
                  <a:cubicBezTo>
                    <a:pt x="3" y="24"/>
                    <a:pt x="20" y="34"/>
                    <a:pt x="28" y="39"/>
                  </a:cubicBezTo>
                  <a:cubicBezTo>
                    <a:pt x="36" y="44"/>
                    <a:pt x="44" y="47"/>
                    <a:pt x="50" y="54"/>
                  </a:cubicBezTo>
                  <a:cubicBezTo>
                    <a:pt x="57" y="63"/>
                    <a:pt x="56" y="79"/>
                    <a:pt x="67" y="84"/>
                  </a:cubicBezTo>
                  <a:cubicBezTo>
                    <a:pt x="76" y="89"/>
                    <a:pt x="81" y="83"/>
                    <a:pt x="88" y="78"/>
                  </a:cubicBezTo>
                  <a:cubicBezTo>
                    <a:pt x="108" y="66"/>
                    <a:pt x="83" y="22"/>
                    <a:pt x="54" y="11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56" name="Freeform 443"/>
            <p:cNvSpPr>
              <a:spLocks/>
            </p:cNvSpPr>
            <p:nvPr/>
          </p:nvSpPr>
          <p:spPr bwMode="auto">
            <a:xfrm>
              <a:off x="578" y="1607"/>
              <a:ext cx="407" cy="430"/>
            </a:xfrm>
            <a:custGeom>
              <a:avLst/>
              <a:gdLst>
                <a:gd name="T0" fmla="*/ 1331 w 326"/>
                <a:gd name="T1" fmla="*/ 5425 h 323"/>
                <a:gd name="T2" fmla="*/ 1518 w 326"/>
                <a:gd name="T3" fmla="*/ 4207 h 323"/>
                <a:gd name="T4" fmla="*/ 3546 w 326"/>
                <a:gd name="T5" fmla="*/ 2210 h 323"/>
                <a:gd name="T6" fmla="*/ 3589 w 326"/>
                <a:gd name="T7" fmla="*/ 1322 h 323"/>
                <a:gd name="T8" fmla="*/ 2991 w 326"/>
                <a:gd name="T9" fmla="*/ 1247 h 323"/>
                <a:gd name="T10" fmla="*/ 3589 w 326"/>
                <a:gd name="T11" fmla="*/ 1102 h 323"/>
                <a:gd name="T12" fmla="*/ 3593 w 326"/>
                <a:gd name="T13" fmla="*/ 116 h 323"/>
                <a:gd name="T14" fmla="*/ 1567 w 326"/>
                <a:gd name="T15" fmla="*/ 87 h 323"/>
                <a:gd name="T16" fmla="*/ 1066 w 326"/>
                <a:gd name="T17" fmla="*/ 116 h 323"/>
                <a:gd name="T18" fmla="*/ 1065 w 326"/>
                <a:gd name="T19" fmla="*/ 150 h 323"/>
                <a:gd name="T20" fmla="*/ 1065 w 326"/>
                <a:gd name="T21" fmla="*/ 116 h 323"/>
                <a:gd name="T22" fmla="*/ 683 w 326"/>
                <a:gd name="T23" fmla="*/ 1 h 323"/>
                <a:gd name="T24" fmla="*/ 660 w 326"/>
                <a:gd name="T25" fmla="*/ 0 h 323"/>
                <a:gd name="T26" fmla="*/ 378 w 326"/>
                <a:gd name="T27" fmla="*/ 2307 h 323"/>
                <a:gd name="T28" fmla="*/ 382 w 326"/>
                <a:gd name="T29" fmla="*/ 2307 h 323"/>
                <a:gd name="T30" fmla="*/ 452 w 326"/>
                <a:gd name="T31" fmla="*/ 2840 h 323"/>
                <a:gd name="T32" fmla="*/ 452 w 326"/>
                <a:gd name="T33" fmla="*/ 2862 h 323"/>
                <a:gd name="T34" fmla="*/ 452 w 326"/>
                <a:gd name="T35" fmla="*/ 2862 h 323"/>
                <a:gd name="T36" fmla="*/ 290 w 326"/>
                <a:gd name="T37" fmla="*/ 3728 h 323"/>
                <a:gd name="T38" fmla="*/ 2 w 326"/>
                <a:gd name="T39" fmla="*/ 6630 h 323"/>
                <a:gd name="T40" fmla="*/ 0 w 326"/>
                <a:gd name="T41" fmla="*/ 7510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6"/>
                <a:gd name="T64" fmla="*/ 0 h 323"/>
                <a:gd name="T65" fmla="*/ 326 w 326"/>
                <a:gd name="T66" fmla="*/ 323 h 3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6" h="323">
                  <a:moveTo>
                    <a:pt x="116" y="233"/>
                  </a:moveTo>
                  <a:cubicBezTo>
                    <a:pt x="120" y="214"/>
                    <a:pt x="126" y="199"/>
                    <a:pt x="132" y="181"/>
                  </a:cubicBezTo>
                  <a:cubicBezTo>
                    <a:pt x="171" y="62"/>
                    <a:pt x="256" y="98"/>
                    <a:pt x="308" y="95"/>
                  </a:cubicBezTo>
                  <a:cubicBezTo>
                    <a:pt x="320" y="92"/>
                    <a:pt x="322" y="60"/>
                    <a:pt x="312" y="57"/>
                  </a:cubicBezTo>
                  <a:cubicBezTo>
                    <a:pt x="312" y="57"/>
                    <a:pt x="301" y="54"/>
                    <a:pt x="260" y="53"/>
                  </a:cubicBezTo>
                  <a:cubicBezTo>
                    <a:pt x="260" y="53"/>
                    <a:pt x="288" y="49"/>
                    <a:pt x="312" y="47"/>
                  </a:cubicBezTo>
                  <a:cubicBezTo>
                    <a:pt x="325" y="45"/>
                    <a:pt x="326" y="9"/>
                    <a:pt x="313" y="5"/>
                  </a:cubicBezTo>
                  <a:cubicBezTo>
                    <a:pt x="263" y="5"/>
                    <a:pt x="189" y="0"/>
                    <a:pt x="137" y="4"/>
                  </a:cubicBezTo>
                  <a:cubicBezTo>
                    <a:pt x="119" y="5"/>
                    <a:pt x="105" y="6"/>
                    <a:pt x="93" y="5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6"/>
                    <a:pt x="92" y="6"/>
                    <a:pt x="92" y="5"/>
                  </a:cubicBezTo>
                  <a:cubicBezTo>
                    <a:pt x="77" y="5"/>
                    <a:pt x="67" y="4"/>
                    <a:pt x="59" y="1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8" y="9"/>
                    <a:pt x="19" y="38"/>
                    <a:pt x="33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40" y="103"/>
                    <a:pt x="42" y="109"/>
                    <a:pt x="39" y="122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7" y="132"/>
                    <a:pt x="32" y="144"/>
                    <a:pt x="25" y="160"/>
                  </a:cubicBezTo>
                  <a:cubicBezTo>
                    <a:pt x="7" y="202"/>
                    <a:pt x="0" y="248"/>
                    <a:pt x="2" y="285"/>
                  </a:cubicBezTo>
                  <a:cubicBezTo>
                    <a:pt x="2" y="285"/>
                    <a:pt x="2" y="313"/>
                    <a:pt x="0" y="323"/>
                  </a:cubicBezTo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57" name="Freeform 444"/>
            <p:cNvSpPr>
              <a:spLocks/>
            </p:cNvSpPr>
            <p:nvPr/>
          </p:nvSpPr>
          <p:spPr bwMode="auto">
            <a:xfrm>
              <a:off x="579" y="1784"/>
              <a:ext cx="188" cy="227"/>
            </a:xfrm>
            <a:custGeom>
              <a:avLst/>
              <a:gdLst>
                <a:gd name="T0" fmla="*/ 504 w 150"/>
                <a:gd name="T1" fmla="*/ 1656 h 170"/>
                <a:gd name="T2" fmla="*/ 1029 w 150"/>
                <a:gd name="T3" fmla="*/ 1756 h 170"/>
                <a:gd name="T4" fmla="*/ 1226 w 150"/>
                <a:gd name="T5" fmla="*/ 2026 h 170"/>
                <a:gd name="T6" fmla="*/ 1376 w 150"/>
                <a:gd name="T7" fmla="*/ 2165 h 170"/>
                <a:gd name="T8" fmla="*/ 1439 w 150"/>
                <a:gd name="T9" fmla="*/ 1656 h 170"/>
                <a:gd name="T10" fmla="*/ 1560 w 150"/>
                <a:gd name="T11" fmla="*/ 1088 h 170"/>
                <a:gd name="T12" fmla="*/ 1804 w 150"/>
                <a:gd name="T13" fmla="*/ 0 h 170"/>
                <a:gd name="T14" fmla="*/ 1148 w 150"/>
                <a:gd name="T15" fmla="*/ 1202 h 170"/>
                <a:gd name="T16" fmla="*/ 310 w 150"/>
                <a:gd name="T17" fmla="*/ 1600 h 170"/>
                <a:gd name="T18" fmla="*/ 76 w 150"/>
                <a:gd name="T19" fmla="*/ 2569 h 170"/>
                <a:gd name="T20" fmla="*/ 49 w 150"/>
                <a:gd name="T21" fmla="*/ 3279 h 170"/>
                <a:gd name="T22" fmla="*/ 49 w 150"/>
                <a:gd name="T23" fmla="*/ 4093 h 170"/>
                <a:gd name="T24" fmla="*/ 138 w 150"/>
                <a:gd name="T25" fmla="*/ 3293 h 170"/>
                <a:gd name="T26" fmla="*/ 185 w 150"/>
                <a:gd name="T27" fmla="*/ 2852 h 170"/>
                <a:gd name="T28" fmla="*/ 197 w 150"/>
                <a:gd name="T29" fmla="*/ 2211 h 1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0"/>
                <a:gd name="T46" fmla="*/ 0 h 170"/>
                <a:gd name="T47" fmla="*/ 150 w 150"/>
                <a:gd name="T48" fmla="*/ 170 h 17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0" h="170">
                  <a:moveTo>
                    <a:pt x="42" y="69"/>
                  </a:moveTo>
                  <a:cubicBezTo>
                    <a:pt x="57" y="66"/>
                    <a:pt x="72" y="67"/>
                    <a:pt x="86" y="73"/>
                  </a:cubicBezTo>
                  <a:cubicBezTo>
                    <a:pt x="92" y="76"/>
                    <a:pt x="97" y="79"/>
                    <a:pt x="102" y="84"/>
                  </a:cubicBezTo>
                  <a:cubicBezTo>
                    <a:pt x="107" y="88"/>
                    <a:pt x="110" y="96"/>
                    <a:pt x="115" y="90"/>
                  </a:cubicBezTo>
                  <a:cubicBezTo>
                    <a:pt x="117" y="87"/>
                    <a:pt x="118" y="74"/>
                    <a:pt x="120" y="69"/>
                  </a:cubicBezTo>
                  <a:cubicBezTo>
                    <a:pt x="123" y="61"/>
                    <a:pt x="126" y="54"/>
                    <a:pt x="130" y="46"/>
                  </a:cubicBezTo>
                  <a:cubicBezTo>
                    <a:pt x="136" y="31"/>
                    <a:pt x="146" y="16"/>
                    <a:pt x="150" y="0"/>
                  </a:cubicBezTo>
                  <a:cubicBezTo>
                    <a:pt x="131" y="21"/>
                    <a:pt x="127" y="45"/>
                    <a:pt x="96" y="50"/>
                  </a:cubicBezTo>
                  <a:cubicBezTo>
                    <a:pt x="72" y="54"/>
                    <a:pt x="46" y="51"/>
                    <a:pt x="26" y="66"/>
                  </a:cubicBezTo>
                  <a:cubicBezTo>
                    <a:pt x="14" y="75"/>
                    <a:pt x="8" y="91"/>
                    <a:pt x="6" y="106"/>
                  </a:cubicBezTo>
                  <a:cubicBezTo>
                    <a:pt x="5" y="116"/>
                    <a:pt x="5" y="126"/>
                    <a:pt x="4" y="136"/>
                  </a:cubicBezTo>
                  <a:cubicBezTo>
                    <a:pt x="4" y="146"/>
                    <a:pt x="0" y="162"/>
                    <a:pt x="4" y="170"/>
                  </a:cubicBezTo>
                  <a:cubicBezTo>
                    <a:pt x="10" y="159"/>
                    <a:pt x="10" y="149"/>
                    <a:pt x="11" y="137"/>
                  </a:cubicBezTo>
                  <a:cubicBezTo>
                    <a:pt x="12" y="131"/>
                    <a:pt x="13" y="124"/>
                    <a:pt x="15" y="118"/>
                  </a:cubicBezTo>
                  <a:cubicBezTo>
                    <a:pt x="16" y="109"/>
                    <a:pt x="15" y="100"/>
                    <a:pt x="17" y="92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58" name="Freeform 445"/>
            <p:cNvSpPr>
              <a:spLocks/>
            </p:cNvSpPr>
            <p:nvPr/>
          </p:nvSpPr>
          <p:spPr bwMode="auto">
            <a:xfrm>
              <a:off x="289" y="1796"/>
              <a:ext cx="711" cy="728"/>
            </a:xfrm>
            <a:custGeom>
              <a:avLst/>
              <a:gdLst>
                <a:gd name="T0" fmla="*/ 5992 w 569"/>
                <a:gd name="T1" fmla="*/ 5207 h 546"/>
                <a:gd name="T2" fmla="*/ 5992 w 569"/>
                <a:gd name="T3" fmla="*/ 6343 h 546"/>
                <a:gd name="T4" fmla="*/ 5800 w 569"/>
                <a:gd name="T5" fmla="*/ 7311 h 546"/>
                <a:gd name="T6" fmla="*/ 5929 w 569"/>
                <a:gd name="T7" fmla="*/ 8191 h 546"/>
                <a:gd name="T8" fmla="*/ 5738 w 569"/>
                <a:gd name="T9" fmla="*/ 8635 h 546"/>
                <a:gd name="T10" fmla="*/ 5569 w 569"/>
                <a:gd name="T11" fmla="*/ 10181 h 546"/>
                <a:gd name="T12" fmla="*/ 5024 w 569"/>
                <a:gd name="T13" fmla="*/ 8668 h 546"/>
                <a:gd name="T14" fmla="*/ 4760 w 569"/>
                <a:gd name="T15" fmla="*/ 7436 h 546"/>
                <a:gd name="T16" fmla="*/ 4380 w 569"/>
                <a:gd name="T17" fmla="*/ 5663 h 546"/>
                <a:gd name="T18" fmla="*/ 4005 w 569"/>
                <a:gd name="T19" fmla="*/ 3781 h 546"/>
                <a:gd name="T20" fmla="*/ 4005 w 569"/>
                <a:gd name="T21" fmla="*/ 3505 h 546"/>
                <a:gd name="T22" fmla="*/ 4025 w 569"/>
                <a:gd name="T23" fmla="*/ 2153 h 546"/>
                <a:gd name="T24" fmla="*/ 3528 w 569"/>
                <a:gd name="T25" fmla="*/ 1479 h 546"/>
                <a:gd name="T26" fmla="*/ 2924 w 569"/>
                <a:gd name="T27" fmla="*/ 1685 h 546"/>
                <a:gd name="T28" fmla="*/ 2684 w 569"/>
                <a:gd name="T29" fmla="*/ 4112 h 546"/>
                <a:gd name="T30" fmla="*/ 1796 w 569"/>
                <a:gd name="T31" fmla="*/ 2828 h 546"/>
                <a:gd name="T32" fmla="*/ 2 w 569"/>
                <a:gd name="T33" fmla="*/ 3527 h 546"/>
                <a:gd name="T34" fmla="*/ 782 w 569"/>
                <a:gd name="T35" fmla="*/ 7195 h 546"/>
                <a:gd name="T36" fmla="*/ 3114 w 569"/>
                <a:gd name="T37" fmla="*/ 10704 h 546"/>
                <a:gd name="T38" fmla="*/ 6217 w 569"/>
                <a:gd name="T39" fmla="*/ 12503 h 546"/>
                <a:gd name="T40" fmla="*/ 6425 w 569"/>
                <a:gd name="T41" fmla="*/ 8876 h 546"/>
                <a:gd name="T42" fmla="*/ 6425 w 569"/>
                <a:gd name="T43" fmla="*/ 8801 h 546"/>
                <a:gd name="T44" fmla="*/ 6449 w 569"/>
                <a:gd name="T45" fmla="*/ 3423 h 546"/>
                <a:gd name="T46" fmla="*/ 5601 w 569"/>
                <a:gd name="T47" fmla="*/ 332 h 546"/>
                <a:gd name="T48" fmla="*/ 5518 w 569"/>
                <a:gd name="T49" fmla="*/ 268 h 546"/>
                <a:gd name="T50" fmla="*/ 5431 w 569"/>
                <a:gd name="T51" fmla="*/ 207 h 546"/>
                <a:gd name="T52" fmla="*/ 5369 w 569"/>
                <a:gd name="T53" fmla="*/ 155 h 546"/>
                <a:gd name="T54" fmla="*/ 5294 w 569"/>
                <a:gd name="T55" fmla="*/ 151 h 546"/>
                <a:gd name="T56" fmla="*/ 5216 w 569"/>
                <a:gd name="T57" fmla="*/ 87 h 546"/>
                <a:gd name="T58" fmla="*/ 5188 w 569"/>
                <a:gd name="T59" fmla="*/ 87 h 546"/>
                <a:gd name="T60" fmla="*/ 5122 w 569"/>
                <a:gd name="T61" fmla="*/ 65 h 546"/>
                <a:gd name="T62" fmla="*/ 5053 w 569"/>
                <a:gd name="T63" fmla="*/ 49 h 546"/>
                <a:gd name="T64" fmla="*/ 5024 w 569"/>
                <a:gd name="T65" fmla="*/ 1 h 546"/>
                <a:gd name="T66" fmla="*/ 4941 w 569"/>
                <a:gd name="T67" fmla="*/ 1 h 546"/>
                <a:gd name="T68" fmla="*/ 4862 w 569"/>
                <a:gd name="T69" fmla="*/ 0 h 546"/>
                <a:gd name="T70" fmla="*/ 4795 w 569"/>
                <a:gd name="T71" fmla="*/ 0 h 546"/>
                <a:gd name="T72" fmla="*/ 4745 w 569"/>
                <a:gd name="T73" fmla="*/ 0 h 546"/>
                <a:gd name="T74" fmla="*/ 4710 w 569"/>
                <a:gd name="T75" fmla="*/ 0 h 546"/>
                <a:gd name="T76" fmla="*/ 4642 w 569"/>
                <a:gd name="T77" fmla="*/ 0 h 546"/>
                <a:gd name="T78" fmla="*/ 4580 w 569"/>
                <a:gd name="T79" fmla="*/ 0 h 546"/>
                <a:gd name="T80" fmla="*/ 4520 w 569"/>
                <a:gd name="T81" fmla="*/ 0 h 546"/>
                <a:gd name="T82" fmla="*/ 4501 w 569"/>
                <a:gd name="T83" fmla="*/ 0 h 546"/>
                <a:gd name="T84" fmla="*/ 4408 w 569"/>
                <a:gd name="T85" fmla="*/ 1 h 546"/>
                <a:gd name="T86" fmla="*/ 4235 w 569"/>
                <a:gd name="T87" fmla="*/ 788 h 546"/>
                <a:gd name="T88" fmla="*/ 4697 w 569"/>
                <a:gd name="T89" fmla="*/ 635 h 546"/>
                <a:gd name="T90" fmla="*/ 5051 w 569"/>
                <a:gd name="T91" fmla="*/ 724 h 546"/>
                <a:gd name="T92" fmla="*/ 5431 w 569"/>
                <a:gd name="T93" fmla="*/ 873 h 546"/>
                <a:gd name="T94" fmla="*/ 5794 w 569"/>
                <a:gd name="T95" fmla="*/ 1211 h 546"/>
                <a:gd name="T96" fmla="*/ 6099 w 569"/>
                <a:gd name="T97" fmla="*/ 2341 h 546"/>
                <a:gd name="T98" fmla="*/ 5885 w 569"/>
                <a:gd name="T99" fmla="*/ 3412 h 546"/>
                <a:gd name="T100" fmla="*/ 5763 w 569"/>
                <a:gd name="T101" fmla="*/ 3927 h 5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9"/>
                <a:gd name="T154" fmla="*/ 0 h 546"/>
                <a:gd name="T155" fmla="*/ 569 w 569"/>
                <a:gd name="T156" fmla="*/ 546 h 54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9" h="546">
                  <a:moveTo>
                    <a:pt x="497" y="166"/>
                  </a:moveTo>
                  <a:cubicBezTo>
                    <a:pt x="519" y="176"/>
                    <a:pt x="519" y="211"/>
                    <a:pt x="517" y="220"/>
                  </a:cubicBezTo>
                  <a:cubicBezTo>
                    <a:pt x="515" y="229"/>
                    <a:pt x="518" y="235"/>
                    <a:pt x="520" y="243"/>
                  </a:cubicBezTo>
                  <a:cubicBezTo>
                    <a:pt x="522" y="251"/>
                    <a:pt x="513" y="257"/>
                    <a:pt x="517" y="268"/>
                  </a:cubicBezTo>
                  <a:cubicBezTo>
                    <a:pt x="521" y="279"/>
                    <a:pt x="518" y="301"/>
                    <a:pt x="514" y="305"/>
                  </a:cubicBezTo>
                  <a:cubicBezTo>
                    <a:pt x="510" y="309"/>
                    <a:pt x="506" y="307"/>
                    <a:pt x="500" y="309"/>
                  </a:cubicBezTo>
                  <a:cubicBezTo>
                    <a:pt x="494" y="311"/>
                    <a:pt x="502" y="326"/>
                    <a:pt x="504" y="335"/>
                  </a:cubicBezTo>
                  <a:cubicBezTo>
                    <a:pt x="506" y="344"/>
                    <a:pt x="509" y="334"/>
                    <a:pt x="511" y="346"/>
                  </a:cubicBezTo>
                  <a:cubicBezTo>
                    <a:pt x="513" y="358"/>
                    <a:pt x="508" y="362"/>
                    <a:pt x="503" y="358"/>
                  </a:cubicBezTo>
                  <a:cubicBezTo>
                    <a:pt x="498" y="354"/>
                    <a:pt x="499" y="360"/>
                    <a:pt x="495" y="365"/>
                  </a:cubicBezTo>
                  <a:cubicBezTo>
                    <a:pt x="491" y="370"/>
                    <a:pt x="486" y="387"/>
                    <a:pt x="490" y="394"/>
                  </a:cubicBezTo>
                  <a:cubicBezTo>
                    <a:pt x="494" y="401"/>
                    <a:pt x="487" y="420"/>
                    <a:pt x="481" y="430"/>
                  </a:cubicBezTo>
                  <a:cubicBezTo>
                    <a:pt x="475" y="440"/>
                    <a:pt x="453" y="416"/>
                    <a:pt x="449" y="403"/>
                  </a:cubicBezTo>
                  <a:cubicBezTo>
                    <a:pt x="444" y="391"/>
                    <a:pt x="441" y="376"/>
                    <a:pt x="433" y="366"/>
                  </a:cubicBezTo>
                  <a:cubicBezTo>
                    <a:pt x="425" y="355"/>
                    <a:pt x="426" y="354"/>
                    <a:pt x="423" y="344"/>
                  </a:cubicBezTo>
                  <a:cubicBezTo>
                    <a:pt x="420" y="335"/>
                    <a:pt x="418" y="330"/>
                    <a:pt x="410" y="314"/>
                  </a:cubicBezTo>
                  <a:cubicBezTo>
                    <a:pt x="402" y="299"/>
                    <a:pt x="405" y="300"/>
                    <a:pt x="402" y="287"/>
                  </a:cubicBezTo>
                  <a:cubicBezTo>
                    <a:pt x="399" y="275"/>
                    <a:pt x="379" y="252"/>
                    <a:pt x="378" y="239"/>
                  </a:cubicBezTo>
                  <a:cubicBezTo>
                    <a:pt x="377" y="225"/>
                    <a:pt x="371" y="230"/>
                    <a:pt x="367" y="212"/>
                  </a:cubicBezTo>
                  <a:cubicBezTo>
                    <a:pt x="362" y="193"/>
                    <a:pt x="343" y="182"/>
                    <a:pt x="345" y="160"/>
                  </a:cubicBezTo>
                  <a:cubicBezTo>
                    <a:pt x="357" y="149"/>
                    <a:pt x="356" y="140"/>
                    <a:pt x="354" y="130"/>
                  </a:cubicBezTo>
                  <a:cubicBezTo>
                    <a:pt x="354" y="136"/>
                    <a:pt x="349" y="152"/>
                    <a:pt x="345" y="148"/>
                  </a:cubicBezTo>
                  <a:cubicBezTo>
                    <a:pt x="345" y="147"/>
                    <a:pt x="345" y="147"/>
                    <a:pt x="345" y="147"/>
                  </a:cubicBezTo>
                  <a:cubicBezTo>
                    <a:pt x="343" y="126"/>
                    <a:pt x="345" y="101"/>
                    <a:pt x="347" y="91"/>
                  </a:cubicBezTo>
                  <a:cubicBezTo>
                    <a:pt x="348" y="89"/>
                    <a:pt x="347" y="87"/>
                    <a:pt x="346" y="86"/>
                  </a:cubicBezTo>
                  <a:cubicBezTo>
                    <a:pt x="338" y="74"/>
                    <a:pt x="323" y="65"/>
                    <a:pt x="304" y="62"/>
                  </a:cubicBezTo>
                  <a:cubicBezTo>
                    <a:pt x="286" y="58"/>
                    <a:pt x="267" y="61"/>
                    <a:pt x="254" y="69"/>
                  </a:cubicBezTo>
                  <a:cubicBezTo>
                    <a:pt x="253" y="70"/>
                    <a:pt x="252" y="70"/>
                    <a:pt x="252" y="71"/>
                  </a:cubicBezTo>
                  <a:cubicBezTo>
                    <a:pt x="248" y="77"/>
                    <a:pt x="249" y="92"/>
                    <a:pt x="246" y="116"/>
                  </a:cubicBezTo>
                  <a:cubicBezTo>
                    <a:pt x="244" y="135"/>
                    <a:pt x="245" y="166"/>
                    <a:pt x="231" y="174"/>
                  </a:cubicBezTo>
                  <a:cubicBezTo>
                    <a:pt x="217" y="181"/>
                    <a:pt x="176" y="149"/>
                    <a:pt x="156" y="120"/>
                  </a:cubicBezTo>
                  <a:cubicBezTo>
                    <a:pt x="156" y="119"/>
                    <a:pt x="156" y="119"/>
                    <a:pt x="155" y="119"/>
                  </a:cubicBezTo>
                  <a:cubicBezTo>
                    <a:pt x="131" y="94"/>
                    <a:pt x="92" y="93"/>
                    <a:pt x="63" y="101"/>
                  </a:cubicBezTo>
                  <a:cubicBezTo>
                    <a:pt x="31" y="109"/>
                    <a:pt x="7" y="128"/>
                    <a:pt x="2" y="149"/>
                  </a:cubicBezTo>
                  <a:cubicBezTo>
                    <a:pt x="2" y="149"/>
                    <a:pt x="2" y="150"/>
                    <a:pt x="2" y="150"/>
                  </a:cubicBezTo>
                  <a:cubicBezTo>
                    <a:pt x="0" y="190"/>
                    <a:pt x="32" y="281"/>
                    <a:pt x="68" y="304"/>
                  </a:cubicBezTo>
                  <a:cubicBezTo>
                    <a:pt x="101" y="324"/>
                    <a:pt x="104" y="328"/>
                    <a:pt x="119" y="356"/>
                  </a:cubicBezTo>
                  <a:cubicBezTo>
                    <a:pt x="131" y="380"/>
                    <a:pt x="197" y="407"/>
                    <a:pt x="268" y="452"/>
                  </a:cubicBezTo>
                  <a:cubicBezTo>
                    <a:pt x="305" y="472"/>
                    <a:pt x="394" y="522"/>
                    <a:pt x="436" y="531"/>
                  </a:cubicBezTo>
                  <a:cubicBezTo>
                    <a:pt x="483" y="542"/>
                    <a:pt x="514" y="546"/>
                    <a:pt x="536" y="528"/>
                  </a:cubicBezTo>
                  <a:cubicBezTo>
                    <a:pt x="558" y="510"/>
                    <a:pt x="556" y="479"/>
                    <a:pt x="556" y="460"/>
                  </a:cubicBezTo>
                  <a:cubicBezTo>
                    <a:pt x="555" y="435"/>
                    <a:pt x="554" y="405"/>
                    <a:pt x="554" y="375"/>
                  </a:cubicBezTo>
                  <a:cubicBezTo>
                    <a:pt x="554" y="374"/>
                    <a:pt x="554" y="374"/>
                    <a:pt x="554" y="373"/>
                  </a:cubicBezTo>
                  <a:cubicBezTo>
                    <a:pt x="554" y="373"/>
                    <a:pt x="554" y="373"/>
                    <a:pt x="554" y="372"/>
                  </a:cubicBezTo>
                  <a:cubicBezTo>
                    <a:pt x="553" y="265"/>
                    <a:pt x="555" y="150"/>
                    <a:pt x="556" y="147"/>
                  </a:cubicBezTo>
                  <a:cubicBezTo>
                    <a:pt x="556" y="145"/>
                    <a:pt x="556" y="145"/>
                    <a:pt x="556" y="145"/>
                  </a:cubicBezTo>
                  <a:cubicBezTo>
                    <a:pt x="569" y="85"/>
                    <a:pt x="547" y="42"/>
                    <a:pt x="490" y="17"/>
                  </a:cubicBezTo>
                  <a:cubicBezTo>
                    <a:pt x="488" y="16"/>
                    <a:pt x="485" y="15"/>
                    <a:pt x="483" y="14"/>
                  </a:cubicBezTo>
                  <a:cubicBezTo>
                    <a:pt x="482" y="14"/>
                    <a:pt x="481" y="13"/>
                    <a:pt x="480" y="13"/>
                  </a:cubicBezTo>
                  <a:cubicBezTo>
                    <a:pt x="479" y="12"/>
                    <a:pt x="477" y="12"/>
                    <a:pt x="476" y="11"/>
                  </a:cubicBezTo>
                  <a:cubicBezTo>
                    <a:pt x="474" y="11"/>
                    <a:pt x="473" y="11"/>
                    <a:pt x="472" y="10"/>
                  </a:cubicBezTo>
                  <a:cubicBezTo>
                    <a:pt x="471" y="10"/>
                    <a:pt x="470" y="9"/>
                    <a:pt x="468" y="9"/>
                  </a:cubicBezTo>
                  <a:cubicBezTo>
                    <a:pt x="467" y="9"/>
                    <a:pt x="466" y="8"/>
                    <a:pt x="465" y="8"/>
                  </a:cubicBezTo>
                  <a:cubicBezTo>
                    <a:pt x="464" y="8"/>
                    <a:pt x="463" y="7"/>
                    <a:pt x="463" y="7"/>
                  </a:cubicBezTo>
                  <a:cubicBezTo>
                    <a:pt x="462" y="7"/>
                    <a:pt x="462" y="7"/>
                    <a:pt x="461" y="7"/>
                  </a:cubicBezTo>
                  <a:cubicBezTo>
                    <a:pt x="460" y="7"/>
                    <a:pt x="459" y="6"/>
                    <a:pt x="457" y="6"/>
                  </a:cubicBezTo>
                  <a:cubicBezTo>
                    <a:pt x="456" y="6"/>
                    <a:pt x="455" y="5"/>
                    <a:pt x="454" y="5"/>
                  </a:cubicBezTo>
                  <a:cubicBezTo>
                    <a:pt x="453" y="5"/>
                    <a:pt x="451" y="4"/>
                    <a:pt x="450" y="4"/>
                  </a:cubicBezTo>
                  <a:cubicBezTo>
                    <a:pt x="450" y="4"/>
                    <a:pt x="449" y="4"/>
                    <a:pt x="449" y="4"/>
                  </a:cubicBezTo>
                  <a:cubicBezTo>
                    <a:pt x="448" y="4"/>
                    <a:pt x="447" y="4"/>
                    <a:pt x="447" y="4"/>
                  </a:cubicBezTo>
                  <a:cubicBezTo>
                    <a:pt x="445" y="3"/>
                    <a:pt x="444" y="3"/>
                    <a:pt x="443" y="3"/>
                  </a:cubicBezTo>
                  <a:cubicBezTo>
                    <a:pt x="442" y="3"/>
                    <a:pt x="442" y="3"/>
                    <a:pt x="441" y="3"/>
                  </a:cubicBezTo>
                  <a:cubicBezTo>
                    <a:pt x="441" y="2"/>
                    <a:pt x="440" y="2"/>
                    <a:pt x="440" y="2"/>
                  </a:cubicBezTo>
                  <a:cubicBezTo>
                    <a:pt x="438" y="2"/>
                    <a:pt x="437" y="2"/>
                    <a:pt x="436" y="2"/>
                  </a:cubicBezTo>
                  <a:cubicBezTo>
                    <a:pt x="436" y="2"/>
                    <a:pt x="435" y="2"/>
                    <a:pt x="435" y="2"/>
                  </a:cubicBezTo>
                  <a:cubicBezTo>
                    <a:pt x="434" y="1"/>
                    <a:pt x="433" y="1"/>
                    <a:pt x="433" y="1"/>
                  </a:cubicBezTo>
                  <a:cubicBezTo>
                    <a:pt x="432" y="1"/>
                    <a:pt x="430" y="1"/>
                    <a:pt x="429" y="1"/>
                  </a:cubicBezTo>
                  <a:cubicBezTo>
                    <a:pt x="428" y="1"/>
                    <a:pt x="427" y="1"/>
                    <a:pt x="426" y="1"/>
                  </a:cubicBezTo>
                  <a:cubicBezTo>
                    <a:pt x="425" y="0"/>
                    <a:pt x="423" y="0"/>
                    <a:pt x="422" y="0"/>
                  </a:cubicBezTo>
                  <a:cubicBezTo>
                    <a:pt x="421" y="0"/>
                    <a:pt x="420" y="0"/>
                    <a:pt x="419" y="0"/>
                  </a:cubicBezTo>
                  <a:cubicBezTo>
                    <a:pt x="418" y="0"/>
                    <a:pt x="417" y="0"/>
                    <a:pt x="416" y="0"/>
                  </a:cubicBezTo>
                  <a:cubicBezTo>
                    <a:pt x="415" y="0"/>
                    <a:pt x="414" y="0"/>
                    <a:pt x="414" y="0"/>
                  </a:cubicBezTo>
                  <a:cubicBezTo>
                    <a:pt x="413" y="0"/>
                    <a:pt x="413" y="0"/>
                    <a:pt x="412" y="0"/>
                  </a:cubicBezTo>
                  <a:cubicBezTo>
                    <a:pt x="411" y="0"/>
                    <a:pt x="410" y="0"/>
                    <a:pt x="409" y="0"/>
                  </a:cubicBezTo>
                  <a:cubicBezTo>
                    <a:pt x="409" y="0"/>
                    <a:pt x="408" y="0"/>
                    <a:pt x="408" y="0"/>
                  </a:cubicBezTo>
                  <a:cubicBezTo>
                    <a:pt x="407" y="0"/>
                    <a:pt x="407" y="0"/>
                    <a:pt x="406" y="0"/>
                  </a:cubicBezTo>
                  <a:cubicBezTo>
                    <a:pt x="405" y="0"/>
                    <a:pt x="404" y="0"/>
                    <a:pt x="403" y="0"/>
                  </a:cubicBezTo>
                  <a:cubicBezTo>
                    <a:pt x="402" y="0"/>
                    <a:pt x="401" y="0"/>
                    <a:pt x="400" y="0"/>
                  </a:cubicBezTo>
                  <a:cubicBezTo>
                    <a:pt x="399" y="0"/>
                    <a:pt x="397" y="0"/>
                    <a:pt x="396" y="0"/>
                  </a:cubicBezTo>
                  <a:cubicBezTo>
                    <a:pt x="396" y="0"/>
                    <a:pt x="395" y="0"/>
                    <a:pt x="395" y="0"/>
                  </a:cubicBezTo>
                  <a:cubicBezTo>
                    <a:pt x="394" y="0"/>
                    <a:pt x="394" y="0"/>
                    <a:pt x="394" y="0"/>
                  </a:cubicBezTo>
                  <a:cubicBezTo>
                    <a:pt x="392" y="0"/>
                    <a:pt x="391" y="0"/>
                    <a:pt x="390" y="0"/>
                  </a:cubicBezTo>
                  <a:cubicBezTo>
                    <a:pt x="390" y="0"/>
                    <a:pt x="389" y="0"/>
                    <a:pt x="388" y="0"/>
                  </a:cubicBezTo>
                  <a:cubicBezTo>
                    <a:pt x="388" y="0"/>
                    <a:pt x="388" y="0"/>
                    <a:pt x="388" y="0"/>
                  </a:cubicBezTo>
                  <a:cubicBezTo>
                    <a:pt x="386" y="0"/>
                    <a:pt x="385" y="0"/>
                    <a:pt x="384" y="0"/>
                  </a:cubicBezTo>
                  <a:cubicBezTo>
                    <a:pt x="383" y="1"/>
                    <a:pt x="382" y="1"/>
                    <a:pt x="380" y="1"/>
                  </a:cubicBezTo>
                  <a:cubicBezTo>
                    <a:pt x="380" y="1"/>
                    <a:pt x="380" y="1"/>
                    <a:pt x="380" y="1"/>
                  </a:cubicBezTo>
                  <a:cubicBezTo>
                    <a:pt x="375" y="10"/>
                    <a:pt x="370" y="21"/>
                    <a:pt x="365" y="33"/>
                  </a:cubicBezTo>
                  <a:cubicBezTo>
                    <a:pt x="373" y="31"/>
                    <a:pt x="381" y="30"/>
                    <a:pt x="384" y="30"/>
                  </a:cubicBezTo>
                  <a:cubicBezTo>
                    <a:pt x="389" y="30"/>
                    <a:pt x="400" y="28"/>
                    <a:pt x="405" y="27"/>
                  </a:cubicBezTo>
                  <a:cubicBezTo>
                    <a:pt x="410" y="26"/>
                    <a:pt x="417" y="28"/>
                    <a:pt x="424" y="28"/>
                  </a:cubicBezTo>
                  <a:cubicBezTo>
                    <a:pt x="430" y="28"/>
                    <a:pt x="432" y="31"/>
                    <a:pt x="435" y="31"/>
                  </a:cubicBezTo>
                  <a:cubicBezTo>
                    <a:pt x="438" y="31"/>
                    <a:pt x="444" y="33"/>
                    <a:pt x="448" y="34"/>
                  </a:cubicBezTo>
                  <a:cubicBezTo>
                    <a:pt x="451" y="35"/>
                    <a:pt x="462" y="35"/>
                    <a:pt x="468" y="37"/>
                  </a:cubicBezTo>
                  <a:cubicBezTo>
                    <a:pt x="475" y="39"/>
                    <a:pt x="479" y="42"/>
                    <a:pt x="485" y="42"/>
                  </a:cubicBezTo>
                  <a:cubicBezTo>
                    <a:pt x="491" y="42"/>
                    <a:pt x="492" y="47"/>
                    <a:pt x="499" y="51"/>
                  </a:cubicBezTo>
                  <a:cubicBezTo>
                    <a:pt x="507" y="55"/>
                    <a:pt x="507" y="61"/>
                    <a:pt x="511" y="63"/>
                  </a:cubicBezTo>
                  <a:cubicBezTo>
                    <a:pt x="515" y="66"/>
                    <a:pt x="526" y="92"/>
                    <a:pt x="526" y="99"/>
                  </a:cubicBezTo>
                  <a:cubicBezTo>
                    <a:pt x="526" y="107"/>
                    <a:pt x="530" y="108"/>
                    <a:pt x="529" y="115"/>
                  </a:cubicBezTo>
                  <a:cubicBezTo>
                    <a:pt x="527" y="122"/>
                    <a:pt x="530" y="126"/>
                    <a:pt x="507" y="144"/>
                  </a:cubicBezTo>
                  <a:cubicBezTo>
                    <a:pt x="487" y="154"/>
                    <a:pt x="453" y="146"/>
                    <a:pt x="448" y="162"/>
                  </a:cubicBezTo>
                  <a:cubicBezTo>
                    <a:pt x="463" y="153"/>
                    <a:pt x="476" y="157"/>
                    <a:pt x="497" y="166"/>
                  </a:cubicBezTo>
                  <a:close/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59" name="Freeform 446"/>
            <p:cNvSpPr>
              <a:spLocks/>
            </p:cNvSpPr>
            <p:nvPr/>
          </p:nvSpPr>
          <p:spPr bwMode="auto">
            <a:xfrm>
              <a:off x="724" y="1896"/>
              <a:ext cx="125" cy="116"/>
            </a:xfrm>
            <a:custGeom>
              <a:avLst/>
              <a:gdLst>
                <a:gd name="T0" fmla="*/ 1163 w 100"/>
                <a:gd name="T1" fmla="*/ 2069 h 87"/>
                <a:gd name="T2" fmla="*/ 499 w 100"/>
                <a:gd name="T3" fmla="*/ 692 h 87"/>
                <a:gd name="T4" fmla="*/ 39 w 100"/>
                <a:gd name="T5" fmla="*/ 0 h 87"/>
                <a:gd name="T6" fmla="*/ 0 w 100"/>
                <a:gd name="T7" fmla="*/ 268 h 87"/>
                <a:gd name="T8" fmla="*/ 599 w 100"/>
                <a:gd name="T9" fmla="*/ 1129 h 87"/>
                <a:gd name="T10" fmla="*/ 330 w 100"/>
                <a:gd name="T11" fmla="*/ 1073 h 87"/>
                <a:gd name="T12" fmla="*/ 645 w 100"/>
                <a:gd name="T13" fmla="*/ 1401 h 87"/>
                <a:gd name="T14" fmla="*/ 1163 w 100"/>
                <a:gd name="T15" fmla="*/ 2069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"/>
                <a:gd name="T25" fmla="*/ 0 h 87"/>
                <a:gd name="T26" fmla="*/ 100 w 100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" h="87">
                  <a:moveTo>
                    <a:pt x="100" y="87"/>
                  </a:moveTo>
                  <a:cubicBezTo>
                    <a:pt x="99" y="55"/>
                    <a:pt x="54" y="36"/>
                    <a:pt x="42" y="29"/>
                  </a:cubicBezTo>
                  <a:cubicBezTo>
                    <a:pt x="30" y="21"/>
                    <a:pt x="18" y="17"/>
                    <a:pt x="3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3" y="25"/>
                    <a:pt x="57" y="40"/>
                    <a:pt x="52" y="48"/>
                  </a:cubicBezTo>
                  <a:cubicBezTo>
                    <a:pt x="46" y="58"/>
                    <a:pt x="32" y="51"/>
                    <a:pt x="28" y="45"/>
                  </a:cubicBezTo>
                  <a:cubicBezTo>
                    <a:pt x="36" y="58"/>
                    <a:pt x="38" y="60"/>
                    <a:pt x="55" y="59"/>
                  </a:cubicBezTo>
                  <a:cubicBezTo>
                    <a:pt x="73" y="57"/>
                    <a:pt x="77" y="51"/>
                    <a:pt x="100" y="87"/>
                  </a:cubicBezTo>
                  <a:close/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60" name="Freeform 447"/>
            <p:cNvSpPr>
              <a:spLocks/>
            </p:cNvSpPr>
            <p:nvPr/>
          </p:nvSpPr>
          <p:spPr bwMode="auto">
            <a:xfrm>
              <a:off x="309" y="1893"/>
              <a:ext cx="490" cy="520"/>
            </a:xfrm>
            <a:custGeom>
              <a:avLst/>
              <a:gdLst>
                <a:gd name="T0" fmla="*/ 2501 w 392"/>
                <a:gd name="T1" fmla="*/ 3121 h 390"/>
                <a:gd name="T2" fmla="*/ 2530 w 392"/>
                <a:gd name="T3" fmla="*/ 2828 h 390"/>
                <a:gd name="T4" fmla="*/ 2654 w 392"/>
                <a:gd name="T5" fmla="*/ 2645 h 390"/>
                <a:gd name="T6" fmla="*/ 2744 w 392"/>
                <a:gd name="T7" fmla="*/ 2127 h 390"/>
                <a:gd name="T8" fmla="*/ 2720 w 392"/>
                <a:gd name="T9" fmla="*/ 2153 h 390"/>
                <a:gd name="T10" fmla="*/ 2989 w 392"/>
                <a:gd name="T11" fmla="*/ 1280 h 390"/>
                <a:gd name="T12" fmla="*/ 2820 w 392"/>
                <a:gd name="T13" fmla="*/ 1615 h 390"/>
                <a:gd name="T14" fmla="*/ 2835 w 392"/>
                <a:gd name="T15" fmla="*/ 1439 h 390"/>
                <a:gd name="T16" fmla="*/ 2858 w 392"/>
                <a:gd name="T17" fmla="*/ 1231 h 390"/>
                <a:gd name="T18" fmla="*/ 2835 w 392"/>
                <a:gd name="T19" fmla="*/ 965 h 390"/>
                <a:gd name="T20" fmla="*/ 2898 w 392"/>
                <a:gd name="T21" fmla="*/ 155 h 390"/>
                <a:gd name="T22" fmla="*/ 3316 w 392"/>
                <a:gd name="T23" fmla="*/ 65 h 390"/>
                <a:gd name="T24" fmla="*/ 3664 w 392"/>
                <a:gd name="T25" fmla="*/ 443 h 390"/>
                <a:gd name="T26" fmla="*/ 3644 w 392"/>
                <a:gd name="T27" fmla="*/ 1012 h 390"/>
                <a:gd name="T28" fmla="*/ 3644 w 392"/>
                <a:gd name="T29" fmla="*/ 1287 h 390"/>
                <a:gd name="T30" fmla="*/ 3644 w 392"/>
                <a:gd name="T31" fmla="*/ 1641 h 390"/>
                <a:gd name="T32" fmla="*/ 3616 w 392"/>
                <a:gd name="T33" fmla="*/ 1799 h 390"/>
                <a:gd name="T34" fmla="*/ 3455 w 392"/>
                <a:gd name="T35" fmla="*/ 1367 h 390"/>
                <a:gd name="T36" fmla="*/ 3620 w 392"/>
                <a:gd name="T37" fmla="*/ 2075 h 390"/>
                <a:gd name="T38" fmla="*/ 3639 w 392"/>
                <a:gd name="T39" fmla="*/ 3639 h 390"/>
                <a:gd name="T40" fmla="*/ 3736 w 392"/>
                <a:gd name="T41" fmla="*/ 4487 h 390"/>
                <a:gd name="T42" fmla="*/ 3816 w 392"/>
                <a:gd name="T43" fmla="*/ 5904 h 390"/>
                <a:gd name="T44" fmla="*/ 3955 w 392"/>
                <a:gd name="T45" fmla="*/ 6601 h 390"/>
                <a:gd name="T46" fmla="*/ 4224 w 392"/>
                <a:gd name="T47" fmla="*/ 7792 h 390"/>
                <a:gd name="T48" fmla="*/ 4435 w 392"/>
                <a:gd name="T49" fmla="*/ 8475 h 390"/>
                <a:gd name="T50" fmla="*/ 4549 w 392"/>
                <a:gd name="T51" fmla="*/ 8951 h 390"/>
                <a:gd name="T52" fmla="*/ 4451 w 392"/>
                <a:gd name="T53" fmla="*/ 9217 h 390"/>
                <a:gd name="T54" fmla="*/ 4250 w 392"/>
                <a:gd name="T55" fmla="*/ 9039 h 390"/>
                <a:gd name="T56" fmla="*/ 4101 w 392"/>
                <a:gd name="T57" fmla="*/ 8833 h 390"/>
                <a:gd name="T58" fmla="*/ 3938 w 392"/>
                <a:gd name="T59" fmla="*/ 8635 h 390"/>
                <a:gd name="T60" fmla="*/ 3664 w 392"/>
                <a:gd name="T61" fmla="*/ 8241 h 390"/>
                <a:gd name="T62" fmla="*/ 3360 w 392"/>
                <a:gd name="T63" fmla="*/ 7551 h 390"/>
                <a:gd name="T64" fmla="*/ 3054 w 392"/>
                <a:gd name="T65" fmla="*/ 7152 h 390"/>
                <a:gd name="T66" fmla="*/ 2654 w 392"/>
                <a:gd name="T67" fmla="*/ 6875 h 390"/>
                <a:gd name="T68" fmla="*/ 2579 w 392"/>
                <a:gd name="T69" fmla="*/ 6540 h 390"/>
                <a:gd name="T70" fmla="*/ 2491 w 392"/>
                <a:gd name="T71" fmla="*/ 6321 h 390"/>
                <a:gd name="T72" fmla="*/ 1936 w 392"/>
                <a:gd name="T73" fmla="*/ 5701 h 390"/>
                <a:gd name="T74" fmla="*/ 1530 w 392"/>
                <a:gd name="T75" fmla="*/ 5263 h 390"/>
                <a:gd name="T76" fmla="*/ 1369 w 392"/>
                <a:gd name="T77" fmla="*/ 4757 h 390"/>
                <a:gd name="T78" fmla="*/ 1829 w 392"/>
                <a:gd name="T79" fmla="*/ 4161 h 390"/>
                <a:gd name="T80" fmla="*/ 876 w 392"/>
                <a:gd name="T81" fmla="*/ 4833 h 390"/>
                <a:gd name="T82" fmla="*/ 711 w 392"/>
                <a:gd name="T83" fmla="*/ 4788 h 390"/>
                <a:gd name="T84" fmla="*/ 569 w 392"/>
                <a:gd name="T85" fmla="*/ 4564 h 390"/>
                <a:gd name="T86" fmla="*/ 430 w 392"/>
                <a:gd name="T87" fmla="*/ 4276 h 390"/>
                <a:gd name="T88" fmla="*/ 235 w 392"/>
                <a:gd name="T89" fmla="*/ 3745 h 390"/>
                <a:gd name="T90" fmla="*/ 214 w 392"/>
                <a:gd name="T91" fmla="*/ 3477 h 390"/>
                <a:gd name="T92" fmla="*/ 149 w 392"/>
                <a:gd name="T93" fmla="*/ 3207 h 390"/>
                <a:gd name="T94" fmla="*/ 79 w 392"/>
                <a:gd name="T95" fmla="*/ 2881 h 390"/>
                <a:gd name="T96" fmla="*/ 61 w 392"/>
                <a:gd name="T97" fmla="*/ 2608 h 390"/>
                <a:gd name="T98" fmla="*/ 39 w 392"/>
                <a:gd name="T99" fmla="*/ 2197 h 390"/>
                <a:gd name="T100" fmla="*/ 1 w 392"/>
                <a:gd name="T101" fmla="*/ 1823 h 390"/>
                <a:gd name="T102" fmla="*/ 268 w 392"/>
                <a:gd name="T103" fmla="*/ 1231 h 390"/>
                <a:gd name="T104" fmla="*/ 625 w 392"/>
                <a:gd name="T105" fmla="*/ 1051 h 390"/>
                <a:gd name="T106" fmla="*/ 929 w 392"/>
                <a:gd name="T107" fmla="*/ 908 h 390"/>
                <a:gd name="T108" fmla="*/ 1111 w 392"/>
                <a:gd name="T109" fmla="*/ 996 h 390"/>
                <a:gd name="T110" fmla="*/ 1345 w 392"/>
                <a:gd name="T111" fmla="*/ 1073 h 390"/>
                <a:gd name="T112" fmla="*/ 1756 w 392"/>
                <a:gd name="T113" fmla="*/ 2127 h 390"/>
                <a:gd name="T114" fmla="*/ 1875 w 392"/>
                <a:gd name="T115" fmla="*/ 2361 h 390"/>
                <a:gd name="T116" fmla="*/ 1944 w 392"/>
                <a:gd name="T117" fmla="*/ 2676 h 390"/>
                <a:gd name="T118" fmla="*/ 2211 w 392"/>
                <a:gd name="T119" fmla="*/ 3051 h 390"/>
                <a:gd name="T120" fmla="*/ 1829 w 392"/>
                <a:gd name="T121" fmla="*/ 4161 h 390"/>
                <a:gd name="T122" fmla="*/ 2211 w 392"/>
                <a:gd name="T123" fmla="*/ 3745 h 390"/>
                <a:gd name="T124" fmla="*/ 2501 w 392"/>
                <a:gd name="T125" fmla="*/ 3121 h 39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2"/>
                <a:gd name="T190" fmla="*/ 0 h 390"/>
                <a:gd name="T191" fmla="*/ 392 w 392"/>
                <a:gd name="T192" fmla="*/ 390 h 39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2" h="390">
                  <a:moveTo>
                    <a:pt x="215" y="132"/>
                  </a:moveTo>
                  <a:cubicBezTo>
                    <a:pt x="215" y="129"/>
                    <a:pt x="215" y="122"/>
                    <a:pt x="217" y="119"/>
                  </a:cubicBezTo>
                  <a:cubicBezTo>
                    <a:pt x="220" y="115"/>
                    <a:pt x="225" y="116"/>
                    <a:pt x="228" y="112"/>
                  </a:cubicBezTo>
                  <a:cubicBezTo>
                    <a:pt x="233" y="104"/>
                    <a:pt x="228" y="97"/>
                    <a:pt x="235" y="90"/>
                  </a:cubicBezTo>
                  <a:cubicBezTo>
                    <a:pt x="234" y="91"/>
                    <a:pt x="234" y="91"/>
                    <a:pt x="234" y="91"/>
                  </a:cubicBezTo>
                  <a:cubicBezTo>
                    <a:pt x="247" y="85"/>
                    <a:pt x="257" y="64"/>
                    <a:pt x="257" y="54"/>
                  </a:cubicBezTo>
                  <a:cubicBezTo>
                    <a:pt x="249" y="69"/>
                    <a:pt x="247" y="73"/>
                    <a:pt x="242" y="68"/>
                  </a:cubicBezTo>
                  <a:cubicBezTo>
                    <a:pt x="238" y="67"/>
                    <a:pt x="243" y="61"/>
                    <a:pt x="243" y="61"/>
                  </a:cubicBezTo>
                  <a:cubicBezTo>
                    <a:pt x="240" y="58"/>
                    <a:pt x="246" y="55"/>
                    <a:pt x="245" y="52"/>
                  </a:cubicBezTo>
                  <a:cubicBezTo>
                    <a:pt x="244" y="50"/>
                    <a:pt x="244" y="46"/>
                    <a:pt x="243" y="41"/>
                  </a:cubicBezTo>
                  <a:cubicBezTo>
                    <a:pt x="245" y="28"/>
                    <a:pt x="247" y="13"/>
                    <a:pt x="249" y="7"/>
                  </a:cubicBezTo>
                  <a:cubicBezTo>
                    <a:pt x="258" y="2"/>
                    <a:pt x="272" y="0"/>
                    <a:pt x="285" y="3"/>
                  </a:cubicBezTo>
                  <a:cubicBezTo>
                    <a:pt x="298" y="5"/>
                    <a:pt x="309" y="11"/>
                    <a:pt x="315" y="19"/>
                  </a:cubicBezTo>
                  <a:cubicBezTo>
                    <a:pt x="314" y="25"/>
                    <a:pt x="314" y="33"/>
                    <a:pt x="313" y="43"/>
                  </a:cubicBezTo>
                  <a:cubicBezTo>
                    <a:pt x="311" y="45"/>
                    <a:pt x="315" y="50"/>
                    <a:pt x="313" y="55"/>
                  </a:cubicBezTo>
                  <a:cubicBezTo>
                    <a:pt x="311" y="60"/>
                    <a:pt x="314" y="60"/>
                    <a:pt x="313" y="69"/>
                  </a:cubicBezTo>
                  <a:cubicBezTo>
                    <a:pt x="312" y="78"/>
                    <a:pt x="315" y="77"/>
                    <a:pt x="310" y="76"/>
                  </a:cubicBezTo>
                  <a:cubicBezTo>
                    <a:pt x="300" y="76"/>
                    <a:pt x="301" y="72"/>
                    <a:pt x="297" y="58"/>
                  </a:cubicBezTo>
                  <a:cubicBezTo>
                    <a:pt x="295" y="72"/>
                    <a:pt x="294" y="84"/>
                    <a:pt x="311" y="88"/>
                  </a:cubicBezTo>
                  <a:cubicBezTo>
                    <a:pt x="312" y="104"/>
                    <a:pt x="306" y="140"/>
                    <a:pt x="312" y="154"/>
                  </a:cubicBezTo>
                  <a:cubicBezTo>
                    <a:pt x="318" y="169"/>
                    <a:pt x="318" y="178"/>
                    <a:pt x="321" y="190"/>
                  </a:cubicBezTo>
                  <a:cubicBezTo>
                    <a:pt x="325" y="202"/>
                    <a:pt x="321" y="234"/>
                    <a:pt x="328" y="249"/>
                  </a:cubicBezTo>
                  <a:cubicBezTo>
                    <a:pt x="334" y="263"/>
                    <a:pt x="336" y="271"/>
                    <a:pt x="340" y="279"/>
                  </a:cubicBezTo>
                  <a:cubicBezTo>
                    <a:pt x="344" y="287"/>
                    <a:pt x="353" y="317"/>
                    <a:pt x="363" y="329"/>
                  </a:cubicBezTo>
                  <a:cubicBezTo>
                    <a:pt x="373" y="342"/>
                    <a:pt x="373" y="352"/>
                    <a:pt x="381" y="358"/>
                  </a:cubicBezTo>
                  <a:cubicBezTo>
                    <a:pt x="388" y="365"/>
                    <a:pt x="385" y="372"/>
                    <a:pt x="390" y="378"/>
                  </a:cubicBezTo>
                  <a:cubicBezTo>
                    <a:pt x="392" y="385"/>
                    <a:pt x="387" y="388"/>
                    <a:pt x="382" y="389"/>
                  </a:cubicBezTo>
                  <a:cubicBezTo>
                    <a:pt x="377" y="390"/>
                    <a:pt x="370" y="386"/>
                    <a:pt x="365" y="382"/>
                  </a:cubicBezTo>
                  <a:cubicBezTo>
                    <a:pt x="360" y="378"/>
                    <a:pt x="357" y="374"/>
                    <a:pt x="352" y="373"/>
                  </a:cubicBezTo>
                  <a:cubicBezTo>
                    <a:pt x="347" y="372"/>
                    <a:pt x="348" y="367"/>
                    <a:pt x="338" y="365"/>
                  </a:cubicBezTo>
                  <a:cubicBezTo>
                    <a:pt x="328" y="363"/>
                    <a:pt x="322" y="351"/>
                    <a:pt x="315" y="348"/>
                  </a:cubicBezTo>
                  <a:cubicBezTo>
                    <a:pt x="308" y="345"/>
                    <a:pt x="303" y="321"/>
                    <a:pt x="289" y="319"/>
                  </a:cubicBezTo>
                  <a:cubicBezTo>
                    <a:pt x="275" y="317"/>
                    <a:pt x="271" y="306"/>
                    <a:pt x="262" y="302"/>
                  </a:cubicBezTo>
                  <a:cubicBezTo>
                    <a:pt x="253" y="298"/>
                    <a:pt x="232" y="293"/>
                    <a:pt x="228" y="290"/>
                  </a:cubicBezTo>
                  <a:cubicBezTo>
                    <a:pt x="224" y="287"/>
                    <a:pt x="224" y="281"/>
                    <a:pt x="222" y="276"/>
                  </a:cubicBezTo>
                  <a:cubicBezTo>
                    <a:pt x="220" y="271"/>
                    <a:pt x="217" y="269"/>
                    <a:pt x="214" y="267"/>
                  </a:cubicBezTo>
                  <a:cubicBezTo>
                    <a:pt x="211" y="265"/>
                    <a:pt x="176" y="246"/>
                    <a:pt x="166" y="241"/>
                  </a:cubicBezTo>
                  <a:cubicBezTo>
                    <a:pt x="156" y="236"/>
                    <a:pt x="134" y="227"/>
                    <a:pt x="132" y="222"/>
                  </a:cubicBezTo>
                  <a:cubicBezTo>
                    <a:pt x="130" y="217"/>
                    <a:pt x="115" y="207"/>
                    <a:pt x="118" y="201"/>
                  </a:cubicBezTo>
                  <a:cubicBezTo>
                    <a:pt x="122" y="195"/>
                    <a:pt x="134" y="170"/>
                    <a:pt x="157" y="176"/>
                  </a:cubicBezTo>
                  <a:cubicBezTo>
                    <a:pt x="125" y="166"/>
                    <a:pt x="83" y="206"/>
                    <a:pt x="75" y="204"/>
                  </a:cubicBezTo>
                  <a:cubicBezTo>
                    <a:pt x="68" y="206"/>
                    <a:pt x="67" y="203"/>
                    <a:pt x="61" y="202"/>
                  </a:cubicBezTo>
                  <a:cubicBezTo>
                    <a:pt x="55" y="202"/>
                    <a:pt x="55" y="195"/>
                    <a:pt x="49" y="193"/>
                  </a:cubicBezTo>
                  <a:cubicBezTo>
                    <a:pt x="44" y="191"/>
                    <a:pt x="43" y="189"/>
                    <a:pt x="37" y="181"/>
                  </a:cubicBezTo>
                  <a:cubicBezTo>
                    <a:pt x="31" y="173"/>
                    <a:pt x="26" y="165"/>
                    <a:pt x="21" y="158"/>
                  </a:cubicBezTo>
                  <a:cubicBezTo>
                    <a:pt x="17" y="151"/>
                    <a:pt x="20" y="153"/>
                    <a:pt x="18" y="147"/>
                  </a:cubicBezTo>
                  <a:cubicBezTo>
                    <a:pt x="16" y="141"/>
                    <a:pt x="17" y="141"/>
                    <a:pt x="13" y="136"/>
                  </a:cubicBezTo>
                  <a:cubicBezTo>
                    <a:pt x="9" y="130"/>
                    <a:pt x="7" y="130"/>
                    <a:pt x="7" y="122"/>
                  </a:cubicBezTo>
                  <a:cubicBezTo>
                    <a:pt x="7" y="114"/>
                    <a:pt x="10" y="116"/>
                    <a:pt x="5" y="110"/>
                  </a:cubicBezTo>
                  <a:cubicBezTo>
                    <a:pt x="0" y="103"/>
                    <a:pt x="3" y="99"/>
                    <a:pt x="3" y="93"/>
                  </a:cubicBezTo>
                  <a:cubicBezTo>
                    <a:pt x="3" y="87"/>
                    <a:pt x="1" y="84"/>
                    <a:pt x="1" y="77"/>
                  </a:cubicBezTo>
                  <a:cubicBezTo>
                    <a:pt x="4" y="67"/>
                    <a:pt x="13" y="58"/>
                    <a:pt x="23" y="52"/>
                  </a:cubicBezTo>
                  <a:cubicBezTo>
                    <a:pt x="29" y="49"/>
                    <a:pt x="45" y="45"/>
                    <a:pt x="54" y="44"/>
                  </a:cubicBezTo>
                  <a:cubicBezTo>
                    <a:pt x="63" y="42"/>
                    <a:pt x="69" y="38"/>
                    <a:pt x="79" y="38"/>
                  </a:cubicBezTo>
                  <a:cubicBezTo>
                    <a:pt x="83" y="38"/>
                    <a:pt x="88" y="40"/>
                    <a:pt x="95" y="42"/>
                  </a:cubicBezTo>
                  <a:cubicBezTo>
                    <a:pt x="102" y="43"/>
                    <a:pt x="112" y="43"/>
                    <a:pt x="116" y="45"/>
                  </a:cubicBezTo>
                  <a:cubicBezTo>
                    <a:pt x="136" y="52"/>
                    <a:pt x="137" y="77"/>
                    <a:pt x="150" y="90"/>
                  </a:cubicBezTo>
                  <a:cubicBezTo>
                    <a:pt x="154" y="94"/>
                    <a:pt x="158" y="95"/>
                    <a:pt x="161" y="100"/>
                  </a:cubicBezTo>
                  <a:cubicBezTo>
                    <a:pt x="164" y="104"/>
                    <a:pt x="164" y="109"/>
                    <a:pt x="167" y="113"/>
                  </a:cubicBezTo>
                  <a:cubicBezTo>
                    <a:pt x="173" y="119"/>
                    <a:pt x="192" y="119"/>
                    <a:pt x="190" y="129"/>
                  </a:cubicBezTo>
                  <a:cubicBezTo>
                    <a:pt x="188" y="155"/>
                    <a:pt x="159" y="156"/>
                    <a:pt x="157" y="176"/>
                  </a:cubicBezTo>
                  <a:cubicBezTo>
                    <a:pt x="166" y="165"/>
                    <a:pt x="178" y="165"/>
                    <a:pt x="190" y="158"/>
                  </a:cubicBezTo>
                  <a:cubicBezTo>
                    <a:pt x="212" y="146"/>
                    <a:pt x="215" y="132"/>
                    <a:pt x="215" y="132"/>
                  </a:cubicBezTo>
                  <a:close/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61" name="Freeform 448"/>
            <p:cNvSpPr>
              <a:spLocks/>
            </p:cNvSpPr>
            <p:nvPr/>
          </p:nvSpPr>
          <p:spPr bwMode="auto">
            <a:xfrm>
              <a:off x="362" y="1760"/>
              <a:ext cx="693" cy="853"/>
            </a:xfrm>
            <a:custGeom>
              <a:avLst/>
              <a:gdLst>
                <a:gd name="T0" fmla="*/ 5833 w 554"/>
                <a:gd name="T1" fmla="*/ 11485 h 640"/>
                <a:gd name="T2" fmla="*/ 5804 w 554"/>
                <a:gd name="T3" fmla="*/ 9480 h 640"/>
                <a:gd name="T4" fmla="*/ 5833 w 554"/>
                <a:gd name="T5" fmla="*/ 4105 h 640"/>
                <a:gd name="T6" fmla="*/ 5833 w 554"/>
                <a:gd name="T7" fmla="*/ 4046 h 640"/>
                <a:gd name="T8" fmla="*/ 5056 w 554"/>
                <a:gd name="T9" fmla="*/ 1046 h 640"/>
                <a:gd name="T10" fmla="*/ 4969 w 554"/>
                <a:gd name="T11" fmla="*/ 962 h 640"/>
                <a:gd name="T12" fmla="*/ 4945 w 554"/>
                <a:gd name="T13" fmla="*/ 946 h 640"/>
                <a:gd name="T14" fmla="*/ 4897 w 554"/>
                <a:gd name="T15" fmla="*/ 906 h 640"/>
                <a:gd name="T16" fmla="*/ 4851 w 554"/>
                <a:gd name="T17" fmla="*/ 870 h 640"/>
                <a:gd name="T18" fmla="*/ 4800 w 554"/>
                <a:gd name="T19" fmla="*/ 845 h 640"/>
                <a:gd name="T20" fmla="*/ 4760 w 554"/>
                <a:gd name="T21" fmla="*/ 834 h 640"/>
                <a:gd name="T22" fmla="*/ 4715 w 554"/>
                <a:gd name="T23" fmla="*/ 805 h 640"/>
                <a:gd name="T24" fmla="*/ 4666 w 554"/>
                <a:gd name="T25" fmla="*/ 785 h 640"/>
                <a:gd name="T26" fmla="*/ 4636 w 554"/>
                <a:gd name="T27" fmla="*/ 758 h 640"/>
                <a:gd name="T28" fmla="*/ 4590 w 554"/>
                <a:gd name="T29" fmla="*/ 722 h 640"/>
                <a:gd name="T30" fmla="*/ 4548 w 554"/>
                <a:gd name="T31" fmla="*/ 722 h 640"/>
                <a:gd name="T32" fmla="*/ 4502 w 554"/>
                <a:gd name="T33" fmla="*/ 710 h 640"/>
                <a:gd name="T34" fmla="*/ 4477 w 554"/>
                <a:gd name="T35" fmla="*/ 690 h 640"/>
                <a:gd name="T36" fmla="*/ 4428 w 554"/>
                <a:gd name="T37" fmla="*/ 690 h 640"/>
                <a:gd name="T38" fmla="*/ 4392 w 554"/>
                <a:gd name="T39" fmla="*/ 653 h 640"/>
                <a:gd name="T40" fmla="*/ 4342 w 554"/>
                <a:gd name="T41" fmla="*/ 653 h 640"/>
                <a:gd name="T42" fmla="*/ 4304 w 554"/>
                <a:gd name="T43" fmla="*/ 653 h 640"/>
                <a:gd name="T44" fmla="*/ 4261 w 554"/>
                <a:gd name="T45" fmla="*/ 634 h 640"/>
                <a:gd name="T46" fmla="*/ 4222 w 554"/>
                <a:gd name="T47" fmla="*/ 634 h 640"/>
                <a:gd name="T48" fmla="*/ 4187 w 554"/>
                <a:gd name="T49" fmla="*/ 634 h 640"/>
                <a:gd name="T50" fmla="*/ 4155 w 554"/>
                <a:gd name="T51" fmla="*/ 634 h 640"/>
                <a:gd name="T52" fmla="*/ 4105 w 554"/>
                <a:gd name="T53" fmla="*/ 634 h 640"/>
                <a:gd name="T54" fmla="*/ 4067 w 554"/>
                <a:gd name="T55" fmla="*/ 634 h 640"/>
                <a:gd name="T56" fmla="*/ 4033 w 554"/>
                <a:gd name="T57" fmla="*/ 634 h 640"/>
                <a:gd name="T58" fmla="*/ 4004 w 554"/>
                <a:gd name="T59" fmla="*/ 634 h 640"/>
                <a:gd name="T60" fmla="*/ 3955 w 554"/>
                <a:gd name="T61" fmla="*/ 634 h 640"/>
                <a:gd name="T62" fmla="*/ 3923 w 554"/>
                <a:gd name="T63" fmla="*/ 634 h 640"/>
                <a:gd name="T64" fmla="*/ 3884 w 554"/>
                <a:gd name="T65" fmla="*/ 634 h 640"/>
                <a:gd name="T66" fmla="*/ 3862 w 554"/>
                <a:gd name="T67" fmla="*/ 634 h 640"/>
                <a:gd name="T68" fmla="*/ 3819 w 554"/>
                <a:gd name="T69" fmla="*/ 634 h 640"/>
                <a:gd name="T70" fmla="*/ 3799 w 554"/>
                <a:gd name="T71" fmla="*/ 653 h 640"/>
                <a:gd name="T72" fmla="*/ 3769 w 554"/>
                <a:gd name="T73" fmla="*/ 653 h 640"/>
                <a:gd name="T74" fmla="*/ 4012 w 554"/>
                <a:gd name="T75" fmla="*/ 49 h 640"/>
                <a:gd name="T76" fmla="*/ 4079 w 554"/>
                <a:gd name="T77" fmla="*/ 0 h 640"/>
                <a:gd name="T78" fmla="*/ 5346 w 554"/>
                <a:gd name="T79" fmla="*/ 758 h 640"/>
                <a:gd name="T80" fmla="*/ 5760 w 554"/>
                <a:gd name="T81" fmla="*/ 1610 h 640"/>
                <a:gd name="T82" fmla="*/ 5804 w 554"/>
                <a:gd name="T83" fmla="*/ 1755 h 640"/>
                <a:gd name="T84" fmla="*/ 5943 w 554"/>
                <a:gd name="T85" fmla="*/ 2354 h 640"/>
                <a:gd name="T86" fmla="*/ 6078 w 554"/>
                <a:gd name="T87" fmla="*/ 3540 h 640"/>
                <a:gd name="T88" fmla="*/ 6078 w 554"/>
                <a:gd name="T89" fmla="*/ 3540 h 640"/>
                <a:gd name="T90" fmla="*/ 6093 w 554"/>
                <a:gd name="T91" fmla="*/ 3736 h 640"/>
                <a:gd name="T92" fmla="*/ 6212 w 554"/>
                <a:gd name="T93" fmla="*/ 9246 h 640"/>
                <a:gd name="T94" fmla="*/ 5258 w 554"/>
                <a:gd name="T95" fmla="*/ 14925 h 640"/>
                <a:gd name="T96" fmla="*/ 2097 w 554"/>
                <a:gd name="T97" fmla="*/ 12816 h 640"/>
                <a:gd name="T98" fmla="*/ 0 w 554"/>
                <a:gd name="T99" fmla="*/ 11853 h 640"/>
                <a:gd name="T100" fmla="*/ 413 w 554"/>
                <a:gd name="T101" fmla="*/ 11218 h 640"/>
                <a:gd name="T102" fmla="*/ 438 w 554"/>
                <a:gd name="T103" fmla="*/ 11112 h 640"/>
                <a:gd name="T104" fmla="*/ 423 w 554"/>
                <a:gd name="T105" fmla="*/ 10409 h 640"/>
                <a:gd name="T106" fmla="*/ 438 w 554"/>
                <a:gd name="T107" fmla="*/ 10409 h 640"/>
                <a:gd name="T108" fmla="*/ 685 w 554"/>
                <a:gd name="T109" fmla="*/ 9452 h 640"/>
                <a:gd name="T110" fmla="*/ 685 w 554"/>
                <a:gd name="T111" fmla="*/ 9367 h 640"/>
                <a:gd name="T112" fmla="*/ 647 w 554"/>
                <a:gd name="T113" fmla="*/ 8845 h 640"/>
                <a:gd name="T114" fmla="*/ 647 w 554"/>
                <a:gd name="T115" fmla="*/ 8845 h 640"/>
                <a:gd name="T116" fmla="*/ 709 w 554"/>
                <a:gd name="T117" fmla="*/ 9026 h 640"/>
                <a:gd name="T118" fmla="*/ 2443 w 554"/>
                <a:gd name="T119" fmla="*/ 11284 h 640"/>
                <a:gd name="T120" fmla="*/ 4428 w 554"/>
                <a:gd name="T121" fmla="*/ 13159 h 640"/>
                <a:gd name="T122" fmla="*/ 5600 w 554"/>
                <a:gd name="T123" fmla="*/ 13083 h 640"/>
                <a:gd name="T124" fmla="*/ 5833 w 554"/>
                <a:gd name="T125" fmla="*/ 11485 h 6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4"/>
                <a:gd name="T190" fmla="*/ 0 h 640"/>
                <a:gd name="T191" fmla="*/ 554 w 554"/>
                <a:gd name="T192" fmla="*/ 640 h 64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4" h="640">
                  <a:moveTo>
                    <a:pt x="497" y="487"/>
                  </a:moveTo>
                  <a:cubicBezTo>
                    <a:pt x="496" y="462"/>
                    <a:pt x="495" y="432"/>
                    <a:pt x="495" y="402"/>
                  </a:cubicBezTo>
                  <a:cubicBezTo>
                    <a:pt x="494" y="294"/>
                    <a:pt x="496" y="177"/>
                    <a:pt x="497" y="174"/>
                  </a:cubicBezTo>
                  <a:cubicBezTo>
                    <a:pt x="497" y="172"/>
                    <a:pt x="497" y="172"/>
                    <a:pt x="497" y="172"/>
                  </a:cubicBezTo>
                  <a:cubicBezTo>
                    <a:pt x="510" y="112"/>
                    <a:pt x="488" y="69"/>
                    <a:pt x="431" y="44"/>
                  </a:cubicBezTo>
                  <a:cubicBezTo>
                    <a:pt x="429" y="43"/>
                    <a:pt x="426" y="42"/>
                    <a:pt x="424" y="41"/>
                  </a:cubicBezTo>
                  <a:cubicBezTo>
                    <a:pt x="423" y="41"/>
                    <a:pt x="422" y="40"/>
                    <a:pt x="421" y="40"/>
                  </a:cubicBezTo>
                  <a:cubicBezTo>
                    <a:pt x="420" y="39"/>
                    <a:pt x="418" y="39"/>
                    <a:pt x="417" y="38"/>
                  </a:cubicBezTo>
                  <a:cubicBezTo>
                    <a:pt x="415" y="38"/>
                    <a:pt x="414" y="38"/>
                    <a:pt x="413" y="37"/>
                  </a:cubicBezTo>
                  <a:cubicBezTo>
                    <a:pt x="412" y="37"/>
                    <a:pt x="411" y="36"/>
                    <a:pt x="409" y="36"/>
                  </a:cubicBezTo>
                  <a:cubicBezTo>
                    <a:pt x="408" y="36"/>
                    <a:pt x="407" y="35"/>
                    <a:pt x="406" y="35"/>
                  </a:cubicBezTo>
                  <a:cubicBezTo>
                    <a:pt x="404" y="35"/>
                    <a:pt x="403" y="34"/>
                    <a:pt x="402" y="34"/>
                  </a:cubicBezTo>
                  <a:cubicBezTo>
                    <a:pt x="401" y="34"/>
                    <a:pt x="400" y="33"/>
                    <a:pt x="398" y="33"/>
                  </a:cubicBezTo>
                  <a:cubicBezTo>
                    <a:pt x="397" y="33"/>
                    <a:pt x="396" y="32"/>
                    <a:pt x="395" y="32"/>
                  </a:cubicBezTo>
                  <a:cubicBezTo>
                    <a:pt x="394" y="32"/>
                    <a:pt x="392" y="31"/>
                    <a:pt x="391" y="31"/>
                  </a:cubicBezTo>
                  <a:cubicBezTo>
                    <a:pt x="390" y="31"/>
                    <a:pt x="389" y="31"/>
                    <a:pt x="388" y="31"/>
                  </a:cubicBezTo>
                  <a:cubicBezTo>
                    <a:pt x="386" y="30"/>
                    <a:pt x="385" y="30"/>
                    <a:pt x="384" y="30"/>
                  </a:cubicBezTo>
                  <a:cubicBezTo>
                    <a:pt x="383" y="30"/>
                    <a:pt x="382" y="29"/>
                    <a:pt x="381" y="29"/>
                  </a:cubicBezTo>
                  <a:cubicBezTo>
                    <a:pt x="379" y="29"/>
                    <a:pt x="378" y="29"/>
                    <a:pt x="377" y="29"/>
                  </a:cubicBezTo>
                  <a:cubicBezTo>
                    <a:pt x="376" y="29"/>
                    <a:pt x="375" y="28"/>
                    <a:pt x="374" y="28"/>
                  </a:cubicBezTo>
                  <a:cubicBezTo>
                    <a:pt x="372" y="28"/>
                    <a:pt x="371" y="28"/>
                    <a:pt x="370" y="28"/>
                  </a:cubicBezTo>
                  <a:cubicBezTo>
                    <a:pt x="369" y="28"/>
                    <a:pt x="368" y="28"/>
                    <a:pt x="367" y="28"/>
                  </a:cubicBezTo>
                  <a:cubicBezTo>
                    <a:pt x="366" y="27"/>
                    <a:pt x="364" y="27"/>
                    <a:pt x="363" y="27"/>
                  </a:cubicBezTo>
                  <a:cubicBezTo>
                    <a:pt x="362" y="27"/>
                    <a:pt x="361" y="27"/>
                    <a:pt x="360" y="27"/>
                  </a:cubicBezTo>
                  <a:cubicBezTo>
                    <a:pt x="359" y="27"/>
                    <a:pt x="358" y="27"/>
                    <a:pt x="357" y="27"/>
                  </a:cubicBezTo>
                  <a:cubicBezTo>
                    <a:pt x="356" y="27"/>
                    <a:pt x="355" y="27"/>
                    <a:pt x="354" y="27"/>
                  </a:cubicBezTo>
                  <a:cubicBezTo>
                    <a:pt x="352" y="27"/>
                    <a:pt x="351" y="27"/>
                    <a:pt x="350" y="27"/>
                  </a:cubicBezTo>
                  <a:cubicBezTo>
                    <a:pt x="349" y="27"/>
                    <a:pt x="348" y="27"/>
                    <a:pt x="347" y="27"/>
                  </a:cubicBezTo>
                  <a:cubicBezTo>
                    <a:pt x="346" y="27"/>
                    <a:pt x="345" y="27"/>
                    <a:pt x="344" y="27"/>
                  </a:cubicBezTo>
                  <a:cubicBezTo>
                    <a:pt x="343" y="27"/>
                    <a:pt x="342" y="27"/>
                    <a:pt x="341" y="27"/>
                  </a:cubicBezTo>
                  <a:cubicBezTo>
                    <a:pt x="340" y="27"/>
                    <a:pt x="338" y="27"/>
                    <a:pt x="337" y="27"/>
                  </a:cubicBezTo>
                  <a:cubicBezTo>
                    <a:pt x="336" y="27"/>
                    <a:pt x="335" y="27"/>
                    <a:pt x="335" y="27"/>
                  </a:cubicBezTo>
                  <a:cubicBezTo>
                    <a:pt x="333" y="27"/>
                    <a:pt x="332" y="27"/>
                    <a:pt x="331" y="27"/>
                  </a:cubicBezTo>
                  <a:cubicBezTo>
                    <a:pt x="330" y="27"/>
                    <a:pt x="329" y="27"/>
                    <a:pt x="329" y="27"/>
                  </a:cubicBezTo>
                  <a:cubicBezTo>
                    <a:pt x="327" y="27"/>
                    <a:pt x="326" y="27"/>
                    <a:pt x="325" y="27"/>
                  </a:cubicBezTo>
                  <a:cubicBezTo>
                    <a:pt x="325" y="27"/>
                    <a:pt x="324" y="27"/>
                    <a:pt x="324" y="28"/>
                  </a:cubicBezTo>
                  <a:cubicBezTo>
                    <a:pt x="321" y="28"/>
                    <a:pt x="321" y="28"/>
                    <a:pt x="321" y="28"/>
                  </a:cubicBezTo>
                  <a:cubicBezTo>
                    <a:pt x="328" y="17"/>
                    <a:pt x="334" y="9"/>
                    <a:pt x="342" y="2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81" y="3"/>
                    <a:pt x="424" y="8"/>
                    <a:pt x="456" y="32"/>
                  </a:cubicBezTo>
                  <a:cubicBezTo>
                    <a:pt x="465" y="39"/>
                    <a:pt x="480" y="51"/>
                    <a:pt x="491" y="68"/>
                  </a:cubicBezTo>
                  <a:cubicBezTo>
                    <a:pt x="492" y="69"/>
                    <a:pt x="493" y="71"/>
                    <a:pt x="495" y="74"/>
                  </a:cubicBezTo>
                  <a:cubicBezTo>
                    <a:pt x="499" y="82"/>
                    <a:pt x="503" y="91"/>
                    <a:pt x="506" y="100"/>
                  </a:cubicBezTo>
                  <a:cubicBezTo>
                    <a:pt x="512" y="125"/>
                    <a:pt x="511" y="131"/>
                    <a:pt x="518" y="150"/>
                  </a:cubicBezTo>
                  <a:cubicBezTo>
                    <a:pt x="518" y="150"/>
                    <a:pt x="518" y="150"/>
                    <a:pt x="518" y="150"/>
                  </a:cubicBezTo>
                  <a:cubicBezTo>
                    <a:pt x="518" y="153"/>
                    <a:pt x="519" y="155"/>
                    <a:pt x="520" y="158"/>
                  </a:cubicBezTo>
                  <a:cubicBezTo>
                    <a:pt x="520" y="158"/>
                    <a:pt x="520" y="271"/>
                    <a:pt x="529" y="392"/>
                  </a:cubicBezTo>
                  <a:cubicBezTo>
                    <a:pt x="536" y="492"/>
                    <a:pt x="554" y="629"/>
                    <a:pt x="448" y="633"/>
                  </a:cubicBezTo>
                  <a:cubicBezTo>
                    <a:pt x="329" y="640"/>
                    <a:pt x="245" y="575"/>
                    <a:pt x="178" y="544"/>
                  </a:cubicBezTo>
                  <a:cubicBezTo>
                    <a:pt x="70" y="500"/>
                    <a:pt x="21" y="525"/>
                    <a:pt x="0" y="503"/>
                  </a:cubicBezTo>
                  <a:cubicBezTo>
                    <a:pt x="14" y="500"/>
                    <a:pt x="26" y="489"/>
                    <a:pt x="35" y="476"/>
                  </a:cubicBezTo>
                  <a:cubicBezTo>
                    <a:pt x="37" y="471"/>
                    <a:pt x="37" y="471"/>
                    <a:pt x="37" y="471"/>
                  </a:cubicBezTo>
                  <a:cubicBezTo>
                    <a:pt x="45" y="460"/>
                    <a:pt x="42" y="449"/>
                    <a:pt x="36" y="441"/>
                  </a:cubicBezTo>
                  <a:cubicBezTo>
                    <a:pt x="37" y="441"/>
                    <a:pt x="37" y="441"/>
                    <a:pt x="37" y="441"/>
                  </a:cubicBezTo>
                  <a:cubicBezTo>
                    <a:pt x="43" y="440"/>
                    <a:pt x="55" y="424"/>
                    <a:pt x="58" y="401"/>
                  </a:cubicBezTo>
                  <a:cubicBezTo>
                    <a:pt x="58" y="398"/>
                    <a:pt x="58" y="398"/>
                    <a:pt x="58" y="398"/>
                  </a:cubicBezTo>
                  <a:cubicBezTo>
                    <a:pt x="58" y="388"/>
                    <a:pt x="57" y="380"/>
                    <a:pt x="55" y="375"/>
                  </a:cubicBezTo>
                  <a:cubicBezTo>
                    <a:pt x="55" y="375"/>
                    <a:pt x="55" y="375"/>
                    <a:pt x="55" y="375"/>
                  </a:cubicBezTo>
                  <a:cubicBezTo>
                    <a:pt x="57" y="377"/>
                    <a:pt x="58" y="380"/>
                    <a:pt x="60" y="383"/>
                  </a:cubicBezTo>
                  <a:cubicBezTo>
                    <a:pt x="72" y="407"/>
                    <a:pt x="138" y="434"/>
                    <a:pt x="209" y="479"/>
                  </a:cubicBezTo>
                  <a:cubicBezTo>
                    <a:pt x="246" y="499"/>
                    <a:pt x="335" y="549"/>
                    <a:pt x="377" y="558"/>
                  </a:cubicBezTo>
                  <a:cubicBezTo>
                    <a:pt x="424" y="569"/>
                    <a:pt x="455" y="573"/>
                    <a:pt x="477" y="555"/>
                  </a:cubicBezTo>
                  <a:cubicBezTo>
                    <a:pt x="499" y="537"/>
                    <a:pt x="497" y="506"/>
                    <a:pt x="497" y="487"/>
                  </a:cubicBezTo>
                  <a:close/>
                </a:path>
              </a:pathLst>
            </a:custGeom>
            <a:solidFill>
              <a:srgbClr val="F9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62" name="Freeform 449"/>
            <p:cNvSpPr>
              <a:spLocks/>
            </p:cNvSpPr>
            <p:nvPr/>
          </p:nvSpPr>
          <p:spPr bwMode="auto">
            <a:xfrm>
              <a:off x="448" y="1836"/>
              <a:ext cx="18" cy="27"/>
            </a:xfrm>
            <a:custGeom>
              <a:avLst/>
              <a:gdLst>
                <a:gd name="T0" fmla="*/ 42 w 15"/>
                <a:gd name="T1" fmla="*/ 73 h 20"/>
                <a:gd name="T2" fmla="*/ 24 w 15"/>
                <a:gd name="T3" fmla="*/ 400 h 20"/>
                <a:gd name="T4" fmla="*/ 102 w 15"/>
                <a:gd name="T5" fmla="*/ 219 h 20"/>
                <a:gd name="T6" fmla="*/ 0 60000 65536"/>
                <a:gd name="T7" fmla="*/ 0 60000 65536"/>
                <a:gd name="T8" fmla="*/ 0 60000 65536"/>
                <a:gd name="T9" fmla="*/ 0 w 15"/>
                <a:gd name="T10" fmla="*/ 0 h 20"/>
                <a:gd name="T11" fmla="*/ 15 w 15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20">
                  <a:moveTo>
                    <a:pt x="6" y="3"/>
                  </a:moveTo>
                  <a:cubicBezTo>
                    <a:pt x="0" y="0"/>
                    <a:pt x="1" y="12"/>
                    <a:pt x="3" y="15"/>
                  </a:cubicBezTo>
                  <a:cubicBezTo>
                    <a:pt x="8" y="20"/>
                    <a:pt x="15" y="14"/>
                    <a:pt x="13" y="8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63" name="Freeform 450"/>
            <p:cNvSpPr>
              <a:spLocks noEditPoints="1"/>
            </p:cNvSpPr>
            <p:nvPr/>
          </p:nvSpPr>
          <p:spPr bwMode="auto">
            <a:xfrm>
              <a:off x="933" y="1784"/>
              <a:ext cx="119" cy="176"/>
            </a:xfrm>
            <a:custGeom>
              <a:avLst/>
              <a:gdLst>
                <a:gd name="T0" fmla="*/ 866 w 95"/>
                <a:gd name="T1" fmla="*/ 1129 h 132"/>
                <a:gd name="T2" fmla="*/ 460 w 95"/>
                <a:gd name="T3" fmla="*/ 1328 h 132"/>
                <a:gd name="T4" fmla="*/ 598 w 95"/>
                <a:gd name="T5" fmla="*/ 1925 h 132"/>
                <a:gd name="T6" fmla="*/ 747 w 95"/>
                <a:gd name="T7" fmla="*/ 3121 h 132"/>
                <a:gd name="T8" fmla="*/ 747 w 95"/>
                <a:gd name="T9" fmla="*/ 3121 h 132"/>
                <a:gd name="T10" fmla="*/ 990 w 95"/>
                <a:gd name="T11" fmla="*/ 1925 h 132"/>
                <a:gd name="T12" fmla="*/ 866 w 95"/>
                <a:gd name="T13" fmla="*/ 1129 h 132"/>
                <a:gd name="T14" fmla="*/ 670 w 95"/>
                <a:gd name="T15" fmla="*/ 0 h 132"/>
                <a:gd name="T16" fmla="*/ 0 w 95"/>
                <a:gd name="T17" fmla="*/ 332 h 132"/>
                <a:gd name="T18" fmla="*/ 417 w 95"/>
                <a:gd name="T19" fmla="*/ 1193 h 132"/>
                <a:gd name="T20" fmla="*/ 762 w 95"/>
                <a:gd name="T21" fmla="*/ 759 h 132"/>
                <a:gd name="T22" fmla="*/ 670 w 95"/>
                <a:gd name="T23" fmla="*/ 0 h 1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5"/>
                <a:gd name="T37" fmla="*/ 0 h 132"/>
                <a:gd name="T38" fmla="*/ 95 w 95"/>
                <a:gd name="T39" fmla="*/ 132 h 1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5" h="132">
                  <a:moveTo>
                    <a:pt x="73" y="48"/>
                  </a:moveTo>
                  <a:cubicBezTo>
                    <a:pt x="65" y="47"/>
                    <a:pt x="59" y="48"/>
                    <a:pt x="39" y="56"/>
                  </a:cubicBezTo>
                  <a:cubicBezTo>
                    <a:pt x="43" y="64"/>
                    <a:pt x="47" y="73"/>
                    <a:pt x="50" y="82"/>
                  </a:cubicBezTo>
                  <a:cubicBezTo>
                    <a:pt x="56" y="107"/>
                    <a:pt x="55" y="113"/>
                    <a:pt x="62" y="132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57" y="111"/>
                    <a:pt x="71" y="89"/>
                    <a:pt x="83" y="82"/>
                  </a:cubicBezTo>
                  <a:cubicBezTo>
                    <a:pt x="95" y="75"/>
                    <a:pt x="84" y="48"/>
                    <a:pt x="73" y="48"/>
                  </a:cubicBezTo>
                  <a:close/>
                  <a:moveTo>
                    <a:pt x="56" y="0"/>
                  </a:moveTo>
                  <a:cubicBezTo>
                    <a:pt x="56" y="0"/>
                    <a:pt x="20" y="1"/>
                    <a:pt x="0" y="14"/>
                  </a:cubicBezTo>
                  <a:cubicBezTo>
                    <a:pt x="9" y="21"/>
                    <a:pt x="24" y="33"/>
                    <a:pt x="35" y="50"/>
                  </a:cubicBezTo>
                  <a:cubicBezTo>
                    <a:pt x="39" y="45"/>
                    <a:pt x="49" y="39"/>
                    <a:pt x="64" y="32"/>
                  </a:cubicBezTo>
                  <a:cubicBezTo>
                    <a:pt x="70" y="26"/>
                    <a:pt x="70" y="6"/>
                    <a:pt x="56" y="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64" name="Freeform 451"/>
            <p:cNvSpPr>
              <a:spLocks/>
            </p:cNvSpPr>
            <p:nvPr/>
          </p:nvSpPr>
          <p:spPr bwMode="auto">
            <a:xfrm>
              <a:off x="267" y="1540"/>
              <a:ext cx="189" cy="347"/>
            </a:xfrm>
            <a:custGeom>
              <a:avLst/>
              <a:gdLst>
                <a:gd name="T0" fmla="*/ 0 w 151"/>
                <a:gd name="T1" fmla="*/ 6222 h 260"/>
                <a:gd name="T2" fmla="*/ 325 w 151"/>
                <a:gd name="T3" fmla="*/ 5383 h 260"/>
                <a:gd name="T4" fmla="*/ 747 w 151"/>
                <a:gd name="T5" fmla="*/ 4938 h 260"/>
                <a:gd name="T6" fmla="*/ 1207 w 151"/>
                <a:gd name="T7" fmla="*/ 4911 h 260"/>
                <a:gd name="T8" fmla="*/ 1550 w 151"/>
                <a:gd name="T9" fmla="*/ 5089 h 260"/>
                <a:gd name="T10" fmla="*/ 1607 w 151"/>
                <a:gd name="T11" fmla="*/ 5152 h 260"/>
                <a:gd name="T12" fmla="*/ 1611 w 151"/>
                <a:gd name="T13" fmla="*/ 5213 h 260"/>
                <a:gd name="T14" fmla="*/ 1650 w 151"/>
                <a:gd name="T15" fmla="*/ 5265 h 260"/>
                <a:gd name="T16" fmla="*/ 1681 w 151"/>
                <a:gd name="T17" fmla="*/ 5301 h 260"/>
                <a:gd name="T18" fmla="*/ 1707 w 151"/>
                <a:gd name="T19" fmla="*/ 5365 h 260"/>
                <a:gd name="T20" fmla="*/ 1725 w 151"/>
                <a:gd name="T21" fmla="*/ 5415 h 260"/>
                <a:gd name="T22" fmla="*/ 1756 w 151"/>
                <a:gd name="T23" fmla="*/ 5505 h 260"/>
                <a:gd name="T24" fmla="*/ 1792 w 151"/>
                <a:gd name="T25" fmla="*/ 5415 h 260"/>
                <a:gd name="T26" fmla="*/ 1657 w 151"/>
                <a:gd name="T27" fmla="*/ 809 h 260"/>
                <a:gd name="T28" fmla="*/ 1657 w 151"/>
                <a:gd name="T29" fmla="*/ 49 h 260"/>
                <a:gd name="T30" fmla="*/ 989 w 151"/>
                <a:gd name="T31" fmla="*/ 334 h 260"/>
                <a:gd name="T32" fmla="*/ 305 w 151"/>
                <a:gd name="T33" fmla="*/ 0 h 260"/>
                <a:gd name="T34" fmla="*/ 305 w 151"/>
                <a:gd name="T35" fmla="*/ 65 h 260"/>
                <a:gd name="T36" fmla="*/ 290 w 151"/>
                <a:gd name="T37" fmla="*/ 730 h 260"/>
                <a:gd name="T38" fmla="*/ 292 w 151"/>
                <a:gd name="T39" fmla="*/ 3736 h 260"/>
                <a:gd name="T40" fmla="*/ 0 w 151"/>
                <a:gd name="T41" fmla="*/ 6222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1"/>
                <a:gd name="T64" fmla="*/ 0 h 260"/>
                <a:gd name="T65" fmla="*/ 151 w 151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1" h="260">
                  <a:moveTo>
                    <a:pt x="0" y="260"/>
                  </a:moveTo>
                  <a:cubicBezTo>
                    <a:pt x="9" y="241"/>
                    <a:pt x="20" y="233"/>
                    <a:pt x="27" y="225"/>
                  </a:cubicBezTo>
                  <a:cubicBezTo>
                    <a:pt x="37" y="215"/>
                    <a:pt x="50" y="207"/>
                    <a:pt x="63" y="207"/>
                  </a:cubicBezTo>
                  <a:cubicBezTo>
                    <a:pt x="76" y="206"/>
                    <a:pt x="94" y="203"/>
                    <a:pt x="102" y="205"/>
                  </a:cubicBezTo>
                  <a:cubicBezTo>
                    <a:pt x="110" y="207"/>
                    <a:pt x="124" y="208"/>
                    <a:pt x="131" y="213"/>
                  </a:cubicBezTo>
                  <a:cubicBezTo>
                    <a:pt x="133" y="214"/>
                    <a:pt x="135" y="215"/>
                    <a:pt x="136" y="216"/>
                  </a:cubicBezTo>
                  <a:cubicBezTo>
                    <a:pt x="137" y="217"/>
                    <a:pt x="137" y="217"/>
                    <a:pt x="137" y="218"/>
                  </a:cubicBezTo>
                  <a:cubicBezTo>
                    <a:pt x="139" y="218"/>
                    <a:pt x="140" y="219"/>
                    <a:pt x="140" y="220"/>
                  </a:cubicBezTo>
                  <a:cubicBezTo>
                    <a:pt x="141" y="221"/>
                    <a:pt x="141" y="221"/>
                    <a:pt x="142" y="222"/>
                  </a:cubicBezTo>
                  <a:cubicBezTo>
                    <a:pt x="143" y="223"/>
                    <a:pt x="144" y="224"/>
                    <a:pt x="145" y="224"/>
                  </a:cubicBezTo>
                  <a:cubicBezTo>
                    <a:pt x="145" y="225"/>
                    <a:pt x="145" y="225"/>
                    <a:pt x="146" y="226"/>
                  </a:cubicBezTo>
                  <a:cubicBezTo>
                    <a:pt x="147" y="227"/>
                    <a:pt x="148" y="229"/>
                    <a:pt x="149" y="230"/>
                  </a:cubicBezTo>
                  <a:cubicBezTo>
                    <a:pt x="151" y="226"/>
                    <a:pt x="151" y="226"/>
                    <a:pt x="151" y="226"/>
                  </a:cubicBezTo>
                  <a:cubicBezTo>
                    <a:pt x="146" y="210"/>
                    <a:pt x="143" y="100"/>
                    <a:pt x="141" y="34"/>
                  </a:cubicBezTo>
                  <a:cubicBezTo>
                    <a:pt x="141" y="14"/>
                    <a:pt x="141" y="10"/>
                    <a:pt x="141" y="2"/>
                  </a:cubicBezTo>
                  <a:cubicBezTo>
                    <a:pt x="136" y="9"/>
                    <a:pt x="113" y="14"/>
                    <a:pt x="84" y="14"/>
                  </a:cubicBezTo>
                  <a:cubicBezTo>
                    <a:pt x="52" y="14"/>
                    <a:pt x="26" y="8"/>
                    <a:pt x="26" y="0"/>
                  </a:cubicBezTo>
                  <a:cubicBezTo>
                    <a:pt x="26" y="0"/>
                    <a:pt x="26" y="2"/>
                    <a:pt x="26" y="3"/>
                  </a:cubicBezTo>
                  <a:cubicBezTo>
                    <a:pt x="25" y="13"/>
                    <a:pt x="24" y="14"/>
                    <a:pt x="24" y="31"/>
                  </a:cubicBezTo>
                  <a:cubicBezTo>
                    <a:pt x="23" y="68"/>
                    <a:pt x="23" y="116"/>
                    <a:pt x="25" y="156"/>
                  </a:cubicBezTo>
                  <a:cubicBezTo>
                    <a:pt x="25" y="186"/>
                    <a:pt x="18" y="222"/>
                    <a:pt x="0" y="260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65" name="Freeform 452"/>
            <p:cNvSpPr>
              <a:spLocks/>
            </p:cNvSpPr>
            <p:nvPr/>
          </p:nvSpPr>
          <p:spPr bwMode="auto">
            <a:xfrm>
              <a:off x="192" y="1840"/>
              <a:ext cx="93" cy="55"/>
            </a:xfrm>
            <a:custGeom>
              <a:avLst/>
              <a:gdLst>
                <a:gd name="T0" fmla="*/ 148 w 74"/>
                <a:gd name="T1" fmla="*/ 0 h 41"/>
                <a:gd name="T2" fmla="*/ 186 w 74"/>
                <a:gd name="T3" fmla="*/ 987 h 41"/>
                <a:gd name="T4" fmla="*/ 720 w 74"/>
                <a:gd name="T5" fmla="*/ 1040 h 41"/>
                <a:gd name="T6" fmla="*/ 733 w 74"/>
                <a:gd name="T7" fmla="*/ 891 h 41"/>
                <a:gd name="T8" fmla="*/ 733 w 74"/>
                <a:gd name="T9" fmla="*/ 891 h 41"/>
                <a:gd name="T10" fmla="*/ 915 w 74"/>
                <a:gd name="T11" fmla="*/ 0 h 41"/>
                <a:gd name="T12" fmla="*/ 148 w 74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"/>
                <a:gd name="T22" fmla="*/ 0 h 41"/>
                <a:gd name="T23" fmla="*/ 74 w 74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" h="41">
                  <a:moveTo>
                    <a:pt x="12" y="0"/>
                  </a:moveTo>
                  <a:cubicBezTo>
                    <a:pt x="1" y="6"/>
                    <a:pt x="0" y="36"/>
                    <a:pt x="15" y="39"/>
                  </a:cubicBezTo>
                  <a:cubicBezTo>
                    <a:pt x="23" y="41"/>
                    <a:pt x="42" y="41"/>
                    <a:pt x="58" y="41"/>
                  </a:cubicBezTo>
                  <a:cubicBezTo>
                    <a:pt x="59" y="39"/>
                    <a:pt x="60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6" y="23"/>
                    <a:pt x="70" y="11"/>
                    <a:pt x="74" y="0"/>
                  </a:cubicBezTo>
                  <a:cubicBezTo>
                    <a:pt x="51" y="0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66" name="Freeform 453"/>
            <p:cNvSpPr>
              <a:spLocks/>
            </p:cNvSpPr>
            <p:nvPr/>
          </p:nvSpPr>
          <p:spPr bwMode="auto">
            <a:xfrm>
              <a:off x="356" y="1552"/>
              <a:ext cx="39" cy="1"/>
            </a:xfrm>
            <a:custGeom>
              <a:avLst/>
              <a:gdLst>
                <a:gd name="T0" fmla="*/ 0 w 31"/>
                <a:gd name="T1" fmla="*/ 0 h 1"/>
                <a:gd name="T2" fmla="*/ 387 w 31"/>
                <a:gd name="T3" fmla="*/ 0 h 1"/>
                <a:gd name="T4" fmla="*/ 0 60000 65536"/>
                <a:gd name="T5" fmla="*/ 0 60000 65536"/>
                <a:gd name="T6" fmla="*/ 0 w 31"/>
                <a:gd name="T7" fmla="*/ 0 h 1"/>
                <a:gd name="T8" fmla="*/ 31 w 3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" h="1">
                  <a:moveTo>
                    <a:pt x="0" y="0"/>
                  </a:moveTo>
                  <a:cubicBezTo>
                    <a:pt x="4" y="1"/>
                    <a:pt x="26" y="1"/>
                    <a:pt x="31" y="0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67" name="Freeform 454"/>
            <p:cNvSpPr>
              <a:spLocks/>
            </p:cNvSpPr>
            <p:nvPr/>
          </p:nvSpPr>
          <p:spPr bwMode="auto">
            <a:xfrm>
              <a:off x="175" y="1904"/>
              <a:ext cx="86" cy="60"/>
            </a:xfrm>
            <a:custGeom>
              <a:avLst/>
              <a:gdLst>
                <a:gd name="T0" fmla="*/ 668 w 69"/>
                <a:gd name="T1" fmla="*/ 1073 h 45"/>
                <a:gd name="T2" fmla="*/ 776 w 69"/>
                <a:gd name="T3" fmla="*/ 1 h 45"/>
                <a:gd name="T4" fmla="*/ 150 w 69"/>
                <a:gd name="T5" fmla="*/ 49 h 45"/>
                <a:gd name="T6" fmla="*/ 196 w 69"/>
                <a:gd name="T7" fmla="*/ 996 h 45"/>
                <a:gd name="T8" fmla="*/ 668 w 69"/>
                <a:gd name="T9" fmla="*/ 1073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59" y="45"/>
                  </a:moveTo>
                  <a:cubicBezTo>
                    <a:pt x="62" y="26"/>
                    <a:pt x="65" y="12"/>
                    <a:pt x="69" y="1"/>
                  </a:cubicBezTo>
                  <a:cubicBezTo>
                    <a:pt x="49" y="0"/>
                    <a:pt x="22" y="1"/>
                    <a:pt x="14" y="2"/>
                  </a:cubicBezTo>
                  <a:cubicBezTo>
                    <a:pt x="6" y="3"/>
                    <a:pt x="0" y="39"/>
                    <a:pt x="18" y="42"/>
                  </a:cubicBezTo>
                  <a:cubicBezTo>
                    <a:pt x="28" y="45"/>
                    <a:pt x="44" y="45"/>
                    <a:pt x="59" y="45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68" name="Freeform 455"/>
            <p:cNvSpPr>
              <a:spLocks/>
            </p:cNvSpPr>
            <p:nvPr/>
          </p:nvSpPr>
          <p:spPr bwMode="auto">
            <a:xfrm>
              <a:off x="212" y="1647"/>
              <a:ext cx="60" cy="30"/>
            </a:xfrm>
            <a:custGeom>
              <a:avLst/>
              <a:gdLst>
                <a:gd name="T0" fmla="*/ 561 w 48"/>
                <a:gd name="T1" fmla="*/ 0 h 23"/>
                <a:gd name="T2" fmla="*/ 119 w 48"/>
                <a:gd name="T3" fmla="*/ 60 h 23"/>
                <a:gd name="T4" fmla="*/ 0 w 48"/>
                <a:gd name="T5" fmla="*/ 425 h 23"/>
                <a:gd name="T6" fmla="*/ 0 60000 65536"/>
                <a:gd name="T7" fmla="*/ 0 60000 65536"/>
                <a:gd name="T8" fmla="*/ 0 60000 65536"/>
                <a:gd name="T9" fmla="*/ 0 w 48"/>
                <a:gd name="T10" fmla="*/ 0 h 23"/>
                <a:gd name="T11" fmla="*/ 48 w 48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3">
                  <a:moveTo>
                    <a:pt x="48" y="0"/>
                  </a:moveTo>
                  <a:cubicBezTo>
                    <a:pt x="33" y="0"/>
                    <a:pt x="17" y="3"/>
                    <a:pt x="10" y="3"/>
                  </a:cubicBezTo>
                  <a:cubicBezTo>
                    <a:pt x="4" y="5"/>
                    <a:pt x="0" y="14"/>
                    <a:pt x="0" y="23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69" name="Freeform 456"/>
            <p:cNvSpPr>
              <a:spLocks/>
            </p:cNvSpPr>
            <p:nvPr/>
          </p:nvSpPr>
          <p:spPr bwMode="auto">
            <a:xfrm>
              <a:off x="220" y="1589"/>
              <a:ext cx="77" cy="28"/>
            </a:xfrm>
            <a:custGeom>
              <a:avLst/>
              <a:gdLst>
                <a:gd name="T0" fmla="*/ 676 w 62"/>
                <a:gd name="T1" fmla="*/ 268 h 21"/>
                <a:gd name="T2" fmla="*/ 184 w 62"/>
                <a:gd name="T3" fmla="*/ 0 h 21"/>
                <a:gd name="T4" fmla="*/ 0 w 62"/>
                <a:gd name="T5" fmla="*/ 491 h 21"/>
                <a:gd name="T6" fmla="*/ 0 60000 65536"/>
                <a:gd name="T7" fmla="*/ 0 60000 65536"/>
                <a:gd name="T8" fmla="*/ 0 60000 65536"/>
                <a:gd name="T9" fmla="*/ 0 w 62"/>
                <a:gd name="T10" fmla="*/ 0 h 21"/>
                <a:gd name="T11" fmla="*/ 62 w 62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" h="21">
                  <a:moveTo>
                    <a:pt x="62" y="11"/>
                  </a:moveTo>
                  <a:cubicBezTo>
                    <a:pt x="41" y="7"/>
                    <a:pt x="23" y="2"/>
                    <a:pt x="17" y="0"/>
                  </a:cubicBezTo>
                  <a:cubicBezTo>
                    <a:pt x="8" y="1"/>
                    <a:pt x="1" y="11"/>
                    <a:pt x="0" y="21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70" name="Freeform 457"/>
            <p:cNvSpPr>
              <a:spLocks/>
            </p:cNvSpPr>
            <p:nvPr/>
          </p:nvSpPr>
          <p:spPr bwMode="auto">
            <a:xfrm>
              <a:off x="206" y="1584"/>
              <a:ext cx="91" cy="116"/>
            </a:xfrm>
            <a:custGeom>
              <a:avLst/>
              <a:gdLst>
                <a:gd name="T0" fmla="*/ 821 w 73"/>
                <a:gd name="T1" fmla="*/ 268 h 87"/>
                <a:gd name="T2" fmla="*/ 322 w 73"/>
                <a:gd name="T3" fmla="*/ 0 h 87"/>
                <a:gd name="T4" fmla="*/ 183 w 73"/>
                <a:gd name="T5" fmla="*/ 847 h 87"/>
                <a:gd name="T6" fmla="*/ 595 w 73"/>
                <a:gd name="T7" fmla="*/ 1073 h 87"/>
                <a:gd name="T8" fmla="*/ 150 w 73"/>
                <a:gd name="T9" fmla="*/ 1079 h 87"/>
                <a:gd name="T10" fmla="*/ 187 w 73"/>
                <a:gd name="T11" fmla="*/ 2007 h 87"/>
                <a:gd name="T12" fmla="*/ 821 w 73"/>
                <a:gd name="T13" fmla="*/ 2069 h 87"/>
                <a:gd name="T14" fmla="*/ 821 w 73"/>
                <a:gd name="T15" fmla="*/ 268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2" y="7"/>
                    <a:pt x="34" y="2"/>
                    <a:pt x="28" y="0"/>
                  </a:cubicBezTo>
                  <a:cubicBezTo>
                    <a:pt x="13" y="1"/>
                    <a:pt x="6" y="25"/>
                    <a:pt x="16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1" y="46"/>
                    <a:pt x="14" y="46"/>
                  </a:cubicBezTo>
                  <a:cubicBezTo>
                    <a:pt x="2" y="50"/>
                    <a:pt x="0" y="82"/>
                    <a:pt x="17" y="85"/>
                  </a:cubicBezTo>
                  <a:cubicBezTo>
                    <a:pt x="34" y="86"/>
                    <a:pt x="56" y="86"/>
                    <a:pt x="73" y="87"/>
                  </a:cubicBezTo>
                  <a:cubicBezTo>
                    <a:pt x="72" y="61"/>
                    <a:pt x="72" y="34"/>
                    <a:pt x="73" y="11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71" name="Freeform 458"/>
            <p:cNvSpPr>
              <a:spLocks/>
            </p:cNvSpPr>
            <p:nvPr/>
          </p:nvSpPr>
          <p:spPr bwMode="auto">
            <a:xfrm>
              <a:off x="444" y="1389"/>
              <a:ext cx="409" cy="647"/>
            </a:xfrm>
            <a:custGeom>
              <a:avLst/>
              <a:gdLst>
                <a:gd name="T0" fmla="*/ 3006 w 327"/>
                <a:gd name="T1" fmla="*/ 1652 h 485"/>
                <a:gd name="T2" fmla="*/ 2803 w 327"/>
                <a:gd name="T3" fmla="*/ 1330 h 485"/>
                <a:gd name="T4" fmla="*/ 2840 w 327"/>
                <a:gd name="T5" fmla="*/ 840 h 485"/>
                <a:gd name="T6" fmla="*/ 2441 w 327"/>
                <a:gd name="T7" fmla="*/ 478 h 485"/>
                <a:gd name="T8" fmla="*/ 2294 w 327"/>
                <a:gd name="T9" fmla="*/ 910 h 485"/>
                <a:gd name="T10" fmla="*/ 2273 w 327"/>
                <a:gd name="T11" fmla="*/ 268 h 485"/>
                <a:gd name="T12" fmla="*/ 1882 w 327"/>
                <a:gd name="T13" fmla="*/ 229 h 485"/>
                <a:gd name="T14" fmla="*/ 1576 w 327"/>
                <a:gd name="T15" fmla="*/ 1166 h 485"/>
                <a:gd name="T16" fmla="*/ 1453 w 327"/>
                <a:gd name="T17" fmla="*/ 591 h 485"/>
                <a:gd name="T18" fmla="*/ 1036 w 327"/>
                <a:gd name="T19" fmla="*/ 808 h 485"/>
                <a:gd name="T20" fmla="*/ 962 w 327"/>
                <a:gd name="T21" fmla="*/ 1565 h 485"/>
                <a:gd name="T22" fmla="*/ 891 w 327"/>
                <a:gd name="T23" fmla="*/ 1805 h 485"/>
                <a:gd name="T24" fmla="*/ 39 w 327"/>
                <a:gd name="T25" fmla="*/ 5377 h 485"/>
                <a:gd name="T26" fmla="*/ 148 w 327"/>
                <a:gd name="T27" fmla="*/ 8286 h 485"/>
                <a:gd name="T28" fmla="*/ 148 w 327"/>
                <a:gd name="T29" fmla="*/ 8323 h 485"/>
                <a:gd name="T30" fmla="*/ 475 w 327"/>
                <a:gd name="T31" fmla="*/ 9338 h 485"/>
                <a:gd name="T32" fmla="*/ 517 w 327"/>
                <a:gd name="T33" fmla="*/ 10484 h 485"/>
                <a:gd name="T34" fmla="*/ 477 w 327"/>
                <a:gd name="T35" fmla="*/ 10383 h 485"/>
                <a:gd name="T36" fmla="*/ 1260 w 327"/>
                <a:gd name="T37" fmla="*/ 11407 h 485"/>
                <a:gd name="T38" fmla="*/ 1278 w 327"/>
                <a:gd name="T39" fmla="*/ 11386 h 485"/>
                <a:gd name="T40" fmla="*/ 1266 w 327"/>
                <a:gd name="T41" fmla="*/ 10325 h 485"/>
                <a:gd name="T42" fmla="*/ 1546 w 327"/>
                <a:gd name="T43" fmla="*/ 7692 h 485"/>
                <a:gd name="T44" fmla="*/ 1715 w 327"/>
                <a:gd name="T45" fmla="*/ 6818 h 485"/>
                <a:gd name="T46" fmla="*/ 1715 w 327"/>
                <a:gd name="T47" fmla="*/ 6818 h 485"/>
                <a:gd name="T48" fmla="*/ 1715 w 327"/>
                <a:gd name="T49" fmla="*/ 6781 h 485"/>
                <a:gd name="T50" fmla="*/ 1647 w 327"/>
                <a:gd name="T51" fmla="*/ 6249 h 485"/>
                <a:gd name="T52" fmla="*/ 1646 w 327"/>
                <a:gd name="T53" fmla="*/ 6249 h 485"/>
                <a:gd name="T54" fmla="*/ 1934 w 327"/>
                <a:gd name="T55" fmla="*/ 3869 h 485"/>
                <a:gd name="T56" fmla="*/ 1942 w 327"/>
                <a:gd name="T57" fmla="*/ 3911 h 485"/>
                <a:gd name="T58" fmla="*/ 2333 w 327"/>
                <a:gd name="T59" fmla="*/ 4001 h 485"/>
                <a:gd name="T60" fmla="*/ 2333 w 327"/>
                <a:gd name="T61" fmla="*/ 4011 h 485"/>
                <a:gd name="T62" fmla="*/ 2341 w 327"/>
                <a:gd name="T63" fmla="*/ 4001 h 485"/>
                <a:gd name="T64" fmla="*/ 2858 w 327"/>
                <a:gd name="T65" fmla="*/ 3969 h 485"/>
                <a:gd name="T66" fmla="*/ 3832 w 327"/>
                <a:gd name="T67" fmla="*/ 3954 h 485"/>
                <a:gd name="T68" fmla="*/ 3006 w 327"/>
                <a:gd name="T69" fmla="*/ 1652 h 4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7"/>
                <a:gd name="T106" fmla="*/ 0 h 485"/>
                <a:gd name="T107" fmla="*/ 327 w 327"/>
                <a:gd name="T108" fmla="*/ 485 h 4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7" h="485">
                  <a:moveTo>
                    <a:pt x="257" y="70"/>
                  </a:moveTo>
                  <a:cubicBezTo>
                    <a:pt x="254" y="68"/>
                    <a:pt x="241" y="59"/>
                    <a:pt x="239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8"/>
                    <a:pt x="220" y="3"/>
                    <a:pt x="209" y="20"/>
                  </a:cubicBezTo>
                  <a:cubicBezTo>
                    <a:pt x="206" y="25"/>
                    <a:pt x="204" y="27"/>
                    <a:pt x="196" y="38"/>
                  </a:cubicBezTo>
                  <a:cubicBezTo>
                    <a:pt x="196" y="38"/>
                    <a:pt x="197" y="15"/>
                    <a:pt x="194" y="11"/>
                  </a:cubicBezTo>
                  <a:cubicBezTo>
                    <a:pt x="184" y="0"/>
                    <a:pt x="166" y="3"/>
                    <a:pt x="161" y="10"/>
                  </a:cubicBezTo>
                  <a:cubicBezTo>
                    <a:pt x="155" y="16"/>
                    <a:pt x="159" y="47"/>
                    <a:pt x="134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5"/>
                    <a:pt x="88" y="34"/>
                  </a:cubicBezTo>
                  <a:cubicBezTo>
                    <a:pt x="87" y="45"/>
                    <a:pt x="85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8"/>
                    <a:pt x="3" y="165"/>
                    <a:pt x="3" y="226"/>
                  </a:cubicBezTo>
                  <a:cubicBezTo>
                    <a:pt x="3" y="251"/>
                    <a:pt x="0" y="301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1" y="362"/>
                    <a:pt x="28" y="377"/>
                    <a:pt x="40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6"/>
                  </a:cubicBezTo>
                  <a:cubicBezTo>
                    <a:pt x="62" y="462"/>
                    <a:pt x="95" y="485"/>
                    <a:pt x="107" y="479"/>
                  </a:cubicBezTo>
                  <a:cubicBezTo>
                    <a:pt x="107" y="479"/>
                    <a:pt x="108" y="478"/>
                    <a:pt x="109" y="478"/>
                  </a:cubicBezTo>
                  <a:cubicBezTo>
                    <a:pt x="108" y="433"/>
                    <a:pt x="108" y="433"/>
                    <a:pt x="108" y="433"/>
                  </a:cubicBezTo>
                  <a:cubicBezTo>
                    <a:pt x="109" y="398"/>
                    <a:pt x="116" y="359"/>
                    <a:pt x="132" y="323"/>
                  </a:cubicBezTo>
                  <a:cubicBezTo>
                    <a:pt x="139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5"/>
                  </a:cubicBezTo>
                  <a:cubicBezTo>
                    <a:pt x="149" y="272"/>
                    <a:pt x="147" y="266"/>
                    <a:pt x="141" y="262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4" y="168"/>
                    <a:pt x="199" y="168"/>
                  </a:cubicBezTo>
                  <a:cubicBezTo>
                    <a:pt x="199" y="169"/>
                    <a:pt x="199" y="169"/>
                    <a:pt x="199" y="169"/>
                  </a:cubicBezTo>
                  <a:cubicBezTo>
                    <a:pt x="200" y="168"/>
                    <a:pt x="200" y="168"/>
                    <a:pt x="200" y="168"/>
                  </a:cubicBezTo>
                  <a:cubicBezTo>
                    <a:pt x="212" y="169"/>
                    <a:pt x="226" y="168"/>
                    <a:pt x="244" y="167"/>
                  </a:cubicBezTo>
                  <a:cubicBezTo>
                    <a:pt x="268" y="165"/>
                    <a:pt x="297" y="165"/>
                    <a:pt x="327" y="166"/>
                  </a:cubicBezTo>
                  <a:cubicBezTo>
                    <a:pt x="315" y="126"/>
                    <a:pt x="293" y="92"/>
                    <a:pt x="257" y="7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72" name="Freeform 459"/>
            <p:cNvSpPr>
              <a:spLocks/>
            </p:cNvSpPr>
            <p:nvPr/>
          </p:nvSpPr>
          <p:spPr bwMode="auto">
            <a:xfrm>
              <a:off x="792" y="1731"/>
              <a:ext cx="72" cy="40"/>
            </a:xfrm>
            <a:custGeom>
              <a:avLst/>
              <a:gdLst>
                <a:gd name="T0" fmla="*/ 50 w 58"/>
                <a:gd name="T1" fmla="*/ 519 h 30"/>
                <a:gd name="T2" fmla="*/ 587 w 58"/>
                <a:gd name="T3" fmla="*/ 711 h 30"/>
                <a:gd name="T4" fmla="*/ 621 w 58"/>
                <a:gd name="T5" fmla="*/ 0 h 30"/>
                <a:gd name="T6" fmla="*/ 0 w 58"/>
                <a:gd name="T7" fmla="*/ 543 h 30"/>
                <a:gd name="T8" fmla="*/ 50 w 58"/>
                <a:gd name="T9" fmla="*/ 519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30"/>
                <a:gd name="T17" fmla="*/ 58 w 5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30">
                  <a:moveTo>
                    <a:pt x="5" y="22"/>
                  </a:moveTo>
                  <a:cubicBezTo>
                    <a:pt x="20" y="24"/>
                    <a:pt x="38" y="26"/>
                    <a:pt x="55" y="30"/>
                  </a:cubicBezTo>
                  <a:cubicBezTo>
                    <a:pt x="57" y="20"/>
                    <a:pt x="58" y="10"/>
                    <a:pt x="58" y="0"/>
                  </a:cubicBezTo>
                  <a:cubicBezTo>
                    <a:pt x="38" y="1"/>
                    <a:pt x="18" y="7"/>
                    <a:pt x="0" y="23"/>
                  </a:cubicBezTo>
                  <a:lnTo>
                    <a:pt x="5" y="22"/>
                  </a:ln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73" name="Freeform 460"/>
            <p:cNvSpPr>
              <a:spLocks/>
            </p:cNvSpPr>
            <p:nvPr/>
          </p:nvSpPr>
          <p:spPr bwMode="auto">
            <a:xfrm>
              <a:off x="290" y="1879"/>
              <a:ext cx="432" cy="162"/>
            </a:xfrm>
            <a:custGeom>
              <a:avLst/>
              <a:gdLst>
                <a:gd name="T0" fmla="*/ 4093 w 345"/>
                <a:gd name="T1" fmla="*/ 538 h 122"/>
                <a:gd name="T2" fmla="*/ 3596 w 345"/>
                <a:gd name="T3" fmla="*/ 65 h 122"/>
                <a:gd name="T4" fmla="*/ 3003 w 345"/>
                <a:gd name="T5" fmla="*/ 264 h 122"/>
                <a:gd name="T6" fmla="*/ 2966 w 345"/>
                <a:gd name="T7" fmla="*/ 297 h 122"/>
                <a:gd name="T8" fmla="*/ 2930 w 345"/>
                <a:gd name="T9" fmla="*/ 1259 h 122"/>
                <a:gd name="T10" fmla="*/ 2718 w 345"/>
                <a:gd name="T11" fmla="*/ 2620 h 122"/>
                <a:gd name="T12" fmla="*/ 1839 w 345"/>
                <a:gd name="T13" fmla="*/ 1384 h 122"/>
                <a:gd name="T14" fmla="*/ 1832 w 345"/>
                <a:gd name="T15" fmla="*/ 1357 h 122"/>
                <a:gd name="T16" fmla="*/ 745 w 345"/>
                <a:gd name="T17" fmla="*/ 948 h 122"/>
                <a:gd name="T18" fmla="*/ 0 w 345"/>
                <a:gd name="T19" fmla="*/ 2069 h 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5"/>
                <a:gd name="T31" fmla="*/ 0 h 122"/>
                <a:gd name="T32" fmla="*/ 345 w 345"/>
                <a:gd name="T33" fmla="*/ 122 h 1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5" h="122">
                  <a:moveTo>
                    <a:pt x="345" y="24"/>
                  </a:moveTo>
                  <a:cubicBezTo>
                    <a:pt x="337" y="12"/>
                    <a:pt x="321" y="7"/>
                    <a:pt x="303" y="3"/>
                  </a:cubicBezTo>
                  <a:cubicBezTo>
                    <a:pt x="284" y="0"/>
                    <a:pt x="266" y="3"/>
                    <a:pt x="253" y="11"/>
                  </a:cubicBezTo>
                  <a:cubicBezTo>
                    <a:pt x="252" y="11"/>
                    <a:pt x="251" y="12"/>
                    <a:pt x="250" y="13"/>
                  </a:cubicBezTo>
                  <a:cubicBezTo>
                    <a:pt x="247" y="19"/>
                    <a:pt x="250" y="33"/>
                    <a:pt x="247" y="56"/>
                  </a:cubicBezTo>
                  <a:cubicBezTo>
                    <a:pt x="244" y="75"/>
                    <a:pt x="248" y="105"/>
                    <a:pt x="229" y="116"/>
                  </a:cubicBezTo>
                  <a:cubicBezTo>
                    <a:pt x="216" y="122"/>
                    <a:pt x="174" y="91"/>
                    <a:pt x="155" y="61"/>
                  </a:cubicBezTo>
                  <a:cubicBezTo>
                    <a:pt x="154" y="61"/>
                    <a:pt x="154" y="61"/>
                    <a:pt x="154" y="60"/>
                  </a:cubicBezTo>
                  <a:cubicBezTo>
                    <a:pt x="130" y="36"/>
                    <a:pt x="90" y="35"/>
                    <a:pt x="62" y="42"/>
                  </a:cubicBezTo>
                  <a:cubicBezTo>
                    <a:pt x="29" y="51"/>
                    <a:pt x="5" y="70"/>
                    <a:pt x="0" y="91"/>
                  </a:cubicBezTo>
                </a:path>
              </a:pathLst>
            </a:custGeom>
            <a:noFill/>
            <a:ln w="7938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74" name="Freeform 461"/>
            <p:cNvSpPr>
              <a:spLocks/>
            </p:cNvSpPr>
            <p:nvPr/>
          </p:nvSpPr>
          <p:spPr bwMode="auto">
            <a:xfrm>
              <a:off x="714" y="2016"/>
              <a:ext cx="133" cy="336"/>
            </a:xfrm>
            <a:custGeom>
              <a:avLst/>
              <a:gdLst>
                <a:gd name="T0" fmla="*/ 88 w 106"/>
                <a:gd name="T1" fmla="*/ 805 h 252"/>
                <a:gd name="T2" fmla="*/ 148 w 106"/>
                <a:gd name="T3" fmla="*/ 1164 h 252"/>
                <a:gd name="T4" fmla="*/ 233 w 106"/>
                <a:gd name="T5" fmla="*/ 1556 h 252"/>
                <a:gd name="T6" fmla="*/ 272 w 106"/>
                <a:gd name="T7" fmla="*/ 1799 h 252"/>
                <a:gd name="T8" fmla="*/ 428 w 106"/>
                <a:gd name="T9" fmla="*/ 2491 h 252"/>
                <a:gd name="T10" fmla="*/ 573 w 106"/>
                <a:gd name="T11" fmla="*/ 2967 h 252"/>
                <a:gd name="T12" fmla="*/ 576 w 106"/>
                <a:gd name="T13" fmla="*/ 3148 h 252"/>
                <a:gd name="T14" fmla="*/ 673 w 106"/>
                <a:gd name="T15" fmla="*/ 3604 h 252"/>
                <a:gd name="T16" fmla="*/ 809 w 106"/>
                <a:gd name="T17" fmla="*/ 4247 h 252"/>
                <a:gd name="T18" fmla="*/ 824 w 106"/>
                <a:gd name="T19" fmla="*/ 4315 h 252"/>
                <a:gd name="T20" fmla="*/ 844 w 106"/>
                <a:gd name="T21" fmla="*/ 4428 h 252"/>
                <a:gd name="T22" fmla="*/ 945 w 106"/>
                <a:gd name="T23" fmla="*/ 4833 h 252"/>
                <a:gd name="T24" fmla="*/ 1100 w 106"/>
                <a:gd name="T25" fmla="*/ 5525 h 252"/>
                <a:gd name="T26" fmla="*/ 1138 w 106"/>
                <a:gd name="T27" fmla="*/ 5701 h 252"/>
                <a:gd name="T28" fmla="*/ 1256 w 106"/>
                <a:gd name="T29" fmla="*/ 5915 h 252"/>
                <a:gd name="T30" fmla="*/ 1186 w 106"/>
                <a:gd name="T31" fmla="*/ 5687 h 252"/>
                <a:gd name="T32" fmla="*/ 1161 w 106"/>
                <a:gd name="T33" fmla="*/ 5483 h 252"/>
                <a:gd name="T34" fmla="*/ 995 w 106"/>
                <a:gd name="T35" fmla="*/ 4757 h 252"/>
                <a:gd name="T36" fmla="*/ 902 w 106"/>
                <a:gd name="T37" fmla="*/ 4401 h 252"/>
                <a:gd name="T38" fmla="*/ 870 w 106"/>
                <a:gd name="T39" fmla="*/ 4276 h 252"/>
                <a:gd name="T40" fmla="*/ 867 w 106"/>
                <a:gd name="T41" fmla="*/ 4197 h 252"/>
                <a:gd name="T42" fmla="*/ 723 w 106"/>
                <a:gd name="T43" fmla="*/ 3556 h 252"/>
                <a:gd name="T44" fmla="*/ 645 w 106"/>
                <a:gd name="T45" fmla="*/ 3148 h 252"/>
                <a:gd name="T46" fmla="*/ 632 w 106"/>
                <a:gd name="T47" fmla="*/ 2929 h 252"/>
                <a:gd name="T48" fmla="*/ 488 w 106"/>
                <a:gd name="T49" fmla="*/ 2405 h 252"/>
                <a:gd name="T50" fmla="*/ 340 w 106"/>
                <a:gd name="T51" fmla="*/ 1799 h 252"/>
                <a:gd name="T52" fmla="*/ 272 w 106"/>
                <a:gd name="T53" fmla="*/ 1488 h 252"/>
                <a:gd name="T54" fmla="*/ 192 w 106"/>
                <a:gd name="T55" fmla="*/ 1129 h 252"/>
                <a:gd name="T56" fmla="*/ 138 w 106"/>
                <a:gd name="T57" fmla="*/ 759 h 252"/>
                <a:gd name="T58" fmla="*/ 1 w 106"/>
                <a:gd name="T59" fmla="*/ 0 h 252"/>
                <a:gd name="T60" fmla="*/ 1 w 106"/>
                <a:gd name="T61" fmla="*/ 0 h 252"/>
                <a:gd name="T62" fmla="*/ 88 w 106"/>
                <a:gd name="T63" fmla="*/ 805 h 25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6"/>
                <a:gd name="T97" fmla="*/ 0 h 252"/>
                <a:gd name="T98" fmla="*/ 106 w 106"/>
                <a:gd name="T99" fmla="*/ 252 h 25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6" h="252">
                  <a:moveTo>
                    <a:pt x="7" y="34"/>
                  </a:moveTo>
                  <a:cubicBezTo>
                    <a:pt x="8" y="38"/>
                    <a:pt x="10" y="43"/>
                    <a:pt x="12" y="49"/>
                  </a:cubicBezTo>
                  <a:cubicBezTo>
                    <a:pt x="14" y="59"/>
                    <a:pt x="17" y="63"/>
                    <a:pt x="19" y="66"/>
                  </a:cubicBezTo>
                  <a:cubicBezTo>
                    <a:pt x="21" y="68"/>
                    <a:pt x="22" y="70"/>
                    <a:pt x="23" y="76"/>
                  </a:cubicBezTo>
                  <a:cubicBezTo>
                    <a:pt x="24" y="84"/>
                    <a:pt x="30" y="94"/>
                    <a:pt x="36" y="105"/>
                  </a:cubicBezTo>
                  <a:cubicBezTo>
                    <a:pt x="41" y="112"/>
                    <a:pt x="46" y="120"/>
                    <a:pt x="47" y="125"/>
                  </a:cubicBezTo>
                  <a:cubicBezTo>
                    <a:pt x="48" y="133"/>
                    <a:pt x="48" y="133"/>
                    <a:pt x="48" y="133"/>
                  </a:cubicBezTo>
                  <a:cubicBezTo>
                    <a:pt x="49" y="138"/>
                    <a:pt x="50" y="142"/>
                    <a:pt x="55" y="152"/>
                  </a:cubicBezTo>
                  <a:cubicBezTo>
                    <a:pt x="63" y="166"/>
                    <a:pt x="64" y="171"/>
                    <a:pt x="67" y="179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71" y="193"/>
                    <a:pt x="72" y="195"/>
                    <a:pt x="78" y="204"/>
                  </a:cubicBezTo>
                  <a:cubicBezTo>
                    <a:pt x="85" y="212"/>
                    <a:pt x="88" y="223"/>
                    <a:pt x="91" y="233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96" y="248"/>
                    <a:pt x="106" y="252"/>
                    <a:pt x="104" y="250"/>
                  </a:cubicBezTo>
                  <a:cubicBezTo>
                    <a:pt x="102" y="247"/>
                    <a:pt x="100" y="246"/>
                    <a:pt x="98" y="240"/>
                  </a:cubicBezTo>
                  <a:cubicBezTo>
                    <a:pt x="96" y="232"/>
                    <a:pt x="96" y="232"/>
                    <a:pt x="96" y="232"/>
                  </a:cubicBezTo>
                  <a:cubicBezTo>
                    <a:pt x="93" y="221"/>
                    <a:pt x="89" y="210"/>
                    <a:pt x="82" y="201"/>
                  </a:cubicBezTo>
                  <a:cubicBezTo>
                    <a:pt x="76" y="193"/>
                    <a:pt x="75" y="191"/>
                    <a:pt x="74" y="186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1" y="177"/>
                    <a:pt x="71" y="177"/>
                    <a:pt x="71" y="177"/>
                  </a:cubicBezTo>
                  <a:cubicBezTo>
                    <a:pt x="69" y="169"/>
                    <a:pt x="67" y="164"/>
                    <a:pt x="60" y="150"/>
                  </a:cubicBezTo>
                  <a:cubicBezTo>
                    <a:pt x="54" y="140"/>
                    <a:pt x="54" y="137"/>
                    <a:pt x="53" y="133"/>
                  </a:cubicBezTo>
                  <a:cubicBezTo>
                    <a:pt x="52" y="124"/>
                    <a:pt x="52" y="124"/>
                    <a:pt x="52" y="124"/>
                  </a:cubicBezTo>
                  <a:cubicBezTo>
                    <a:pt x="50" y="118"/>
                    <a:pt x="46" y="110"/>
                    <a:pt x="41" y="102"/>
                  </a:cubicBezTo>
                  <a:cubicBezTo>
                    <a:pt x="35" y="92"/>
                    <a:pt x="28" y="82"/>
                    <a:pt x="28" y="76"/>
                  </a:cubicBezTo>
                  <a:cubicBezTo>
                    <a:pt x="27" y="68"/>
                    <a:pt x="25" y="65"/>
                    <a:pt x="23" y="63"/>
                  </a:cubicBezTo>
                  <a:cubicBezTo>
                    <a:pt x="21" y="60"/>
                    <a:pt x="18" y="57"/>
                    <a:pt x="16" y="48"/>
                  </a:cubicBezTo>
                  <a:cubicBezTo>
                    <a:pt x="15" y="42"/>
                    <a:pt x="13" y="37"/>
                    <a:pt x="11" y="32"/>
                  </a:cubicBezTo>
                  <a:cubicBezTo>
                    <a:pt x="8" y="23"/>
                    <a:pt x="0" y="14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5"/>
                    <a:pt x="3" y="24"/>
                    <a:pt x="7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75" name="Freeform 462"/>
            <p:cNvSpPr>
              <a:spLocks/>
            </p:cNvSpPr>
            <p:nvPr/>
          </p:nvSpPr>
          <p:spPr bwMode="auto">
            <a:xfrm>
              <a:off x="714" y="2012"/>
              <a:ext cx="163" cy="361"/>
            </a:xfrm>
            <a:custGeom>
              <a:avLst/>
              <a:gdLst>
                <a:gd name="T0" fmla="*/ 119 w 130"/>
                <a:gd name="T1" fmla="*/ 755 h 271"/>
                <a:gd name="T2" fmla="*/ 217 w 130"/>
                <a:gd name="T3" fmla="*/ 1184 h 271"/>
                <a:gd name="T4" fmla="*/ 293 w 130"/>
                <a:gd name="T5" fmla="*/ 1549 h 271"/>
                <a:gd name="T6" fmla="*/ 341 w 130"/>
                <a:gd name="T7" fmla="*/ 1785 h 271"/>
                <a:gd name="T8" fmla="*/ 504 w 130"/>
                <a:gd name="T9" fmla="*/ 2458 h 271"/>
                <a:gd name="T10" fmla="*/ 632 w 130"/>
                <a:gd name="T11" fmla="*/ 2932 h 271"/>
                <a:gd name="T12" fmla="*/ 670 w 130"/>
                <a:gd name="T13" fmla="*/ 3141 h 271"/>
                <a:gd name="T14" fmla="*/ 723 w 130"/>
                <a:gd name="T15" fmla="*/ 3586 h 271"/>
                <a:gd name="T16" fmla="*/ 884 w 130"/>
                <a:gd name="T17" fmla="*/ 4184 h 271"/>
                <a:gd name="T18" fmla="*/ 899 w 130"/>
                <a:gd name="T19" fmla="*/ 4295 h 271"/>
                <a:gd name="T20" fmla="*/ 905 w 130"/>
                <a:gd name="T21" fmla="*/ 4387 h 271"/>
                <a:gd name="T22" fmla="*/ 1029 w 130"/>
                <a:gd name="T23" fmla="*/ 4810 h 271"/>
                <a:gd name="T24" fmla="*/ 1175 w 130"/>
                <a:gd name="T25" fmla="*/ 5491 h 271"/>
                <a:gd name="T26" fmla="*/ 1206 w 130"/>
                <a:gd name="T27" fmla="*/ 5668 h 271"/>
                <a:gd name="T28" fmla="*/ 1296 w 130"/>
                <a:gd name="T29" fmla="*/ 6022 h 271"/>
                <a:gd name="T30" fmla="*/ 1389 w 130"/>
                <a:gd name="T31" fmla="*/ 6160 h 271"/>
                <a:gd name="T32" fmla="*/ 1561 w 130"/>
                <a:gd name="T33" fmla="*/ 6341 h 271"/>
                <a:gd name="T34" fmla="*/ 1442 w 130"/>
                <a:gd name="T35" fmla="*/ 6202 h 271"/>
                <a:gd name="T36" fmla="*/ 1345 w 130"/>
                <a:gd name="T37" fmla="*/ 5936 h 271"/>
                <a:gd name="T38" fmla="*/ 1245 w 130"/>
                <a:gd name="T39" fmla="*/ 5621 h 271"/>
                <a:gd name="T40" fmla="*/ 1228 w 130"/>
                <a:gd name="T41" fmla="*/ 5443 h 271"/>
                <a:gd name="T42" fmla="*/ 1058 w 130"/>
                <a:gd name="T43" fmla="*/ 4725 h 271"/>
                <a:gd name="T44" fmla="*/ 962 w 130"/>
                <a:gd name="T45" fmla="*/ 4361 h 271"/>
                <a:gd name="T46" fmla="*/ 939 w 130"/>
                <a:gd name="T47" fmla="*/ 4241 h 271"/>
                <a:gd name="T48" fmla="*/ 937 w 130"/>
                <a:gd name="T49" fmla="*/ 4172 h 271"/>
                <a:gd name="T50" fmla="*/ 792 w 130"/>
                <a:gd name="T51" fmla="*/ 3546 h 271"/>
                <a:gd name="T52" fmla="*/ 717 w 130"/>
                <a:gd name="T53" fmla="*/ 3110 h 271"/>
                <a:gd name="T54" fmla="*/ 705 w 130"/>
                <a:gd name="T55" fmla="*/ 2907 h 271"/>
                <a:gd name="T56" fmla="*/ 572 w 130"/>
                <a:gd name="T57" fmla="*/ 2398 h 271"/>
                <a:gd name="T58" fmla="*/ 416 w 130"/>
                <a:gd name="T59" fmla="*/ 1785 h 271"/>
                <a:gd name="T60" fmla="*/ 341 w 130"/>
                <a:gd name="T61" fmla="*/ 1479 h 271"/>
                <a:gd name="T62" fmla="*/ 271 w 130"/>
                <a:gd name="T63" fmla="*/ 1148 h 271"/>
                <a:gd name="T64" fmla="*/ 173 w 130"/>
                <a:gd name="T65" fmla="*/ 685 h 271"/>
                <a:gd name="T66" fmla="*/ 1 w 130"/>
                <a:gd name="T67" fmla="*/ 0 h 271"/>
                <a:gd name="T68" fmla="*/ 1 w 130"/>
                <a:gd name="T69" fmla="*/ 0 h 271"/>
                <a:gd name="T70" fmla="*/ 119 w 130"/>
                <a:gd name="T71" fmla="*/ 755 h 2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0"/>
                <a:gd name="T109" fmla="*/ 0 h 271"/>
                <a:gd name="T110" fmla="*/ 130 w 130"/>
                <a:gd name="T111" fmla="*/ 271 h 27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0" h="271">
                  <a:moveTo>
                    <a:pt x="10" y="32"/>
                  </a:moveTo>
                  <a:cubicBezTo>
                    <a:pt x="13" y="37"/>
                    <a:pt x="16" y="43"/>
                    <a:pt x="18" y="50"/>
                  </a:cubicBezTo>
                  <a:cubicBezTo>
                    <a:pt x="20" y="60"/>
                    <a:pt x="23" y="63"/>
                    <a:pt x="25" y="66"/>
                  </a:cubicBezTo>
                  <a:cubicBezTo>
                    <a:pt x="27" y="69"/>
                    <a:pt x="29" y="71"/>
                    <a:pt x="29" y="76"/>
                  </a:cubicBezTo>
                  <a:cubicBezTo>
                    <a:pt x="30" y="85"/>
                    <a:pt x="36" y="95"/>
                    <a:pt x="42" y="105"/>
                  </a:cubicBezTo>
                  <a:cubicBezTo>
                    <a:pt x="47" y="113"/>
                    <a:pt x="52" y="120"/>
                    <a:pt x="53" y="125"/>
                  </a:cubicBezTo>
                  <a:cubicBezTo>
                    <a:pt x="55" y="134"/>
                    <a:pt x="55" y="134"/>
                    <a:pt x="55" y="134"/>
                  </a:cubicBezTo>
                  <a:cubicBezTo>
                    <a:pt x="55" y="139"/>
                    <a:pt x="56" y="142"/>
                    <a:pt x="61" y="153"/>
                  </a:cubicBezTo>
                  <a:cubicBezTo>
                    <a:pt x="69" y="166"/>
                    <a:pt x="70" y="171"/>
                    <a:pt x="73" y="179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5" y="187"/>
                    <a:pt x="75" y="187"/>
                    <a:pt x="75" y="187"/>
                  </a:cubicBezTo>
                  <a:cubicBezTo>
                    <a:pt x="77" y="193"/>
                    <a:pt x="78" y="196"/>
                    <a:pt x="85" y="205"/>
                  </a:cubicBezTo>
                  <a:cubicBezTo>
                    <a:pt x="91" y="213"/>
                    <a:pt x="94" y="223"/>
                    <a:pt x="97" y="234"/>
                  </a:cubicBezTo>
                  <a:cubicBezTo>
                    <a:pt x="100" y="242"/>
                    <a:pt x="100" y="242"/>
                    <a:pt x="100" y="242"/>
                  </a:cubicBezTo>
                  <a:cubicBezTo>
                    <a:pt x="102" y="249"/>
                    <a:pt x="105" y="254"/>
                    <a:pt x="108" y="257"/>
                  </a:cubicBezTo>
                  <a:cubicBezTo>
                    <a:pt x="110" y="258"/>
                    <a:pt x="111" y="257"/>
                    <a:pt x="115" y="263"/>
                  </a:cubicBezTo>
                  <a:cubicBezTo>
                    <a:pt x="119" y="271"/>
                    <a:pt x="130" y="270"/>
                    <a:pt x="130" y="270"/>
                  </a:cubicBezTo>
                  <a:cubicBezTo>
                    <a:pt x="130" y="270"/>
                    <a:pt x="124" y="270"/>
                    <a:pt x="120" y="264"/>
                  </a:cubicBezTo>
                  <a:cubicBezTo>
                    <a:pt x="116" y="257"/>
                    <a:pt x="114" y="255"/>
                    <a:pt x="112" y="253"/>
                  </a:cubicBezTo>
                  <a:cubicBezTo>
                    <a:pt x="109" y="251"/>
                    <a:pt x="107" y="247"/>
                    <a:pt x="104" y="240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9" y="222"/>
                    <a:pt x="95" y="210"/>
                    <a:pt x="88" y="202"/>
                  </a:cubicBezTo>
                  <a:cubicBezTo>
                    <a:pt x="82" y="193"/>
                    <a:pt x="82" y="191"/>
                    <a:pt x="80" y="186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7" y="178"/>
                    <a:pt x="77" y="178"/>
                    <a:pt x="77" y="178"/>
                  </a:cubicBezTo>
                  <a:cubicBezTo>
                    <a:pt x="75" y="170"/>
                    <a:pt x="73" y="164"/>
                    <a:pt x="66" y="151"/>
                  </a:cubicBezTo>
                  <a:cubicBezTo>
                    <a:pt x="60" y="141"/>
                    <a:pt x="60" y="138"/>
                    <a:pt x="59" y="133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6" y="118"/>
                    <a:pt x="52" y="111"/>
                    <a:pt x="47" y="103"/>
                  </a:cubicBezTo>
                  <a:cubicBezTo>
                    <a:pt x="41" y="93"/>
                    <a:pt x="34" y="83"/>
                    <a:pt x="34" y="76"/>
                  </a:cubicBezTo>
                  <a:cubicBezTo>
                    <a:pt x="33" y="69"/>
                    <a:pt x="31" y="66"/>
                    <a:pt x="29" y="63"/>
                  </a:cubicBezTo>
                  <a:cubicBezTo>
                    <a:pt x="27" y="60"/>
                    <a:pt x="24" y="57"/>
                    <a:pt x="22" y="49"/>
                  </a:cubicBezTo>
                  <a:cubicBezTo>
                    <a:pt x="21" y="41"/>
                    <a:pt x="18" y="35"/>
                    <a:pt x="14" y="29"/>
                  </a:cubicBezTo>
                  <a:cubicBezTo>
                    <a:pt x="10" y="21"/>
                    <a:pt x="0" y="1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4"/>
                    <a:pt x="5" y="23"/>
                    <a:pt x="10" y="32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76" name="Freeform 463"/>
            <p:cNvSpPr>
              <a:spLocks/>
            </p:cNvSpPr>
            <p:nvPr/>
          </p:nvSpPr>
          <p:spPr bwMode="auto">
            <a:xfrm>
              <a:off x="571" y="1775"/>
              <a:ext cx="52" cy="248"/>
            </a:xfrm>
            <a:custGeom>
              <a:avLst/>
              <a:gdLst>
                <a:gd name="T0" fmla="*/ 41 w 41"/>
                <a:gd name="T1" fmla="*/ 4401 h 186"/>
                <a:gd name="T2" fmla="*/ 0 w 41"/>
                <a:gd name="T3" fmla="*/ 3121 h 186"/>
                <a:gd name="T4" fmla="*/ 320 w 41"/>
                <a:gd name="T5" fmla="*/ 724 h 186"/>
                <a:gd name="T6" fmla="*/ 563 w 41"/>
                <a:gd name="T7" fmla="*/ 0 h 1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186"/>
                <a:gd name="T14" fmla="*/ 41 w 41"/>
                <a:gd name="T15" fmla="*/ 186 h 1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186">
                  <a:moveTo>
                    <a:pt x="3" y="186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2" y="91"/>
                    <a:pt x="9" y="66"/>
                    <a:pt x="24" y="31"/>
                  </a:cubicBezTo>
                  <a:cubicBezTo>
                    <a:pt x="32" y="14"/>
                    <a:pt x="39" y="9"/>
                    <a:pt x="41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77" name="Freeform 464"/>
            <p:cNvSpPr>
              <a:spLocks/>
            </p:cNvSpPr>
            <p:nvPr/>
          </p:nvSpPr>
          <p:spPr bwMode="auto">
            <a:xfrm>
              <a:off x="590" y="1612"/>
              <a:ext cx="49" cy="123"/>
            </a:xfrm>
            <a:custGeom>
              <a:avLst/>
              <a:gdLst>
                <a:gd name="T0" fmla="*/ 224 w 39"/>
                <a:gd name="T1" fmla="*/ 2239 h 92"/>
                <a:gd name="T2" fmla="*/ 486 w 39"/>
                <a:gd name="T3" fmla="*/ 0 h 92"/>
                <a:gd name="T4" fmla="*/ 0 60000 65536"/>
                <a:gd name="T5" fmla="*/ 0 60000 65536"/>
                <a:gd name="T6" fmla="*/ 0 w 39"/>
                <a:gd name="T7" fmla="*/ 0 h 92"/>
                <a:gd name="T8" fmla="*/ 39 w 39"/>
                <a:gd name="T9" fmla="*/ 92 h 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" h="92">
                  <a:moveTo>
                    <a:pt x="18" y="92"/>
                  </a:moveTo>
                  <a:cubicBezTo>
                    <a:pt x="0" y="29"/>
                    <a:pt x="19" y="9"/>
                    <a:pt x="39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78" name="Freeform 465"/>
            <p:cNvSpPr>
              <a:spLocks/>
            </p:cNvSpPr>
            <p:nvPr/>
          </p:nvSpPr>
          <p:spPr bwMode="auto">
            <a:xfrm>
              <a:off x="596" y="1611"/>
              <a:ext cx="45" cy="128"/>
            </a:xfrm>
            <a:custGeom>
              <a:avLst/>
              <a:gdLst>
                <a:gd name="T0" fmla="*/ 174 w 36"/>
                <a:gd name="T1" fmla="*/ 2276 h 96"/>
                <a:gd name="T2" fmla="*/ 150 w 36"/>
                <a:gd name="T3" fmla="*/ 2276 h 96"/>
                <a:gd name="T4" fmla="*/ 418 w 36"/>
                <a:gd name="T5" fmla="*/ 0 h 96"/>
                <a:gd name="T6" fmla="*/ 0 60000 65536"/>
                <a:gd name="T7" fmla="*/ 0 60000 65536"/>
                <a:gd name="T8" fmla="*/ 0 60000 65536"/>
                <a:gd name="T9" fmla="*/ 0 w 36"/>
                <a:gd name="T10" fmla="*/ 0 h 96"/>
                <a:gd name="T11" fmla="*/ 36 w 3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96">
                  <a:moveTo>
                    <a:pt x="15" y="96"/>
                  </a:moveTo>
                  <a:cubicBezTo>
                    <a:pt x="14" y="96"/>
                    <a:pt x="14" y="96"/>
                    <a:pt x="14" y="96"/>
                  </a:cubicBezTo>
                  <a:cubicBezTo>
                    <a:pt x="0" y="34"/>
                    <a:pt x="16" y="10"/>
                    <a:pt x="36" y="0"/>
                  </a:cubicBezTo>
                </a:path>
              </a:pathLst>
            </a:cu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79" name="Freeform 466"/>
            <p:cNvSpPr>
              <a:spLocks/>
            </p:cNvSpPr>
            <p:nvPr/>
          </p:nvSpPr>
          <p:spPr bwMode="auto">
            <a:xfrm>
              <a:off x="573" y="1769"/>
              <a:ext cx="48" cy="259"/>
            </a:xfrm>
            <a:custGeom>
              <a:avLst/>
              <a:gdLst>
                <a:gd name="T0" fmla="*/ 0 w 39"/>
                <a:gd name="T1" fmla="*/ 4666 h 194"/>
                <a:gd name="T2" fmla="*/ 2 w 39"/>
                <a:gd name="T3" fmla="*/ 4633 h 194"/>
                <a:gd name="T4" fmla="*/ 1 w 39"/>
                <a:gd name="T5" fmla="*/ 3549 h 194"/>
                <a:gd name="T6" fmla="*/ 245 w 39"/>
                <a:gd name="T7" fmla="*/ 915 h 194"/>
                <a:gd name="T8" fmla="*/ 388 w 39"/>
                <a:gd name="T9" fmla="*/ 0 h 194"/>
                <a:gd name="T10" fmla="*/ 388 w 39"/>
                <a:gd name="T11" fmla="*/ 0 h 194"/>
                <a:gd name="T12" fmla="*/ 388 w 39"/>
                <a:gd name="T13" fmla="*/ 0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194"/>
                <a:gd name="T23" fmla="*/ 39 w 39"/>
                <a:gd name="T24" fmla="*/ 194 h 1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194">
                  <a:moveTo>
                    <a:pt x="0" y="194"/>
                  </a:moveTo>
                  <a:cubicBezTo>
                    <a:pt x="0" y="193"/>
                    <a:pt x="1" y="193"/>
                    <a:pt x="2" y="193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2" y="113"/>
                    <a:pt x="9" y="74"/>
                    <a:pt x="25" y="38"/>
                  </a:cubicBezTo>
                  <a:cubicBezTo>
                    <a:pt x="32" y="21"/>
                    <a:pt x="37" y="9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80" name="Freeform 467"/>
            <p:cNvSpPr>
              <a:spLocks/>
            </p:cNvSpPr>
            <p:nvPr/>
          </p:nvSpPr>
          <p:spPr bwMode="auto">
            <a:xfrm>
              <a:off x="606" y="1607"/>
              <a:ext cx="45" cy="136"/>
            </a:xfrm>
            <a:custGeom>
              <a:avLst/>
              <a:gdLst>
                <a:gd name="T0" fmla="*/ 418 w 36"/>
                <a:gd name="T1" fmla="*/ 0 h 102"/>
                <a:gd name="T2" fmla="*/ 149 w 36"/>
                <a:gd name="T3" fmla="*/ 2405 h 102"/>
                <a:gd name="T4" fmla="*/ 0 60000 65536"/>
                <a:gd name="T5" fmla="*/ 0 60000 65536"/>
                <a:gd name="T6" fmla="*/ 0 w 36"/>
                <a:gd name="T7" fmla="*/ 0 h 102"/>
                <a:gd name="T8" fmla="*/ 36 w 36"/>
                <a:gd name="T9" fmla="*/ 102 h 1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" h="102">
                  <a:moveTo>
                    <a:pt x="36" y="0"/>
                  </a:moveTo>
                  <a:cubicBezTo>
                    <a:pt x="16" y="9"/>
                    <a:pt x="0" y="41"/>
                    <a:pt x="13" y="102"/>
                  </a:cubicBezTo>
                </a:path>
              </a:pathLst>
            </a:custGeom>
            <a:noFill/>
            <a:ln w="7938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81" name="Freeform 468"/>
            <p:cNvSpPr>
              <a:spLocks/>
            </p:cNvSpPr>
            <p:nvPr/>
          </p:nvSpPr>
          <p:spPr bwMode="auto">
            <a:xfrm>
              <a:off x="361" y="2331"/>
              <a:ext cx="48" cy="96"/>
            </a:xfrm>
            <a:custGeom>
              <a:avLst/>
              <a:gdLst>
                <a:gd name="T0" fmla="*/ 345 w 38"/>
                <a:gd name="T1" fmla="*/ 0 h 72"/>
                <a:gd name="T2" fmla="*/ 414 w 38"/>
                <a:gd name="T3" fmla="*/ 948 h 72"/>
                <a:gd name="T4" fmla="*/ 0 w 38"/>
                <a:gd name="T5" fmla="*/ 1707 h 72"/>
                <a:gd name="T6" fmla="*/ 0 60000 65536"/>
                <a:gd name="T7" fmla="*/ 0 60000 65536"/>
                <a:gd name="T8" fmla="*/ 0 60000 65536"/>
                <a:gd name="T9" fmla="*/ 0 w 38"/>
                <a:gd name="T10" fmla="*/ 0 h 72"/>
                <a:gd name="T11" fmla="*/ 38 w 38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72">
                  <a:moveTo>
                    <a:pt x="26" y="0"/>
                  </a:moveTo>
                  <a:cubicBezTo>
                    <a:pt x="32" y="6"/>
                    <a:pt x="38" y="26"/>
                    <a:pt x="32" y="40"/>
                  </a:cubicBezTo>
                  <a:cubicBezTo>
                    <a:pt x="25" y="54"/>
                    <a:pt x="19" y="68"/>
                    <a:pt x="0" y="72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82" name="Freeform 469"/>
            <p:cNvSpPr>
              <a:spLocks/>
            </p:cNvSpPr>
            <p:nvPr/>
          </p:nvSpPr>
          <p:spPr bwMode="auto">
            <a:xfrm>
              <a:off x="361" y="2335"/>
              <a:ext cx="52" cy="92"/>
            </a:xfrm>
            <a:custGeom>
              <a:avLst/>
              <a:gdLst>
                <a:gd name="T0" fmla="*/ 392 w 41"/>
                <a:gd name="T1" fmla="*/ 0 h 69"/>
                <a:gd name="T2" fmla="*/ 469 w 41"/>
                <a:gd name="T3" fmla="*/ 837 h 69"/>
                <a:gd name="T4" fmla="*/ 0 w 41"/>
                <a:gd name="T5" fmla="*/ 1641 h 69"/>
                <a:gd name="T6" fmla="*/ 0 60000 65536"/>
                <a:gd name="T7" fmla="*/ 0 60000 65536"/>
                <a:gd name="T8" fmla="*/ 0 60000 65536"/>
                <a:gd name="T9" fmla="*/ 0 w 41"/>
                <a:gd name="T10" fmla="*/ 0 h 69"/>
                <a:gd name="T11" fmla="*/ 41 w 41"/>
                <a:gd name="T12" fmla="*/ 69 h 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69">
                  <a:moveTo>
                    <a:pt x="28" y="0"/>
                  </a:moveTo>
                  <a:cubicBezTo>
                    <a:pt x="35" y="6"/>
                    <a:pt x="41" y="21"/>
                    <a:pt x="34" y="35"/>
                  </a:cubicBezTo>
                  <a:cubicBezTo>
                    <a:pt x="28" y="49"/>
                    <a:pt x="19" y="65"/>
                    <a:pt x="0" y="69"/>
                  </a:cubicBezTo>
                </a:path>
              </a:pathLst>
            </a:custGeom>
            <a:noFill/>
            <a:ln w="7938" cap="rnd">
              <a:solidFill>
                <a:srgbClr val="F6A68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83" name="Freeform 470"/>
            <p:cNvSpPr>
              <a:spLocks/>
            </p:cNvSpPr>
            <p:nvPr/>
          </p:nvSpPr>
          <p:spPr bwMode="auto">
            <a:xfrm>
              <a:off x="578" y="1588"/>
              <a:ext cx="116" cy="183"/>
            </a:xfrm>
            <a:custGeom>
              <a:avLst/>
              <a:gdLst>
                <a:gd name="T0" fmla="*/ 442 w 93"/>
                <a:gd name="T1" fmla="*/ 3301 h 137"/>
                <a:gd name="T2" fmla="*/ 1010 w 93"/>
                <a:gd name="T3" fmla="*/ 370 h 137"/>
                <a:gd name="T4" fmla="*/ 1045 w 93"/>
                <a:gd name="T5" fmla="*/ 484 h 137"/>
                <a:gd name="T6" fmla="*/ 0 60000 65536"/>
                <a:gd name="T7" fmla="*/ 0 60000 65536"/>
                <a:gd name="T8" fmla="*/ 0 60000 65536"/>
                <a:gd name="T9" fmla="*/ 0 w 93"/>
                <a:gd name="T10" fmla="*/ 0 h 137"/>
                <a:gd name="T11" fmla="*/ 93 w 93"/>
                <a:gd name="T12" fmla="*/ 137 h 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" h="137">
                  <a:moveTo>
                    <a:pt x="39" y="137"/>
                  </a:moveTo>
                  <a:cubicBezTo>
                    <a:pt x="0" y="15"/>
                    <a:pt x="74" y="0"/>
                    <a:pt x="89" y="16"/>
                  </a:cubicBezTo>
                  <a:cubicBezTo>
                    <a:pt x="93" y="19"/>
                    <a:pt x="92" y="20"/>
                    <a:pt x="92" y="2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84" name="Oval 471"/>
            <p:cNvSpPr>
              <a:spLocks noChangeArrowheads="1"/>
            </p:cNvSpPr>
            <p:nvPr/>
          </p:nvSpPr>
          <p:spPr bwMode="auto">
            <a:xfrm>
              <a:off x="300" y="1523"/>
              <a:ext cx="144" cy="36"/>
            </a:xfrm>
            <a:prstGeom prst="ellipse">
              <a:avLst/>
            </a:prstGeom>
            <a:solidFill>
              <a:srgbClr val="D6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116785" name="Oval 472"/>
            <p:cNvSpPr>
              <a:spLocks noChangeArrowheads="1"/>
            </p:cNvSpPr>
            <p:nvPr/>
          </p:nvSpPr>
          <p:spPr bwMode="auto">
            <a:xfrm>
              <a:off x="326" y="1532"/>
              <a:ext cx="93" cy="17"/>
            </a:xfrm>
            <a:prstGeom prst="ellipse">
              <a:avLst/>
            </a:prstGeom>
            <a:solidFill>
              <a:srgbClr val="478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116786" name="Freeform 473"/>
            <p:cNvSpPr>
              <a:spLocks/>
            </p:cNvSpPr>
            <p:nvPr/>
          </p:nvSpPr>
          <p:spPr bwMode="auto">
            <a:xfrm>
              <a:off x="326" y="1532"/>
              <a:ext cx="93" cy="12"/>
            </a:xfrm>
            <a:custGeom>
              <a:avLst/>
              <a:gdLst>
                <a:gd name="T0" fmla="*/ 62 w 74"/>
                <a:gd name="T1" fmla="*/ 207 h 9"/>
                <a:gd name="T2" fmla="*/ 461 w 74"/>
                <a:gd name="T3" fmla="*/ 151 h 9"/>
                <a:gd name="T4" fmla="*/ 851 w 74"/>
                <a:gd name="T5" fmla="*/ 207 h 9"/>
                <a:gd name="T6" fmla="*/ 915 w 74"/>
                <a:gd name="T7" fmla="*/ 151 h 9"/>
                <a:gd name="T8" fmla="*/ 461 w 74"/>
                <a:gd name="T9" fmla="*/ 0 h 9"/>
                <a:gd name="T10" fmla="*/ 0 w 74"/>
                <a:gd name="T11" fmla="*/ 151 h 9"/>
                <a:gd name="T12" fmla="*/ 62 w 74"/>
                <a:gd name="T13" fmla="*/ 207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"/>
                <a:gd name="T22" fmla="*/ 0 h 9"/>
                <a:gd name="T23" fmla="*/ 74 w 74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" h="9">
                  <a:moveTo>
                    <a:pt x="5" y="9"/>
                  </a:moveTo>
                  <a:cubicBezTo>
                    <a:pt x="12" y="8"/>
                    <a:pt x="24" y="6"/>
                    <a:pt x="37" y="6"/>
                  </a:cubicBezTo>
                  <a:cubicBezTo>
                    <a:pt x="50" y="6"/>
                    <a:pt x="62" y="8"/>
                    <a:pt x="69" y="9"/>
                  </a:cubicBezTo>
                  <a:cubicBezTo>
                    <a:pt x="72" y="9"/>
                    <a:pt x="74" y="7"/>
                    <a:pt x="74" y="6"/>
                  </a:cubicBezTo>
                  <a:cubicBezTo>
                    <a:pt x="74" y="2"/>
                    <a:pt x="58" y="0"/>
                    <a:pt x="37" y="0"/>
                  </a:cubicBezTo>
                  <a:cubicBezTo>
                    <a:pt x="16" y="0"/>
                    <a:pt x="0" y="2"/>
                    <a:pt x="0" y="6"/>
                  </a:cubicBezTo>
                  <a:cubicBezTo>
                    <a:pt x="0" y="7"/>
                    <a:pt x="2" y="9"/>
                    <a:pt x="5" y="9"/>
                  </a:cubicBezTo>
                  <a:close/>
                </a:path>
              </a:pathLst>
            </a:custGeom>
            <a:solidFill>
              <a:srgbClr val="6FA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87" name="Freeform 474"/>
            <p:cNvSpPr>
              <a:spLocks/>
            </p:cNvSpPr>
            <p:nvPr/>
          </p:nvSpPr>
          <p:spPr bwMode="auto">
            <a:xfrm>
              <a:off x="764" y="1760"/>
              <a:ext cx="249" cy="240"/>
            </a:xfrm>
            <a:custGeom>
              <a:avLst/>
              <a:gdLst>
                <a:gd name="T0" fmla="*/ 2316 w 199"/>
                <a:gd name="T1" fmla="*/ 3556 h 180"/>
                <a:gd name="T2" fmla="*/ 2316 w 199"/>
                <a:gd name="T3" fmla="*/ 3556 h 180"/>
                <a:gd name="T4" fmla="*/ 2175 w 199"/>
                <a:gd name="T5" fmla="*/ 2361 h 180"/>
                <a:gd name="T6" fmla="*/ 2058 w 199"/>
                <a:gd name="T7" fmla="*/ 1756 h 180"/>
                <a:gd name="T8" fmla="*/ 2006 w 199"/>
                <a:gd name="T9" fmla="*/ 1615 h 180"/>
                <a:gd name="T10" fmla="*/ 1588 w 199"/>
                <a:gd name="T11" fmla="*/ 759 h 180"/>
                <a:gd name="T12" fmla="*/ 325 w 199"/>
                <a:gd name="T13" fmla="*/ 0 h 180"/>
                <a:gd name="T14" fmla="*/ 244 w 199"/>
                <a:gd name="T15" fmla="*/ 49 h 180"/>
                <a:gd name="T16" fmla="*/ 0 w 199"/>
                <a:gd name="T17" fmla="*/ 655 h 180"/>
                <a:gd name="T18" fmla="*/ 39 w 199"/>
                <a:gd name="T19" fmla="*/ 655 h 180"/>
                <a:gd name="T20" fmla="*/ 1296 w 199"/>
                <a:gd name="T21" fmla="*/ 1051 h 180"/>
                <a:gd name="T22" fmla="*/ 2065 w 199"/>
                <a:gd name="T23" fmla="*/ 4068 h 180"/>
                <a:gd name="T24" fmla="*/ 2065 w 199"/>
                <a:gd name="T25" fmla="*/ 4112 h 180"/>
                <a:gd name="T26" fmla="*/ 2083 w 199"/>
                <a:gd name="T27" fmla="*/ 4265 h 180"/>
                <a:gd name="T28" fmla="*/ 2316 w 199"/>
                <a:gd name="T29" fmla="*/ 3556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9"/>
                <a:gd name="T46" fmla="*/ 0 h 180"/>
                <a:gd name="T47" fmla="*/ 199 w 199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9" h="180">
                  <a:moveTo>
                    <a:pt x="197" y="150"/>
                  </a:moveTo>
                  <a:cubicBezTo>
                    <a:pt x="197" y="150"/>
                    <a:pt x="197" y="150"/>
                    <a:pt x="197" y="150"/>
                  </a:cubicBezTo>
                  <a:cubicBezTo>
                    <a:pt x="190" y="131"/>
                    <a:pt x="191" y="125"/>
                    <a:pt x="185" y="100"/>
                  </a:cubicBezTo>
                  <a:cubicBezTo>
                    <a:pt x="182" y="91"/>
                    <a:pt x="178" y="82"/>
                    <a:pt x="174" y="74"/>
                  </a:cubicBezTo>
                  <a:cubicBezTo>
                    <a:pt x="172" y="71"/>
                    <a:pt x="171" y="69"/>
                    <a:pt x="170" y="68"/>
                  </a:cubicBezTo>
                  <a:cubicBezTo>
                    <a:pt x="159" y="51"/>
                    <a:pt x="144" y="39"/>
                    <a:pt x="135" y="32"/>
                  </a:cubicBezTo>
                  <a:cubicBezTo>
                    <a:pt x="103" y="8"/>
                    <a:pt x="60" y="3"/>
                    <a:pt x="27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3" y="9"/>
                    <a:pt x="7" y="1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3" y="25"/>
                    <a:pt x="71" y="27"/>
                    <a:pt x="110" y="44"/>
                  </a:cubicBezTo>
                  <a:cubicBezTo>
                    <a:pt x="167" y="69"/>
                    <a:pt x="189" y="112"/>
                    <a:pt x="176" y="172"/>
                  </a:cubicBezTo>
                  <a:cubicBezTo>
                    <a:pt x="176" y="174"/>
                    <a:pt x="176" y="174"/>
                    <a:pt x="176" y="174"/>
                  </a:cubicBezTo>
                  <a:cubicBezTo>
                    <a:pt x="176" y="175"/>
                    <a:pt x="176" y="178"/>
                    <a:pt x="177" y="180"/>
                  </a:cubicBezTo>
                  <a:cubicBezTo>
                    <a:pt x="188" y="177"/>
                    <a:pt x="199" y="161"/>
                    <a:pt x="197" y="150"/>
                  </a:cubicBezTo>
                  <a:close/>
                </a:path>
              </a:pathLst>
            </a:custGeom>
            <a:solidFill>
              <a:srgbClr val="C39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88" name="Freeform 475"/>
            <p:cNvSpPr>
              <a:spLocks/>
            </p:cNvSpPr>
            <p:nvPr/>
          </p:nvSpPr>
          <p:spPr bwMode="auto">
            <a:xfrm>
              <a:off x="764" y="1760"/>
              <a:ext cx="249" cy="240"/>
            </a:xfrm>
            <a:custGeom>
              <a:avLst/>
              <a:gdLst>
                <a:gd name="T0" fmla="*/ 2316 w 199"/>
                <a:gd name="T1" fmla="*/ 3556 h 180"/>
                <a:gd name="T2" fmla="*/ 2316 w 199"/>
                <a:gd name="T3" fmla="*/ 3556 h 180"/>
                <a:gd name="T4" fmla="*/ 2175 w 199"/>
                <a:gd name="T5" fmla="*/ 2361 h 180"/>
                <a:gd name="T6" fmla="*/ 2058 w 199"/>
                <a:gd name="T7" fmla="*/ 1756 h 180"/>
                <a:gd name="T8" fmla="*/ 2006 w 199"/>
                <a:gd name="T9" fmla="*/ 1615 h 180"/>
                <a:gd name="T10" fmla="*/ 1588 w 199"/>
                <a:gd name="T11" fmla="*/ 759 h 180"/>
                <a:gd name="T12" fmla="*/ 325 w 199"/>
                <a:gd name="T13" fmla="*/ 0 h 180"/>
                <a:gd name="T14" fmla="*/ 244 w 199"/>
                <a:gd name="T15" fmla="*/ 49 h 180"/>
                <a:gd name="T16" fmla="*/ 0 w 199"/>
                <a:gd name="T17" fmla="*/ 655 h 180"/>
                <a:gd name="T18" fmla="*/ 39 w 199"/>
                <a:gd name="T19" fmla="*/ 655 h 180"/>
                <a:gd name="T20" fmla="*/ 1296 w 199"/>
                <a:gd name="T21" fmla="*/ 1051 h 180"/>
                <a:gd name="T22" fmla="*/ 2065 w 199"/>
                <a:gd name="T23" fmla="*/ 4068 h 180"/>
                <a:gd name="T24" fmla="*/ 2065 w 199"/>
                <a:gd name="T25" fmla="*/ 4112 h 180"/>
                <a:gd name="T26" fmla="*/ 2083 w 199"/>
                <a:gd name="T27" fmla="*/ 4265 h 180"/>
                <a:gd name="T28" fmla="*/ 2316 w 199"/>
                <a:gd name="T29" fmla="*/ 3556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9"/>
                <a:gd name="T46" fmla="*/ 0 h 180"/>
                <a:gd name="T47" fmla="*/ 199 w 199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9" h="180">
                  <a:moveTo>
                    <a:pt x="197" y="150"/>
                  </a:moveTo>
                  <a:cubicBezTo>
                    <a:pt x="197" y="150"/>
                    <a:pt x="197" y="150"/>
                    <a:pt x="197" y="150"/>
                  </a:cubicBezTo>
                  <a:cubicBezTo>
                    <a:pt x="190" y="131"/>
                    <a:pt x="191" y="125"/>
                    <a:pt x="185" y="100"/>
                  </a:cubicBezTo>
                  <a:cubicBezTo>
                    <a:pt x="182" y="91"/>
                    <a:pt x="178" y="82"/>
                    <a:pt x="174" y="74"/>
                  </a:cubicBezTo>
                  <a:cubicBezTo>
                    <a:pt x="172" y="71"/>
                    <a:pt x="171" y="69"/>
                    <a:pt x="170" y="68"/>
                  </a:cubicBezTo>
                  <a:cubicBezTo>
                    <a:pt x="159" y="51"/>
                    <a:pt x="144" y="39"/>
                    <a:pt x="135" y="32"/>
                  </a:cubicBezTo>
                  <a:cubicBezTo>
                    <a:pt x="103" y="8"/>
                    <a:pt x="60" y="3"/>
                    <a:pt x="27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3" y="9"/>
                    <a:pt x="7" y="1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3" y="25"/>
                    <a:pt x="71" y="27"/>
                    <a:pt x="110" y="44"/>
                  </a:cubicBezTo>
                  <a:cubicBezTo>
                    <a:pt x="167" y="69"/>
                    <a:pt x="189" y="112"/>
                    <a:pt x="176" y="172"/>
                  </a:cubicBezTo>
                  <a:cubicBezTo>
                    <a:pt x="176" y="174"/>
                    <a:pt x="176" y="174"/>
                    <a:pt x="176" y="174"/>
                  </a:cubicBezTo>
                  <a:cubicBezTo>
                    <a:pt x="176" y="175"/>
                    <a:pt x="176" y="178"/>
                    <a:pt x="177" y="180"/>
                  </a:cubicBezTo>
                  <a:cubicBezTo>
                    <a:pt x="188" y="177"/>
                    <a:pt x="199" y="161"/>
                    <a:pt x="197" y="150"/>
                  </a:cubicBezTo>
                  <a:close/>
                </a:path>
              </a:pathLst>
            </a:custGeom>
            <a:solidFill>
              <a:srgbClr val="F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89" name="Freeform 476"/>
            <p:cNvSpPr>
              <a:spLocks/>
            </p:cNvSpPr>
            <p:nvPr/>
          </p:nvSpPr>
          <p:spPr bwMode="auto">
            <a:xfrm>
              <a:off x="231" y="1811"/>
              <a:ext cx="273" cy="628"/>
            </a:xfrm>
            <a:custGeom>
              <a:avLst/>
              <a:gdLst>
                <a:gd name="T0" fmla="*/ 1684 w 218"/>
                <a:gd name="T1" fmla="*/ 9536 h 471"/>
                <a:gd name="T2" fmla="*/ 1929 w 218"/>
                <a:gd name="T3" fmla="*/ 8592 h 471"/>
                <a:gd name="T4" fmla="*/ 1929 w 218"/>
                <a:gd name="T5" fmla="*/ 8517 h 471"/>
                <a:gd name="T6" fmla="*/ 1893 w 218"/>
                <a:gd name="T7" fmla="*/ 7977 h 471"/>
                <a:gd name="T8" fmla="*/ 1893 w 218"/>
                <a:gd name="T9" fmla="*/ 7977 h 471"/>
                <a:gd name="T10" fmla="*/ 1356 w 218"/>
                <a:gd name="T11" fmla="*/ 6943 h 471"/>
                <a:gd name="T12" fmla="*/ 571 w 218"/>
                <a:gd name="T13" fmla="*/ 3287 h 471"/>
                <a:gd name="T14" fmla="*/ 571 w 218"/>
                <a:gd name="T15" fmla="*/ 3264 h 471"/>
                <a:gd name="T16" fmla="*/ 1299 w 218"/>
                <a:gd name="T17" fmla="*/ 2127 h 471"/>
                <a:gd name="T18" fmla="*/ 2397 w 218"/>
                <a:gd name="T19" fmla="*/ 2559 h 471"/>
                <a:gd name="T20" fmla="*/ 2399 w 218"/>
                <a:gd name="T21" fmla="*/ 2567 h 471"/>
                <a:gd name="T22" fmla="*/ 2547 w 218"/>
                <a:gd name="T23" fmla="*/ 2929 h 471"/>
                <a:gd name="T24" fmla="*/ 2492 w 218"/>
                <a:gd name="T25" fmla="*/ 1799 h 471"/>
                <a:gd name="T26" fmla="*/ 1893 w 218"/>
                <a:gd name="T27" fmla="*/ 229 h 471"/>
                <a:gd name="T28" fmla="*/ 1554 w 218"/>
                <a:gd name="T29" fmla="*/ 49 h 471"/>
                <a:gd name="T30" fmla="*/ 1088 w 218"/>
                <a:gd name="T31" fmla="*/ 87 h 471"/>
                <a:gd name="T32" fmla="*/ 670 w 218"/>
                <a:gd name="T33" fmla="*/ 519 h 471"/>
                <a:gd name="T34" fmla="*/ 173 w 218"/>
                <a:gd name="T35" fmla="*/ 2828 h 471"/>
                <a:gd name="T36" fmla="*/ 0 w 218"/>
                <a:gd name="T37" fmla="*/ 5236 h 471"/>
                <a:gd name="T38" fmla="*/ 571 w 218"/>
                <a:gd name="T39" fmla="*/ 9793 h 471"/>
                <a:gd name="T40" fmla="*/ 1241 w 218"/>
                <a:gd name="T41" fmla="*/ 11020 h 471"/>
                <a:gd name="T42" fmla="*/ 1658 w 218"/>
                <a:gd name="T43" fmla="*/ 10380 h 471"/>
                <a:gd name="T44" fmla="*/ 1684 w 218"/>
                <a:gd name="T45" fmla="*/ 10241 h 471"/>
                <a:gd name="T46" fmla="*/ 1512 w 218"/>
                <a:gd name="T47" fmla="*/ 9217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8"/>
                <a:gd name="T73" fmla="*/ 0 h 471"/>
                <a:gd name="T74" fmla="*/ 218 w 218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8" h="471">
                  <a:moveTo>
                    <a:pt x="142" y="403"/>
                  </a:moveTo>
                  <a:cubicBezTo>
                    <a:pt x="148" y="402"/>
                    <a:pt x="160" y="386"/>
                    <a:pt x="163" y="363"/>
                  </a:cubicBezTo>
                  <a:cubicBezTo>
                    <a:pt x="163" y="360"/>
                    <a:pt x="163" y="360"/>
                    <a:pt x="163" y="360"/>
                  </a:cubicBezTo>
                  <a:cubicBezTo>
                    <a:pt x="163" y="350"/>
                    <a:pt x="162" y="342"/>
                    <a:pt x="160" y="337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49" y="316"/>
                    <a:pt x="144" y="311"/>
                    <a:pt x="114" y="293"/>
                  </a:cubicBezTo>
                  <a:cubicBezTo>
                    <a:pt x="78" y="270"/>
                    <a:pt x="46" y="179"/>
                    <a:pt x="48" y="139"/>
                  </a:cubicBezTo>
                  <a:cubicBezTo>
                    <a:pt x="48" y="139"/>
                    <a:pt x="48" y="138"/>
                    <a:pt x="48" y="138"/>
                  </a:cubicBezTo>
                  <a:cubicBezTo>
                    <a:pt x="53" y="117"/>
                    <a:pt x="77" y="98"/>
                    <a:pt x="109" y="90"/>
                  </a:cubicBezTo>
                  <a:cubicBezTo>
                    <a:pt x="138" y="82"/>
                    <a:pt x="177" y="83"/>
                    <a:pt x="201" y="108"/>
                  </a:cubicBezTo>
                  <a:cubicBezTo>
                    <a:pt x="202" y="108"/>
                    <a:pt x="202" y="108"/>
                    <a:pt x="202" y="109"/>
                  </a:cubicBezTo>
                  <a:cubicBezTo>
                    <a:pt x="206" y="114"/>
                    <a:pt x="210" y="119"/>
                    <a:pt x="214" y="124"/>
                  </a:cubicBezTo>
                  <a:cubicBezTo>
                    <a:pt x="218" y="103"/>
                    <a:pt x="218" y="85"/>
                    <a:pt x="210" y="76"/>
                  </a:cubicBezTo>
                  <a:cubicBezTo>
                    <a:pt x="189" y="51"/>
                    <a:pt x="184" y="26"/>
                    <a:pt x="160" y="10"/>
                  </a:cubicBezTo>
                  <a:cubicBezTo>
                    <a:pt x="153" y="5"/>
                    <a:pt x="139" y="4"/>
                    <a:pt x="131" y="2"/>
                  </a:cubicBezTo>
                  <a:cubicBezTo>
                    <a:pt x="123" y="0"/>
                    <a:pt x="105" y="3"/>
                    <a:pt x="92" y="4"/>
                  </a:cubicBezTo>
                  <a:cubicBezTo>
                    <a:pt x="79" y="4"/>
                    <a:pt x="66" y="12"/>
                    <a:pt x="56" y="22"/>
                  </a:cubicBezTo>
                  <a:cubicBezTo>
                    <a:pt x="43" y="36"/>
                    <a:pt x="22" y="49"/>
                    <a:pt x="14" y="119"/>
                  </a:cubicBezTo>
                  <a:cubicBezTo>
                    <a:pt x="11" y="144"/>
                    <a:pt x="0" y="180"/>
                    <a:pt x="0" y="221"/>
                  </a:cubicBezTo>
                  <a:cubicBezTo>
                    <a:pt x="0" y="339"/>
                    <a:pt x="26" y="362"/>
                    <a:pt x="48" y="413"/>
                  </a:cubicBezTo>
                  <a:cubicBezTo>
                    <a:pt x="63" y="449"/>
                    <a:pt x="83" y="471"/>
                    <a:pt x="105" y="465"/>
                  </a:cubicBezTo>
                  <a:cubicBezTo>
                    <a:pt x="119" y="462"/>
                    <a:pt x="131" y="451"/>
                    <a:pt x="140" y="438"/>
                  </a:cubicBezTo>
                  <a:cubicBezTo>
                    <a:pt x="142" y="433"/>
                    <a:pt x="142" y="433"/>
                    <a:pt x="142" y="433"/>
                  </a:cubicBezTo>
                  <a:cubicBezTo>
                    <a:pt x="155" y="414"/>
                    <a:pt x="138" y="397"/>
                    <a:pt x="128" y="389"/>
                  </a:cubicBezTo>
                </a:path>
              </a:pathLst>
            </a:custGeom>
            <a:solidFill>
              <a:srgbClr val="F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90" name="Freeform 477"/>
            <p:cNvSpPr>
              <a:spLocks/>
            </p:cNvSpPr>
            <p:nvPr/>
          </p:nvSpPr>
          <p:spPr bwMode="auto">
            <a:xfrm>
              <a:off x="335" y="1944"/>
              <a:ext cx="96" cy="61"/>
            </a:xfrm>
            <a:custGeom>
              <a:avLst/>
              <a:gdLst>
                <a:gd name="T0" fmla="*/ 777 w 77"/>
                <a:gd name="T1" fmla="*/ 351 h 46"/>
                <a:gd name="T2" fmla="*/ 874 w 77"/>
                <a:gd name="T3" fmla="*/ 86 h 46"/>
                <a:gd name="T4" fmla="*/ 833 w 77"/>
                <a:gd name="T5" fmla="*/ 86 h 46"/>
                <a:gd name="T6" fmla="*/ 657 w 77"/>
                <a:gd name="T7" fmla="*/ 0 h 46"/>
                <a:gd name="T8" fmla="*/ 377 w 77"/>
                <a:gd name="T9" fmla="*/ 150 h 46"/>
                <a:gd name="T10" fmla="*/ 2 w 77"/>
                <a:gd name="T11" fmla="*/ 314 h 46"/>
                <a:gd name="T12" fmla="*/ 1 w 77"/>
                <a:gd name="T13" fmla="*/ 350 h 46"/>
                <a:gd name="T14" fmla="*/ 0 w 77"/>
                <a:gd name="T15" fmla="*/ 416 h 46"/>
                <a:gd name="T16" fmla="*/ 777 w 77"/>
                <a:gd name="T17" fmla="*/ 351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"/>
                <a:gd name="T28" fmla="*/ 0 h 46"/>
                <a:gd name="T29" fmla="*/ 77 w 77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" h="46">
                  <a:moveTo>
                    <a:pt x="69" y="16"/>
                  </a:moveTo>
                  <a:cubicBezTo>
                    <a:pt x="73" y="12"/>
                    <a:pt x="76" y="8"/>
                    <a:pt x="77" y="4"/>
                  </a:cubicBezTo>
                  <a:cubicBezTo>
                    <a:pt x="76" y="4"/>
                    <a:pt x="75" y="4"/>
                    <a:pt x="74" y="4"/>
                  </a:cubicBezTo>
                  <a:cubicBezTo>
                    <a:pt x="67" y="2"/>
                    <a:pt x="62" y="0"/>
                    <a:pt x="58" y="0"/>
                  </a:cubicBezTo>
                  <a:cubicBezTo>
                    <a:pt x="48" y="0"/>
                    <a:pt x="42" y="4"/>
                    <a:pt x="33" y="6"/>
                  </a:cubicBezTo>
                  <a:cubicBezTo>
                    <a:pt x="25" y="7"/>
                    <a:pt x="9" y="11"/>
                    <a:pt x="2" y="14"/>
                  </a:cubicBezTo>
                  <a:cubicBezTo>
                    <a:pt x="2" y="14"/>
                    <a:pt x="1" y="15"/>
                    <a:pt x="1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3" y="46"/>
                    <a:pt x="55" y="34"/>
                    <a:pt x="69" y="16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91" name="Freeform 478"/>
            <p:cNvSpPr>
              <a:spLocks/>
            </p:cNvSpPr>
            <p:nvPr/>
          </p:nvSpPr>
          <p:spPr bwMode="auto">
            <a:xfrm>
              <a:off x="624" y="1895"/>
              <a:ext cx="79" cy="32"/>
            </a:xfrm>
            <a:custGeom>
              <a:avLst/>
              <a:gdLst>
                <a:gd name="T0" fmla="*/ 724 w 63"/>
                <a:gd name="T1" fmla="*/ 427 h 24"/>
                <a:gd name="T2" fmla="*/ 754 w 63"/>
                <a:gd name="T3" fmla="*/ 407 h 24"/>
                <a:gd name="T4" fmla="*/ 389 w 63"/>
                <a:gd name="T5" fmla="*/ 49 h 24"/>
                <a:gd name="T6" fmla="*/ 0 w 63"/>
                <a:gd name="T7" fmla="*/ 116 h 24"/>
                <a:gd name="T8" fmla="*/ 341 w 63"/>
                <a:gd name="T9" fmla="*/ 476 h 24"/>
                <a:gd name="T10" fmla="*/ 724 w 63"/>
                <a:gd name="T11" fmla="*/ 427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"/>
                <a:gd name="T19" fmla="*/ 0 h 24"/>
                <a:gd name="T20" fmla="*/ 63 w 6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" h="24">
                  <a:moveTo>
                    <a:pt x="61" y="18"/>
                  </a:moveTo>
                  <a:cubicBezTo>
                    <a:pt x="62" y="18"/>
                    <a:pt x="62" y="17"/>
                    <a:pt x="63" y="17"/>
                  </a:cubicBezTo>
                  <a:cubicBezTo>
                    <a:pt x="56" y="10"/>
                    <a:pt x="46" y="4"/>
                    <a:pt x="33" y="2"/>
                  </a:cubicBezTo>
                  <a:cubicBezTo>
                    <a:pt x="21" y="0"/>
                    <a:pt x="9" y="1"/>
                    <a:pt x="0" y="5"/>
                  </a:cubicBezTo>
                  <a:cubicBezTo>
                    <a:pt x="1" y="12"/>
                    <a:pt x="23" y="18"/>
                    <a:pt x="29" y="20"/>
                  </a:cubicBezTo>
                  <a:cubicBezTo>
                    <a:pt x="38" y="22"/>
                    <a:pt x="52" y="24"/>
                    <a:pt x="61" y="18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92" name="Freeform 479"/>
            <p:cNvSpPr>
              <a:spLocks/>
            </p:cNvSpPr>
            <p:nvPr/>
          </p:nvSpPr>
          <p:spPr bwMode="auto">
            <a:xfrm>
              <a:off x="869" y="1853"/>
              <a:ext cx="34" cy="48"/>
            </a:xfrm>
            <a:custGeom>
              <a:avLst/>
              <a:gdLst>
                <a:gd name="T0" fmla="*/ 117 w 27"/>
                <a:gd name="T1" fmla="*/ 151 h 36"/>
                <a:gd name="T2" fmla="*/ 62 w 27"/>
                <a:gd name="T3" fmla="*/ 407 h 36"/>
                <a:gd name="T4" fmla="*/ 241 w 27"/>
                <a:gd name="T5" fmla="*/ 837 h 36"/>
                <a:gd name="T6" fmla="*/ 303 w 27"/>
                <a:gd name="T7" fmla="*/ 519 h 36"/>
                <a:gd name="T8" fmla="*/ 117 w 27"/>
                <a:gd name="T9" fmla="*/ 155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6"/>
                <a:gd name="T17" fmla="*/ 27 w 2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6">
                  <a:moveTo>
                    <a:pt x="9" y="6"/>
                  </a:moveTo>
                  <a:cubicBezTo>
                    <a:pt x="0" y="0"/>
                    <a:pt x="3" y="12"/>
                    <a:pt x="5" y="17"/>
                  </a:cubicBezTo>
                  <a:cubicBezTo>
                    <a:pt x="7" y="22"/>
                    <a:pt x="13" y="34"/>
                    <a:pt x="19" y="35"/>
                  </a:cubicBezTo>
                  <a:cubicBezTo>
                    <a:pt x="27" y="36"/>
                    <a:pt x="26" y="27"/>
                    <a:pt x="24" y="22"/>
                  </a:cubicBezTo>
                  <a:cubicBezTo>
                    <a:pt x="21" y="14"/>
                    <a:pt x="16" y="9"/>
                    <a:pt x="9" y="7"/>
                  </a:cubicBezTo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93" name="Freeform 480"/>
            <p:cNvSpPr>
              <a:spLocks/>
            </p:cNvSpPr>
            <p:nvPr/>
          </p:nvSpPr>
          <p:spPr bwMode="auto">
            <a:xfrm>
              <a:off x="893" y="1908"/>
              <a:ext cx="41" cy="41"/>
            </a:xfrm>
            <a:custGeom>
              <a:avLst/>
              <a:gdLst>
                <a:gd name="T0" fmla="*/ 193 w 33"/>
                <a:gd name="T1" fmla="*/ 138 h 31"/>
                <a:gd name="T2" fmla="*/ 256 w 33"/>
                <a:gd name="T3" fmla="*/ 616 h 31"/>
                <a:gd name="T4" fmla="*/ 343 w 33"/>
                <a:gd name="T5" fmla="*/ 414 h 31"/>
                <a:gd name="T6" fmla="*/ 209 w 33"/>
                <a:gd name="T7" fmla="*/ 86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31"/>
                <a:gd name="T14" fmla="*/ 33 w 33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31">
                  <a:moveTo>
                    <a:pt x="18" y="6"/>
                  </a:moveTo>
                  <a:cubicBezTo>
                    <a:pt x="0" y="0"/>
                    <a:pt x="14" y="27"/>
                    <a:pt x="23" y="29"/>
                  </a:cubicBezTo>
                  <a:cubicBezTo>
                    <a:pt x="31" y="31"/>
                    <a:pt x="33" y="25"/>
                    <a:pt x="31" y="19"/>
                  </a:cubicBezTo>
                  <a:cubicBezTo>
                    <a:pt x="29" y="12"/>
                    <a:pt x="25" y="7"/>
                    <a:pt x="19" y="4"/>
                  </a:cubicBezTo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94" name="Freeform 481"/>
            <p:cNvSpPr>
              <a:spLocks/>
            </p:cNvSpPr>
            <p:nvPr/>
          </p:nvSpPr>
          <p:spPr bwMode="auto">
            <a:xfrm>
              <a:off x="595" y="1717"/>
              <a:ext cx="53" cy="174"/>
            </a:xfrm>
            <a:custGeom>
              <a:avLst/>
              <a:gdLst>
                <a:gd name="T0" fmla="*/ 405 w 42"/>
                <a:gd name="T1" fmla="*/ 0 h 130"/>
                <a:gd name="T2" fmla="*/ 278 w 42"/>
                <a:gd name="T3" fmla="*/ 1586 h 130"/>
                <a:gd name="T4" fmla="*/ 0 w 42"/>
                <a:gd name="T5" fmla="*/ 3214 h 130"/>
                <a:gd name="T6" fmla="*/ 443 w 42"/>
                <a:gd name="T7" fmla="*/ 1185 h 130"/>
                <a:gd name="T8" fmla="*/ 405 w 42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130"/>
                <a:gd name="T17" fmla="*/ 42 w 4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130">
                  <a:moveTo>
                    <a:pt x="32" y="0"/>
                  </a:moveTo>
                  <a:cubicBezTo>
                    <a:pt x="40" y="16"/>
                    <a:pt x="32" y="36"/>
                    <a:pt x="21" y="64"/>
                  </a:cubicBezTo>
                  <a:cubicBezTo>
                    <a:pt x="12" y="88"/>
                    <a:pt x="1" y="118"/>
                    <a:pt x="0" y="130"/>
                  </a:cubicBezTo>
                  <a:cubicBezTo>
                    <a:pt x="10" y="94"/>
                    <a:pt x="29" y="67"/>
                    <a:pt x="34" y="48"/>
                  </a:cubicBezTo>
                  <a:cubicBezTo>
                    <a:pt x="39" y="28"/>
                    <a:pt x="42" y="11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95" name="Line 482"/>
            <p:cNvSpPr>
              <a:spLocks noChangeShapeType="1"/>
            </p:cNvSpPr>
            <p:nvPr/>
          </p:nvSpPr>
          <p:spPr bwMode="auto">
            <a:xfrm>
              <a:off x="614" y="1736"/>
              <a:ext cx="6" cy="36"/>
            </a:xfrm>
            <a:prstGeom prst="line">
              <a:avLst/>
            </a:pr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96" name="Freeform 483"/>
            <p:cNvSpPr>
              <a:spLocks/>
            </p:cNvSpPr>
            <p:nvPr/>
          </p:nvSpPr>
          <p:spPr bwMode="auto">
            <a:xfrm>
              <a:off x="651" y="1599"/>
              <a:ext cx="42" cy="17"/>
            </a:xfrm>
            <a:custGeom>
              <a:avLst/>
              <a:gdLst>
                <a:gd name="T0" fmla="*/ 0 w 33"/>
                <a:gd name="T1" fmla="*/ 111 h 13"/>
                <a:gd name="T2" fmla="*/ 456 w 33"/>
                <a:gd name="T3" fmla="*/ 209 h 13"/>
                <a:gd name="T4" fmla="*/ 1 w 33"/>
                <a:gd name="T5" fmla="*/ 111 h 13"/>
                <a:gd name="T6" fmla="*/ 0 60000 65536"/>
                <a:gd name="T7" fmla="*/ 0 60000 65536"/>
                <a:gd name="T8" fmla="*/ 0 60000 65536"/>
                <a:gd name="T9" fmla="*/ 0 w 33"/>
                <a:gd name="T10" fmla="*/ 0 h 13"/>
                <a:gd name="T11" fmla="*/ 33 w 33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3">
                  <a:moveTo>
                    <a:pt x="0" y="6"/>
                  </a:moveTo>
                  <a:cubicBezTo>
                    <a:pt x="12" y="2"/>
                    <a:pt x="24" y="0"/>
                    <a:pt x="33" y="11"/>
                  </a:cubicBezTo>
                  <a:cubicBezTo>
                    <a:pt x="23" y="13"/>
                    <a:pt x="11" y="9"/>
                    <a:pt x="1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97" name="Freeform 484"/>
            <p:cNvSpPr>
              <a:spLocks/>
            </p:cNvSpPr>
            <p:nvPr/>
          </p:nvSpPr>
          <p:spPr bwMode="auto">
            <a:xfrm>
              <a:off x="620" y="1740"/>
              <a:ext cx="8" cy="25"/>
            </a:xfrm>
            <a:custGeom>
              <a:avLst/>
              <a:gdLst>
                <a:gd name="T0" fmla="*/ 0 w 6"/>
                <a:gd name="T1" fmla="*/ 1 h 19"/>
                <a:gd name="T2" fmla="*/ 1 w 6"/>
                <a:gd name="T3" fmla="*/ 146 h 19"/>
                <a:gd name="T4" fmla="*/ 49 w 6"/>
                <a:gd name="T5" fmla="*/ 216 h 19"/>
                <a:gd name="T6" fmla="*/ 87 w 6"/>
                <a:gd name="T7" fmla="*/ 389 h 19"/>
                <a:gd name="T8" fmla="*/ 151 w 6"/>
                <a:gd name="T9" fmla="*/ 284 h 19"/>
                <a:gd name="T10" fmla="*/ 151 w 6"/>
                <a:gd name="T11" fmla="*/ 164 h 19"/>
                <a:gd name="T12" fmla="*/ 0 w 6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9"/>
                <a:gd name="T23" fmla="*/ 6 w 6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9">
                  <a:moveTo>
                    <a:pt x="0" y="1"/>
                  </a:moveTo>
                  <a:cubicBezTo>
                    <a:pt x="1" y="2"/>
                    <a:pt x="1" y="5"/>
                    <a:pt x="1" y="7"/>
                  </a:cubicBezTo>
                  <a:cubicBezTo>
                    <a:pt x="1" y="8"/>
                    <a:pt x="2" y="10"/>
                    <a:pt x="2" y="11"/>
                  </a:cubicBezTo>
                  <a:cubicBezTo>
                    <a:pt x="3" y="14"/>
                    <a:pt x="3" y="17"/>
                    <a:pt x="4" y="19"/>
                  </a:cubicBezTo>
                  <a:cubicBezTo>
                    <a:pt x="5" y="18"/>
                    <a:pt x="5" y="15"/>
                    <a:pt x="6" y="14"/>
                  </a:cubicBezTo>
                  <a:cubicBezTo>
                    <a:pt x="6" y="12"/>
                    <a:pt x="6" y="10"/>
                    <a:pt x="6" y="8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98" name="Freeform 485"/>
            <p:cNvSpPr>
              <a:spLocks/>
            </p:cNvSpPr>
            <p:nvPr/>
          </p:nvSpPr>
          <p:spPr bwMode="auto">
            <a:xfrm>
              <a:off x="695" y="2020"/>
              <a:ext cx="105" cy="379"/>
            </a:xfrm>
            <a:custGeom>
              <a:avLst/>
              <a:gdLst>
                <a:gd name="T0" fmla="*/ 63 w 84"/>
                <a:gd name="T1" fmla="*/ 1415 h 284"/>
                <a:gd name="T2" fmla="*/ 149 w 84"/>
                <a:gd name="T3" fmla="*/ 1990 h 284"/>
                <a:gd name="T4" fmla="*/ 174 w 84"/>
                <a:gd name="T5" fmla="*/ 2277 h 284"/>
                <a:gd name="T6" fmla="*/ 188 w 84"/>
                <a:gd name="T7" fmla="*/ 2798 h 284"/>
                <a:gd name="T8" fmla="*/ 235 w 84"/>
                <a:gd name="T9" fmla="*/ 3695 h 284"/>
                <a:gd name="T10" fmla="*/ 329 w 84"/>
                <a:gd name="T11" fmla="*/ 4064 h 284"/>
                <a:gd name="T12" fmla="*/ 400 w 84"/>
                <a:gd name="T13" fmla="*/ 4412 h 284"/>
                <a:gd name="T14" fmla="*/ 454 w 84"/>
                <a:gd name="T15" fmla="*/ 4711 h 284"/>
                <a:gd name="T16" fmla="*/ 663 w 84"/>
                <a:gd name="T17" fmla="*/ 5626 h 284"/>
                <a:gd name="T18" fmla="*/ 781 w 84"/>
                <a:gd name="T19" fmla="*/ 6012 h 284"/>
                <a:gd name="T20" fmla="*/ 874 w 84"/>
                <a:gd name="T21" fmla="*/ 6311 h 284"/>
                <a:gd name="T22" fmla="*/ 930 w 84"/>
                <a:gd name="T23" fmla="*/ 6552 h 284"/>
                <a:gd name="T24" fmla="*/ 976 w 84"/>
                <a:gd name="T25" fmla="*/ 6790 h 284"/>
                <a:gd name="T26" fmla="*/ 976 w 84"/>
                <a:gd name="T27" fmla="*/ 6531 h 284"/>
                <a:gd name="T28" fmla="*/ 899 w 84"/>
                <a:gd name="T29" fmla="*/ 6266 h 284"/>
                <a:gd name="T30" fmla="*/ 816 w 84"/>
                <a:gd name="T31" fmla="*/ 5989 h 284"/>
                <a:gd name="T32" fmla="*/ 699 w 84"/>
                <a:gd name="T33" fmla="*/ 5569 h 284"/>
                <a:gd name="T34" fmla="*/ 500 w 84"/>
                <a:gd name="T35" fmla="*/ 4695 h 284"/>
                <a:gd name="T36" fmla="*/ 424 w 84"/>
                <a:gd name="T37" fmla="*/ 4377 h 284"/>
                <a:gd name="T38" fmla="*/ 363 w 84"/>
                <a:gd name="T39" fmla="*/ 4009 h 284"/>
                <a:gd name="T40" fmla="*/ 291 w 84"/>
                <a:gd name="T41" fmla="*/ 3647 h 284"/>
                <a:gd name="T42" fmla="*/ 233 w 84"/>
                <a:gd name="T43" fmla="*/ 2798 h 284"/>
                <a:gd name="T44" fmla="*/ 218 w 84"/>
                <a:gd name="T45" fmla="*/ 2247 h 284"/>
                <a:gd name="T46" fmla="*/ 186 w 84"/>
                <a:gd name="T47" fmla="*/ 1990 h 284"/>
                <a:gd name="T48" fmla="*/ 98 w 84"/>
                <a:gd name="T49" fmla="*/ 1380 h 284"/>
                <a:gd name="T50" fmla="*/ 41 w 84"/>
                <a:gd name="T51" fmla="*/ 0 h 284"/>
                <a:gd name="T52" fmla="*/ 41 w 84"/>
                <a:gd name="T53" fmla="*/ 0 h 284"/>
                <a:gd name="T54" fmla="*/ 63 w 84"/>
                <a:gd name="T55" fmla="*/ 1415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4"/>
                <a:gd name="T85" fmla="*/ 0 h 284"/>
                <a:gd name="T86" fmla="*/ 84 w 84"/>
                <a:gd name="T87" fmla="*/ 284 h 2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4" h="284">
                  <a:moveTo>
                    <a:pt x="6" y="59"/>
                  </a:moveTo>
                  <a:cubicBezTo>
                    <a:pt x="10" y="69"/>
                    <a:pt x="11" y="76"/>
                    <a:pt x="13" y="83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6" y="99"/>
                    <a:pt x="16" y="108"/>
                    <a:pt x="17" y="117"/>
                  </a:cubicBezTo>
                  <a:cubicBezTo>
                    <a:pt x="17" y="130"/>
                    <a:pt x="18" y="145"/>
                    <a:pt x="21" y="154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9" y="197"/>
                    <a:pt x="39" y="197"/>
                    <a:pt x="39" y="197"/>
                  </a:cubicBezTo>
                  <a:cubicBezTo>
                    <a:pt x="44" y="209"/>
                    <a:pt x="50" y="226"/>
                    <a:pt x="57" y="235"/>
                  </a:cubicBezTo>
                  <a:cubicBezTo>
                    <a:pt x="62" y="241"/>
                    <a:pt x="65" y="247"/>
                    <a:pt x="67" y="252"/>
                  </a:cubicBezTo>
                  <a:cubicBezTo>
                    <a:pt x="69" y="257"/>
                    <a:pt x="71" y="261"/>
                    <a:pt x="75" y="264"/>
                  </a:cubicBezTo>
                  <a:cubicBezTo>
                    <a:pt x="78" y="268"/>
                    <a:pt x="79" y="271"/>
                    <a:pt x="80" y="274"/>
                  </a:cubicBezTo>
                  <a:cubicBezTo>
                    <a:pt x="81" y="277"/>
                    <a:pt x="81" y="281"/>
                    <a:pt x="84" y="284"/>
                  </a:cubicBezTo>
                  <a:cubicBezTo>
                    <a:pt x="84" y="284"/>
                    <a:pt x="84" y="276"/>
                    <a:pt x="84" y="273"/>
                  </a:cubicBezTo>
                  <a:cubicBezTo>
                    <a:pt x="83" y="270"/>
                    <a:pt x="82" y="266"/>
                    <a:pt x="77" y="262"/>
                  </a:cubicBezTo>
                  <a:cubicBezTo>
                    <a:pt x="74" y="258"/>
                    <a:pt x="72" y="255"/>
                    <a:pt x="70" y="250"/>
                  </a:cubicBezTo>
                  <a:cubicBezTo>
                    <a:pt x="68" y="245"/>
                    <a:pt x="65" y="239"/>
                    <a:pt x="60" y="233"/>
                  </a:cubicBezTo>
                  <a:cubicBezTo>
                    <a:pt x="53" y="224"/>
                    <a:pt x="47" y="208"/>
                    <a:pt x="43" y="196"/>
                  </a:cubicBezTo>
                  <a:cubicBezTo>
                    <a:pt x="37" y="183"/>
                    <a:pt x="37" y="183"/>
                    <a:pt x="37" y="183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21" y="144"/>
                    <a:pt x="21" y="130"/>
                    <a:pt x="20" y="117"/>
                  </a:cubicBezTo>
                  <a:cubicBezTo>
                    <a:pt x="20" y="107"/>
                    <a:pt x="20" y="99"/>
                    <a:pt x="19" y="94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5" y="75"/>
                    <a:pt x="13" y="68"/>
                    <a:pt x="9" y="58"/>
                  </a:cubicBezTo>
                  <a:cubicBezTo>
                    <a:pt x="3" y="44"/>
                    <a:pt x="4" y="1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0" y="45"/>
                    <a:pt x="6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799" name="Freeform 486"/>
            <p:cNvSpPr>
              <a:spLocks/>
            </p:cNvSpPr>
            <p:nvPr/>
          </p:nvSpPr>
          <p:spPr bwMode="auto">
            <a:xfrm>
              <a:off x="655" y="1615"/>
              <a:ext cx="270" cy="16"/>
            </a:xfrm>
            <a:custGeom>
              <a:avLst/>
              <a:gdLst>
                <a:gd name="T0" fmla="*/ 119 w 216"/>
                <a:gd name="T1" fmla="*/ 151 h 12"/>
                <a:gd name="T2" fmla="*/ 1193 w 216"/>
                <a:gd name="T3" fmla="*/ 65 h 12"/>
                <a:gd name="T4" fmla="*/ 2523 w 216"/>
                <a:gd name="T5" fmla="*/ 151 h 12"/>
                <a:gd name="T6" fmla="*/ 1095 w 216"/>
                <a:gd name="T7" fmla="*/ 229 h 12"/>
                <a:gd name="T8" fmla="*/ 119 w 216"/>
                <a:gd name="T9" fmla="*/ 15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12"/>
                <a:gd name="T17" fmla="*/ 216 w 21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12">
                  <a:moveTo>
                    <a:pt x="10" y="6"/>
                  </a:moveTo>
                  <a:cubicBezTo>
                    <a:pt x="0" y="3"/>
                    <a:pt x="57" y="6"/>
                    <a:pt x="102" y="3"/>
                  </a:cubicBezTo>
                  <a:cubicBezTo>
                    <a:pt x="147" y="0"/>
                    <a:pt x="184" y="6"/>
                    <a:pt x="216" y="6"/>
                  </a:cubicBezTo>
                  <a:cubicBezTo>
                    <a:pt x="193" y="8"/>
                    <a:pt x="122" y="8"/>
                    <a:pt x="94" y="10"/>
                  </a:cubicBezTo>
                  <a:cubicBezTo>
                    <a:pt x="66" y="12"/>
                    <a:pt x="17" y="8"/>
                    <a:pt x="1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00" name="Freeform 487"/>
            <p:cNvSpPr>
              <a:spLocks/>
            </p:cNvSpPr>
            <p:nvPr/>
          </p:nvSpPr>
          <p:spPr bwMode="auto">
            <a:xfrm>
              <a:off x="456" y="1473"/>
              <a:ext cx="112" cy="252"/>
            </a:xfrm>
            <a:custGeom>
              <a:avLst/>
              <a:gdLst>
                <a:gd name="T0" fmla="*/ 1104 w 89"/>
                <a:gd name="T1" fmla="*/ 207 h 189"/>
                <a:gd name="T2" fmla="*/ 1071 w 89"/>
                <a:gd name="T3" fmla="*/ 268 h 189"/>
                <a:gd name="T4" fmla="*/ 954 w 89"/>
                <a:gd name="T5" fmla="*/ 591 h 189"/>
                <a:gd name="T6" fmla="*/ 49 w 89"/>
                <a:gd name="T7" fmla="*/ 4473 h 189"/>
                <a:gd name="T8" fmla="*/ 91 w 89"/>
                <a:gd name="T9" fmla="*/ 3412 h 189"/>
                <a:gd name="T10" fmla="*/ 516 w 89"/>
                <a:gd name="T11" fmla="*/ 1552 h 189"/>
                <a:gd name="T12" fmla="*/ 1012 w 89"/>
                <a:gd name="T13" fmla="*/ 569 h 189"/>
                <a:gd name="T14" fmla="*/ 1104 w 89"/>
                <a:gd name="T15" fmla="*/ 207 h 1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9"/>
                <a:gd name="T25" fmla="*/ 0 h 189"/>
                <a:gd name="T26" fmla="*/ 89 w 89"/>
                <a:gd name="T27" fmla="*/ 189 h 1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9" h="189">
                  <a:moveTo>
                    <a:pt x="88" y="9"/>
                  </a:moveTo>
                  <a:cubicBezTo>
                    <a:pt x="89" y="0"/>
                    <a:pt x="89" y="2"/>
                    <a:pt x="85" y="11"/>
                  </a:cubicBezTo>
                  <a:cubicBezTo>
                    <a:pt x="83" y="16"/>
                    <a:pt x="81" y="21"/>
                    <a:pt x="76" y="25"/>
                  </a:cubicBezTo>
                  <a:cubicBezTo>
                    <a:pt x="63" y="38"/>
                    <a:pt x="0" y="67"/>
                    <a:pt x="4" y="189"/>
                  </a:cubicBezTo>
                  <a:cubicBezTo>
                    <a:pt x="4" y="175"/>
                    <a:pt x="5" y="158"/>
                    <a:pt x="7" y="144"/>
                  </a:cubicBezTo>
                  <a:cubicBezTo>
                    <a:pt x="13" y="110"/>
                    <a:pt x="27" y="82"/>
                    <a:pt x="41" y="65"/>
                  </a:cubicBezTo>
                  <a:cubicBezTo>
                    <a:pt x="61" y="42"/>
                    <a:pt x="75" y="34"/>
                    <a:pt x="81" y="24"/>
                  </a:cubicBezTo>
                  <a:cubicBezTo>
                    <a:pt x="83" y="21"/>
                    <a:pt x="87" y="15"/>
                    <a:pt x="8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01" name="Freeform 488"/>
            <p:cNvSpPr>
              <a:spLocks/>
            </p:cNvSpPr>
            <p:nvPr/>
          </p:nvSpPr>
          <p:spPr bwMode="auto">
            <a:xfrm>
              <a:off x="302" y="1592"/>
              <a:ext cx="17" cy="229"/>
            </a:xfrm>
            <a:custGeom>
              <a:avLst/>
              <a:gdLst>
                <a:gd name="T0" fmla="*/ 133 w 13"/>
                <a:gd name="T1" fmla="*/ 0 h 172"/>
                <a:gd name="T2" fmla="*/ 133 w 13"/>
                <a:gd name="T3" fmla="*/ 2487 h 172"/>
                <a:gd name="T4" fmla="*/ 0 w 13"/>
                <a:gd name="T5" fmla="*/ 4011 h 172"/>
                <a:gd name="T6" fmla="*/ 248 w 13"/>
                <a:gd name="T7" fmla="*/ 2419 h 172"/>
                <a:gd name="T8" fmla="*/ 133 w 13"/>
                <a:gd name="T9" fmla="*/ 0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72"/>
                <a:gd name="T17" fmla="*/ 13 w 13"/>
                <a:gd name="T18" fmla="*/ 172 h 1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72">
                  <a:moveTo>
                    <a:pt x="7" y="0"/>
                  </a:moveTo>
                  <a:cubicBezTo>
                    <a:pt x="7" y="23"/>
                    <a:pt x="6" y="77"/>
                    <a:pt x="7" y="107"/>
                  </a:cubicBezTo>
                  <a:cubicBezTo>
                    <a:pt x="9" y="138"/>
                    <a:pt x="4" y="160"/>
                    <a:pt x="0" y="172"/>
                  </a:cubicBezTo>
                  <a:cubicBezTo>
                    <a:pt x="7" y="157"/>
                    <a:pt x="13" y="131"/>
                    <a:pt x="13" y="104"/>
                  </a:cubicBezTo>
                  <a:cubicBezTo>
                    <a:pt x="13" y="78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02" name="Freeform 489"/>
            <p:cNvSpPr>
              <a:spLocks/>
            </p:cNvSpPr>
            <p:nvPr/>
          </p:nvSpPr>
          <p:spPr bwMode="auto">
            <a:xfrm>
              <a:off x="948" y="1792"/>
              <a:ext cx="50" cy="12"/>
            </a:xfrm>
            <a:custGeom>
              <a:avLst/>
              <a:gdLst>
                <a:gd name="T0" fmla="*/ 235 w 40"/>
                <a:gd name="T1" fmla="*/ 87 h 9"/>
                <a:gd name="T2" fmla="*/ 460 w 40"/>
                <a:gd name="T3" fmla="*/ 0 h 9"/>
                <a:gd name="T4" fmla="*/ 0 w 40"/>
                <a:gd name="T5" fmla="*/ 207 h 9"/>
                <a:gd name="T6" fmla="*/ 235 w 40"/>
                <a:gd name="T7" fmla="*/ 87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9"/>
                <a:gd name="T14" fmla="*/ 40 w 40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9">
                  <a:moveTo>
                    <a:pt x="21" y="4"/>
                  </a:moveTo>
                  <a:cubicBezTo>
                    <a:pt x="30" y="2"/>
                    <a:pt x="38" y="0"/>
                    <a:pt x="40" y="0"/>
                  </a:cubicBezTo>
                  <a:cubicBezTo>
                    <a:pt x="35" y="0"/>
                    <a:pt x="8" y="4"/>
                    <a:pt x="0" y="9"/>
                  </a:cubicBezTo>
                  <a:cubicBezTo>
                    <a:pt x="5" y="8"/>
                    <a:pt x="13" y="6"/>
                    <a:pt x="2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03" name="Freeform 490"/>
            <p:cNvSpPr>
              <a:spLocks/>
            </p:cNvSpPr>
            <p:nvPr/>
          </p:nvSpPr>
          <p:spPr bwMode="auto">
            <a:xfrm>
              <a:off x="993" y="1852"/>
              <a:ext cx="39" cy="9"/>
            </a:xfrm>
            <a:custGeom>
              <a:avLst/>
              <a:gdLst>
                <a:gd name="T0" fmla="*/ 0 w 31"/>
                <a:gd name="T1" fmla="*/ 98 h 7"/>
                <a:gd name="T2" fmla="*/ 332 w 31"/>
                <a:gd name="T3" fmla="*/ 36 h 7"/>
                <a:gd name="T4" fmla="*/ 387 w 31"/>
                <a:gd name="T5" fmla="*/ 109 h 7"/>
                <a:gd name="T6" fmla="*/ 234 w 31"/>
                <a:gd name="T7" fmla="*/ 59 h 7"/>
                <a:gd name="T8" fmla="*/ 0 w 31"/>
                <a:gd name="T9" fmla="*/ 98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7"/>
                <a:gd name="T17" fmla="*/ 31 w 31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7">
                  <a:moveTo>
                    <a:pt x="0" y="6"/>
                  </a:moveTo>
                  <a:cubicBezTo>
                    <a:pt x="5" y="4"/>
                    <a:pt x="21" y="0"/>
                    <a:pt x="26" y="2"/>
                  </a:cubicBezTo>
                  <a:cubicBezTo>
                    <a:pt x="30" y="4"/>
                    <a:pt x="31" y="7"/>
                    <a:pt x="31" y="7"/>
                  </a:cubicBezTo>
                  <a:cubicBezTo>
                    <a:pt x="27" y="4"/>
                    <a:pt x="24" y="3"/>
                    <a:pt x="19" y="4"/>
                  </a:cubicBezTo>
                  <a:cubicBezTo>
                    <a:pt x="13" y="4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04" name="Freeform 491"/>
            <p:cNvSpPr>
              <a:spLocks/>
            </p:cNvSpPr>
            <p:nvPr/>
          </p:nvSpPr>
          <p:spPr bwMode="auto">
            <a:xfrm>
              <a:off x="205" y="1847"/>
              <a:ext cx="66" cy="18"/>
            </a:xfrm>
            <a:custGeom>
              <a:avLst/>
              <a:gdLst>
                <a:gd name="T0" fmla="*/ 50 w 53"/>
                <a:gd name="T1" fmla="*/ 76 h 14"/>
                <a:gd name="T2" fmla="*/ 589 w 53"/>
                <a:gd name="T3" fmla="*/ 0 h 14"/>
                <a:gd name="T4" fmla="*/ 88 w 53"/>
                <a:gd name="T5" fmla="*/ 0 h 14"/>
                <a:gd name="T6" fmla="*/ 0 w 53"/>
                <a:gd name="T7" fmla="*/ 224 h 14"/>
                <a:gd name="T8" fmla="*/ 50 w 53"/>
                <a:gd name="T9" fmla="*/ 7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5" y="5"/>
                  </a:moveTo>
                  <a:cubicBezTo>
                    <a:pt x="8" y="2"/>
                    <a:pt x="46" y="1"/>
                    <a:pt x="53" y="0"/>
                  </a:cubicBezTo>
                  <a:cubicBezTo>
                    <a:pt x="53" y="0"/>
                    <a:pt x="16" y="0"/>
                    <a:pt x="8" y="0"/>
                  </a:cubicBezTo>
                  <a:cubicBezTo>
                    <a:pt x="0" y="0"/>
                    <a:pt x="0" y="8"/>
                    <a:pt x="0" y="14"/>
                  </a:cubicBezTo>
                  <a:cubicBezTo>
                    <a:pt x="0" y="10"/>
                    <a:pt x="3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05" name="Freeform 492"/>
            <p:cNvSpPr>
              <a:spLocks/>
            </p:cNvSpPr>
            <p:nvPr/>
          </p:nvSpPr>
          <p:spPr bwMode="auto">
            <a:xfrm>
              <a:off x="230" y="1589"/>
              <a:ext cx="40" cy="18"/>
            </a:xfrm>
            <a:custGeom>
              <a:avLst/>
              <a:gdLst>
                <a:gd name="T0" fmla="*/ 89 w 32"/>
                <a:gd name="T1" fmla="*/ 184 h 13"/>
                <a:gd name="T2" fmla="*/ 366 w 32"/>
                <a:gd name="T3" fmla="*/ 278 h 13"/>
                <a:gd name="T4" fmla="*/ 139 w 32"/>
                <a:gd name="T5" fmla="*/ 76 h 13"/>
                <a:gd name="T6" fmla="*/ 0 w 32"/>
                <a:gd name="T7" fmla="*/ 462 h 13"/>
                <a:gd name="T8" fmla="*/ 89 w 32"/>
                <a:gd name="T9" fmla="*/ 184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3"/>
                <a:gd name="T17" fmla="*/ 32 w 3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3">
                  <a:moveTo>
                    <a:pt x="8" y="5"/>
                  </a:moveTo>
                  <a:cubicBezTo>
                    <a:pt x="12" y="3"/>
                    <a:pt x="25" y="7"/>
                    <a:pt x="32" y="8"/>
                  </a:cubicBezTo>
                  <a:cubicBezTo>
                    <a:pt x="32" y="8"/>
                    <a:pt x="19" y="3"/>
                    <a:pt x="12" y="2"/>
                  </a:cubicBezTo>
                  <a:cubicBezTo>
                    <a:pt x="4" y="0"/>
                    <a:pt x="2" y="7"/>
                    <a:pt x="0" y="13"/>
                  </a:cubicBezTo>
                  <a:cubicBezTo>
                    <a:pt x="2" y="10"/>
                    <a:pt x="6" y="6"/>
                    <a:pt x="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06" name="Freeform 493"/>
            <p:cNvSpPr>
              <a:spLocks/>
            </p:cNvSpPr>
            <p:nvPr/>
          </p:nvSpPr>
          <p:spPr bwMode="auto">
            <a:xfrm>
              <a:off x="220" y="1649"/>
              <a:ext cx="50" cy="19"/>
            </a:xfrm>
            <a:custGeom>
              <a:avLst/>
              <a:gdLst>
                <a:gd name="T0" fmla="*/ 50 w 40"/>
                <a:gd name="T1" fmla="*/ 162 h 14"/>
                <a:gd name="T2" fmla="*/ 460 w 40"/>
                <a:gd name="T3" fmla="*/ 1 h 14"/>
                <a:gd name="T4" fmla="*/ 95 w 40"/>
                <a:gd name="T5" fmla="*/ 0 h 14"/>
                <a:gd name="T6" fmla="*/ 0 w 40"/>
                <a:gd name="T7" fmla="*/ 403 h 14"/>
                <a:gd name="T8" fmla="*/ 50 w 40"/>
                <a:gd name="T9" fmla="*/ 16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14"/>
                <a:gd name="T17" fmla="*/ 40 w 4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14">
                  <a:moveTo>
                    <a:pt x="5" y="5"/>
                  </a:moveTo>
                  <a:cubicBezTo>
                    <a:pt x="8" y="2"/>
                    <a:pt x="32" y="1"/>
                    <a:pt x="40" y="1"/>
                  </a:cubicBezTo>
                  <a:cubicBezTo>
                    <a:pt x="40" y="1"/>
                    <a:pt x="16" y="0"/>
                    <a:pt x="8" y="0"/>
                  </a:cubicBezTo>
                  <a:cubicBezTo>
                    <a:pt x="0" y="1"/>
                    <a:pt x="0" y="8"/>
                    <a:pt x="0" y="14"/>
                  </a:cubicBezTo>
                  <a:cubicBezTo>
                    <a:pt x="0" y="11"/>
                    <a:pt x="3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07" name="Freeform 494"/>
            <p:cNvSpPr>
              <a:spLocks/>
            </p:cNvSpPr>
            <p:nvPr/>
          </p:nvSpPr>
          <p:spPr bwMode="auto">
            <a:xfrm>
              <a:off x="189" y="1911"/>
              <a:ext cx="66" cy="18"/>
            </a:xfrm>
            <a:custGeom>
              <a:avLst/>
              <a:gdLst>
                <a:gd name="T0" fmla="*/ 50 w 53"/>
                <a:gd name="T1" fmla="*/ 76 h 14"/>
                <a:gd name="T2" fmla="*/ 589 w 53"/>
                <a:gd name="T3" fmla="*/ 0 h 14"/>
                <a:gd name="T4" fmla="*/ 88 w 53"/>
                <a:gd name="T5" fmla="*/ 0 h 14"/>
                <a:gd name="T6" fmla="*/ 0 w 53"/>
                <a:gd name="T7" fmla="*/ 224 h 14"/>
                <a:gd name="T8" fmla="*/ 50 w 53"/>
                <a:gd name="T9" fmla="*/ 7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5" y="5"/>
                  </a:moveTo>
                  <a:cubicBezTo>
                    <a:pt x="9" y="2"/>
                    <a:pt x="46" y="1"/>
                    <a:pt x="53" y="0"/>
                  </a:cubicBezTo>
                  <a:cubicBezTo>
                    <a:pt x="53" y="0"/>
                    <a:pt x="16" y="0"/>
                    <a:pt x="8" y="0"/>
                  </a:cubicBezTo>
                  <a:cubicBezTo>
                    <a:pt x="1" y="0"/>
                    <a:pt x="1" y="8"/>
                    <a:pt x="0" y="14"/>
                  </a:cubicBezTo>
                  <a:cubicBezTo>
                    <a:pt x="1" y="11"/>
                    <a:pt x="4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08" name="Freeform 495"/>
            <p:cNvSpPr>
              <a:spLocks/>
            </p:cNvSpPr>
            <p:nvPr/>
          </p:nvSpPr>
          <p:spPr bwMode="auto">
            <a:xfrm>
              <a:off x="252" y="1832"/>
              <a:ext cx="85" cy="189"/>
            </a:xfrm>
            <a:custGeom>
              <a:avLst/>
              <a:gdLst>
                <a:gd name="T0" fmla="*/ 783 w 68"/>
                <a:gd name="T1" fmla="*/ 0 h 142"/>
                <a:gd name="T2" fmla="*/ 518 w 68"/>
                <a:gd name="T3" fmla="*/ 406 h 142"/>
                <a:gd name="T4" fmla="*/ 363 w 68"/>
                <a:gd name="T5" fmla="*/ 719 h 142"/>
                <a:gd name="T6" fmla="*/ 218 w 68"/>
                <a:gd name="T7" fmla="*/ 1161 h 142"/>
                <a:gd name="T8" fmla="*/ 139 w 68"/>
                <a:gd name="T9" fmla="*/ 1701 h 142"/>
                <a:gd name="T10" fmla="*/ 63 w 68"/>
                <a:gd name="T11" fmla="*/ 2532 h 142"/>
                <a:gd name="T12" fmla="*/ 0 w 68"/>
                <a:gd name="T13" fmla="*/ 3306 h 142"/>
                <a:gd name="T14" fmla="*/ 120 w 68"/>
                <a:gd name="T15" fmla="*/ 2264 h 142"/>
                <a:gd name="T16" fmla="*/ 218 w 68"/>
                <a:gd name="T17" fmla="*/ 1541 h 142"/>
                <a:gd name="T18" fmla="*/ 366 w 68"/>
                <a:gd name="T19" fmla="*/ 835 h 142"/>
                <a:gd name="T20" fmla="*/ 555 w 68"/>
                <a:gd name="T21" fmla="*/ 439 h 142"/>
                <a:gd name="T22" fmla="*/ 783 w 68"/>
                <a:gd name="T23" fmla="*/ 0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8"/>
                <a:gd name="T37" fmla="*/ 0 h 142"/>
                <a:gd name="T38" fmla="*/ 68 w 68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8" h="142">
                  <a:moveTo>
                    <a:pt x="68" y="0"/>
                  </a:moveTo>
                  <a:cubicBezTo>
                    <a:pt x="62" y="1"/>
                    <a:pt x="51" y="12"/>
                    <a:pt x="45" y="17"/>
                  </a:cubicBezTo>
                  <a:cubicBezTo>
                    <a:pt x="40" y="21"/>
                    <a:pt x="35" y="27"/>
                    <a:pt x="31" y="31"/>
                  </a:cubicBezTo>
                  <a:cubicBezTo>
                    <a:pt x="26" y="35"/>
                    <a:pt x="20" y="45"/>
                    <a:pt x="19" y="50"/>
                  </a:cubicBezTo>
                  <a:cubicBezTo>
                    <a:pt x="17" y="56"/>
                    <a:pt x="14" y="63"/>
                    <a:pt x="12" y="74"/>
                  </a:cubicBezTo>
                  <a:cubicBezTo>
                    <a:pt x="10" y="85"/>
                    <a:pt x="6" y="99"/>
                    <a:pt x="6" y="109"/>
                  </a:cubicBezTo>
                  <a:cubicBezTo>
                    <a:pt x="5" y="119"/>
                    <a:pt x="4" y="129"/>
                    <a:pt x="0" y="142"/>
                  </a:cubicBezTo>
                  <a:cubicBezTo>
                    <a:pt x="7" y="126"/>
                    <a:pt x="9" y="108"/>
                    <a:pt x="11" y="98"/>
                  </a:cubicBezTo>
                  <a:cubicBezTo>
                    <a:pt x="13" y="87"/>
                    <a:pt x="16" y="78"/>
                    <a:pt x="19" y="66"/>
                  </a:cubicBezTo>
                  <a:cubicBezTo>
                    <a:pt x="21" y="54"/>
                    <a:pt x="28" y="42"/>
                    <a:pt x="32" y="36"/>
                  </a:cubicBezTo>
                  <a:cubicBezTo>
                    <a:pt x="37" y="30"/>
                    <a:pt x="40" y="25"/>
                    <a:pt x="48" y="19"/>
                  </a:cubicBezTo>
                  <a:cubicBezTo>
                    <a:pt x="56" y="14"/>
                    <a:pt x="62" y="2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09" name="Freeform 496"/>
            <p:cNvSpPr>
              <a:spLocks noEditPoints="1"/>
            </p:cNvSpPr>
            <p:nvPr/>
          </p:nvSpPr>
          <p:spPr bwMode="auto">
            <a:xfrm>
              <a:off x="310" y="1561"/>
              <a:ext cx="146" cy="286"/>
            </a:xfrm>
            <a:custGeom>
              <a:avLst/>
              <a:gdLst>
                <a:gd name="T0" fmla="*/ 32 w 117"/>
                <a:gd name="T1" fmla="*/ 4825 h 214"/>
                <a:gd name="T2" fmla="*/ 40 w 117"/>
                <a:gd name="T3" fmla="*/ 4815 h 214"/>
                <a:gd name="T4" fmla="*/ 32 w 117"/>
                <a:gd name="T5" fmla="*/ 4815 h 214"/>
                <a:gd name="T6" fmla="*/ 32 w 117"/>
                <a:gd name="T7" fmla="*/ 4825 h 214"/>
                <a:gd name="T8" fmla="*/ 1 w 117"/>
                <a:gd name="T9" fmla="*/ 4905 h 214"/>
                <a:gd name="T10" fmla="*/ 32 w 117"/>
                <a:gd name="T11" fmla="*/ 4825 h 214"/>
                <a:gd name="T12" fmla="*/ 0 w 117"/>
                <a:gd name="T13" fmla="*/ 4930 h 214"/>
                <a:gd name="T14" fmla="*/ 1 w 117"/>
                <a:gd name="T15" fmla="*/ 4905 h 214"/>
                <a:gd name="T16" fmla="*/ 1249 w 117"/>
                <a:gd name="T17" fmla="*/ 1896 h 214"/>
                <a:gd name="T18" fmla="*/ 1233 w 117"/>
                <a:gd name="T19" fmla="*/ 1851 h 214"/>
                <a:gd name="T20" fmla="*/ 1156 w 117"/>
                <a:gd name="T21" fmla="*/ 851 h 214"/>
                <a:gd name="T22" fmla="*/ 1098 w 117"/>
                <a:gd name="T23" fmla="*/ 0 h 214"/>
                <a:gd name="T24" fmla="*/ 1067 w 117"/>
                <a:gd name="T25" fmla="*/ 561 h 214"/>
                <a:gd name="T26" fmla="*/ 1067 w 117"/>
                <a:gd name="T27" fmla="*/ 1385 h 214"/>
                <a:gd name="T28" fmla="*/ 887 w 117"/>
                <a:gd name="T29" fmla="*/ 3325 h 214"/>
                <a:gd name="T30" fmla="*/ 659 w 117"/>
                <a:gd name="T31" fmla="*/ 4045 h 214"/>
                <a:gd name="T32" fmla="*/ 413 w 117"/>
                <a:gd name="T33" fmla="*/ 4273 h 214"/>
                <a:gd name="T34" fmla="*/ 40 w 117"/>
                <a:gd name="T35" fmla="*/ 4815 h 214"/>
                <a:gd name="T36" fmla="*/ 150 w 117"/>
                <a:gd name="T37" fmla="*/ 4703 h 214"/>
                <a:gd name="T38" fmla="*/ 331 w 117"/>
                <a:gd name="T39" fmla="*/ 4639 h 214"/>
                <a:gd name="T40" fmla="*/ 779 w 117"/>
                <a:gd name="T41" fmla="*/ 4599 h 214"/>
                <a:gd name="T42" fmla="*/ 1107 w 117"/>
                <a:gd name="T43" fmla="*/ 4776 h 214"/>
                <a:gd name="T44" fmla="*/ 1158 w 117"/>
                <a:gd name="T45" fmla="*/ 4847 h 214"/>
                <a:gd name="T46" fmla="*/ 1183 w 117"/>
                <a:gd name="T47" fmla="*/ 4905 h 214"/>
                <a:gd name="T48" fmla="*/ 1213 w 117"/>
                <a:gd name="T49" fmla="*/ 4965 h 214"/>
                <a:gd name="T50" fmla="*/ 1233 w 117"/>
                <a:gd name="T51" fmla="*/ 5008 h 214"/>
                <a:gd name="T52" fmla="*/ 1273 w 117"/>
                <a:gd name="T53" fmla="*/ 5053 h 214"/>
                <a:gd name="T54" fmla="*/ 1280 w 117"/>
                <a:gd name="T55" fmla="*/ 5117 h 214"/>
                <a:gd name="T56" fmla="*/ 1326 w 117"/>
                <a:gd name="T57" fmla="*/ 5199 h 214"/>
                <a:gd name="T58" fmla="*/ 1331 w 117"/>
                <a:gd name="T59" fmla="*/ 5117 h 214"/>
                <a:gd name="T60" fmla="*/ 1249 w 117"/>
                <a:gd name="T61" fmla="*/ 1896 h 2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7"/>
                <a:gd name="T94" fmla="*/ 0 h 214"/>
                <a:gd name="T95" fmla="*/ 117 w 117"/>
                <a:gd name="T96" fmla="*/ 214 h 21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7" h="214">
                  <a:moveTo>
                    <a:pt x="3" y="199"/>
                  </a:moveTo>
                  <a:cubicBezTo>
                    <a:pt x="3" y="199"/>
                    <a:pt x="3" y="198"/>
                    <a:pt x="4" y="198"/>
                  </a:cubicBezTo>
                  <a:cubicBezTo>
                    <a:pt x="4" y="198"/>
                    <a:pt x="3" y="198"/>
                    <a:pt x="3" y="198"/>
                  </a:cubicBezTo>
                  <a:lnTo>
                    <a:pt x="3" y="199"/>
                  </a:lnTo>
                  <a:close/>
                  <a:moveTo>
                    <a:pt x="1" y="202"/>
                  </a:moveTo>
                  <a:cubicBezTo>
                    <a:pt x="3" y="199"/>
                    <a:pt x="3" y="199"/>
                    <a:pt x="3" y="199"/>
                  </a:cubicBezTo>
                  <a:cubicBezTo>
                    <a:pt x="2" y="200"/>
                    <a:pt x="1" y="201"/>
                    <a:pt x="0" y="203"/>
                  </a:cubicBezTo>
                  <a:cubicBezTo>
                    <a:pt x="1" y="202"/>
                    <a:pt x="1" y="202"/>
                    <a:pt x="1" y="202"/>
                  </a:cubicBezTo>
                  <a:close/>
                  <a:moveTo>
                    <a:pt x="109" y="78"/>
                  </a:moveTo>
                  <a:cubicBezTo>
                    <a:pt x="109" y="77"/>
                    <a:pt x="108" y="77"/>
                    <a:pt x="108" y="76"/>
                  </a:cubicBezTo>
                  <a:cubicBezTo>
                    <a:pt x="105" y="62"/>
                    <a:pt x="103" y="49"/>
                    <a:pt x="101" y="35"/>
                  </a:cubicBezTo>
                  <a:cubicBezTo>
                    <a:pt x="101" y="24"/>
                    <a:pt x="100" y="10"/>
                    <a:pt x="96" y="0"/>
                  </a:cubicBezTo>
                  <a:cubicBezTo>
                    <a:pt x="93" y="5"/>
                    <a:pt x="94" y="17"/>
                    <a:pt x="94" y="23"/>
                  </a:cubicBezTo>
                  <a:cubicBezTo>
                    <a:pt x="93" y="34"/>
                    <a:pt x="94" y="46"/>
                    <a:pt x="94" y="57"/>
                  </a:cubicBezTo>
                  <a:cubicBezTo>
                    <a:pt x="94" y="85"/>
                    <a:pt x="90" y="111"/>
                    <a:pt x="78" y="137"/>
                  </a:cubicBezTo>
                  <a:cubicBezTo>
                    <a:pt x="74" y="147"/>
                    <a:pt x="68" y="159"/>
                    <a:pt x="58" y="166"/>
                  </a:cubicBezTo>
                  <a:cubicBezTo>
                    <a:pt x="52" y="170"/>
                    <a:pt x="43" y="172"/>
                    <a:pt x="36" y="176"/>
                  </a:cubicBezTo>
                  <a:cubicBezTo>
                    <a:pt x="27" y="181"/>
                    <a:pt x="12" y="188"/>
                    <a:pt x="4" y="198"/>
                  </a:cubicBezTo>
                  <a:cubicBezTo>
                    <a:pt x="7" y="196"/>
                    <a:pt x="10" y="195"/>
                    <a:pt x="14" y="194"/>
                  </a:cubicBezTo>
                  <a:cubicBezTo>
                    <a:pt x="19" y="192"/>
                    <a:pt x="24" y="191"/>
                    <a:pt x="29" y="191"/>
                  </a:cubicBezTo>
                  <a:cubicBezTo>
                    <a:pt x="42" y="190"/>
                    <a:pt x="60" y="187"/>
                    <a:pt x="68" y="189"/>
                  </a:cubicBezTo>
                  <a:cubicBezTo>
                    <a:pt x="76" y="191"/>
                    <a:pt x="90" y="192"/>
                    <a:pt x="97" y="197"/>
                  </a:cubicBezTo>
                  <a:cubicBezTo>
                    <a:pt x="99" y="198"/>
                    <a:pt x="101" y="199"/>
                    <a:pt x="102" y="200"/>
                  </a:cubicBezTo>
                  <a:cubicBezTo>
                    <a:pt x="103" y="201"/>
                    <a:pt x="103" y="201"/>
                    <a:pt x="103" y="202"/>
                  </a:cubicBezTo>
                  <a:cubicBezTo>
                    <a:pt x="105" y="202"/>
                    <a:pt x="106" y="203"/>
                    <a:pt x="106" y="204"/>
                  </a:cubicBezTo>
                  <a:cubicBezTo>
                    <a:pt x="107" y="205"/>
                    <a:pt x="107" y="205"/>
                    <a:pt x="108" y="206"/>
                  </a:cubicBezTo>
                  <a:cubicBezTo>
                    <a:pt x="109" y="207"/>
                    <a:pt x="110" y="208"/>
                    <a:pt x="111" y="208"/>
                  </a:cubicBezTo>
                  <a:cubicBezTo>
                    <a:pt x="111" y="209"/>
                    <a:pt x="111" y="209"/>
                    <a:pt x="112" y="210"/>
                  </a:cubicBezTo>
                  <a:cubicBezTo>
                    <a:pt x="113" y="211"/>
                    <a:pt x="114" y="213"/>
                    <a:pt x="115" y="214"/>
                  </a:cubicBezTo>
                  <a:cubicBezTo>
                    <a:pt x="117" y="210"/>
                    <a:pt x="117" y="210"/>
                    <a:pt x="117" y="210"/>
                  </a:cubicBezTo>
                  <a:cubicBezTo>
                    <a:pt x="113" y="198"/>
                    <a:pt x="111" y="136"/>
                    <a:pt x="109" y="78"/>
                  </a:cubicBezTo>
                  <a:close/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10" name="Freeform 497"/>
            <p:cNvSpPr>
              <a:spLocks/>
            </p:cNvSpPr>
            <p:nvPr/>
          </p:nvSpPr>
          <p:spPr bwMode="auto">
            <a:xfrm>
              <a:off x="226" y="1599"/>
              <a:ext cx="74" cy="108"/>
            </a:xfrm>
            <a:custGeom>
              <a:avLst/>
              <a:gdLst>
                <a:gd name="T0" fmla="*/ 537 w 59"/>
                <a:gd name="T1" fmla="*/ 0 h 81"/>
                <a:gd name="T2" fmla="*/ 475 w 59"/>
                <a:gd name="T3" fmla="*/ 1073 h 81"/>
                <a:gd name="T4" fmla="*/ 0 w 59"/>
                <a:gd name="T5" fmla="*/ 1648 h 81"/>
                <a:gd name="T6" fmla="*/ 674 w 59"/>
                <a:gd name="T7" fmla="*/ 1641 h 81"/>
                <a:gd name="T8" fmla="*/ 674 w 59"/>
                <a:gd name="T9" fmla="*/ 655 h 81"/>
                <a:gd name="T10" fmla="*/ 633 w 59"/>
                <a:gd name="T11" fmla="*/ 65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1"/>
                <a:gd name="T20" fmla="*/ 59 w 59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1">
                  <a:moveTo>
                    <a:pt x="45" y="0"/>
                  </a:moveTo>
                  <a:cubicBezTo>
                    <a:pt x="49" y="13"/>
                    <a:pt x="46" y="34"/>
                    <a:pt x="39" y="45"/>
                  </a:cubicBezTo>
                  <a:cubicBezTo>
                    <a:pt x="30" y="60"/>
                    <a:pt x="12" y="62"/>
                    <a:pt x="0" y="70"/>
                  </a:cubicBezTo>
                  <a:cubicBezTo>
                    <a:pt x="11" y="73"/>
                    <a:pt x="53" y="81"/>
                    <a:pt x="56" y="69"/>
                  </a:cubicBezTo>
                  <a:cubicBezTo>
                    <a:pt x="59" y="61"/>
                    <a:pt x="56" y="37"/>
                    <a:pt x="56" y="28"/>
                  </a:cubicBezTo>
                  <a:cubicBezTo>
                    <a:pt x="56" y="22"/>
                    <a:pt x="56" y="7"/>
                    <a:pt x="53" y="3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11" name="Freeform 498"/>
            <p:cNvSpPr>
              <a:spLocks/>
            </p:cNvSpPr>
            <p:nvPr/>
          </p:nvSpPr>
          <p:spPr bwMode="auto">
            <a:xfrm>
              <a:off x="287" y="1816"/>
              <a:ext cx="214" cy="181"/>
            </a:xfrm>
            <a:custGeom>
              <a:avLst/>
              <a:gdLst>
                <a:gd name="T0" fmla="*/ 1552 w 171"/>
                <a:gd name="T1" fmla="*/ 2050 h 136"/>
                <a:gd name="T2" fmla="*/ 1732 w 171"/>
                <a:gd name="T3" fmla="*/ 2207 h 136"/>
                <a:gd name="T4" fmla="*/ 1865 w 171"/>
                <a:gd name="T5" fmla="*/ 2384 h 136"/>
                <a:gd name="T6" fmla="*/ 1970 w 171"/>
                <a:gd name="T7" fmla="*/ 2666 h 136"/>
                <a:gd name="T8" fmla="*/ 2011 w 171"/>
                <a:gd name="T9" fmla="*/ 2330 h 136"/>
                <a:gd name="T10" fmla="*/ 2011 w 171"/>
                <a:gd name="T11" fmla="*/ 1904 h 136"/>
                <a:gd name="T12" fmla="*/ 1831 w 171"/>
                <a:gd name="T13" fmla="*/ 1391 h 136"/>
                <a:gd name="T14" fmla="*/ 1698 w 171"/>
                <a:gd name="T15" fmla="*/ 985 h 136"/>
                <a:gd name="T16" fmla="*/ 1562 w 171"/>
                <a:gd name="T17" fmla="*/ 540 h 136"/>
                <a:gd name="T18" fmla="*/ 1415 w 171"/>
                <a:gd name="T19" fmla="*/ 229 h 136"/>
                <a:gd name="T20" fmla="*/ 1223 w 171"/>
                <a:gd name="T21" fmla="*/ 1 h 136"/>
                <a:gd name="T22" fmla="*/ 1403 w 171"/>
                <a:gd name="T23" fmla="*/ 439 h 136"/>
                <a:gd name="T24" fmla="*/ 1463 w 171"/>
                <a:gd name="T25" fmla="*/ 1045 h 136"/>
                <a:gd name="T26" fmla="*/ 1203 w 171"/>
                <a:gd name="T27" fmla="*/ 1339 h 136"/>
                <a:gd name="T28" fmla="*/ 845 w 171"/>
                <a:gd name="T29" fmla="*/ 1540 h 136"/>
                <a:gd name="T30" fmla="*/ 173 w 171"/>
                <a:gd name="T31" fmla="*/ 2231 h 136"/>
                <a:gd name="T32" fmla="*/ 1 w 171"/>
                <a:gd name="T33" fmla="*/ 3157 h 136"/>
                <a:gd name="T34" fmla="*/ 76 w 171"/>
                <a:gd name="T35" fmla="*/ 2891 h 136"/>
                <a:gd name="T36" fmla="*/ 232 w 171"/>
                <a:gd name="T37" fmla="*/ 2522 h 136"/>
                <a:gd name="T38" fmla="*/ 572 w 171"/>
                <a:gd name="T39" fmla="*/ 2095 h 136"/>
                <a:gd name="T40" fmla="*/ 1014 w 171"/>
                <a:gd name="T41" fmla="*/ 1895 h 136"/>
                <a:gd name="T42" fmla="*/ 1203 w 171"/>
                <a:gd name="T43" fmla="*/ 1895 h 136"/>
                <a:gd name="T44" fmla="*/ 1315 w 171"/>
                <a:gd name="T45" fmla="*/ 1902 h 136"/>
                <a:gd name="T46" fmla="*/ 1437 w 171"/>
                <a:gd name="T47" fmla="*/ 1952 h 1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36"/>
                <a:gd name="T74" fmla="*/ 171 w 171"/>
                <a:gd name="T75" fmla="*/ 136 h 1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36">
                  <a:moveTo>
                    <a:pt x="132" y="88"/>
                  </a:moveTo>
                  <a:cubicBezTo>
                    <a:pt x="135" y="90"/>
                    <a:pt x="144" y="93"/>
                    <a:pt x="147" y="95"/>
                  </a:cubicBezTo>
                  <a:cubicBezTo>
                    <a:pt x="150" y="99"/>
                    <a:pt x="155" y="100"/>
                    <a:pt x="158" y="103"/>
                  </a:cubicBezTo>
                  <a:cubicBezTo>
                    <a:pt x="161" y="107"/>
                    <a:pt x="164" y="111"/>
                    <a:pt x="167" y="115"/>
                  </a:cubicBezTo>
                  <a:cubicBezTo>
                    <a:pt x="171" y="113"/>
                    <a:pt x="170" y="104"/>
                    <a:pt x="170" y="101"/>
                  </a:cubicBezTo>
                  <a:cubicBezTo>
                    <a:pt x="171" y="95"/>
                    <a:pt x="171" y="89"/>
                    <a:pt x="170" y="83"/>
                  </a:cubicBezTo>
                  <a:cubicBezTo>
                    <a:pt x="168" y="74"/>
                    <a:pt x="160" y="68"/>
                    <a:pt x="155" y="60"/>
                  </a:cubicBezTo>
                  <a:cubicBezTo>
                    <a:pt x="152" y="54"/>
                    <a:pt x="148" y="48"/>
                    <a:pt x="144" y="42"/>
                  </a:cubicBezTo>
                  <a:cubicBezTo>
                    <a:pt x="141" y="36"/>
                    <a:pt x="138" y="29"/>
                    <a:pt x="133" y="23"/>
                  </a:cubicBezTo>
                  <a:cubicBezTo>
                    <a:pt x="129" y="19"/>
                    <a:pt x="125" y="14"/>
                    <a:pt x="120" y="10"/>
                  </a:cubicBezTo>
                  <a:cubicBezTo>
                    <a:pt x="116" y="6"/>
                    <a:pt x="110" y="0"/>
                    <a:pt x="104" y="1"/>
                  </a:cubicBezTo>
                  <a:cubicBezTo>
                    <a:pt x="110" y="5"/>
                    <a:pt x="115" y="13"/>
                    <a:pt x="119" y="19"/>
                  </a:cubicBezTo>
                  <a:cubicBezTo>
                    <a:pt x="124" y="25"/>
                    <a:pt x="127" y="37"/>
                    <a:pt x="124" y="45"/>
                  </a:cubicBezTo>
                  <a:cubicBezTo>
                    <a:pt x="121" y="53"/>
                    <a:pt x="109" y="56"/>
                    <a:pt x="102" y="58"/>
                  </a:cubicBezTo>
                  <a:cubicBezTo>
                    <a:pt x="92" y="62"/>
                    <a:pt x="82" y="63"/>
                    <a:pt x="72" y="66"/>
                  </a:cubicBezTo>
                  <a:cubicBezTo>
                    <a:pt x="52" y="72"/>
                    <a:pt x="28" y="79"/>
                    <a:pt x="14" y="96"/>
                  </a:cubicBezTo>
                  <a:cubicBezTo>
                    <a:pt x="5" y="107"/>
                    <a:pt x="0" y="122"/>
                    <a:pt x="1" y="136"/>
                  </a:cubicBezTo>
                  <a:cubicBezTo>
                    <a:pt x="1" y="131"/>
                    <a:pt x="3" y="128"/>
                    <a:pt x="6" y="125"/>
                  </a:cubicBezTo>
                  <a:cubicBezTo>
                    <a:pt x="9" y="118"/>
                    <a:pt x="14" y="113"/>
                    <a:pt x="19" y="108"/>
                  </a:cubicBezTo>
                  <a:cubicBezTo>
                    <a:pt x="28" y="100"/>
                    <a:pt x="39" y="95"/>
                    <a:pt x="49" y="90"/>
                  </a:cubicBezTo>
                  <a:cubicBezTo>
                    <a:pt x="60" y="85"/>
                    <a:pt x="74" y="82"/>
                    <a:pt x="86" y="81"/>
                  </a:cubicBezTo>
                  <a:cubicBezTo>
                    <a:pt x="92" y="81"/>
                    <a:pt x="96" y="81"/>
                    <a:pt x="102" y="81"/>
                  </a:cubicBezTo>
                  <a:cubicBezTo>
                    <a:pt x="105" y="81"/>
                    <a:pt x="108" y="82"/>
                    <a:pt x="111" y="82"/>
                  </a:cubicBezTo>
                  <a:cubicBezTo>
                    <a:pt x="114" y="82"/>
                    <a:pt x="118" y="84"/>
                    <a:pt x="122" y="84"/>
                  </a:cubicBezTo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12" name="Freeform 499"/>
            <p:cNvSpPr>
              <a:spLocks/>
            </p:cNvSpPr>
            <p:nvPr/>
          </p:nvSpPr>
          <p:spPr bwMode="auto">
            <a:xfrm>
              <a:off x="311" y="2125"/>
              <a:ext cx="124" cy="311"/>
            </a:xfrm>
            <a:custGeom>
              <a:avLst/>
              <a:gdLst>
                <a:gd name="T0" fmla="*/ 1174 w 99"/>
                <a:gd name="T1" fmla="*/ 3046 h 233"/>
                <a:gd name="T2" fmla="*/ 1174 w 99"/>
                <a:gd name="T3" fmla="*/ 2977 h 233"/>
                <a:gd name="T4" fmla="*/ 1172 w 99"/>
                <a:gd name="T5" fmla="*/ 2734 h 233"/>
                <a:gd name="T6" fmla="*/ 1135 w 99"/>
                <a:gd name="T7" fmla="*/ 2396 h 233"/>
                <a:gd name="T8" fmla="*/ 858 w 99"/>
                <a:gd name="T9" fmla="*/ 1710 h 233"/>
                <a:gd name="T10" fmla="*/ 703 w 99"/>
                <a:gd name="T11" fmla="*/ 1527 h 233"/>
                <a:gd name="T12" fmla="*/ 456 w 99"/>
                <a:gd name="T13" fmla="*/ 1220 h 233"/>
                <a:gd name="T14" fmla="*/ 477 w 99"/>
                <a:gd name="T15" fmla="*/ 1144 h 233"/>
                <a:gd name="T16" fmla="*/ 95 w 99"/>
                <a:gd name="T17" fmla="*/ 0 h 233"/>
                <a:gd name="T18" fmla="*/ 247 w 99"/>
                <a:gd name="T19" fmla="*/ 761 h 233"/>
                <a:gd name="T20" fmla="*/ 607 w 99"/>
                <a:gd name="T21" fmla="*/ 1842 h 233"/>
                <a:gd name="T22" fmla="*/ 691 w 99"/>
                <a:gd name="T23" fmla="*/ 3338 h 233"/>
                <a:gd name="T24" fmla="*/ 535 w 99"/>
                <a:gd name="T25" fmla="*/ 3849 h 233"/>
                <a:gd name="T26" fmla="*/ 597 w 99"/>
                <a:gd name="T27" fmla="*/ 4513 h 233"/>
                <a:gd name="T28" fmla="*/ 0 w 99"/>
                <a:gd name="T29" fmla="*/ 4945 h 233"/>
                <a:gd name="T30" fmla="*/ 485 w 99"/>
                <a:gd name="T31" fmla="*/ 5489 h 233"/>
                <a:gd name="T32" fmla="*/ 903 w 99"/>
                <a:gd name="T33" fmla="*/ 4847 h 233"/>
                <a:gd name="T34" fmla="*/ 936 w 99"/>
                <a:gd name="T35" fmla="*/ 4730 h 233"/>
                <a:gd name="T36" fmla="*/ 906 w 99"/>
                <a:gd name="T37" fmla="*/ 3974 h 233"/>
                <a:gd name="T38" fmla="*/ 936 w 99"/>
                <a:gd name="T39" fmla="*/ 4008 h 233"/>
                <a:gd name="T40" fmla="*/ 1174 w 99"/>
                <a:gd name="T41" fmla="*/ 3046 h 2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9"/>
                <a:gd name="T64" fmla="*/ 0 h 233"/>
                <a:gd name="T65" fmla="*/ 99 w 99"/>
                <a:gd name="T66" fmla="*/ 233 h 2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" h="233">
                  <a:moveTo>
                    <a:pt x="99" y="127"/>
                  </a:moveTo>
                  <a:cubicBezTo>
                    <a:pt x="99" y="124"/>
                    <a:pt x="99" y="124"/>
                    <a:pt x="99" y="124"/>
                  </a:cubicBezTo>
                  <a:cubicBezTo>
                    <a:pt x="99" y="120"/>
                    <a:pt x="99" y="117"/>
                    <a:pt x="98" y="114"/>
                  </a:cubicBezTo>
                  <a:cubicBezTo>
                    <a:pt x="98" y="109"/>
                    <a:pt x="97" y="105"/>
                    <a:pt x="96" y="100"/>
                  </a:cubicBezTo>
                  <a:cubicBezTo>
                    <a:pt x="88" y="86"/>
                    <a:pt x="83" y="79"/>
                    <a:pt x="72" y="71"/>
                  </a:cubicBezTo>
                  <a:cubicBezTo>
                    <a:pt x="67" y="68"/>
                    <a:pt x="63" y="66"/>
                    <a:pt x="59" y="64"/>
                  </a:cubicBezTo>
                  <a:cubicBezTo>
                    <a:pt x="53" y="60"/>
                    <a:pt x="43" y="56"/>
                    <a:pt x="38" y="51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28" y="37"/>
                    <a:pt x="17" y="20"/>
                    <a:pt x="8" y="0"/>
                  </a:cubicBezTo>
                  <a:cubicBezTo>
                    <a:pt x="12" y="11"/>
                    <a:pt x="16" y="22"/>
                    <a:pt x="21" y="32"/>
                  </a:cubicBezTo>
                  <a:cubicBezTo>
                    <a:pt x="30" y="47"/>
                    <a:pt x="39" y="63"/>
                    <a:pt x="51" y="77"/>
                  </a:cubicBezTo>
                  <a:cubicBezTo>
                    <a:pt x="65" y="93"/>
                    <a:pt x="70" y="120"/>
                    <a:pt x="58" y="139"/>
                  </a:cubicBezTo>
                  <a:cubicBezTo>
                    <a:pt x="54" y="146"/>
                    <a:pt x="45" y="151"/>
                    <a:pt x="45" y="160"/>
                  </a:cubicBezTo>
                  <a:cubicBezTo>
                    <a:pt x="46" y="169"/>
                    <a:pt x="52" y="178"/>
                    <a:pt x="50" y="189"/>
                  </a:cubicBezTo>
                  <a:cubicBezTo>
                    <a:pt x="46" y="205"/>
                    <a:pt x="14" y="217"/>
                    <a:pt x="0" y="207"/>
                  </a:cubicBezTo>
                  <a:cubicBezTo>
                    <a:pt x="12" y="224"/>
                    <a:pt x="26" y="233"/>
                    <a:pt x="41" y="229"/>
                  </a:cubicBezTo>
                  <a:cubicBezTo>
                    <a:pt x="55" y="226"/>
                    <a:pt x="67" y="215"/>
                    <a:pt x="76" y="202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86" y="186"/>
                    <a:pt x="83" y="175"/>
                    <a:pt x="77" y="166"/>
                  </a:cubicBezTo>
                  <a:cubicBezTo>
                    <a:pt x="78" y="167"/>
                    <a:pt x="78" y="167"/>
                    <a:pt x="78" y="167"/>
                  </a:cubicBezTo>
                  <a:cubicBezTo>
                    <a:pt x="84" y="166"/>
                    <a:pt x="96" y="150"/>
                    <a:pt x="99" y="127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13" name="Freeform 500"/>
            <p:cNvSpPr>
              <a:spLocks noEditPoints="1"/>
            </p:cNvSpPr>
            <p:nvPr/>
          </p:nvSpPr>
          <p:spPr bwMode="auto">
            <a:xfrm>
              <a:off x="239" y="2219"/>
              <a:ext cx="113" cy="198"/>
            </a:xfrm>
            <a:custGeom>
              <a:avLst/>
              <a:gdLst>
                <a:gd name="T0" fmla="*/ 672 w 91"/>
                <a:gd name="T1" fmla="*/ 2719 h 149"/>
                <a:gd name="T2" fmla="*/ 548 w 91"/>
                <a:gd name="T3" fmla="*/ 2159 h 149"/>
                <a:gd name="T4" fmla="*/ 401 w 91"/>
                <a:gd name="T5" fmla="*/ 1661 h 149"/>
                <a:gd name="T6" fmla="*/ 138 w 91"/>
                <a:gd name="T7" fmla="*/ 823 h 149"/>
                <a:gd name="T8" fmla="*/ 40 w 91"/>
                <a:gd name="T9" fmla="*/ 399 h 149"/>
                <a:gd name="T10" fmla="*/ 457 w 91"/>
                <a:gd name="T11" fmla="*/ 2445 h 149"/>
                <a:gd name="T12" fmla="*/ 721 w 91"/>
                <a:gd name="T13" fmla="*/ 3379 h 149"/>
                <a:gd name="T14" fmla="*/ 983 w 91"/>
                <a:gd name="T15" fmla="*/ 3188 h 149"/>
                <a:gd name="T16" fmla="*/ 672 w 91"/>
                <a:gd name="T17" fmla="*/ 2719 h 149"/>
                <a:gd name="T18" fmla="*/ 0 w 91"/>
                <a:gd name="T19" fmla="*/ 1 h 149"/>
                <a:gd name="T20" fmla="*/ 0 w 91"/>
                <a:gd name="T21" fmla="*/ 0 h 149"/>
                <a:gd name="T22" fmla="*/ 0 w 91"/>
                <a:gd name="T23" fmla="*/ 1 h 149"/>
                <a:gd name="T24" fmla="*/ 0 w 91"/>
                <a:gd name="T25" fmla="*/ 1 h 1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1"/>
                <a:gd name="T40" fmla="*/ 0 h 149"/>
                <a:gd name="T41" fmla="*/ 91 w 91"/>
                <a:gd name="T42" fmla="*/ 149 h 1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1" h="149">
                  <a:moveTo>
                    <a:pt x="62" y="120"/>
                  </a:moveTo>
                  <a:cubicBezTo>
                    <a:pt x="57" y="113"/>
                    <a:pt x="55" y="103"/>
                    <a:pt x="51" y="95"/>
                  </a:cubicBezTo>
                  <a:cubicBezTo>
                    <a:pt x="48" y="87"/>
                    <a:pt x="42" y="81"/>
                    <a:pt x="37" y="73"/>
                  </a:cubicBezTo>
                  <a:cubicBezTo>
                    <a:pt x="29" y="61"/>
                    <a:pt x="20" y="49"/>
                    <a:pt x="13" y="36"/>
                  </a:cubicBezTo>
                  <a:cubicBezTo>
                    <a:pt x="11" y="31"/>
                    <a:pt x="7" y="24"/>
                    <a:pt x="4" y="17"/>
                  </a:cubicBezTo>
                  <a:cubicBezTo>
                    <a:pt x="13" y="55"/>
                    <a:pt x="28" y="76"/>
                    <a:pt x="42" y="107"/>
                  </a:cubicBezTo>
                  <a:cubicBezTo>
                    <a:pt x="49" y="124"/>
                    <a:pt x="58" y="138"/>
                    <a:pt x="67" y="148"/>
                  </a:cubicBezTo>
                  <a:cubicBezTo>
                    <a:pt x="76" y="149"/>
                    <a:pt x="87" y="148"/>
                    <a:pt x="91" y="140"/>
                  </a:cubicBezTo>
                  <a:cubicBezTo>
                    <a:pt x="78" y="139"/>
                    <a:pt x="70" y="132"/>
                    <a:pt x="62" y="120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14" name="Freeform 501"/>
            <p:cNvSpPr>
              <a:spLocks/>
            </p:cNvSpPr>
            <p:nvPr/>
          </p:nvSpPr>
          <p:spPr bwMode="auto">
            <a:xfrm>
              <a:off x="764" y="1760"/>
              <a:ext cx="63" cy="37"/>
            </a:xfrm>
            <a:custGeom>
              <a:avLst/>
              <a:gdLst>
                <a:gd name="T0" fmla="*/ 636 w 50"/>
                <a:gd name="T1" fmla="*/ 65 h 28"/>
                <a:gd name="T2" fmla="*/ 341 w 50"/>
                <a:gd name="T3" fmla="*/ 0 h 28"/>
                <a:gd name="T4" fmla="*/ 268 w 50"/>
                <a:gd name="T5" fmla="*/ 49 h 28"/>
                <a:gd name="T6" fmla="*/ 0 w 50"/>
                <a:gd name="T7" fmla="*/ 609 h 28"/>
                <a:gd name="T8" fmla="*/ 40 w 50"/>
                <a:gd name="T9" fmla="*/ 609 h 28"/>
                <a:gd name="T10" fmla="*/ 117 w 50"/>
                <a:gd name="T11" fmla="*/ 587 h 28"/>
                <a:gd name="T12" fmla="*/ 159 w 50"/>
                <a:gd name="T13" fmla="*/ 396 h 28"/>
                <a:gd name="T14" fmla="*/ 542 w 50"/>
                <a:gd name="T15" fmla="*/ 65 h 28"/>
                <a:gd name="T16" fmla="*/ 636 w 50"/>
                <a:gd name="T17" fmla="*/ 65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28"/>
                <a:gd name="T29" fmla="*/ 50 w 50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28">
                  <a:moveTo>
                    <a:pt x="50" y="3"/>
                  </a:moveTo>
                  <a:cubicBezTo>
                    <a:pt x="42" y="2"/>
                    <a:pt x="34" y="1"/>
                    <a:pt x="27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3" y="9"/>
                    <a:pt x="7" y="1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27"/>
                    <a:pt x="7" y="27"/>
                    <a:pt x="9" y="27"/>
                  </a:cubicBezTo>
                  <a:cubicBezTo>
                    <a:pt x="10" y="24"/>
                    <a:pt x="11" y="20"/>
                    <a:pt x="13" y="18"/>
                  </a:cubicBezTo>
                  <a:cubicBezTo>
                    <a:pt x="20" y="9"/>
                    <a:pt x="32" y="5"/>
                    <a:pt x="43" y="3"/>
                  </a:cubicBezTo>
                  <a:cubicBezTo>
                    <a:pt x="45" y="3"/>
                    <a:pt x="47" y="3"/>
                    <a:pt x="50" y="3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15" name="Freeform 502"/>
            <p:cNvSpPr>
              <a:spLocks/>
            </p:cNvSpPr>
            <p:nvPr/>
          </p:nvSpPr>
          <p:spPr bwMode="auto">
            <a:xfrm>
              <a:off x="902" y="1784"/>
              <a:ext cx="111" cy="216"/>
            </a:xfrm>
            <a:custGeom>
              <a:avLst/>
              <a:gdLst>
                <a:gd name="T0" fmla="*/ 990 w 89"/>
                <a:gd name="T1" fmla="*/ 3121 h 162"/>
                <a:gd name="T2" fmla="*/ 854 w 89"/>
                <a:gd name="T3" fmla="*/ 1925 h 162"/>
                <a:gd name="T4" fmla="*/ 732 w 89"/>
                <a:gd name="T5" fmla="*/ 1328 h 162"/>
                <a:gd name="T6" fmla="*/ 685 w 89"/>
                <a:gd name="T7" fmla="*/ 1193 h 162"/>
                <a:gd name="T8" fmla="*/ 284 w 89"/>
                <a:gd name="T9" fmla="*/ 332 h 162"/>
                <a:gd name="T10" fmla="*/ 0 w 89"/>
                <a:gd name="T11" fmla="*/ 0 h 162"/>
                <a:gd name="T12" fmla="*/ 172 w 89"/>
                <a:gd name="T13" fmla="*/ 357 h 162"/>
                <a:gd name="T14" fmla="*/ 363 w 89"/>
                <a:gd name="T15" fmla="*/ 1073 h 162"/>
                <a:gd name="T16" fmla="*/ 743 w 89"/>
                <a:gd name="T17" fmla="*/ 3639 h 162"/>
                <a:gd name="T18" fmla="*/ 743 w 89"/>
                <a:gd name="T19" fmla="*/ 3689 h 162"/>
                <a:gd name="T20" fmla="*/ 763 w 89"/>
                <a:gd name="T21" fmla="*/ 3840 h 162"/>
                <a:gd name="T22" fmla="*/ 990 w 89"/>
                <a:gd name="T23" fmla="*/ 3121 h 1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9"/>
                <a:gd name="T37" fmla="*/ 0 h 162"/>
                <a:gd name="T38" fmla="*/ 89 w 89"/>
                <a:gd name="T39" fmla="*/ 162 h 16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9" h="162">
                  <a:moveTo>
                    <a:pt x="87" y="132"/>
                  </a:moveTo>
                  <a:cubicBezTo>
                    <a:pt x="80" y="113"/>
                    <a:pt x="81" y="107"/>
                    <a:pt x="75" y="82"/>
                  </a:cubicBezTo>
                  <a:cubicBezTo>
                    <a:pt x="72" y="73"/>
                    <a:pt x="68" y="64"/>
                    <a:pt x="64" y="56"/>
                  </a:cubicBezTo>
                  <a:cubicBezTo>
                    <a:pt x="62" y="53"/>
                    <a:pt x="61" y="51"/>
                    <a:pt x="60" y="50"/>
                  </a:cubicBezTo>
                  <a:cubicBezTo>
                    <a:pt x="49" y="33"/>
                    <a:pt x="34" y="21"/>
                    <a:pt x="25" y="14"/>
                  </a:cubicBezTo>
                  <a:cubicBezTo>
                    <a:pt x="17" y="9"/>
                    <a:pt x="9" y="4"/>
                    <a:pt x="0" y="0"/>
                  </a:cubicBezTo>
                  <a:cubicBezTo>
                    <a:pt x="6" y="5"/>
                    <a:pt x="11" y="10"/>
                    <a:pt x="15" y="15"/>
                  </a:cubicBezTo>
                  <a:cubicBezTo>
                    <a:pt x="21" y="23"/>
                    <a:pt x="28" y="34"/>
                    <a:pt x="32" y="45"/>
                  </a:cubicBezTo>
                  <a:cubicBezTo>
                    <a:pt x="65" y="70"/>
                    <a:pt x="76" y="107"/>
                    <a:pt x="66" y="154"/>
                  </a:cubicBezTo>
                  <a:cubicBezTo>
                    <a:pt x="66" y="156"/>
                    <a:pt x="66" y="156"/>
                    <a:pt x="66" y="156"/>
                  </a:cubicBezTo>
                  <a:cubicBezTo>
                    <a:pt x="66" y="157"/>
                    <a:pt x="66" y="160"/>
                    <a:pt x="67" y="162"/>
                  </a:cubicBezTo>
                  <a:cubicBezTo>
                    <a:pt x="78" y="159"/>
                    <a:pt x="89" y="143"/>
                    <a:pt x="87" y="132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16" name="Freeform 503"/>
            <p:cNvSpPr>
              <a:spLocks/>
            </p:cNvSpPr>
            <p:nvPr/>
          </p:nvSpPr>
          <p:spPr bwMode="auto">
            <a:xfrm>
              <a:off x="201" y="1845"/>
              <a:ext cx="79" cy="48"/>
            </a:xfrm>
            <a:custGeom>
              <a:avLst/>
              <a:gdLst>
                <a:gd name="T0" fmla="*/ 110 w 63"/>
                <a:gd name="T1" fmla="*/ 805 h 36"/>
                <a:gd name="T2" fmla="*/ 366 w 63"/>
                <a:gd name="T3" fmla="*/ 805 h 36"/>
                <a:gd name="T4" fmla="*/ 572 w 63"/>
                <a:gd name="T5" fmla="*/ 805 h 36"/>
                <a:gd name="T6" fmla="*/ 754 w 63"/>
                <a:gd name="T7" fmla="*/ 0 h 36"/>
                <a:gd name="T8" fmla="*/ 612 w 63"/>
                <a:gd name="T9" fmla="*/ 357 h 36"/>
                <a:gd name="T10" fmla="*/ 382 w 63"/>
                <a:gd name="T11" fmla="*/ 635 h 36"/>
                <a:gd name="T12" fmla="*/ 0 w 63"/>
                <a:gd name="T13" fmla="*/ 635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36"/>
                <a:gd name="T23" fmla="*/ 63 w 63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36">
                  <a:moveTo>
                    <a:pt x="9" y="34"/>
                  </a:moveTo>
                  <a:cubicBezTo>
                    <a:pt x="16" y="35"/>
                    <a:pt x="23" y="34"/>
                    <a:pt x="30" y="34"/>
                  </a:cubicBezTo>
                  <a:cubicBezTo>
                    <a:pt x="35" y="34"/>
                    <a:pt x="42" y="36"/>
                    <a:pt x="47" y="34"/>
                  </a:cubicBezTo>
                  <a:cubicBezTo>
                    <a:pt x="56" y="32"/>
                    <a:pt x="62" y="8"/>
                    <a:pt x="63" y="0"/>
                  </a:cubicBezTo>
                  <a:cubicBezTo>
                    <a:pt x="58" y="1"/>
                    <a:pt x="54" y="11"/>
                    <a:pt x="51" y="15"/>
                  </a:cubicBezTo>
                  <a:cubicBezTo>
                    <a:pt x="46" y="23"/>
                    <a:pt x="41" y="25"/>
                    <a:pt x="32" y="27"/>
                  </a:cubicBezTo>
                  <a:cubicBezTo>
                    <a:pt x="22" y="28"/>
                    <a:pt x="10" y="33"/>
                    <a:pt x="0" y="27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17" name="Freeform 504"/>
            <p:cNvSpPr>
              <a:spLocks/>
            </p:cNvSpPr>
            <p:nvPr/>
          </p:nvSpPr>
          <p:spPr bwMode="auto">
            <a:xfrm>
              <a:off x="186" y="1913"/>
              <a:ext cx="71" cy="51"/>
            </a:xfrm>
            <a:custGeom>
              <a:avLst/>
              <a:gdLst>
                <a:gd name="T0" fmla="*/ 2 w 57"/>
                <a:gd name="T1" fmla="*/ 825 h 38"/>
                <a:gd name="T2" fmla="*/ 244 w 57"/>
                <a:gd name="T3" fmla="*/ 946 h 38"/>
                <a:gd name="T4" fmla="*/ 478 w 57"/>
                <a:gd name="T5" fmla="*/ 946 h 38"/>
                <a:gd name="T6" fmla="*/ 582 w 57"/>
                <a:gd name="T7" fmla="*/ 565 h 38"/>
                <a:gd name="T8" fmla="*/ 638 w 57"/>
                <a:gd name="T9" fmla="*/ 0 h 38"/>
                <a:gd name="T10" fmla="*/ 360 w 57"/>
                <a:gd name="T11" fmla="*/ 664 h 38"/>
                <a:gd name="T12" fmla="*/ 0 w 57"/>
                <a:gd name="T13" fmla="*/ 615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38"/>
                <a:gd name="T23" fmla="*/ 57 w 57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38">
                  <a:moveTo>
                    <a:pt x="2" y="32"/>
                  </a:moveTo>
                  <a:cubicBezTo>
                    <a:pt x="4" y="36"/>
                    <a:pt x="18" y="36"/>
                    <a:pt x="22" y="37"/>
                  </a:cubicBezTo>
                  <a:cubicBezTo>
                    <a:pt x="29" y="38"/>
                    <a:pt x="37" y="38"/>
                    <a:pt x="43" y="37"/>
                  </a:cubicBezTo>
                  <a:cubicBezTo>
                    <a:pt x="51" y="35"/>
                    <a:pt x="49" y="29"/>
                    <a:pt x="51" y="22"/>
                  </a:cubicBezTo>
                  <a:cubicBezTo>
                    <a:pt x="53" y="15"/>
                    <a:pt x="57" y="7"/>
                    <a:pt x="57" y="0"/>
                  </a:cubicBezTo>
                  <a:cubicBezTo>
                    <a:pt x="46" y="7"/>
                    <a:pt x="47" y="23"/>
                    <a:pt x="32" y="26"/>
                  </a:cubicBezTo>
                  <a:cubicBezTo>
                    <a:pt x="26" y="27"/>
                    <a:pt x="2" y="32"/>
                    <a:pt x="0" y="2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18" name="Freeform 505"/>
            <p:cNvSpPr>
              <a:spLocks/>
            </p:cNvSpPr>
            <p:nvPr/>
          </p:nvSpPr>
          <p:spPr bwMode="auto">
            <a:xfrm>
              <a:off x="501" y="1943"/>
              <a:ext cx="79" cy="82"/>
            </a:xfrm>
            <a:custGeom>
              <a:avLst/>
              <a:gdLst>
                <a:gd name="T0" fmla="*/ 1 w 63"/>
                <a:gd name="T1" fmla="*/ 0 h 62"/>
                <a:gd name="T2" fmla="*/ 366 w 63"/>
                <a:gd name="T3" fmla="*/ 809 h 62"/>
                <a:gd name="T4" fmla="*/ 577 w 63"/>
                <a:gd name="T5" fmla="*/ 918 h 62"/>
                <a:gd name="T6" fmla="*/ 717 w 63"/>
                <a:gd name="T7" fmla="*/ 694 h 62"/>
                <a:gd name="T8" fmla="*/ 717 w 63"/>
                <a:gd name="T9" fmla="*/ 1329 h 62"/>
                <a:gd name="T10" fmla="*/ 577 w 63"/>
                <a:gd name="T11" fmla="*/ 1340 h 62"/>
                <a:gd name="T12" fmla="*/ 448 w 63"/>
                <a:gd name="T13" fmla="*/ 1268 h 62"/>
                <a:gd name="T14" fmla="*/ 0 w 63"/>
                <a:gd name="T15" fmla="*/ 525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3"/>
                <a:gd name="T25" fmla="*/ 0 h 62"/>
                <a:gd name="T26" fmla="*/ 63 w 63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3" h="62">
                  <a:moveTo>
                    <a:pt x="1" y="0"/>
                  </a:moveTo>
                  <a:cubicBezTo>
                    <a:pt x="0" y="15"/>
                    <a:pt x="18" y="32"/>
                    <a:pt x="30" y="37"/>
                  </a:cubicBezTo>
                  <a:cubicBezTo>
                    <a:pt x="35" y="40"/>
                    <a:pt x="44" y="43"/>
                    <a:pt x="49" y="42"/>
                  </a:cubicBezTo>
                  <a:cubicBezTo>
                    <a:pt x="54" y="40"/>
                    <a:pt x="56" y="36"/>
                    <a:pt x="59" y="32"/>
                  </a:cubicBezTo>
                  <a:cubicBezTo>
                    <a:pt x="61" y="36"/>
                    <a:pt x="63" y="57"/>
                    <a:pt x="59" y="61"/>
                  </a:cubicBezTo>
                  <a:cubicBezTo>
                    <a:pt x="58" y="62"/>
                    <a:pt x="51" y="62"/>
                    <a:pt x="49" y="62"/>
                  </a:cubicBezTo>
                  <a:cubicBezTo>
                    <a:pt x="44" y="62"/>
                    <a:pt x="41" y="60"/>
                    <a:pt x="37" y="58"/>
                  </a:cubicBezTo>
                  <a:cubicBezTo>
                    <a:pt x="23" y="49"/>
                    <a:pt x="9" y="38"/>
                    <a:pt x="0" y="2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19" name="Freeform 506"/>
            <p:cNvSpPr>
              <a:spLocks/>
            </p:cNvSpPr>
            <p:nvPr/>
          </p:nvSpPr>
          <p:spPr bwMode="auto">
            <a:xfrm>
              <a:off x="454" y="1791"/>
              <a:ext cx="65" cy="185"/>
            </a:xfrm>
            <a:custGeom>
              <a:avLst/>
              <a:gdLst>
                <a:gd name="T0" fmla="*/ 0 w 52"/>
                <a:gd name="T1" fmla="*/ 0 h 139"/>
                <a:gd name="T2" fmla="*/ 149 w 52"/>
                <a:gd name="T3" fmla="*/ 893 h 139"/>
                <a:gd name="T4" fmla="*/ 330 w 52"/>
                <a:gd name="T5" fmla="*/ 1540 h 139"/>
                <a:gd name="T6" fmla="*/ 594 w 52"/>
                <a:gd name="T7" fmla="*/ 2413 h 139"/>
                <a:gd name="T8" fmla="*/ 561 w 52"/>
                <a:gd name="T9" fmla="*/ 3221 h 139"/>
                <a:gd name="T10" fmla="*/ 455 w 52"/>
                <a:gd name="T11" fmla="*/ 2969 h 139"/>
                <a:gd name="T12" fmla="*/ 449 w 52"/>
                <a:gd name="T13" fmla="*/ 2522 h 139"/>
                <a:gd name="T14" fmla="*/ 330 w 52"/>
                <a:gd name="T15" fmla="*/ 1990 h 139"/>
                <a:gd name="T16" fmla="*/ 141 w 52"/>
                <a:gd name="T17" fmla="*/ 1424 h 139"/>
                <a:gd name="T18" fmla="*/ 61 w 52"/>
                <a:gd name="T19" fmla="*/ 1110 h 139"/>
                <a:gd name="T20" fmla="*/ 0 w 52"/>
                <a:gd name="T21" fmla="*/ 483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"/>
                <a:gd name="T34" fmla="*/ 0 h 139"/>
                <a:gd name="T35" fmla="*/ 52 w 52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" h="139">
                  <a:moveTo>
                    <a:pt x="0" y="0"/>
                  </a:moveTo>
                  <a:cubicBezTo>
                    <a:pt x="0" y="14"/>
                    <a:pt x="7" y="26"/>
                    <a:pt x="13" y="38"/>
                  </a:cubicBezTo>
                  <a:cubicBezTo>
                    <a:pt x="17" y="48"/>
                    <a:pt x="20" y="58"/>
                    <a:pt x="28" y="66"/>
                  </a:cubicBezTo>
                  <a:cubicBezTo>
                    <a:pt x="39" y="77"/>
                    <a:pt x="47" y="89"/>
                    <a:pt x="50" y="104"/>
                  </a:cubicBezTo>
                  <a:cubicBezTo>
                    <a:pt x="52" y="113"/>
                    <a:pt x="52" y="132"/>
                    <a:pt x="48" y="139"/>
                  </a:cubicBezTo>
                  <a:cubicBezTo>
                    <a:pt x="42" y="137"/>
                    <a:pt x="40" y="135"/>
                    <a:pt x="39" y="128"/>
                  </a:cubicBezTo>
                  <a:cubicBezTo>
                    <a:pt x="37" y="122"/>
                    <a:pt x="39" y="115"/>
                    <a:pt x="38" y="108"/>
                  </a:cubicBezTo>
                  <a:cubicBezTo>
                    <a:pt x="37" y="98"/>
                    <a:pt x="34" y="93"/>
                    <a:pt x="28" y="86"/>
                  </a:cubicBezTo>
                  <a:cubicBezTo>
                    <a:pt x="21" y="78"/>
                    <a:pt x="17" y="69"/>
                    <a:pt x="12" y="61"/>
                  </a:cubicBezTo>
                  <a:cubicBezTo>
                    <a:pt x="9" y="57"/>
                    <a:pt x="6" y="53"/>
                    <a:pt x="5" y="48"/>
                  </a:cubicBezTo>
                  <a:cubicBezTo>
                    <a:pt x="2" y="39"/>
                    <a:pt x="4" y="30"/>
                    <a:pt x="0" y="2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20" name="Freeform 507"/>
            <p:cNvSpPr>
              <a:spLocks/>
            </p:cNvSpPr>
            <p:nvPr/>
          </p:nvSpPr>
          <p:spPr bwMode="auto">
            <a:xfrm>
              <a:off x="798" y="1727"/>
              <a:ext cx="72" cy="33"/>
            </a:xfrm>
            <a:custGeom>
              <a:avLst/>
              <a:gdLst>
                <a:gd name="T0" fmla="*/ 170 w 58"/>
                <a:gd name="T1" fmla="*/ 540 h 25"/>
                <a:gd name="T2" fmla="*/ 454 w 58"/>
                <a:gd name="T3" fmla="*/ 314 h 25"/>
                <a:gd name="T4" fmla="*/ 497 w 58"/>
                <a:gd name="T5" fmla="*/ 65 h 25"/>
                <a:gd name="T6" fmla="*/ 0 w 58"/>
                <a:gd name="T7" fmla="*/ 455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25"/>
                <a:gd name="T14" fmla="*/ 58 w 58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25">
                  <a:moveTo>
                    <a:pt x="16" y="25"/>
                  </a:moveTo>
                  <a:cubicBezTo>
                    <a:pt x="22" y="25"/>
                    <a:pt x="34" y="17"/>
                    <a:pt x="42" y="15"/>
                  </a:cubicBezTo>
                  <a:cubicBezTo>
                    <a:pt x="49" y="13"/>
                    <a:pt x="58" y="7"/>
                    <a:pt x="46" y="3"/>
                  </a:cubicBezTo>
                  <a:cubicBezTo>
                    <a:pt x="35" y="0"/>
                    <a:pt x="5" y="12"/>
                    <a:pt x="0" y="2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21" name="Freeform 508"/>
            <p:cNvSpPr>
              <a:spLocks/>
            </p:cNvSpPr>
            <p:nvPr/>
          </p:nvSpPr>
          <p:spPr bwMode="auto">
            <a:xfrm>
              <a:off x="819" y="1747"/>
              <a:ext cx="23" cy="17"/>
            </a:xfrm>
            <a:custGeom>
              <a:avLst/>
              <a:gdLst>
                <a:gd name="T0" fmla="*/ 204 w 18"/>
                <a:gd name="T1" fmla="*/ 0 h 13"/>
                <a:gd name="T2" fmla="*/ 261 w 18"/>
                <a:gd name="T3" fmla="*/ 209 h 13"/>
                <a:gd name="T4" fmla="*/ 0 w 18"/>
                <a:gd name="T5" fmla="*/ 174 h 13"/>
                <a:gd name="T6" fmla="*/ 0 60000 65536"/>
                <a:gd name="T7" fmla="*/ 0 60000 65536"/>
                <a:gd name="T8" fmla="*/ 0 60000 65536"/>
                <a:gd name="T9" fmla="*/ 0 w 18"/>
                <a:gd name="T10" fmla="*/ 0 h 13"/>
                <a:gd name="T11" fmla="*/ 18 w 18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3">
                  <a:moveTo>
                    <a:pt x="14" y="0"/>
                  </a:moveTo>
                  <a:cubicBezTo>
                    <a:pt x="10" y="6"/>
                    <a:pt x="17" y="6"/>
                    <a:pt x="18" y="11"/>
                  </a:cubicBezTo>
                  <a:cubicBezTo>
                    <a:pt x="14" y="13"/>
                    <a:pt x="6" y="9"/>
                    <a:pt x="0" y="9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22" name="Freeform 509"/>
            <p:cNvSpPr>
              <a:spLocks/>
            </p:cNvSpPr>
            <p:nvPr/>
          </p:nvSpPr>
          <p:spPr bwMode="auto">
            <a:xfrm>
              <a:off x="947" y="1799"/>
              <a:ext cx="67" cy="45"/>
            </a:xfrm>
            <a:custGeom>
              <a:avLst/>
              <a:gdLst>
                <a:gd name="T0" fmla="*/ 0 w 54"/>
                <a:gd name="T1" fmla="*/ 286 h 34"/>
                <a:gd name="T2" fmla="*/ 135 w 54"/>
                <a:gd name="T3" fmla="*/ 400 h 34"/>
                <a:gd name="T4" fmla="*/ 320 w 54"/>
                <a:gd name="T5" fmla="*/ 400 h 34"/>
                <a:gd name="T6" fmla="*/ 541 w 54"/>
                <a:gd name="T7" fmla="*/ 0 h 34"/>
                <a:gd name="T8" fmla="*/ 238 w 54"/>
                <a:gd name="T9" fmla="*/ 748 h 34"/>
                <a:gd name="T10" fmla="*/ 119 w 54"/>
                <a:gd name="T11" fmla="*/ 428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34"/>
                <a:gd name="T20" fmla="*/ 54 w 54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34">
                  <a:moveTo>
                    <a:pt x="0" y="13"/>
                  </a:moveTo>
                  <a:cubicBezTo>
                    <a:pt x="6" y="12"/>
                    <a:pt x="8" y="16"/>
                    <a:pt x="12" y="18"/>
                  </a:cubicBezTo>
                  <a:cubicBezTo>
                    <a:pt x="19" y="21"/>
                    <a:pt x="23" y="19"/>
                    <a:pt x="30" y="18"/>
                  </a:cubicBezTo>
                  <a:cubicBezTo>
                    <a:pt x="42" y="14"/>
                    <a:pt x="45" y="12"/>
                    <a:pt x="50" y="0"/>
                  </a:cubicBezTo>
                  <a:cubicBezTo>
                    <a:pt x="54" y="19"/>
                    <a:pt x="34" y="23"/>
                    <a:pt x="22" y="34"/>
                  </a:cubicBezTo>
                  <a:cubicBezTo>
                    <a:pt x="18" y="31"/>
                    <a:pt x="14" y="24"/>
                    <a:pt x="11" y="20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23" name="Freeform 510"/>
            <p:cNvSpPr>
              <a:spLocks/>
            </p:cNvSpPr>
            <p:nvPr/>
          </p:nvSpPr>
          <p:spPr bwMode="auto">
            <a:xfrm>
              <a:off x="990" y="1864"/>
              <a:ext cx="52" cy="75"/>
            </a:xfrm>
            <a:custGeom>
              <a:avLst/>
              <a:gdLst>
                <a:gd name="T0" fmla="*/ 84 w 41"/>
                <a:gd name="T1" fmla="*/ 446 h 56"/>
                <a:gd name="T2" fmla="*/ 155 w 41"/>
                <a:gd name="T3" fmla="*/ 1383 h 56"/>
                <a:gd name="T4" fmla="*/ 355 w 41"/>
                <a:gd name="T5" fmla="*/ 597 h 56"/>
                <a:gd name="T6" fmla="*/ 476 w 41"/>
                <a:gd name="T7" fmla="*/ 0 h 56"/>
                <a:gd name="T8" fmla="*/ 292 w 41"/>
                <a:gd name="T9" fmla="*/ 370 h 56"/>
                <a:gd name="T10" fmla="*/ 0 w 41"/>
                <a:gd name="T11" fmla="*/ 122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"/>
                <a:gd name="T19" fmla="*/ 0 h 56"/>
                <a:gd name="T20" fmla="*/ 41 w 41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" h="56">
                  <a:moveTo>
                    <a:pt x="6" y="18"/>
                  </a:moveTo>
                  <a:cubicBezTo>
                    <a:pt x="6" y="31"/>
                    <a:pt x="10" y="43"/>
                    <a:pt x="11" y="56"/>
                  </a:cubicBezTo>
                  <a:cubicBezTo>
                    <a:pt x="14" y="45"/>
                    <a:pt x="18" y="34"/>
                    <a:pt x="26" y="24"/>
                  </a:cubicBezTo>
                  <a:cubicBezTo>
                    <a:pt x="32" y="16"/>
                    <a:pt x="41" y="13"/>
                    <a:pt x="35" y="0"/>
                  </a:cubicBezTo>
                  <a:cubicBezTo>
                    <a:pt x="38" y="10"/>
                    <a:pt x="30" y="14"/>
                    <a:pt x="21" y="15"/>
                  </a:cubicBezTo>
                  <a:cubicBezTo>
                    <a:pt x="10" y="16"/>
                    <a:pt x="9" y="7"/>
                    <a:pt x="0" y="5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24" name="Freeform 511"/>
            <p:cNvSpPr>
              <a:spLocks/>
            </p:cNvSpPr>
            <p:nvPr/>
          </p:nvSpPr>
          <p:spPr bwMode="auto">
            <a:xfrm>
              <a:off x="628" y="1523"/>
              <a:ext cx="222" cy="94"/>
            </a:xfrm>
            <a:custGeom>
              <a:avLst/>
              <a:gdLst>
                <a:gd name="T0" fmla="*/ 363 w 178"/>
                <a:gd name="T1" fmla="*/ 1233 h 71"/>
                <a:gd name="T2" fmla="*/ 590 w 178"/>
                <a:gd name="T3" fmla="*/ 1417 h 71"/>
                <a:gd name="T4" fmla="*/ 913 w 178"/>
                <a:gd name="T5" fmla="*/ 1433 h 71"/>
                <a:gd name="T6" fmla="*/ 1569 w 178"/>
                <a:gd name="T7" fmla="*/ 1430 h 71"/>
                <a:gd name="T8" fmla="*/ 1886 w 178"/>
                <a:gd name="T9" fmla="*/ 1430 h 71"/>
                <a:gd name="T10" fmla="*/ 1957 w 178"/>
                <a:gd name="T11" fmla="*/ 1070 h 71"/>
                <a:gd name="T12" fmla="*/ 1615 w 178"/>
                <a:gd name="T13" fmla="*/ 0 h 71"/>
                <a:gd name="T14" fmla="*/ 1634 w 178"/>
                <a:gd name="T15" fmla="*/ 1015 h 71"/>
                <a:gd name="T16" fmla="*/ 1025 w 178"/>
                <a:gd name="T17" fmla="*/ 994 h 71"/>
                <a:gd name="T18" fmla="*/ 379 w 178"/>
                <a:gd name="T19" fmla="*/ 929 h 71"/>
                <a:gd name="T20" fmla="*/ 0 w 178"/>
                <a:gd name="T21" fmla="*/ 1546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1"/>
                <a:gd name="T35" fmla="*/ 178 w 178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1">
                  <a:moveTo>
                    <a:pt x="32" y="57"/>
                  </a:moveTo>
                  <a:cubicBezTo>
                    <a:pt x="44" y="58"/>
                    <a:pt x="43" y="59"/>
                    <a:pt x="52" y="64"/>
                  </a:cubicBezTo>
                  <a:cubicBezTo>
                    <a:pt x="61" y="68"/>
                    <a:pt x="71" y="66"/>
                    <a:pt x="80" y="66"/>
                  </a:cubicBezTo>
                  <a:cubicBezTo>
                    <a:pt x="99" y="65"/>
                    <a:pt x="118" y="65"/>
                    <a:pt x="138" y="65"/>
                  </a:cubicBezTo>
                  <a:cubicBezTo>
                    <a:pt x="147" y="65"/>
                    <a:pt x="157" y="65"/>
                    <a:pt x="166" y="65"/>
                  </a:cubicBezTo>
                  <a:cubicBezTo>
                    <a:pt x="178" y="64"/>
                    <a:pt x="176" y="58"/>
                    <a:pt x="172" y="48"/>
                  </a:cubicBezTo>
                  <a:cubicBezTo>
                    <a:pt x="166" y="33"/>
                    <a:pt x="154" y="10"/>
                    <a:pt x="142" y="0"/>
                  </a:cubicBezTo>
                  <a:cubicBezTo>
                    <a:pt x="143" y="16"/>
                    <a:pt x="166" y="33"/>
                    <a:pt x="144" y="46"/>
                  </a:cubicBezTo>
                  <a:cubicBezTo>
                    <a:pt x="127" y="55"/>
                    <a:pt x="107" y="49"/>
                    <a:pt x="90" y="45"/>
                  </a:cubicBezTo>
                  <a:cubicBezTo>
                    <a:pt x="72" y="41"/>
                    <a:pt x="52" y="36"/>
                    <a:pt x="34" y="42"/>
                  </a:cubicBezTo>
                  <a:cubicBezTo>
                    <a:pt x="22" y="47"/>
                    <a:pt x="1" y="57"/>
                    <a:pt x="0" y="7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25" name="Freeform 512"/>
            <p:cNvSpPr>
              <a:spLocks/>
            </p:cNvSpPr>
            <p:nvPr/>
          </p:nvSpPr>
          <p:spPr bwMode="auto">
            <a:xfrm>
              <a:off x="698" y="1412"/>
              <a:ext cx="44" cy="48"/>
            </a:xfrm>
            <a:custGeom>
              <a:avLst/>
              <a:gdLst>
                <a:gd name="T0" fmla="*/ 322 w 35"/>
                <a:gd name="T1" fmla="*/ 1 h 36"/>
                <a:gd name="T2" fmla="*/ 357 w 35"/>
                <a:gd name="T3" fmla="*/ 692 h 36"/>
                <a:gd name="T4" fmla="*/ 234 w 35"/>
                <a:gd name="T5" fmla="*/ 759 h 36"/>
                <a:gd name="T6" fmla="*/ 0 w 35"/>
                <a:gd name="T7" fmla="*/ 724 h 36"/>
                <a:gd name="T8" fmla="*/ 272 w 3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6"/>
                <a:gd name="T17" fmla="*/ 35 w 35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6">
                  <a:moveTo>
                    <a:pt x="26" y="1"/>
                  </a:moveTo>
                  <a:cubicBezTo>
                    <a:pt x="35" y="7"/>
                    <a:pt x="33" y="20"/>
                    <a:pt x="29" y="29"/>
                  </a:cubicBezTo>
                  <a:cubicBezTo>
                    <a:pt x="26" y="36"/>
                    <a:pt x="27" y="34"/>
                    <a:pt x="19" y="32"/>
                  </a:cubicBezTo>
                  <a:cubicBezTo>
                    <a:pt x="12" y="31"/>
                    <a:pt x="7" y="32"/>
                    <a:pt x="0" y="31"/>
                  </a:cubicBezTo>
                  <a:cubicBezTo>
                    <a:pt x="12" y="24"/>
                    <a:pt x="29" y="17"/>
                    <a:pt x="22" y="0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26" name="Freeform 513"/>
            <p:cNvSpPr>
              <a:spLocks/>
            </p:cNvSpPr>
            <p:nvPr/>
          </p:nvSpPr>
          <p:spPr bwMode="auto">
            <a:xfrm>
              <a:off x="664" y="1399"/>
              <a:ext cx="25" cy="50"/>
            </a:xfrm>
            <a:custGeom>
              <a:avLst/>
              <a:gdLst>
                <a:gd name="T0" fmla="*/ 0 w 20"/>
                <a:gd name="T1" fmla="*/ 49 h 38"/>
                <a:gd name="T2" fmla="*/ 0 w 20"/>
                <a:gd name="T3" fmla="*/ 778 h 38"/>
                <a:gd name="T4" fmla="*/ 1 w 20"/>
                <a:gd name="T5" fmla="*/ 0 h 38"/>
                <a:gd name="T6" fmla="*/ 0 60000 65536"/>
                <a:gd name="T7" fmla="*/ 0 60000 65536"/>
                <a:gd name="T8" fmla="*/ 0 60000 65536"/>
                <a:gd name="T9" fmla="*/ 0 w 20"/>
                <a:gd name="T10" fmla="*/ 0 h 38"/>
                <a:gd name="T11" fmla="*/ 20 w 20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38">
                  <a:moveTo>
                    <a:pt x="0" y="2"/>
                  </a:moveTo>
                  <a:cubicBezTo>
                    <a:pt x="20" y="0"/>
                    <a:pt x="19" y="35"/>
                    <a:pt x="0" y="38"/>
                  </a:cubicBezTo>
                  <a:cubicBezTo>
                    <a:pt x="10" y="23"/>
                    <a:pt x="4" y="16"/>
                    <a:pt x="1" y="0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27" name="Freeform 514"/>
            <p:cNvSpPr>
              <a:spLocks/>
            </p:cNvSpPr>
            <p:nvPr/>
          </p:nvSpPr>
          <p:spPr bwMode="auto">
            <a:xfrm>
              <a:off x="571" y="1416"/>
              <a:ext cx="34" cy="44"/>
            </a:xfrm>
            <a:custGeom>
              <a:avLst/>
              <a:gdLst>
                <a:gd name="T0" fmla="*/ 62 w 27"/>
                <a:gd name="T1" fmla="*/ 116 h 33"/>
                <a:gd name="T2" fmla="*/ 341 w 27"/>
                <a:gd name="T3" fmla="*/ 759 h 33"/>
                <a:gd name="T4" fmla="*/ 147 w 27"/>
                <a:gd name="T5" fmla="*/ 711 h 33"/>
                <a:gd name="T6" fmla="*/ 0 w 27"/>
                <a:gd name="T7" fmla="*/ 87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33"/>
                <a:gd name="T14" fmla="*/ 27 w 27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33">
                  <a:moveTo>
                    <a:pt x="5" y="5"/>
                  </a:moveTo>
                  <a:cubicBezTo>
                    <a:pt x="18" y="0"/>
                    <a:pt x="15" y="27"/>
                    <a:pt x="27" y="32"/>
                  </a:cubicBezTo>
                  <a:cubicBezTo>
                    <a:pt x="23" y="33"/>
                    <a:pt x="16" y="31"/>
                    <a:pt x="11" y="30"/>
                  </a:cubicBezTo>
                  <a:cubicBezTo>
                    <a:pt x="9" y="18"/>
                    <a:pt x="12" y="12"/>
                    <a:pt x="0" y="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28" name="Freeform 515"/>
            <p:cNvSpPr>
              <a:spLocks/>
            </p:cNvSpPr>
            <p:nvPr/>
          </p:nvSpPr>
          <p:spPr bwMode="auto">
            <a:xfrm>
              <a:off x="740" y="1687"/>
              <a:ext cx="219" cy="157"/>
            </a:xfrm>
            <a:custGeom>
              <a:avLst/>
              <a:gdLst>
                <a:gd name="T0" fmla="*/ 0 w 175"/>
                <a:gd name="T1" fmla="*/ 2730 h 118"/>
                <a:gd name="T2" fmla="*/ 2062 w 175"/>
                <a:gd name="T3" fmla="*/ 842 h 118"/>
                <a:gd name="T4" fmla="*/ 0 60000 65536"/>
                <a:gd name="T5" fmla="*/ 0 60000 65536"/>
                <a:gd name="T6" fmla="*/ 0 w 175"/>
                <a:gd name="T7" fmla="*/ 0 h 118"/>
                <a:gd name="T8" fmla="*/ 175 w 175"/>
                <a:gd name="T9" fmla="*/ 118 h 1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5" h="118">
                  <a:moveTo>
                    <a:pt x="0" y="118"/>
                  </a:moveTo>
                  <a:cubicBezTo>
                    <a:pt x="30" y="0"/>
                    <a:pt x="112" y="36"/>
                    <a:pt x="175" y="37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29" name="Freeform 516"/>
            <p:cNvSpPr>
              <a:spLocks/>
            </p:cNvSpPr>
            <p:nvPr/>
          </p:nvSpPr>
          <p:spPr bwMode="auto">
            <a:xfrm>
              <a:off x="720" y="1715"/>
              <a:ext cx="243" cy="193"/>
            </a:xfrm>
            <a:custGeom>
              <a:avLst/>
              <a:gdLst>
                <a:gd name="T0" fmla="*/ 185 w 194"/>
                <a:gd name="T1" fmla="*/ 2207 h 145"/>
                <a:gd name="T2" fmla="*/ 148 w 194"/>
                <a:gd name="T3" fmla="*/ 2414 h 145"/>
                <a:gd name="T4" fmla="*/ 0 w 194"/>
                <a:gd name="T5" fmla="*/ 3357 h 145"/>
                <a:gd name="T6" fmla="*/ 49 w 194"/>
                <a:gd name="T7" fmla="*/ 3372 h 145"/>
                <a:gd name="T8" fmla="*/ 187 w 194"/>
                <a:gd name="T9" fmla="*/ 2438 h 145"/>
                <a:gd name="T10" fmla="*/ 232 w 194"/>
                <a:gd name="T11" fmla="*/ 2231 h 145"/>
                <a:gd name="T12" fmla="*/ 1893 w 194"/>
                <a:gd name="T13" fmla="*/ 305 h 145"/>
                <a:gd name="T14" fmla="*/ 2309 w 194"/>
                <a:gd name="T15" fmla="*/ 330 h 145"/>
                <a:gd name="T16" fmla="*/ 2309 w 194"/>
                <a:gd name="T17" fmla="*/ 330 h 145"/>
                <a:gd name="T18" fmla="*/ 1893 w 194"/>
                <a:gd name="T19" fmla="*/ 229 h 145"/>
                <a:gd name="T20" fmla="*/ 185 w 194"/>
                <a:gd name="T21" fmla="*/ 2207 h 1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145"/>
                <a:gd name="T35" fmla="*/ 194 w 194"/>
                <a:gd name="T36" fmla="*/ 145 h 1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145">
                  <a:moveTo>
                    <a:pt x="15" y="95"/>
                  </a:moveTo>
                  <a:cubicBezTo>
                    <a:pt x="12" y="104"/>
                    <a:pt x="12" y="104"/>
                    <a:pt x="12" y="104"/>
                  </a:cubicBezTo>
                  <a:cubicBezTo>
                    <a:pt x="7" y="117"/>
                    <a:pt x="3" y="128"/>
                    <a:pt x="0" y="144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7" y="129"/>
                    <a:pt x="11" y="118"/>
                    <a:pt x="16" y="105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50" y="4"/>
                    <a:pt x="110" y="8"/>
                    <a:pt x="159" y="13"/>
                  </a:cubicBezTo>
                  <a:cubicBezTo>
                    <a:pt x="171" y="14"/>
                    <a:pt x="183" y="15"/>
                    <a:pt x="194" y="14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83" y="14"/>
                    <a:pt x="172" y="12"/>
                    <a:pt x="159" y="10"/>
                  </a:cubicBezTo>
                  <a:cubicBezTo>
                    <a:pt x="109" y="6"/>
                    <a:pt x="48" y="0"/>
                    <a:pt x="15" y="95"/>
                  </a:cubicBezTo>
                  <a:close/>
                </a:path>
              </a:pathLst>
            </a:custGeom>
            <a:solidFill>
              <a:srgbClr val="479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30" name="Freeform 517"/>
            <p:cNvSpPr>
              <a:spLocks/>
            </p:cNvSpPr>
            <p:nvPr/>
          </p:nvSpPr>
          <p:spPr bwMode="auto">
            <a:xfrm>
              <a:off x="331" y="2091"/>
              <a:ext cx="49" cy="69"/>
            </a:xfrm>
            <a:custGeom>
              <a:avLst/>
              <a:gdLst>
                <a:gd name="T0" fmla="*/ 234 w 39"/>
                <a:gd name="T1" fmla="*/ 151 h 52"/>
                <a:gd name="T2" fmla="*/ 1 w 39"/>
                <a:gd name="T3" fmla="*/ 0 h 52"/>
                <a:gd name="T4" fmla="*/ 39 w 39"/>
                <a:gd name="T5" fmla="*/ 224 h 52"/>
                <a:gd name="T6" fmla="*/ 234 w 39"/>
                <a:gd name="T7" fmla="*/ 738 h 52"/>
                <a:gd name="T8" fmla="*/ 387 w 39"/>
                <a:gd name="T9" fmla="*/ 1022 h 52"/>
                <a:gd name="T10" fmla="*/ 486 w 39"/>
                <a:gd name="T11" fmla="*/ 1173 h 52"/>
                <a:gd name="T12" fmla="*/ 456 w 39"/>
                <a:gd name="T13" fmla="*/ 713 h 52"/>
                <a:gd name="T14" fmla="*/ 234 w 39"/>
                <a:gd name="T15" fmla="*/ 151 h 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52"/>
                <a:gd name="T26" fmla="*/ 39 w 39"/>
                <a:gd name="T27" fmla="*/ 52 h 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52">
                  <a:moveTo>
                    <a:pt x="19" y="7"/>
                  </a:moveTo>
                  <a:cubicBezTo>
                    <a:pt x="15" y="5"/>
                    <a:pt x="7" y="0"/>
                    <a:pt x="1" y="0"/>
                  </a:cubicBezTo>
                  <a:cubicBezTo>
                    <a:pt x="2" y="5"/>
                    <a:pt x="0" y="4"/>
                    <a:pt x="3" y="10"/>
                  </a:cubicBezTo>
                  <a:cubicBezTo>
                    <a:pt x="8" y="17"/>
                    <a:pt x="13" y="25"/>
                    <a:pt x="19" y="33"/>
                  </a:cubicBezTo>
                  <a:cubicBezTo>
                    <a:pt x="25" y="41"/>
                    <a:pt x="26" y="43"/>
                    <a:pt x="31" y="45"/>
                  </a:cubicBezTo>
                  <a:cubicBezTo>
                    <a:pt x="35" y="46"/>
                    <a:pt x="36" y="50"/>
                    <a:pt x="39" y="52"/>
                  </a:cubicBezTo>
                  <a:cubicBezTo>
                    <a:pt x="39" y="45"/>
                    <a:pt x="38" y="36"/>
                    <a:pt x="37" y="32"/>
                  </a:cubicBezTo>
                  <a:cubicBezTo>
                    <a:pt x="33" y="21"/>
                    <a:pt x="29" y="11"/>
                    <a:pt x="19" y="7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31" name="Freeform 518"/>
            <p:cNvSpPr>
              <a:spLocks/>
            </p:cNvSpPr>
            <p:nvPr/>
          </p:nvSpPr>
          <p:spPr bwMode="auto">
            <a:xfrm>
              <a:off x="762" y="1791"/>
              <a:ext cx="235" cy="225"/>
            </a:xfrm>
            <a:custGeom>
              <a:avLst/>
              <a:gdLst>
                <a:gd name="T0" fmla="*/ 1985 w 188"/>
                <a:gd name="T1" fmla="*/ 3492 h 169"/>
                <a:gd name="T2" fmla="*/ 1985 w 188"/>
                <a:gd name="T3" fmla="*/ 3535 h 169"/>
                <a:gd name="T4" fmla="*/ 2045 w 188"/>
                <a:gd name="T5" fmla="*/ 3937 h 169"/>
                <a:gd name="T6" fmla="*/ 2094 w 188"/>
                <a:gd name="T7" fmla="*/ 3937 h 169"/>
                <a:gd name="T8" fmla="*/ 2045 w 188"/>
                <a:gd name="T9" fmla="*/ 3575 h 169"/>
                <a:gd name="T10" fmla="*/ 2045 w 188"/>
                <a:gd name="T11" fmla="*/ 3519 h 169"/>
                <a:gd name="T12" fmla="*/ 1260 w 188"/>
                <a:gd name="T13" fmla="*/ 471 h 169"/>
                <a:gd name="T14" fmla="*/ 0 w 188"/>
                <a:gd name="T15" fmla="*/ 65 h 169"/>
                <a:gd name="T16" fmla="*/ 1 w 188"/>
                <a:gd name="T17" fmla="*/ 200 h 169"/>
                <a:gd name="T18" fmla="*/ 1224 w 188"/>
                <a:gd name="T19" fmla="*/ 584 h 169"/>
                <a:gd name="T20" fmla="*/ 1985 w 188"/>
                <a:gd name="T21" fmla="*/ 3492 h 1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"/>
                <a:gd name="T34" fmla="*/ 0 h 169"/>
                <a:gd name="T35" fmla="*/ 188 w 188"/>
                <a:gd name="T36" fmla="*/ 169 h 1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" h="169">
                  <a:moveTo>
                    <a:pt x="170" y="150"/>
                  </a:moveTo>
                  <a:cubicBezTo>
                    <a:pt x="170" y="152"/>
                    <a:pt x="170" y="152"/>
                    <a:pt x="170" y="152"/>
                  </a:cubicBezTo>
                  <a:cubicBezTo>
                    <a:pt x="169" y="155"/>
                    <a:pt x="171" y="161"/>
                    <a:pt x="175" y="169"/>
                  </a:cubicBezTo>
                  <a:cubicBezTo>
                    <a:pt x="176" y="169"/>
                    <a:pt x="178" y="169"/>
                    <a:pt x="180" y="169"/>
                  </a:cubicBezTo>
                  <a:cubicBezTo>
                    <a:pt x="176" y="161"/>
                    <a:pt x="174" y="155"/>
                    <a:pt x="175" y="153"/>
                  </a:cubicBezTo>
                  <a:cubicBezTo>
                    <a:pt x="175" y="151"/>
                    <a:pt x="175" y="151"/>
                    <a:pt x="175" y="151"/>
                  </a:cubicBezTo>
                  <a:cubicBezTo>
                    <a:pt x="188" y="90"/>
                    <a:pt x="165" y="46"/>
                    <a:pt x="108" y="20"/>
                  </a:cubicBezTo>
                  <a:cubicBezTo>
                    <a:pt x="75" y="6"/>
                    <a:pt x="39" y="0"/>
                    <a:pt x="0" y="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8" y="5"/>
                    <a:pt x="73" y="10"/>
                    <a:pt x="106" y="25"/>
                  </a:cubicBezTo>
                  <a:cubicBezTo>
                    <a:pt x="161" y="49"/>
                    <a:pt x="183" y="91"/>
                    <a:pt x="170" y="150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32" name="Freeform 519"/>
            <p:cNvSpPr>
              <a:spLocks/>
            </p:cNvSpPr>
            <p:nvPr/>
          </p:nvSpPr>
          <p:spPr bwMode="auto">
            <a:xfrm>
              <a:off x="401" y="2207"/>
              <a:ext cx="115" cy="117"/>
            </a:xfrm>
            <a:custGeom>
              <a:avLst/>
              <a:gdLst>
                <a:gd name="T0" fmla="*/ 0 w 92"/>
                <a:gd name="T1" fmla="*/ 0 h 88"/>
                <a:gd name="T2" fmla="*/ 624 w 92"/>
                <a:gd name="T3" fmla="*/ 1463 h 88"/>
                <a:gd name="T4" fmla="*/ 1073 w 92"/>
                <a:gd name="T5" fmla="*/ 2021 h 88"/>
                <a:gd name="T6" fmla="*/ 568 w 92"/>
                <a:gd name="T7" fmla="*/ 1186 h 88"/>
                <a:gd name="T8" fmla="*/ 0 w 92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88"/>
                <a:gd name="T17" fmla="*/ 92 w 92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88">
                  <a:moveTo>
                    <a:pt x="0" y="0"/>
                  </a:moveTo>
                  <a:cubicBezTo>
                    <a:pt x="21" y="9"/>
                    <a:pt x="32" y="52"/>
                    <a:pt x="53" y="64"/>
                  </a:cubicBezTo>
                  <a:cubicBezTo>
                    <a:pt x="75" y="76"/>
                    <a:pt x="92" y="88"/>
                    <a:pt x="92" y="88"/>
                  </a:cubicBezTo>
                  <a:cubicBezTo>
                    <a:pt x="79" y="76"/>
                    <a:pt x="56" y="57"/>
                    <a:pt x="49" y="52"/>
                  </a:cubicBezTo>
                  <a:cubicBezTo>
                    <a:pt x="43" y="46"/>
                    <a:pt x="20" y="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33" name="Freeform 520"/>
            <p:cNvSpPr>
              <a:spLocks/>
            </p:cNvSpPr>
            <p:nvPr/>
          </p:nvSpPr>
          <p:spPr bwMode="auto">
            <a:xfrm>
              <a:off x="291" y="1991"/>
              <a:ext cx="663" cy="529"/>
            </a:xfrm>
            <a:custGeom>
              <a:avLst/>
              <a:gdLst>
                <a:gd name="T0" fmla="*/ 31 w 530"/>
                <a:gd name="T1" fmla="*/ 0 h 397"/>
                <a:gd name="T2" fmla="*/ 31 w 530"/>
                <a:gd name="T3" fmla="*/ 49 h 397"/>
                <a:gd name="T4" fmla="*/ 809 w 530"/>
                <a:gd name="T5" fmla="*/ 3652 h 397"/>
                <a:gd name="T6" fmla="*/ 1395 w 530"/>
                <a:gd name="T7" fmla="*/ 4866 h 397"/>
                <a:gd name="T8" fmla="*/ 3141 w 530"/>
                <a:gd name="T9" fmla="*/ 7151 h 397"/>
                <a:gd name="T10" fmla="*/ 5115 w 530"/>
                <a:gd name="T11" fmla="*/ 9004 h 397"/>
                <a:gd name="T12" fmla="*/ 6216 w 530"/>
                <a:gd name="T13" fmla="*/ 9036 h 3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0"/>
                <a:gd name="T22" fmla="*/ 0 h 397"/>
                <a:gd name="T23" fmla="*/ 530 w 530"/>
                <a:gd name="T24" fmla="*/ 397 h 3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0" h="397">
                  <a:moveTo>
                    <a:pt x="2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0" y="42"/>
                    <a:pt x="32" y="133"/>
                    <a:pt x="69" y="155"/>
                  </a:cubicBezTo>
                  <a:cubicBezTo>
                    <a:pt x="102" y="175"/>
                    <a:pt x="105" y="179"/>
                    <a:pt x="119" y="207"/>
                  </a:cubicBezTo>
                  <a:cubicBezTo>
                    <a:pt x="132" y="231"/>
                    <a:pt x="198" y="258"/>
                    <a:pt x="268" y="304"/>
                  </a:cubicBezTo>
                  <a:cubicBezTo>
                    <a:pt x="305" y="324"/>
                    <a:pt x="395" y="373"/>
                    <a:pt x="436" y="383"/>
                  </a:cubicBezTo>
                  <a:cubicBezTo>
                    <a:pt x="479" y="393"/>
                    <a:pt x="508" y="397"/>
                    <a:pt x="530" y="384"/>
                  </a:cubicBezTo>
                </a:path>
              </a:pathLst>
            </a:custGeom>
            <a:noFill/>
            <a:ln w="7938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34" name="Freeform 521"/>
            <p:cNvSpPr>
              <a:spLocks/>
            </p:cNvSpPr>
            <p:nvPr/>
          </p:nvSpPr>
          <p:spPr bwMode="auto">
            <a:xfrm>
              <a:off x="955" y="2005"/>
              <a:ext cx="32" cy="495"/>
            </a:xfrm>
            <a:custGeom>
              <a:avLst/>
              <a:gdLst>
                <a:gd name="T0" fmla="*/ 163 w 25"/>
                <a:gd name="T1" fmla="*/ 6009 h 371"/>
                <a:gd name="T2" fmla="*/ 0 w 25"/>
                <a:gd name="T3" fmla="*/ 8846 h 371"/>
                <a:gd name="T4" fmla="*/ 0 w 25"/>
                <a:gd name="T5" fmla="*/ 8827 h 371"/>
                <a:gd name="T6" fmla="*/ 261 w 25"/>
                <a:gd name="T7" fmla="*/ 6009 h 371"/>
                <a:gd name="T8" fmla="*/ 305 w 25"/>
                <a:gd name="T9" fmla="*/ 0 h 371"/>
                <a:gd name="T10" fmla="*/ 209 w 25"/>
                <a:gd name="T11" fmla="*/ 0 h 371"/>
                <a:gd name="T12" fmla="*/ 163 w 25"/>
                <a:gd name="T13" fmla="*/ 6009 h 3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71"/>
                <a:gd name="T23" fmla="*/ 25 w 25"/>
                <a:gd name="T24" fmla="*/ 371 h 3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71">
                  <a:moveTo>
                    <a:pt x="11" y="252"/>
                  </a:moveTo>
                  <a:cubicBezTo>
                    <a:pt x="20" y="330"/>
                    <a:pt x="11" y="362"/>
                    <a:pt x="0" y="371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19" y="356"/>
                    <a:pt x="25" y="316"/>
                    <a:pt x="17" y="252"/>
                  </a:cubicBezTo>
                  <a:cubicBezTo>
                    <a:pt x="15" y="229"/>
                    <a:pt x="16" y="50"/>
                    <a:pt x="2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52"/>
                    <a:pt x="8" y="229"/>
                    <a:pt x="11" y="252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35" name="Freeform 522"/>
            <p:cNvSpPr>
              <a:spLocks/>
            </p:cNvSpPr>
            <p:nvPr/>
          </p:nvSpPr>
          <p:spPr bwMode="auto">
            <a:xfrm>
              <a:off x="733" y="2568"/>
              <a:ext cx="145" cy="75"/>
            </a:xfrm>
            <a:custGeom>
              <a:avLst/>
              <a:gdLst>
                <a:gd name="T0" fmla="*/ 0 w 116"/>
                <a:gd name="T1" fmla="*/ 0 h 56"/>
                <a:gd name="T2" fmla="*/ 143 w 116"/>
                <a:gd name="T3" fmla="*/ 154 h 56"/>
                <a:gd name="T4" fmla="*/ 380 w 116"/>
                <a:gd name="T5" fmla="*/ 370 h 56"/>
                <a:gd name="T6" fmla="*/ 749 w 116"/>
                <a:gd name="T7" fmla="*/ 651 h 56"/>
                <a:gd name="T8" fmla="*/ 899 w 116"/>
                <a:gd name="T9" fmla="*/ 1093 h 56"/>
                <a:gd name="T10" fmla="*/ 704 w 116"/>
                <a:gd name="T11" fmla="*/ 1374 h 56"/>
                <a:gd name="T12" fmla="*/ 1241 w 116"/>
                <a:gd name="T13" fmla="*/ 1223 h 56"/>
                <a:gd name="T14" fmla="*/ 1314 w 116"/>
                <a:gd name="T15" fmla="*/ 664 h 56"/>
                <a:gd name="T16" fmla="*/ 1073 w 116"/>
                <a:gd name="T17" fmla="*/ 609 h 56"/>
                <a:gd name="T18" fmla="*/ 704 w 116"/>
                <a:gd name="T19" fmla="*/ 455 h 56"/>
                <a:gd name="T20" fmla="*/ 380 w 116"/>
                <a:gd name="T21" fmla="*/ 292 h 56"/>
                <a:gd name="T22" fmla="*/ 88 w 116"/>
                <a:gd name="T23" fmla="*/ 68 h 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6"/>
                <a:gd name="T37" fmla="*/ 0 h 56"/>
                <a:gd name="T38" fmla="*/ 116 w 116"/>
                <a:gd name="T39" fmla="*/ 56 h 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6" h="56">
                  <a:moveTo>
                    <a:pt x="0" y="0"/>
                  </a:moveTo>
                  <a:cubicBezTo>
                    <a:pt x="3" y="3"/>
                    <a:pt x="8" y="4"/>
                    <a:pt x="12" y="6"/>
                  </a:cubicBezTo>
                  <a:cubicBezTo>
                    <a:pt x="19" y="9"/>
                    <a:pt x="25" y="12"/>
                    <a:pt x="32" y="15"/>
                  </a:cubicBezTo>
                  <a:cubicBezTo>
                    <a:pt x="43" y="20"/>
                    <a:pt x="55" y="22"/>
                    <a:pt x="65" y="26"/>
                  </a:cubicBezTo>
                  <a:cubicBezTo>
                    <a:pt x="74" y="29"/>
                    <a:pt x="83" y="34"/>
                    <a:pt x="77" y="44"/>
                  </a:cubicBezTo>
                  <a:cubicBezTo>
                    <a:pt x="73" y="51"/>
                    <a:pt x="66" y="50"/>
                    <a:pt x="60" y="55"/>
                  </a:cubicBezTo>
                  <a:cubicBezTo>
                    <a:pt x="75" y="56"/>
                    <a:pt x="93" y="55"/>
                    <a:pt x="106" y="49"/>
                  </a:cubicBezTo>
                  <a:cubicBezTo>
                    <a:pt x="114" y="45"/>
                    <a:pt x="116" y="35"/>
                    <a:pt x="113" y="27"/>
                  </a:cubicBezTo>
                  <a:cubicBezTo>
                    <a:pt x="107" y="29"/>
                    <a:pt x="99" y="26"/>
                    <a:pt x="92" y="25"/>
                  </a:cubicBezTo>
                  <a:cubicBezTo>
                    <a:pt x="81" y="24"/>
                    <a:pt x="71" y="21"/>
                    <a:pt x="60" y="19"/>
                  </a:cubicBezTo>
                  <a:cubicBezTo>
                    <a:pt x="51" y="17"/>
                    <a:pt x="41" y="15"/>
                    <a:pt x="32" y="12"/>
                  </a:cubicBezTo>
                  <a:cubicBezTo>
                    <a:pt x="23" y="10"/>
                    <a:pt x="16" y="5"/>
                    <a:pt x="7" y="3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36" name="Freeform 523"/>
            <p:cNvSpPr>
              <a:spLocks/>
            </p:cNvSpPr>
            <p:nvPr/>
          </p:nvSpPr>
          <p:spPr bwMode="auto">
            <a:xfrm>
              <a:off x="335" y="1985"/>
              <a:ext cx="174" cy="136"/>
            </a:xfrm>
            <a:custGeom>
              <a:avLst/>
              <a:gdLst>
                <a:gd name="T0" fmla="*/ 1099 w 139"/>
                <a:gd name="T1" fmla="*/ 49 h 102"/>
                <a:gd name="T2" fmla="*/ 1174 w 139"/>
                <a:gd name="T3" fmla="*/ 151 h 102"/>
                <a:gd name="T4" fmla="*/ 1432 w 139"/>
                <a:gd name="T5" fmla="*/ 1012 h 102"/>
                <a:gd name="T6" fmla="*/ 1607 w 139"/>
                <a:gd name="T7" fmla="*/ 1707 h 102"/>
                <a:gd name="T8" fmla="*/ 1318 w 139"/>
                <a:gd name="T9" fmla="*/ 2039 h 102"/>
                <a:gd name="T10" fmla="*/ 797 w 139"/>
                <a:gd name="T11" fmla="*/ 2405 h 102"/>
                <a:gd name="T12" fmla="*/ 575 w 139"/>
                <a:gd name="T13" fmla="*/ 1849 h 102"/>
                <a:gd name="T14" fmla="*/ 407 w 139"/>
                <a:gd name="T15" fmla="*/ 1439 h 102"/>
                <a:gd name="T16" fmla="*/ 149 w 139"/>
                <a:gd name="T17" fmla="*/ 1116 h 102"/>
                <a:gd name="T18" fmla="*/ 938 w 139"/>
                <a:gd name="T19" fmla="*/ 116 h 102"/>
                <a:gd name="T20" fmla="*/ 1099 w 139"/>
                <a:gd name="T21" fmla="*/ 49 h 1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9"/>
                <a:gd name="T34" fmla="*/ 0 h 102"/>
                <a:gd name="T35" fmla="*/ 139 w 139"/>
                <a:gd name="T36" fmla="*/ 102 h 10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9" h="102">
                  <a:moveTo>
                    <a:pt x="93" y="2"/>
                  </a:moveTo>
                  <a:cubicBezTo>
                    <a:pt x="96" y="3"/>
                    <a:pt x="98" y="4"/>
                    <a:pt x="100" y="6"/>
                  </a:cubicBezTo>
                  <a:cubicBezTo>
                    <a:pt x="109" y="16"/>
                    <a:pt x="112" y="32"/>
                    <a:pt x="121" y="43"/>
                  </a:cubicBezTo>
                  <a:cubicBezTo>
                    <a:pt x="130" y="55"/>
                    <a:pt x="139" y="65"/>
                    <a:pt x="136" y="72"/>
                  </a:cubicBezTo>
                  <a:cubicBezTo>
                    <a:pt x="133" y="78"/>
                    <a:pt x="119" y="81"/>
                    <a:pt x="112" y="86"/>
                  </a:cubicBezTo>
                  <a:cubicBezTo>
                    <a:pt x="101" y="92"/>
                    <a:pt x="82" y="102"/>
                    <a:pt x="68" y="102"/>
                  </a:cubicBezTo>
                  <a:cubicBezTo>
                    <a:pt x="53" y="102"/>
                    <a:pt x="54" y="88"/>
                    <a:pt x="49" y="78"/>
                  </a:cubicBezTo>
                  <a:cubicBezTo>
                    <a:pt x="45" y="71"/>
                    <a:pt x="41" y="65"/>
                    <a:pt x="34" y="61"/>
                  </a:cubicBezTo>
                  <a:cubicBezTo>
                    <a:pt x="26" y="55"/>
                    <a:pt x="17" y="59"/>
                    <a:pt x="13" y="47"/>
                  </a:cubicBezTo>
                  <a:cubicBezTo>
                    <a:pt x="0" y="14"/>
                    <a:pt x="64" y="27"/>
                    <a:pt x="80" y="5"/>
                  </a:cubicBezTo>
                  <a:cubicBezTo>
                    <a:pt x="81" y="3"/>
                    <a:pt x="89" y="0"/>
                    <a:pt x="93" y="2"/>
                  </a:cubicBezTo>
                  <a:close/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37" name="Freeform 524"/>
            <p:cNvSpPr>
              <a:spLocks noEditPoints="1"/>
            </p:cNvSpPr>
            <p:nvPr/>
          </p:nvSpPr>
          <p:spPr bwMode="auto">
            <a:xfrm>
              <a:off x="453" y="1893"/>
              <a:ext cx="270" cy="426"/>
            </a:xfrm>
            <a:custGeom>
              <a:avLst/>
              <a:gdLst>
                <a:gd name="T0" fmla="*/ 1389 w 216"/>
                <a:gd name="T1" fmla="*/ 2202 h 319"/>
                <a:gd name="T2" fmla="*/ 1389 w 216"/>
                <a:gd name="T3" fmla="*/ 2202 h 319"/>
                <a:gd name="T4" fmla="*/ 1405 w 216"/>
                <a:gd name="T5" fmla="*/ 2165 h 319"/>
                <a:gd name="T6" fmla="*/ 1389 w 216"/>
                <a:gd name="T7" fmla="*/ 2202 h 319"/>
                <a:gd name="T8" fmla="*/ 2481 w 216"/>
                <a:gd name="T9" fmla="*/ 6004 h 319"/>
                <a:gd name="T10" fmla="*/ 2406 w 216"/>
                <a:gd name="T11" fmla="*/ 4582 h 319"/>
                <a:gd name="T12" fmla="*/ 2289 w 216"/>
                <a:gd name="T13" fmla="*/ 3707 h 319"/>
                <a:gd name="T14" fmla="*/ 2286 w 216"/>
                <a:gd name="T15" fmla="*/ 2137 h 319"/>
                <a:gd name="T16" fmla="*/ 2123 w 216"/>
                <a:gd name="T17" fmla="*/ 1397 h 319"/>
                <a:gd name="T18" fmla="*/ 2270 w 216"/>
                <a:gd name="T19" fmla="*/ 1823 h 319"/>
                <a:gd name="T20" fmla="*/ 2314 w 216"/>
                <a:gd name="T21" fmla="*/ 1657 h 319"/>
                <a:gd name="T22" fmla="*/ 2314 w 216"/>
                <a:gd name="T23" fmla="*/ 1317 h 319"/>
                <a:gd name="T24" fmla="*/ 2314 w 216"/>
                <a:gd name="T25" fmla="*/ 1022 h 319"/>
                <a:gd name="T26" fmla="*/ 2329 w 216"/>
                <a:gd name="T27" fmla="*/ 446 h 319"/>
                <a:gd name="T28" fmla="*/ 1985 w 216"/>
                <a:gd name="T29" fmla="*/ 65 h 319"/>
                <a:gd name="T30" fmla="*/ 1570 w 216"/>
                <a:gd name="T31" fmla="*/ 155 h 319"/>
                <a:gd name="T32" fmla="*/ 1491 w 216"/>
                <a:gd name="T33" fmla="*/ 986 h 319"/>
                <a:gd name="T34" fmla="*/ 1524 w 216"/>
                <a:gd name="T35" fmla="*/ 1241 h 319"/>
                <a:gd name="T36" fmla="*/ 1491 w 216"/>
                <a:gd name="T37" fmla="*/ 1453 h 319"/>
                <a:gd name="T38" fmla="*/ 1483 w 216"/>
                <a:gd name="T39" fmla="*/ 1649 h 319"/>
                <a:gd name="T40" fmla="*/ 1663 w 216"/>
                <a:gd name="T41" fmla="*/ 1291 h 319"/>
                <a:gd name="T42" fmla="*/ 1389 w 216"/>
                <a:gd name="T43" fmla="*/ 2202 h 319"/>
                <a:gd name="T44" fmla="*/ 1314 w 216"/>
                <a:gd name="T45" fmla="*/ 2706 h 319"/>
                <a:gd name="T46" fmla="*/ 1193 w 216"/>
                <a:gd name="T47" fmla="*/ 2862 h 319"/>
                <a:gd name="T48" fmla="*/ 1163 w 216"/>
                <a:gd name="T49" fmla="*/ 3176 h 319"/>
                <a:gd name="T50" fmla="*/ 876 w 216"/>
                <a:gd name="T51" fmla="*/ 3811 h 319"/>
                <a:gd name="T52" fmla="*/ 499 w 216"/>
                <a:gd name="T53" fmla="*/ 4241 h 319"/>
                <a:gd name="T54" fmla="*/ 325 w 216"/>
                <a:gd name="T55" fmla="*/ 4259 h 319"/>
                <a:gd name="T56" fmla="*/ 141 w 216"/>
                <a:gd name="T57" fmla="*/ 4520 h 319"/>
                <a:gd name="T58" fmla="*/ 39 w 216"/>
                <a:gd name="T59" fmla="*/ 4834 h 319"/>
                <a:gd name="T60" fmla="*/ 195 w 216"/>
                <a:gd name="T61" fmla="*/ 5331 h 319"/>
                <a:gd name="T62" fmla="*/ 595 w 216"/>
                <a:gd name="T63" fmla="*/ 5806 h 319"/>
                <a:gd name="T64" fmla="*/ 1161 w 216"/>
                <a:gd name="T65" fmla="*/ 6445 h 319"/>
                <a:gd name="T66" fmla="*/ 1256 w 216"/>
                <a:gd name="T67" fmla="*/ 6658 h 319"/>
                <a:gd name="T68" fmla="*/ 1314 w 216"/>
                <a:gd name="T69" fmla="*/ 6979 h 319"/>
                <a:gd name="T70" fmla="*/ 1711 w 216"/>
                <a:gd name="T71" fmla="*/ 7266 h 319"/>
                <a:gd name="T72" fmla="*/ 2000 w 216"/>
                <a:gd name="T73" fmla="*/ 7683 h 319"/>
                <a:gd name="T74" fmla="*/ 2088 w 216"/>
                <a:gd name="T75" fmla="*/ 6901 h 319"/>
                <a:gd name="T76" fmla="*/ 2523 w 216"/>
                <a:gd name="T77" fmla="*/ 6171 h 319"/>
                <a:gd name="T78" fmla="*/ 2481 w 216"/>
                <a:gd name="T79" fmla="*/ 6004 h 3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16"/>
                <a:gd name="T121" fmla="*/ 0 h 319"/>
                <a:gd name="T122" fmla="*/ 216 w 216"/>
                <a:gd name="T123" fmla="*/ 319 h 31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16" h="319">
                  <a:moveTo>
                    <a:pt x="119" y="91"/>
                  </a:moveTo>
                  <a:cubicBezTo>
                    <a:pt x="119" y="91"/>
                    <a:pt x="119" y="91"/>
                    <a:pt x="119" y="91"/>
                  </a:cubicBezTo>
                  <a:cubicBezTo>
                    <a:pt x="120" y="91"/>
                    <a:pt x="120" y="90"/>
                    <a:pt x="120" y="90"/>
                  </a:cubicBezTo>
                  <a:lnTo>
                    <a:pt x="119" y="91"/>
                  </a:lnTo>
                  <a:close/>
                  <a:moveTo>
                    <a:pt x="213" y="249"/>
                  </a:moveTo>
                  <a:cubicBezTo>
                    <a:pt x="206" y="234"/>
                    <a:pt x="210" y="202"/>
                    <a:pt x="206" y="190"/>
                  </a:cubicBezTo>
                  <a:cubicBezTo>
                    <a:pt x="203" y="178"/>
                    <a:pt x="203" y="169"/>
                    <a:pt x="197" y="154"/>
                  </a:cubicBezTo>
                  <a:cubicBezTo>
                    <a:pt x="191" y="140"/>
                    <a:pt x="197" y="104"/>
                    <a:pt x="196" y="88"/>
                  </a:cubicBezTo>
                  <a:cubicBezTo>
                    <a:pt x="179" y="84"/>
                    <a:pt x="180" y="72"/>
                    <a:pt x="182" y="58"/>
                  </a:cubicBezTo>
                  <a:cubicBezTo>
                    <a:pt x="186" y="72"/>
                    <a:pt x="185" y="76"/>
                    <a:pt x="195" y="76"/>
                  </a:cubicBezTo>
                  <a:cubicBezTo>
                    <a:pt x="200" y="77"/>
                    <a:pt x="197" y="78"/>
                    <a:pt x="198" y="69"/>
                  </a:cubicBezTo>
                  <a:cubicBezTo>
                    <a:pt x="199" y="60"/>
                    <a:pt x="196" y="60"/>
                    <a:pt x="198" y="55"/>
                  </a:cubicBezTo>
                  <a:cubicBezTo>
                    <a:pt x="200" y="50"/>
                    <a:pt x="196" y="45"/>
                    <a:pt x="198" y="43"/>
                  </a:cubicBezTo>
                  <a:cubicBezTo>
                    <a:pt x="199" y="33"/>
                    <a:pt x="199" y="25"/>
                    <a:pt x="200" y="19"/>
                  </a:cubicBezTo>
                  <a:cubicBezTo>
                    <a:pt x="194" y="11"/>
                    <a:pt x="183" y="5"/>
                    <a:pt x="170" y="3"/>
                  </a:cubicBezTo>
                  <a:cubicBezTo>
                    <a:pt x="157" y="0"/>
                    <a:pt x="143" y="2"/>
                    <a:pt x="134" y="7"/>
                  </a:cubicBezTo>
                  <a:cubicBezTo>
                    <a:pt x="132" y="13"/>
                    <a:pt x="130" y="28"/>
                    <a:pt x="128" y="41"/>
                  </a:cubicBezTo>
                  <a:cubicBezTo>
                    <a:pt x="129" y="46"/>
                    <a:pt x="129" y="50"/>
                    <a:pt x="130" y="52"/>
                  </a:cubicBezTo>
                  <a:cubicBezTo>
                    <a:pt x="131" y="55"/>
                    <a:pt x="125" y="58"/>
                    <a:pt x="128" y="61"/>
                  </a:cubicBezTo>
                  <a:cubicBezTo>
                    <a:pt x="128" y="61"/>
                    <a:pt x="123" y="67"/>
                    <a:pt x="127" y="68"/>
                  </a:cubicBezTo>
                  <a:cubicBezTo>
                    <a:pt x="132" y="73"/>
                    <a:pt x="134" y="69"/>
                    <a:pt x="142" y="54"/>
                  </a:cubicBezTo>
                  <a:cubicBezTo>
                    <a:pt x="142" y="64"/>
                    <a:pt x="132" y="85"/>
                    <a:pt x="119" y="91"/>
                  </a:cubicBezTo>
                  <a:cubicBezTo>
                    <a:pt x="113" y="97"/>
                    <a:pt x="118" y="105"/>
                    <a:pt x="113" y="112"/>
                  </a:cubicBezTo>
                  <a:cubicBezTo>
                    <a:pt x="110" y="116"/>
                    <a:pt x="105" y="115"/>
                    <a:pt x="102" y="119"/>
                  </a:cubicBezTo>
                  <a:cubicBezTo>
                    <a:pt x="100" y="122"/>
                    <a:pt x="100" y="129"/>
                    <a:pt x="100" y="132"/>
                  </a:cubicBezTo>
                  <a:cubicBezTo>
                    <a:pt x="100" y="132"/>
                    <a:pt x="97" y="146"/>
                    <a:pt x="75" y="158"/>
                  </a:cubicBezTo>
                  <a:cubicBezTo>
                    <a:pt x="63" y="165"/>
                    <a:pt x="51" y="165"/>
                    <a:pt x="42" y="176"/>
                  </a:cubicBezTo>
                  <a:cubicBezTo>
                    <a:pt x="36" y="175"/>
                    <a:pt x="31" y="175"/>
                    <a:pt x="27" y="177"/>
                  </a:cubicBezTo>
                  <a:cubicBezTo>
                    <a:pt x="21" y="180"/>
                    <a:pt x="16" y="184"/>
                    <a:pt x="12" y="188"/>
                  </a:cubicBezTo>
                  <a:cubicBezTo>
                    <a:pt x="7" y="193"/>
                    <a:pt x="5" y="199"/>
                    <a:pt x="3" y="201"/>
                  </a:cubicBezTo>
                  <a:cubicBezTo>
                    <a:pt x="0" y="207"/>
                    <a:pt x="15" y="217"/>
                    <a:pt x="17" y="222"/>
                  </a:cubicBezTo>
                  <a:cubicBezTo>
                    <a:pt x="19" y="227"/>
                    <a:pt x="41" y="236"/>
                    <a:pt x="51" y="241"/>
                  </a:cubicBezTo>
                  <a:cubicBezTo>
                    <a:pt x="61" y="246"/>
                    <a:pt x="96" y="265"/>
                    <a:pt x="99" y="267"/>
                  </a:cubicBezTo>
                  <a:cubicBezTo>
                    <a:pt x="102" y="269"/>
                    <a:pt x="105" y="271"/>
                    <a:pt x="107" y="276"/>
                  </a:cubicBezTo>
                  <a:cubicBezTo>
                    <a:pt x="109" y="281"/>
                    <a:pt x="109" y="287"/>
                    <a:pt x="113" y="290"/>
                  </a:cubicBezTo>
                  <a:cubicBezTo>
                    <a:pt x="117" y="293"/>
                    <a:pt x="138" y="298"/>
                    <a:pt x="147" y="302"/>
                  </a:cubicBezTo>
                  <a:cubicBezTo>
                    <a:pt x="155" y="306"/>
                    <a:pt x="159" y="316"/>
                    <a:pt x="171" y="319"/>
                  </a:cubicBezTo>
                  <a:cubicBezTo>
                    <a:pt x="176" y="311"/>
                    <a:pt x="174" y="298"/>
                    <a:pt x="179" y="287"/>
                  </a:cubicBezTo>
                  <a:cubicBezTo>
                    <a:pt x="188" y="272"/>
                    <a:pt x="209" y="273"/>
                    <a:pt x="216" y="256"/>
                  </a:cubicBezTo>
                  <a:cubicBezTo>
                    <a:pt x="215" y="254"/>
                    <a:pt x="214" y="252"/>
                    <a:pt x="213" y="249"/>
                  </a:cubicBezTo>
                  <a:close/>
                </a:path>
              </a:pathLst>
            </a:custGeom>
            <a:solidFill>
              <a:srgbClr val="63A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38" name="Freeform 525"/>
            <p:cNvSpPr>
              <a:spLocks noEditPoints="1"/>
            </p:cNvSpPr>
            <p:nvPr/>
          </p:nvSpPr>
          <p:spPr bwMode="auto">
            <a:xfrm>
              <a:off x="453" y="1893"/>
              <a:ext cx="270" cy="426"/>
            </a:xfrm>
            <a:custGeom>
              <a:avLst/>
              <a:gdLst>
                <a:gd name="T0" fmla="*/ 1389 w 216"/>
                <a:gd name="T1" fmla="*/ 2202 h 319"/>
                <a:gd name="T2" fmla="*/ 1389 w 216"/>
                <a:gd name="T3" fmla="*/ 2202 h 319"/>
                <a:gd name="T4" fmla="*/ 1405 w 216"/>
                <a:gd name="T5" fmla="*/ 2165 h 319"/>
                <a:gd name="T6" fmla="*/ 1389 w 216"/>
                <a:gd name="T7" fmla="*/ 2202 h 319"/>
                <a:gd name="T8" fmla="*/ 2481 w 216"/>
                <a:gd name="T9" fmla="*/ 6004 h 319"/>
                <a:gd name="T10" fmla="*/ 2406 w 216"/>
                <a:gd name="T11" fmla="*/ 4582 h 319"/>
                <a:gd name="T12" fmla="*/ 2289 w 216"/>
                <a:gd name="T13" fmla="*/ 3707 h 319"/>
                <a:gd name="T14" fmla="*/ 2286 w 216"/>
                <a:gd name="T15" fmla="*/ 2137 h 319"/>
                <a:gd name="T16" fmla="*/ 2123 w 216"/>
                <a:gd name="T17" fmla="*/ 1397 h 319"/>
                <a:gd name="T18" fmla="*/ 2270 w 216"/>
                <a:gd name="T19" fmla="*/ 1823 h 319"/>
                <a:gd name="T20" fmla="*/ 2314 w 216"/>
                <a:gd name="T21" fmla="*/ 1657 h 319"/>
                <a:gd name="T22" fmla="*/ 2314 w 216"/>
                <a:gd name="T23" fmla="*/ 1317 h 319"/>
                <a:gd name="T24" fmla="*/ 2314 w 216"/>
                <a:gd name="T25" fmla="*/ 1022 h 319"/>
                <a:gd name="T26" fmla="*/ 2329 w 216"/>
                <a:gd name="T27" fmla="*/ 446 h 319"/>
                <a:gd name="T28" fmla="*/ 1985 w 216"/>
                <a:gd name="T29" fmla="*/ 65 h 319"/>
                <a:gd name="T30" fmla="*/ 1570 w 216"/>
                <a:gd name="T31" fmla="*/ 155 h 319"/>
                <a:gd name="T32" fmla="*/ 1491 w 216"/>
                <a:gd name="T33" fmla="*/ 986 h 319"/>
                <a:gd name="T34" fmla="*/ 1524 w 216"/>
                <a:gd name="T35" fmla="*/ 1241 h 319"/>
                <a:gd name="T36" fmla="*/ 1491 w 216"/>
                <a:gd name="T37" fmla="*/ 1453 h 319"/>
                <a:gd name="T38" fmla="*/ 1483 w 216"/>
                <a:gd name="T39" fmla="*/ 1649 h 319"/>
                <a:gd name="T40" fmla="*/ 1663 w 216"/>
                <a:gd name="T41" fmla="*/ 1291 h 319"/>
                <a:gd name="T42" fmla="*/ 1389 w 216"/>
                <a:gd name="T43" fmla="*/ 2202 h 319"/>
                <a:gd name="T44" fmla="*/ 1314 w 216"/>
                <a:gd name="T45" fmla="*/ 2706 h 319"/>
                <a:gd name="T46" fmla="*/ 1193 w 216"/>
                <a:gd name="T47" fmla="*/ 2862 h 319"/>
                <a:gd name="T48" fmla="*/ 1163 w 216"/>
                <a:gd name="T49" fmla="*/ 3176 h 319"/>
                <a:gd name="T50" fmla="*/ 876 w 216"/>
                <a:gd name="T51" fmla="*/ 3811 h 319"/>
                <a:gd name="T52" fmla="*/ 499 w 216"/>
                <a:gd name="T53" fmla="*/ 4241 h 319"/>
                <a:gd name="T54" fmla="*/ 325 w 216"/>
                <a:gd name="T55" fmla="*/ 4259 h 319"/>
                <a:gd name="T56" fmla="*/ 141 w 216"/>
                <a:gd name="T57" fmla="*/ 4520 h 319"/>
                <a:gd name="T58" fmla="*/ 39 w 216"/>
                <a:gd name="T59" fmla="*/ 4834 h 319"/>
                <a:gd name="T60" fmla="*/ 195 w 216"/>
                <a:gd name="T61" fmla="*/ 5331 h 319"/>
                <a:gd name="T62" fmla="*/ 595 w 216"/>
                <a:gd name="T63" fmla="*/ 5806 h 319"/>
                <a:gd name="T64" fmla="*/ 1161 w 216"/>
                <a:gd name="T65" fmla="*/ 6445 h 319"/>
                <a:gd name="T66" fmla="*/ 1256 w 216"/>
                <a:gd name="T67" fmla="*/ 6658 h 319"/>
                <a:gd name="T68" fmla="*/ 1314 w 216"/>
                <a:gd name="T69" fmla="*/ 6979 h 319"/>
                <a:gd name="T70" fmla="*/ 1711 w 216"/>
                <a:gd name="T71" fmla="*/ 7266 h 319"/>
                <a:gd name="T72" fmla="*/ 2000 w 216"/>
                <a:gd name="T73" fmla="*/ 7683 h 319"/>
                <a:gd name="T74" fmla="*/ 2088 w 216"/>
                <a:gd name="T75" fmla="*/ 6901 h 319"/>
                <a:gd name="T76" fmla="*/ 2523 w 216"/>
                <a:gd name="T77" fmla="*/ 6171 h 319"/>
                <a:gd name="T78" fmla="*/ 2481 w 216"/>
                <a:gd name="T79" fmla="*/ 6004 h 3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16"/>
                <a:gd name="T121" fmla="*/ 0 h 319"/>
                <a:gd name="T122" fmla="*/ 216 w 216"/>
                <a:gd name="T123" fmla="*/ 319 h 31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16" h="319">
                  <a:moveTo>
                    <a:pt x="119" y="91"/>
                  </a:moveTo>
                  <a:cubicBezTo>
                    <a:pt x="119" y="91"/>
                    <a:pt x="119" y="91"/>
                    <a:pt x="119" y="91"/>
                  </a:cubicBezTo>
                  <a:cubicBezTo>
                    <a:pt x="120" y="91"/>
                    <a:pt x="120" y="90"/>
                    <a:pt x="120" y="90"/>
                  </a:cubicBezTo>
                  <a:lnTo>
                    <a:pt x="119" y="91"/>
                  </a:lnTo>
                  <a:close/>
                  <a:moveTo>
                    <a:pt x="213" y="249"/>
                  </a:moveTo>
                  <a:cubicBezTo>
                    <a:pt x="206" y="234"/>
                    <a:pt x="210" y="202"/>
                    <a:pt x="206" y="190"/>
                  </a:cubicBezTo>
                  <a:cubicBezTo>
                    <a:pt x="203" y="178"/>
                    <a:pt x="203" y="169"/>
                    <a:pt x="197" y="154"/>
                  </a:cubicBezTo>
                  <a:cubicBezTo>
                    <a:pt x="191" y="140"/>
                    <a:pt x="197" y="104"/>
                    <a:pt x="196" y="88"/>
                  </a:cubicBezTo>
                  <a:cubicBezTo>
                    <a:pt x="179" y="84"/>
                    <a:pt x="180" y="72"/>
                    <a:pt x="182" y="58"/>
                  </a:cubicBezTo>
                  <a:cubicBezTo>
                    <a:pt x="186" y="72"/>
                    <a:pt x="185" y="76"/>
                    <a:pt x="195" y="76"/>
                  </a:cubicBezTo>
                  <a:cubicBezTo>
                    <a:pt x="200" y="77"/>
                    <a:pt x="197" y="78"/>
                    <a:pt x="198" y="69"/>
                  </a:cubicBezTo>
                  <a:cubicBezTo>
                    <a:pt x="199" y="60"/>
                    <a:pt x="196" y="60"/>
                    <a:pt x="198" y="55"/>
                  </a:cubicBezTo>
                  <a:cubicBezTo>
                    <a:pt x="200" y="50"/>
                    <a:pt x="196" y="45"/>
                    <a:pt x="198" y="43"/>
                  </a:cubicBezTo>
                  <a:cubicBezTo>
                    <a:pt x="199" y="33"/>
                    <a:pt x="199" y="25"/>
                    <a:pt x="200" y="19"/>
                  </a:cubicBezTo>
                  <a:cubicBezTo>
                    <a:pt x="194" y="11"/>
                    <a:pt x="183" y="5"/>
                    <a:pt x="170" y="3"/>
                  </a:cubicBezTo>
                  <a:cubicBezTo>
                    <a:pt x="157" y="0"/>
                    <a:pt x="143" y="2"/>
                    <a:pt x="134" y="7"/>
                  </a:cubicBezTo>
                  <a:cubicBezTo>
                    <a:pt x="132" y="13"/>
                    <a:pt x="130" y="28"/>
                    <a:pt x="128" y="41"/>
                  </a:cubicBezTo>
                  <a:cubicBezTo>
                    <a:pt x="129" y="46"/>
                    <a:pt x="129" y="50"/>
                    <a:pt x="130" y="52"/>
                  </a:cubicBezTo>
                  <a:cubicBezTo>
                    <a:pt x="131" y="55"/>
                    <a:pt x="125" y="58"/>
                    <a:pt x="128" y="61"/>
                  </a:cubicBezTo>
                  <a:cubicBezTo>
                    <a:pt x="128" y="61"/>
                    <a:pt x="123" y="67"/>
                    <a:pt x="127" y="68"/>
                  </a:cubicBezTo>
                  <a:cubicBezTo>
                    <a:pt x="132" y="73"/>
                    <a:pt x="134" y="69"/>
                    <a:pt x="142" y="54"/>
                  </a:cubicBezTo>
                  <a:cubicBezTo>
                    <a:pt x="142" y="64"/>
                    <a:pt x="132" y="85"/>
                    <a:pt x="119" y="91"/>
                  </a:cubicBezTo>
                  <a:cubicBezTo>
                    <a:pt x="113" y="97"/>
                    <a:pt x="118" y="105"/>
                    <a:pt x="113" y="112"/>
                  </a:cubicBezTo>
                  <a:cubicBezTo>
                    <a:pt x="110" y="116"/>
                    <a:pt x="105" y="115"/>
                    <a:pt x="102" y="119"/>
                  </a:cubicBezTo>
                  <a:cubicBezTo>
                    <a:pt x="100" y="122"/>
                    <a:pt x="100" y="129"/>
                    <a:pt x="100" y="132"/>
                  </a:cubicBezTo>
                  <a:cubicBezTo>
                    <a:pt x="100" y="132"/>
                    <a:pt x="97" y="146"/>
                    <a:pt x="75" y="158"/>
                  </a:cubicBezTo>
                  <a:cubicBezTo>
                    <a:pt x="63" y="165"/>
                    <a:pt x="51" y="165"/>
                    <a:pt x="42" y="176"/>
                  </a:cubicBezTo>
                  <a:cubicBezTo>
                    <a:pt x="36" y="175"/>
                    <a:pt x="31" y="175"/>
                    <a:pt x="27" y="177"/>
                  </a:cubicBezTo>
                  <a:cubicBezTo>
                    <a:pt x="21" y="180"/>
                    <a:pt x="16" y="184"/>
                    <a:pt x="12" y="188"/>
                  </a:cubicBezTo>
                  <a:cubicBezTo>
                    <a:pt x="7" y="193"/>
                    <a:pt x="5" y="199"/>
                    <a:pt x="3" y="201"/>
                  </a:cubicBezTo>
                  <a:cubicBezTo>
                    <a:pt x="0" y="207"/>
                    <a:pt x="15" y="217"/>
                    <a:pt x="17" y="222"/>
                  </a:cubicBezTo>
                  <a:cubicBezTo>
                    <a:pt x="19" y="227"/>
                    <a:pt x="41" y="236"/>
                    <a:pt x="51" y="241"/>
                  </a:cubicBezTo>
                  <a:cubicBezTo>
                    <a:pt x="61" y="246"/>
                    <a:pt x="96" y="265"/>
                    <a:pt x="99" y="267"/>
                  </a:cubicBezTo>
                  <a:cubicBezTo>
                    <a:pt x="102" y="269"/>
                    <a:pt x="105" y="271"/>
                    <a:pt x="107" y="276"/>
                  </a:cubicBezTo>
                  <a:cubicBezTo>
                    <a:pt x="109" y="281"/>
                    <a:pt x="109" y="287"/>
                    <a:pt x="113" y="290"/>
                  </a:cubicBezTo>
                  <a:cubicBezTo>
                    <a:pt x="117" y="293"/>
                    <a:pt x="138" y="298"/>
                    <a:pt x="147" y="302"/>
                  </a:cubicBezTo>
                  <a:cubicBezTo>
                    <a:pt x="155" y="306"/>
                    <a:pt x="159" y="316"/>
                    <a:pt x="171" y="319"/>
                  </a:cubicBezTo>
                  <a:cubicBezTo>
                    <a:pt x="176" y="311"/>
                    <a:pt x="174" y="298"/>
                    <a:pt x="179" y="287"/>
                  </a:cubicBezTo>
                  <a:cubicBezTo>
                    <a:pt x="188" y="272"/>
                    <a:pt x="209" y="273"/>
                    <a:pt x="216" y="256"/>
                  </a:cubicBezTo>
                  <a:cubicBezTo>
                    <a:pt x="215" y="254"/>
                    <a:pt x="214" y="252"/>
                    <a:pt x="213" y="249"/>
                  </a:cubicBezTo>
                  <a:close/>
                </a:path>
              </a:pathLst>
            </a:custGeom>
            <a:solidFill>
              <a:srgbClr val="63A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39" name="Freeform 526"/>
            <p:cNvSpPr>
              <a:spLocks/>
            </p:cNvSpPr>
            <p:nvPr/>
          </p:nvSpPr>
          <p:spPr bwMode="auto">
            <a:xfrm>
              <a:off x="666" y="2235"/>
              <a:ext cx="57" cy="84"/>
            </a:xfrm>
            <a:custGeom>
              <a:avLst/>
              <a:gdLst>
                <a:gd name="T0" fmla="*/ 0 w 45"/>
                <a:gd name="T1" fmla="*/ 1488 h 63"/>
                <a:gd name="T2" fmla="*/ 106 w 45"/>
                <a:gd name="T3" fmla="*/ 724 h 63"/>
                <a:gd name="T4" fmla="*/ 602 w 45"/>
                <a:gd name="T5" fmla="*/ 0 h 63"/>
                <a:gd name="T6" fmla="*/ 0 60000 65536"/>
                <a:gd name="T7" fmla="*/ 0 60000 65536"/>
                <a:gd name="T8" fmla="*/ 0 60000 65536"/>
                <a:gd name="T9" fmla="*/ 0 w 45"/>
                <a:gd name="T10" fmla="*/ 0 h 63"/>
                <a:gd name="T11" fmla="*/ 45 w 45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63">
                  <a:moveTo>
                    <a:pt x="0" y="63"/>
                  </a:moveTo>
                  <a:cubicBezTo>
                    <a:pt x="5" y="55"/>
                    <a:pt x="3" y="42"/>
                    <a:pt x="8" y="31"/>
                  </a:cubicBezTo>
                  <a:cubicBezTo>
                    <a:pt x="17" y="16"/>
                    <a:pt x="38" y="17"/>
                    <a:pt x="45" y="0"/>
                  </a:cubicBezTo>
                </a:path>
              </a:pathLst>
            </a:cu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40" name="Freeform 527"/>
            <p:cNvSpPr>
              <a:spLocks/>
            </p:cNvSpPr>
            <p:nvPr/>
          </p:nvSpPr>
          <p:spPr bwMode="auto">
            <a:xfrm>
              <a:off x="813" y="2209"/>
              <a:ext cx="104" cy="34"/>
            </a:xfrm>
            <a:custGeom>
              <a:avLst/>
              <a:gdLst>
                <a:gd name="T0" fmla="*/ 0 w 83"/>
                <a:gd name="T1" fmla="*/ 740 h 25"/>
                <a:gd name="T2" fmla="*/ 88 w 83"/>
                <a:gd name="T3" fmla="*/ 411 h 25"/>
                <a:gd name="T4" fmla="*/ 477 w 83"/>
                <a:gd name="T5" fmla="*/ 0 h 25"/>
                <a:gd name="T6" fmla="*/ 817 w 83"/>
                <a:gd name="T7" fmla="*/ 231 h 25"/>
                <a:gd name="T8" fmla="*/ 992 w 83"/>
                <a:gd name="T9" fmla="*/ 62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25"/>
                <a:gd name="T17" fmla="*/ 83 w 8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25">
                  <a:moveTo>
                    <a:pt x="0" y="25"/>
                  </a:moveTo>
                  <a:cubicBezTo>
                    <a:pt x="2" y="22"/>
                    <a:pt x="4" y="18"/>
                    <a:pt x="7" y="14"/>
                  </a:cubicBezTo>
                  <a:cubicBezTo>
                    <a:pt x="15" y="3"/>
                    <a:pt x="26" y="0"/>
                    <a:pt x="40" y="0"/>
                  </a:cubicBezTo>
                  <a:cubicBezTo>
                    <a:pt x="50" y="0"/>
                    <a:pt x="60" y="3"/>
                    <a:pt x="68" y="8"/>
                  </a:cubicBezTo>
                  <a:cubicBezTo>
                    <a:pt x="73" y="11"/>
                    <a:pt x="78" y="19"/>
                    <a:pt x="83" y="21"/>
                  </a:cubicBezTo>
                </a:path>
              </a:pathLst>
            </a:cu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41" name="Freeform 528"/>
            <p:cNvSpPr>
              <a:spLocks/>
            </p:cNvSpPr>
            <p:nvPr/>
          </p:nvSpPr>
          <p:spPr bwMode="auto">
            <a:xfrm>
              <a:off x="723" y="2363"/>
              <a:ext cx="305" cy="256"/>
            </a:xfrm>
            <a:custGeom>
              <a:avLst/>
              <a:gdLst>
                <a:gd name="T0" fmla="*/ 2791 w 244"/>
                <a:gd name="T1" fmla="*/ 0 h 192"/>
                <a:gd name="T2" fmla="*/ 2186 w 244"/>
                <a:gd name="T3" fmla="*/ 4047 h 192"/>
                <a:gd name="T4" fmla="*/ 0 w 244"/>
                <a:gd name="T5" fmla="*/ 3321 h 192"/>
                <a:gd name="T6" fmla="*/ 2149 w 244"/>
                <a:gd name="T7" fmla="*/ 3679 h 192"/>
                <a:gd name="T8" fmla="*/ 2791 w 244"/>
                <a:gd name="T9" fmla="*/ 0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4"/>
                <a:gd name="T16" fmla="*/ 0 h 192"/>
                <a:gd name="T17" fmla="*/ 244 w 244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4" h="192">
                  <a:moveTo>
                    <a:pt x="239" y="0"/>
                  </a:moveTo>
                  <a:cubicBezTo>
                    <a:pt x="242" y="45"/>
                    <a:pt x="244" y="145"/>
                    <a:pt x="187" y="171"/>
                  </a:cubicBezTo>
                  <a:cubicBezTo>
                    <a:pt x="139" y="192"/>
                    <a:pt x="18" y="151"/>
                    <a:pt x="0" y="140"/>
                  </a:cubicBezTo>
                  <a:cubicBezTo>
                    <a:pt x="34" y="148"/>
                    <a:pt x="148" y="179"/>
                    <a:pt x="184" y="155"/>
                  </a:cubicBezTo>
                  <a:cubicBezTo>
                    <a:pt x="220" y="131"/>
                    <a:pt x="238" y="71"/>
                    <a:pt x="239" y="0"/>
                  </a:cubicBezTo>
                  <a:close/>
                </a:path>
              </a:pathLst>
            </a:custGeom>
            <a:solidFill>
              <a:srgbClr val="F7C8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42" name="Freeform 529"/>
            <p:cNvSpPr>
              <a:spLocks/>
            </p:cNvSpPr>
            <p:nvPr/>
          </p:nvSpPr>
          <p:spPr bwMode="auto">
            <a:xfrm>
              <a:off x="548" y="2368"/>
              <a:ext cx="270" cy="140"/>
            </a:xfrm>
            <a:custGeom>
              <a:avLst/>
              <a:gdLst>
                <a:gd name="T0" fmla="*/ 0 w 216"/>
                <a:gd name="T1" fmla="*/ 0 h 105"/>
                <a:gd name="T2" fmla="*/ 2523 w 216"/>
                <a:gd name="T3" fmla="*/ 2491 h 105"/>
                <a:gd name="T4" fmla="*/ 0 w 216"/>
                <a:gd name="T5" fmla="*/ 0 h 105"/>
                <a:gd name="T6" fmla="*/ 0 60000 65536"/>
                <a:gd name="T7" fmla="*/ 0 60000 65536"/>
                <a:gd name="T8" fmla="*/ 0 60000 65536"/>
                <a:gd name="T9" fmla="*/ 0 w 216"/>
                <a:gd name="T10" fmla="*/ 0 h 105"/>
                <a:gd name="T11" fmla="*/ 216 w 216"/>
                <a:gd name="T12" fmla="*/ 105 h 1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" h="105">
                  <a:moveTo>
                    <a:pt x="0" y="0"/>
                  </a:moveTo>
                  <a:cubicBezTo>
                    <a:pt x="39" y="17"/>
                    <a:pt x="132" y="79"/>
                    <a:pt x="216" y="105"/>
                  </a:cubicBezTo>
                  <a:cubicBezTo>
                    <a:pt x="182" y="104"/>
                    <a:pt x="82" y="63"/>
                    <a:pt x="0" y="0"/>
                  </a:cubicBezTo>
                  <a:close/>
                </a:path>
              </a:pathLst>
            </a:custGeom>
            <a:solidFill>
              <a:srgbClr val="FE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43" name="Freeform 530"/>
            <p:cNvSpPr>
              <a:spLocks/>
            </p:cNvSpPr>
            <p:nvPr/>
          </p:nvSpPr>
          <p:spPr bwMode="auto">
            <a:xfrm>
              <a:off x="982" y="1989"/>
              <a:ext cx="25" cy="78"/>
            </a:xfrm>
            <a:custGeom>
              <a:avLst/>
              <a:gdLst>
                <a:gd name="T0" fmla="*/ 233 w 20"/>
                <a:gd name="T1" fmla="*/ 73 h 58"/>
                <a:gd name="T2" fmla="*/ 41 w 20"/>
                <a:gd name="T3" fmla="*/ 463 h 58"/>
                <a:gd name="T4" fmla="*/ 98 w 20"/>
                <a:gd name="T5" fmla="*/ 1516 h 58"/>
                <a:gd name="T6" fmla="*/ 218 w 20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58"/>
                <a:gd name="T14" fmla="*/ 20 w 20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58">
                  <a:moveTo>
                    <a:pt x="20" y="3"/>
                  </a:moveTo>
                  <a:cubicBezTo>
                    <a:pt x="15" y="8"/>
                    <a:pt x="7" y="11"/>
                    <a:pt x="4" y="18"/>
                  </a:cubicBezTo>
                  <a:cubicBezTo>
                    <a:pt x="0" y="30"/>
                    <a:pt x="12" y="47"/>
                    <a:pt x="9" y="58"/>
                  </a:cubicBezTo>
                  <a:cubicBezTo>
                    <a:pt x="10" y="39"/>
                    <a:pt x="12" y="18"/>
                    <a:pt x="19" y="0"/>
                  </a:cubicBezTo>
                </a:path>
              </a:pathLst>
            </a:custGeom>
            <a:solidFill>
              <a:srgbClr val="F5BD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44" name="Freeform 531"/>
            <p:cNvSpPr>
              <a:spLocks/>
            </p:cNvSpPr>
            <p:nvPr/>
          </p:nvSpPr>
          <p:spPr bwMode="auto">
            <a:xfrm>
              <a:off x="464" y="2141"/>
              <a:ext cx="47" cy="62"/>
            </a:xfrm>
            <a:custGeom>
              <a:avLst/>
              <a:gdLst>
                <a:gd name="T0" fmla="*/ 225 w 38"/>
                <a:gd name="T1" fmla="*/ 0 h 46"/>
                <a:gd name="T2" fmla="*/ 393 w 38"/>
                <a:gd name="T3" fmla="*/ 1227 h 46"/>
                <a:gd name="T4" fmla="*/ 225 w 38"/>
                <a:gd name="T5" fmla="*/ 0 h 46"/>
                <a:gd name="T6" fmla="*/ 0 60000 65536"/>
                <a:gd name="T7" fmla="*/ 0 60000 65536"/>
                <a:gd name="T8" fmla="*/ 0 60000 65536"/>
                <a:gd name="T9" fmla="*/ 0 w 38"/>
                <a:gd name="T10" fmla="*/ 0 h 46"/>
                <a:gd name="T11" fmla="*/ 38 w 38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46">
                  <a:moveTo>
                    <a:pt x="22" y="0"/>
                  </a:moveTo>
                  <a:cubicBezTo>
                    <a:pt x="0" y="10"/>
                    <a:pt x="4" y="30"/>
                    <a:pt x="38" y="46"/>
                  </a:cubicBezTo>
                  <a:cubicBezTo>
                    <a:pt x="20" y="34"/>
                    <a:pt x="3" y="13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45" name="Freeform 532"/>
            <p:cNvSpPr>
              <a:spLocks/>
            </p:cNvSpPr>
            <p:nvPr/>
          </p:nvSpPr>
          <p:spPr bwMode="auto">
            <a:xfrm>
              <a:off x="772" y="2105"/>
              <a:ext cx="42" cy="112"/>
            </a:xfrm>
            <a:custGeom>
              <a:avLst/>
              <a:gdLst>
                <a:gd name="T0" fmla="*/ 168 w 34"/>
                <a:gd name="T1" fmla="*/ 847 h 84"/>
                <a:gd name="T2" fmla="*/ 247 w 34"/>
                <a:gd name="T3" fmla="*/ 1479 h 84"/>
                <a:gd name="T4" fmla="*/ 346 w 34"/>
                <a:gd name="T5" fmla="*/ 1984 h 84"/>
                <a:gd name="T6" fmla="*/ 267 w 34"/>
                <a:gd name="T7" fmla="*/ 1231 h 84"/>
                <a:gd name="T8" fmla="*/ 136 w 34"/>
                <a:gd name="T9" fmla="*/ 519 h 84"/>
                <a:gd name="T10" fmla="*/ 0 w 34"/>
                <a:gd name="T11" fmla="*/ 0 h 84"/>
                <a:gd name="T12" fmla="*/ 168 w 34"/>
                <a:gd name="T13" fmla="*/ 847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84"/>
                <a:gd name="T23" fmla="*/ 34 w 34"/>
                <a:gd name="T24" fmla="*/ 84 h 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84">
                  <a:moveTo>
                    <a:pt x="16" y="36"/>
                  </a:moveTo>
                  <a:cubicBezTo>
                    <a:pt x="22" y="49"/>
                    <a:pt x="22" y="53"/>
                    <a:pt x="24" y="62"/>
                  </a:cubicBezTo>
                  <a:cubicBezTo>
                    <a:pt x="26" y="71"/>
                    <a:pt x="32" y="81"/>
                    <a:pt x="34" y="84"/>
                  </a:cubicBezTo>
                  <a:cubicBezTo>
                    <a:pt x="31" y="71"/>
                    <a:pt x="27" y="58"/>
                    <a:pt x="26" y="52"/>
                  </a:cubicBezTo>
                  <a:cubicBezTo>
                    <a:pt x="25" y="46"/>
                    <a:pt x="17" y="27"/>
                    <a:pt x="13" y="22"/>
                  </a:cubicBezTo>
                  <a:cubicBezTo>
                    <a:pt x="9" y="17"/>
                    <a:pt x="0" y="4"/>
                    <a:pt x="0" y="0"/>
                  </a:cubicBezTo>
                  <a:cubicBezTo>
                    <a:pt x="2" y="8"/>
                    <a:pt x="7" y="24"/>
                    <a:pt x="16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46" name="Freeform 533"/>
            <p:cNvSpPr>
              <a:spLocks/>
            </p:cNvSpPr>
            <p:nvPr/>
          </p:nvSpPr>
          <p:spPr bwMode="auto">
            <a:xfrm>
              <a:off x="681" y="2047"/>
              <a:ext cx="28" cy="180"/>
            </a:xfrm>
            <a:custGeom>
              <a:avLst/>
              <a:gdLst>
                <a:gd name="T0" fmla="*/ 59 w 22"/>
                <a:gd name="T1" fmla="*/ 996 h 135"/>
                <a:gd name="T2" fmla="*/ 157 w 22"/>
                <a:gd name="T3" fmla="*/ 1552 h 135"/>
                <a:gd name="T4" fmla="*/ 196 w 22"/>
                <a:gd name="T5" fmla="*/ 1823 h 135"/>
                <a:gd name="T6" fmla="*/ 213 w 22"/>
                <a:gd name="T7" fmla="*/ 2331 h 135"/>
                <a:gd name="T8" fmla="*/ 317 w 22"/>
                <a:gd name="T9" fmla="*/ 3199 h 135"/>
                <a:gd name="T10" fmla="*/ 317 w 22"/>
                <a:gd name="T11" fmla="*/ 3199 h 135"/>
                <a:gd name="T12" fmla="*/ 297 w 22"/>
                <a:gd name="T13" fmla="*/ 2331 h 135"/>
                <a:gd name="T14" fmla="*/ 271 w 22"/>
                <a:gd name="T15" fmla="*/ 1771 h 135"/>
                <a:gd name="T16" fmla="*/ 249 w 22"/>
                <a:gd name="T17" fmla="*/ 1505 h 135"/>
                <a:gd name="T18" fmla="*/ 123 w 22"/>
                <a:gd name="T19" fmla="*/ 923 h 135"/>
                <a:gd name="T20" fmla="*/ 75 w 22"/>
                <a:gd name="T21" fmla="*/ 0 h 135"/>
                <a:gd name="T22" fmla="*/ 75 w 22"/>
                <a:gd name="T23" fmla="*/ 0 h 135"/>
                <a:gd name="T24" fmla="*/ 59 w 22"/>
                <a:gd name="T25" fmla="*/ 996 h 1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135"/>
                <a:gd name="T41" fmla="*/ 22 w 22"/>
                <a:gd name="T42" fmla="*/ 135 h 1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135">
                  <a:moveTo>
                    <a:pt x="4" y="42"/>
                  </a:moveTo>
                  <a:cubicBezTo>
                    <a:pt x="8" y="51"/>
                    <a:pt x="9" y="58"/>
                    <a:pt x="11" y="65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4" y="81"/>
                    <a:pt x="15" y="90"/>
                    <a:pt x="15" y="98"/>
                  </a:cubicBezTo>
                  <a:cubicBezTo>
                    <a:pt x="15" y="112"/>
                    <a:pt x="18" y="126"/>
                    <a:pt x="22" y="135"/>
                  </a:cubicBezTo>
                  <a:cubicBezTo>
                    <a:pt x="22" y="135"/>
                    <a:pt x="22" y="135"/>
                    <a:pt x="22" y="135"/>
                  </a:cubicBezTo>
                  <a:cubicBezTo>
                    <a:pt x="19" y="127"/>
                    <a:pt x="21" y="111"/>
                    <a:pt x="21" y="98"/>
                  </a:cubicBezTo>
                  <a:cubicBezTo>
                    <a:pt x="21" y="89"/>
                    <a:pt x="20" y="80"/>
                    <a:pt x="19" y="75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5" y="57"/>
                    <a:pt x="14" y="49"/>
                    <a:pt x="9" y="39"/>
                  </a:cubicBezTo>
                  <a:cubicBezTo>
                    <a:pt x="6" y="31"/>
                    <a:pt x="4" y="15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7"/>
                    <a:pt x="0" y="32"/>
                    <a:pt x="4" y="42"/>
                  </a:cubicBezTo>
                  <a:close/>
                </a:path>
              </a:pathLst>
            </a:custGeom>
            <a:solidFill>
              <a:srgbClr val="238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47" name="Freeform 534"/>
            <p:cNvSpPr>
              <a:spLocks/>
            </p:cNvSpPr>
            <p:nvPr/>
          </p:nvSpPr>
          <p:spPr bwMode="auto">
            <a:xfrm>
              <a:off x="680" y="2287"/>
              <a:ext cx="83" cy="85"/>
            </a:xfrm>
            <a:custGeom>
              <a:avLst/>
              <a:gdLst>
                <a:gd name="T0" fmla="*/ 332 w 66"/>
                <a:gd name="T1" fmla="*/ 0 h 64"/>
                <a:gd name="T2" fmla="*/ 757 w 66"/>
                <a:gd name="T3" fmla="*/ 1450 h 64"/>
                <a:gd name="T4" fmla="*/ 489 w 66"/>
                <a:gd name="T5" fmla="*/ 681 h 64"/>
                <a:gd name="T6" fmla="*/ 308 w 66"/>
                <a:gd name="T7" fmla="*/ 1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"/>
                <a:gd name="T13" fmla="*/ 0 h 64"/>
                <a:gd name="T14" fmla="*/ 66 w 66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" h="64">
                  <a:moveTo>
                    <a:pt x="26" y="0"/>
                  </a:moveTo>
                  <a:cubicBezTo>
                    <a:pt x="0" y="18"/>
                    <a:pt x="43" y="57"/>
                    <a:pt x="61" y="64"/>
                  </a:cubicBezTo>
                  <a:cubicBezTo>
                    <a:pt x="66" y="55"/>
                    <a:pt x="44" y="38"/>
                    <a:pt x="40" y="30"/>
                  </a:cubicBezTo>
                  <a:cubicBezTo>
                    <a:pt x="35" y="21"/>
                    <a:pt x="36" y="2"/>
                    <a:pt x="25" y="1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48" name="Freeform 535"/>
            <p:cNvSpPr>
              <a:spLocks/>
            </p:cNvSpPr>
            <p:nvPr/>
          </p:nvSpPr>
          <p:spPr bwMode="auto">
            <a:xfrm>
              <a:off x="838" y="2241"/>
              <a:ext cx="64" cy="114"/>
            </a:xfrm>
            <a:custGeom>
              <a:avLst/>
              <a:gdLst>
                <a:gd name="T0" fmla="*/ 418 w 51"/>
                <a:gd name="T1" fmla="*/ 51 h 85"/>
                <a:gd name="T2" fmla="*/ 148 w 51"/>
                <a:gd name="T3" fmla="*/ 122 h 85"/>
                <a:gd name="T4" fmla="*/ 49 w 51"/>
                <a:gd name="T5" fmla="*/ 278 h 85"/>
                <a:gd name="T6" fmla="*/ 88 w 51"/>
                <a:gd name="T7" fmla="*/ 586 h 85"/>
                <a:gd name="T8" fmla="*/ 340 w 51"/>
                <a:gd name="T9" fmla="*/ 1718 h 85"/>
                <a:gd name="T10" fmla="*/ 389 w 51"/>
                <a:gd name="T11" fmla="*/ 818 h 85"/>
                <a:gd name="T12" fmla="*/ 427 w 51"/>
                <a:gd name="T13" fmla="*/ 51 h 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85"/>
                <a:gd name="T23" fmla="*/ 51 w 51"/>
                <a:gd name="T24" fmla="*/ 85 h 8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85">
                  <a:moveTo>
                    <a:pt x="34" y="2"/>
                  </a:moveTo>
                  <a:cubicBezTo>
                    <a:pt x="26" y="0"/>
                    <a:pt x="19" y="1"/>
                    <a:pt x="12" y="5"/>
                  </a:cubicBezTo>
                  <a:cubicBezTo>
                    <a:pt x="11" y="6"/>
                    <a:pt x="5" y="9"/>
                    <a:pt x="4" y="11"/>
                  </a:cubicBezTo>
                  <a:cubicBezTo>
                    <a:pt x="0" y="20"/>
                    <a:pt x="4" y="16"/>
                    <a:pt x="7" y="23"/>
                  </a:cubicBezTo>
                  <a:cubicBezTo>
                    <a:pt x="10" y="33"/>
                    <a:pt x="21" y="60"/>
                    <a:pt x="28" y="68"/>
                  </a:cubicBezTo>
                  <a:cubicBezTo>
                    <a:pt x="43" y="85"/>
                    <a:pt x="32" y="39"/>
                    <a:pt x="33" y="32"/>
                  </a:cubicBezTo>
                  <a:cubicBezTo>
                    <a:pt x="34" y="25"/>
                    <a:pt x="51" y="2"/>
                    <a:pt x="35" y="2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49" name="Freeform 536"/>
            <p:cNvSpPr>
              <a:spLocks/>
            </p:cNvSpPr>
            <p:nvPr/>
          </p:nvSpPr>
          <p:spPr bwMode="auto">
            <a:xfrm>
              <a:off x="346" y="1967"/>
              <a:ext cx="75" cy="42"/>
            </a:xfrm>
            <a:custGeom>
              <a:avLst/>
              <a:gdLst>
                <a:gd name="T0" fmla="*/ 0 w 60"/>
                <a:gd name="T1" fmla="*/ 276 h 32"/>
                <a:gd name="T2" fmla="*/ 705 w 60"/>
                <a:gd name="T3" fmla="*/ 0 h 32"/>
                <a:gd name="T4" fmla="*/ 0 w 60"/>
                <a:gd name="T5" fmla="*/ 276 h 32"/>
                <a:gd name="T6" fmla="*/ 0 60000 65536"/>
                <a:gd name="T7" fmla="*/ 0 60000 65536"/>
                <a:gd name="T8" fmla="*/ 0 60000 65536"/>
                <a:gd name="T9" fmla="*/ 0 w 60"/>
                <a:gd name="T10" fmla="*/ 0 h 32"/>
                <a:gd name="T11" fmla="*/ 60 w 60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32">
                  <a:moveTo>
                    <a:pt x="0" y="14"/>
                  </a:moveTo>
                  <a:cubicBezTo>
                    <a:pt x="8" y="20"/>
                    <a:pt x="42" y="20"/>
                    <a:pt x="60" y="0"/>
                  </a:cubicBezTo>
                  <a:cubicBezTo>
                    <a:pt x="53" y="9"/>
                    <a:pt x="27" y="32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50" name="Freeform 537"/>
            <p:cNvSpPr>
              <a:spLocks/>
            </p:cNvSpPr>
            <p:nvPr/>
          </p:nvSpPr>
          <p:spPr bwMode="auto">
            <a:xfrm>
              <a:off x="345" y="2096"/>
              <a:ext cx="36" cy="53"/>
            </a:xfrm>
            <a:custGeom>
              <a:avLst/>
              <a:gdLst>
                <a:gd name="T0" fmla="*/ 0 w 29"/>
                <a:gd name="T1" fmla="*/ 0 h 40"/>
                <a:gd name="T2" fmla="*/ 295 w 29"/>
                <a:gd name="T3" fmla="*/ 881 h 40"/>
                <a:gd name="T4" fmla="*/ 0 w 29"/>
                <a:gd name="T5" fmla="*/ 0 h 40"/>
                <a:gd name="T6" fmla="*/ 0 60000 65536"/>
                <a:gd name="T7" fmla="*/ 0 60000 65536"/>
                <a:gd name="T8" fmla="*/ 0 60000 65536"/>
                <a:gd name="T9" fmla="*/ 0 w 29"/>
                <a:gd name="T10" fmla="*/ 0 h 40"/>
                <a:gd name="T11" fmla="*/ 29 w 29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40">
                  <a:moveTo>
                    <a:pt x="0" y="0"/>
                  </a:moveTo>
                  <a:cubicBezTo>
                    <a:pt x="15" y="4"/>
                    <a:pt x="26" y="20"/>
                    <a:pt x="27" y="40"/>
                  </a:cubicBezTo>
                  <a:cubicBezTo>
                    <a:pt x="29" y="27"/>
                    <a:pt x="28" y="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51" name="Line 538"/>
            <p:cNvSpPr>
              <a:spLocks noChangeShapeType="1"/>
            </p:cNvSpPr>
            <p:nvPr/>
          </p:nvSpPr>
          <p:spPr bwMode="auto">
            <a:xfrm>
              <a:off x="291" y="1992"/>
              <a:ext cx="18" cy="5"/>
            </a:xfrm>
            <a:prstGeom prst="lin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52" name="Line 539"/>
            <p:cNvSpPr>
              <a:spLocks noChangeShapeType="1"/>
            </p:cNvSpPr>
            <p:nvPr/>
          </p:nvSpPr>
          <p:spPr bwMode="auto">
            <a:xfrm flipV="1">
              <a:off x="465" y="1947"/>
              <a:ext cx="10" cy="14"/>
            </a:xfrm>
            <a:prstGeom prst="lin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53" name="Freeform 540"/>
            <p:cNvSpPr>
              <a:spLocks/>
            </p:cNvSpPr>
            <p:nvPr/>
          </p:nvSpPr>
          <p:spPr bwMode="auto">
            <a:xfrm>
              <a:off x="724" y="1896"/>
              <a:ext cx="125" cy="116"/>
            </a:xfrm>
            <a:custGeom>
              <a:avLst/>
              <a:gdLst>
                <a:gd name="T0" fmla="*/ 1163 w 100"/>
                <a:gd name="T1" fmla="*/ 2069 h 87"/>
                <a:gd name="T2" fmla="*/ 499 w 100"/>
                <a:gd name="T3" fmla="*/ 692 h 87"/>
                <a:gd name="T4" fmla="*/ 39 w 100"/>
                <a:gd name="T5" fmla="*/ 0 h 87"/>
                <a:gd name="T6" fmla="*/ 0 w 100"/>
                <a:gd name="T7" fmla="*/ 268 h 87"/>
                <a:gd name="T8" fmla="*/ 599 w 100"/>
                <a:gd name="T9" fmla="*/ 1129 h 87"/>
                <a:gd name="T10" fmla="*/ 330 w 100"/>
                <a:gd name="T11" fmla="*/ 1073 h 87"/>
                <a:gd name="T12" fmla="*/ 645 w 100"/>
                <a:gd name="T13" fmla="*/ 1401 h 87"/>
                <a:gd name="T14" fmla="*/ 1163 w 100"/>
                <a:gd name="T15" fmla="*/ 2069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"/>
                <a:gd name="T25" fmla="*/ 0 h 87"/>
                <a:gd name="T26" fmla="*/ 100 w 100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" h="87">
                  <a:moveTo>
                    <a:pt x="100" y="87"/>
                  </a:moveTo>
                  <a:cubicBezTo>
                    <a:pt x="99" y="55"/>
                    <a:pt x="54" y="36"/>
                    <a:pt x="42" y="29"/>
                  </a:cubicBezTo>
                  <a:cubicBezTo>
                    <a:pt x="30" y="21"/>
                    <a:pt x="18" y="17"/>
                    <a:pt x="3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3" y="25"/>
                    <a:pt x="57" y="40"/>
                    <a:pt x="52" y="48"/>
                  </a:cubicBezTo>
                  <a:cubicBezTo>
                    <a:pt x="46" y="58"/>
                    <a:pt x="32" y="51"/>
                    <a:pt x="28" y="45"/>
                  </a:cubicBezTo>
                  <a:cubicBezTo>
                    <a:pt x="36" y="58"/>
                    <a:pt x="38" y="60"/>
                    <a:pt x="55" y="59"/>
                  </a:cubicBezTo>
                  <a:cubicBezTo>
                    <a:pt x="73" y="57"/>
                    <a:pt x="77" y="51"/>
                    <a:pt x="100" y="87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54" name="Freeform 541"/>
            <p:cNvSpPr>
              <a:spLocks/>
            </p:cNvSpPr>
            <p:nvPr/>
          </p:nvSpPr>
          <p:spPr bwMode="auto">
            <a:xfrm>
              <a:off x="175" y="1904"/>
              <a:ext cx="86" cy="60"/>
            </a:xfrm>
            <a:custGeom>
              <a:avLst/>
              <a:gdLst>
                <a:gd name="T0" fmla="*/ 668 w 69"/>
                <a:gd name="T1" fmla="*/ 1073 h 45"/>
                <a:gd name="T2" fmla="*/ 776 w 69"/>
                <a:gd name="T3" fmla="*/ 1 h 45"/>
                <a:gd name="T4" fmla="*/ 150 w 69"/>
                <a:gd name="T5" fmla="*/ 49 h 45"/>
                <a:gd name="T6" fmla="*/ 196 w 69"/>
                <a:gd name="T7" fmla="*/ 996 h 45"/>
                <a:gd name="T8" fmla="*/ 668 w 69"/>
                <a:gd name="T9" fmla="*/ 1073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59" y="45"/>
                  </a:moveTo>
                  <a:cubicBezTo>
                    <a:pt x="62" y="26"/>
                    <a:pt x="65" y="12"/>
                    <a:pt x="69" y="1"/>
                  </a:cubicBezTo>
                  <a:cubicBezTo>
                    <a:pt x="49" y="0"/>
                    <a:pt x="22" y="1"/>
                    <a:pt x="14" y="2"/>
                  </a:cubicBezTo>
                  <a:cubicBezTo>
                    <a:pt x="6" y="3"/>
                    <a:pt x="0" y="39"/>
                    <a:pt x="18" y="42"/>
                  </a:cubicBezTo>
                  <a:cubicBezTo>
                    <a:pt x="28" y="45"/>
                    <a:pt x="44" y="45"/>
                    <a:pt x="59" y="45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55" name="Freeform 542"/>
            <p:cNvSpPr>
              <a:spLocks/>
            </p:cNvSpPr>
            <p:nvPr/>
          </p:nvSpPr>
          <p:spPr bwMode="auto">
            <a:xfrm>
              <a:off x="206" y="1584"/>
              <a:ext cx="91" cy="116"/>
            </a:xfrm>
            <a:custGeom>
              <a:avLst/>
              <a:gdLst>
                <a:gd name="T0" fmla="*/ 821 w 73"/>
                <a:gd name="T1" fmla="*/ 268 h 87"/>
                <a:gd name="T2" fmla="*/ 322 w 73"/>
                <a:gd name="T3" fmla="*/ 0 h 87"/>
                <a:gd name="T4" fmla="*/ 183 w 73"/>
                <a:gd name="T5" fmla="*/ 847 h 87"/>
                <a:gd name="T6" fmla="*/ 595 w 73"/>
                <a:gd name="T7" fmla="*/ 1073 h 87"/>
                <a:gd name="T8" fmla="*/ 150 w 73"/>
                <a:gd name="T9" fmla="*/ 1079 h 87"/>
                <a:gd name="T10" fmla="*/ 187 w 73"/>
                <a:gd name="T11" fmla="*/ 2007 h 87"/>
                <a:gd name="T12" fmla="*/ 821 w 73"/>
                <a:gd name="T13" fmla="*/ 2069 h 87"/>
                <a:gd name="T14" fmla="*/ 821 w 73"/>
                <a:gd name="T15" fmla="*/ 268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2" y="7"/>
                    <a:pt x="34" y="2"/>
                    <a:pt x="28" y="0"/>
                  </a:cubicBezTo>
                  <a:cubicBezTo>
                    <a:pt x="13" y="1"/>
                    <a:pt x="6" y="25"/>
                    <a:pt x="16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1" y="46"/>
                    <a:pt x="14" y="46"/>
                  </a:cubicBezTo>
                  <a:cubicBezTo>
                    <a:pt x="2" y="50"/>
                    <a:pt x="0" y="82"/>
                    <a:pt x="17" y="85"/>
                  </a:cubicBezTo>
                  <a:cubicBezTo>
                    <a:pt x="34" y="86"/>
                    <a:pt x="56" y="86"/>
                    <a:pt x="73" y="87"/>
                  </a:cubicBezTo>
                  <a:cubicBezTo>
                    <a:pt x="72" y="61"/>
                    <a:pt x="72" y="34"/>
                    <a:pt x="73" y="11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56" name="Oval 543"/>
            <p:cNvSpPr>
              <a:spLocks noChangeArrowheads="1"/>
            </p:cNvSpPr>
            <p:nvPr/>
          </p:nvSpPr>
          <p:spPr bwMode="auto">
            <a:xfrm>
              <a:off x="300" y="1523"/>
              <a:ext cx="144" cy="36"/>
            </a:xfrm>
            <a:prstGeom prst="ellips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116857" name="Freeform 544"/>
            <p:cNvSpPr>
              <a:spLocks/>
            </p:cNvSpPr>
            <p:nvPr/>
          </p:nvSpPr>
          <p:spPr bwMode="auto">
            <a:xfrm>
              <a:off x="678" y="1440"/>
              <a:ext cx="11" cy="8"/>
            </a:xfrm>
            <a:custGeom>
              <a:avLst/>
              <a:gdLst>
                <a:gd name="T0" fmla="*/ 0 w 9"/>
                <a:gd name="T1" fmla="*/ 151 h 6"/>
                <a:gd name="T2" fmla="*/ 79 w 9"/>
                <a:gd name="T3" fmla="*/ 0 h 6"/>
                <a:gd name="T4" fmla="*/ 0 60000 65536"/>
                <a:gd name="T5" fmla="*/ 0 60000 65536"/>
                <a:gd name="T6" fmla="*/ 0 w 9"/>
                <a:gd name="T7" fmla="*/ 0 h 6"/>
                <a:gd name="T8" fmla="*/ 9 w 9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6">
                  <a:moveTo>
                    <a:pt x="0" y="6"/>
                  </a:moveTo>
                  <a:cubicBezTo>
                    <a:pt x="2" y="6"/>
                    <a:pt x="5" y="3"/>
                    <a:pt x="9" y="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58" name="Freeform 545"/>
            <p:cNvSpPr>
              <a:spLocks/>
            </p:cNvSpPr>
            <p:nvPr/>
          </p:nvSpPr>
          <p:spPr bwMode="auto">
            <a:xfrm>
              <a:off x="578" y="1607"/>
              <a:ext cx="407" cy="380"/>
            </a:xfrm>
            <a:custGeom>
              <a:avLst/>
              <a:gdLst>
                <a:gd name="T0" fmla="*/ 2 w 326"/>
                <a:gd name="T1" fmla="*/ 6748 h 285"/>
                <a:gd name="T2" fmla="*/ 290 w 326"/>
                <a:gd name="T3" fmla="*/ 3781 h 285"/>
                <a:gd name="T4" fmla="*/ 452 w 326"/>
                <a:gd name="T5" fmla="*/ 2917 h 285"/>
                <a:gd name="T6" fmla="*/ 452 w 326"/>
                <a:gd name="T7" fmla="*/ 2917 h 285"/>
                <a:gd name="T8" fmla="*/ 452 w 326"/>
                <a:gd name="T9" fmla="*/ 2881 h 285"/>
                <a:gd name="T10" fmla="*/ 382 w 326"/>
                <a:gd name="T11" fmla="*/ 2341 h 285"/>
                <a:gd name="T12" fmla="*/ 378 w 326"/>
                <a:gd name="T13" fmla="*/ 2341 h 285"/>
                <a:gd name="T14" fmla="*/ 660 w 326"/>
                <a:gd name="T15" fmla="*/ 0 h 285"/>
                <a:gd name="T16" fmla="*/ 683 w 326"/>
                <a:gd name="T17" fmla="*/ 1 h 285"/>
                <a:gd name="T18" fmla="*/ 1065 w 326"/>
                <a:gd name="T19" fmla="*/ 116 h 285"/>
                <a:gd name="T20" fmla="*/ 1066 w 326"/>
                <a:gd name="T21" fmla="*/ 116 h 285"/>
                <a:gd name="T22" fmla="*/ 1567 w 326"/>
                <a:gd name="T23" fmla="*/ 87 h 285"/>
                <a:gd name="T24" fmla="*/ 3593 w 326"/>
                <a:gd name="T25" fmla="*/ 116 h 285"/>
                <a:gd name="T26" fmla="*/ 3589 w 326"/>
                <a:gd name="T27" fmla="*/ 1116 h 285"/>
                <a:gd name="T28" fmla="*/ 2991 w 326"/>
                <a:gd name="T29" fmla="*/ 1264 h 285"/>
                <a:gd name="T30" fmla="*/ 3589 w 326"/>
                <a:gd name="T31" fmla="*/ 1349 h 285"/>
                <a:gd name="T32" fmla="*/ 3546 w 326"/>
                <a:gd name="T33" fmla="*/ 2247 h 285"/>
                <a:gd name="T34" fmla="*/ 1518 w 326"/>
                <a:gd name="T35" fmla="*/ 4276 h 285"/>
                <a:gd name="T36" fmla="*/ 1331 w 326"/>
                <a:gd name="T37" fmla="*/ 5525 h 2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6"/>
                <a:gd name="T58" fmla="*/ 0 h 285"/>
                <a:gd name="T59" fmla="*/ 326 w 326"/>
                <a:gd name="T60" fmla="*/ 285 h 2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6" h="285">
                  <a:moveTo>
                    <a:pt x="2" y="285"/>
                  </a:moveTo>
                  <a:cubicBezTo>
                    <a:pt x="0" y="248"/>
                    <a:pt x="7" y="202"/>
                    <a:pt x="25" y="160"/>
                  </a:cubicBezTo>
                  <a:cubicBezTo>
                    <a:pt x="32" y="144"/>
                    <a:pt x="37" y="132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2"/>
                  </a:cubicBezTo>
                  <a:cubicBezTo>
                    <a:pt x="42" y="109"/>
                    <a:pt x="40" y="103"/>
                    <a:pt x="34" y="99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19" y="38"/>
                    <a:pt x="38" y="9"/>
                    <a:pt x="58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7" y="4"/>
                    <a:pt x="77" y="5"/>
                    <a:pt x="92" y="5"/>
                  </a:cubicBezTo>
                  <a:cubicBezTo>
                    <a:pt x="92" y="6"/>
                    <a:pt x="93" y="5"/>
                    <a:pt x="93" y="5"/>
                  </a:cubicBezTo>
                  <a:cubicBezTo>
                    <a:pt x="105" y="6"/>
                    <a:pt x="119" y="5"/>
                    <a:pt x="137" y="4"/>
                  </a:cubicBezTo>
                  <a:cubicBezTo>
                    <a:pt x="189" y="0"/>
                    <a:pt x="263" y="5"/>
                    <a:pt x="313" y="5"/>
                  </a:cubicBezTo>
                  <a:cubicBezTo>
                    <a:pt x="326" y="9"/>
                    <a:pt x="325" y="45"/>
                    <a:pt x="312" y="47"/>
                  </a:cubicBezTo>
                  <a:cubicBezTo>
                    <a:pt x="288" y="49"/>
                    <a:pt x="260" y="53"/>
                    <a:pt x="260" y="53"/>
                  </a:cubicBezTo>
                  <a:cubicBezTo>
                    <a:pt x="301" y="54"/>
                    <a:pt x="312" y="57"/>
                    <a:pt x="312" y="57"/>
                  </a:cubicBezTo>
                  <a:cubicBezTo>
                    <a:pt x="322" y="60"/>
                    <a:pt x="320" y="92"/>
                    <a:pt x="308" y="95"/>
                  </a:cubicBezTo>
                  <a:cubicBezTo>
                    <a:pt x="256" y="98"/>
                    <a:pt x="171" y="62"/>
                    <a:pt x="132" y="181"/>
                  </a:cubicBezTo>
                  <a:cubicBezTo>
                    <a:pt x="126" y="199"/>
                    <a:pt x="120" y="214"/>
                    <a:pt x="116" y="233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59" name="Freeform 546"/>
            <p:cNvSpPr>
              <a:spLocks/>
            </p:cNvSpPr>
            <p:nvPr/>
          </p:nvSpPr>
          <p:spPr bwMode="auto">
            <a:xfrm>
              <a:off x="650" y="1599"/>
              <a:ext cx="43" cy="16"/>
            </a:xfrm>
            <a:custGeom>
              <a:avLst/>
              <a:gdLst>
                <a:gd name="T0" fmla="*/ 1 w 34"/>
                <a:gd name="T1" fmla="*/ 155 h 12"/>
                <a:gd name="T2" fmla="*/ 446 w 34"/>
                <a:gd name="T3" fmla="*/ 268 h 12"/>
                <a:gd name="T4" fmla="*/ 405 w 34"/>
                <a:gd name="T5" fmla="*/ 201 h 12"/>
                <a:gd name="T6" fmla="*/ 0 w 34"/>
                <a:gd name="T7" fmla="*/ 151 h 12"/>
                <a:gd name="T8" fmla="*/ 1 w 34"/>
                <a:gd name="T9" fmla="*/ 155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2"/>
                <a:gd name="T17" fmla="*/ 34 w 3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2">
                  <a:moveTo>
                    <a:pt x="1" y="7"/>
                  </a:moveTo>
                  <a:cubicBezTo>
                    <a:pt x="9" y="10"/>
                    <a:pt x="19" y="11"/>
                    <a:pt x="34" y="11"/>
                  </a:cubicBezTo>
                  <a:cubicBezTo>
                    <a:pt x="34" y="12"/>
                    <a:pt x="34" y="10"/>
                    <a:pt x="31" y="8"/>
                  </a:cubicBezTo>
                  <a:cubicBezTo>
                    <a:pt x="26" y="2"/>
                    <a:pt x="13" y="0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60" name="Freeform 547"/>
            <p:cNvSpPr>
              <a:spLocks/>
            </p:cNvSpPr>
            <p:nvPr/>
          </p:nvSpPr>
          <p:spPr bwMode="auto">
            <a:xfrm>
              <a:off x="792" y="1731"/>
              <a:ext cx="72" cy="40"/>
            </a:xfrm>
            <a:custGeom>
              <a:avLst/>
              <a:gdLst>
                <a:gd name="T0" fmla="*/ 50 w 58"/>
                <a:gd name="T1" fmla="*/ 519 h 30"/>
                <a:gd name="T2" fmla="*/ 587 w 58"/>
                <a:gd name="T3" fmla="*/ 711 h 30"/>
                <a:gd name="T4" fmla="*/ 621 w 58"/>
                <a:gd name="T5" fmla="*/ 0 h 30"/>
                <a:gd name="T6" fmla="*/ 0 w 58"/>
                <a:gd name="T7" fmla="*/ 543 h 30"/>
                <a:gd name="T8" fmla="*/ 50 w 58"/>
                <a:gd name="T9" fmla="*/ 519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30"/>
                <a:gd name="T17" fmla="*/ 58 w 5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30">
                  <a:moveTo>
                    <a:pt x="5" y="22"/>
                  </a:moveTo>
                  <a:cubicBezTo>
                    <a:pt x="20" y="24"/>
                    <a:pt x="38" y="26"/>
                    <a:pt x="55" y="30"/>
                  </a:cubicBezTo>
                  <a:cubicBezTo>
                    <a:pt x="57" y="20"/>
                    <a:pt x="58" y="10"/>
                    <a:pt x="58" y="0"/>
                  </a:cubicBezTo>
                  <a:cubicBezTo>
                    <a:pt x="38" y="1"/>
                    <a:pt x="18" y="7"/>
                    <a:pt x="0" y="23"/>
                  </a:cubicBezTo>
                  <a:lnTo>
                    <a:pt x="5" y="22"/>
                  </a:ln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61" name="Freeform 548"/>
            <p:cNvSpPr>
              <a:spLocks/>
            </p:cNvSpPr>
            <p:nvPr/>
          </p:nvSpPr>
          <p:spPr bwMode="auto">
            <a:xfrm>
              <a:off x="231" y="1811"/>
              <a:ext cx="273" cy="628"/>
            </a:xfrm>
            <a:custGeom>
              <a:avLst/>
              <a:gdLst>
                <a:gd name="T0" fmla="*/ 1684 w 218"/>
                <a:gd name="T1" fmla="*/ 9536 h 471"/>
                <a:gd name="T2" fmla="*/ 1929 w 218"/>
                <a:gd name="T3" fmla="*/ 8592 h 471"/>
                <a:gd name="T4" fmla="*/ 1929 w 218"/>
                <a:gd name="T5" fmla="*/ 8517 h 471"/>
                <a:gd name="T6" fmla="*/ 1893 w 218"/>
                <a:gd name="T7" fmla="*/ 7977 h 471"/>
                <a:gd name="T8" fmla="*/ 1893 w 218"/>
                <a:gd name="T9" fmla="*/ 7977 h 471"/>
                <a:gd name="T10" fmla="*/ 1356 w 218"/>
                <a:gd name="T11" fmla="*/ 6943 h 471"/>
                <a:gd name="T12" fmla="*/ 571 w 218"/>
                <a:gd name="T13" fmla="*/ 3287 h 471"/>
                <a:gd name="T14" fmla="*/ 571 w 218"/>
                <a:gd name="T15" fmla="*/ 3264 h 471"/>
                <a:gd name="T16" fmla="*/ 1299 w 218"/>
                <a:gd name="T17" fmla="*/ 2127 h 471"/>
                <a:gd name="T18" fmla="*/ 2397 w 218"/>
                <a:gd name="T19" fmla="*/ 2559 h 471"/>
                <a:gd name="T20" fmla="*/ 2399 w 218"/>
                <a:gd name="T21" fmla="*/ 2567 h 471"/>
                <a:gd name="T22" fmla="*/ 2547 w 218"/>
                <a:gd name="T23" fmla="*/ 2929 h 471"/>
                <a:gd name="T24" fmla="*/ 2492 w 218"/>
                <a:gd name="T25" fmla="*/ 1799 h 471"/>
                <a:gd name="T26" fmla="*/ 1893 w 218"/>
                <a:gd name="T27" fmla="*/ 229 h 471"/>
                <a:gd name="T28" fmla="*/ 1554 w 218"/>
                <a:gd name="T29" fmla="*/ 49 h 471"/>
                <a:gd name="T30" fmla="*/ 1088 w 218"/>
                <a:gd name="T31" fmla="*/ 87 h 471"/>
                <a:gd name="T32" fmla="*/ 670 w 218"/>
                <a:gd name="T33" fmla="*/ 519 h 471"/>
                <a:gd name="T34" fmla="*/ 173 w 218"/>
                <a:gd name="T35" fmla="*/ 2828 h 471"/>
                <a:gd name="T36" fmla="*/ 0 w 218"/>
                <a:gd name="T37" fmla="*/ 5236 h 471"/>
                <a:gd name="T38" fmla="*/ 571 w 218"/>
                <a:gd name="T39" fmla="*/ 9793 h 471"/>
                <a:gd name="T40" fmla="*/ 1241 w 218"/>
                <a:gd name="T41" fmla="*/ 11020 h 471"/>
                <a:gd name="T42" fmla="*/ 1658 w 218"/>
                <a:gd name="T43" fmla="*/ 10380 h 471"/>
                <a:gd name="T44" fmla="*/ 1684 w 218"/>
                <a:gd name="T45" fmla="*/ 10241 h 471"/>
                <a:gd name="T46" fmla="*/ 1512 w 218"/>
                <a:gd name="T47" fmla="*/ 9217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8"/>
                <a:gd name="T73" fmla="*/ 0 h 471"/>
                <a:gd name="T74" fmla="*/ 218 w 218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8" h="471">
                  <a:moveTo>
                    <a:pt x="142" y="403"/>
                  </a:moveTo>
                  <a:cubicBezTo>
                    <a:pt x="148" y="402"/>
                    <a:pt x="160" y="386"/>
                    <a:pt x="163" y="363"/>
                  </a:cubicBezTo>
                  <a:cubicBezTo>
                    <a:pt x="163" y="360"/>
                    <a:pt x="163" y="360"/>
                    <a:pt x="163" y="360"/>
                  </a:cubicBezTo>
                  <a:cubicBezTo>
                    <a:pt x="163" y="350"/>
                    <a:pt x="162" y="342"/>
                    <a:pt x="160" y="337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49" y="316"/>
                    <a:pt x="144" y="311"/>
                    <a:pt x="114" y="293"/>
                  </a:cubicBezTo>
                  <a:cubicBezTo>
                    <a:pt x="78" y="270"/>
                    <a:pt x="46" y="179"/>
                    <a:pt x="48" y="139"/>
                  </a:cubicBezTo>
                  <a:cubicBezTo>
                    <a:pt x="48" y="139"/>
                    <a:pt x="48" y="138"/>
                    <a:pt x="48" y="138"/>
                  </a:cubicBezTo>
                  <a:cubicBezTo>
                    <a:pt x="53" y="117"/>
                    <a:pt x="77" y="98"/>
                    <a:pt x="109" y="90"/>
                  </a:cubicBezTo>
                  <a:cubicBezTo>
                    <a:pt x="138" y="82"/>
                    <a:pt x="177" y="83"/>
                    <a:pt x="201" y="108"/>
                  </a:cubicBezTo>
                  <a:cubicBezTo>
                    <a:pt x="202" y="108"/>
                    <a:pt x="202" y="108"/>
                    <a:pt x="202" y="109"/>
                  </a:cubicBezTo>
                  <a:cubicBezTo>
                    <a:pt x="206" y="114"/>
                    <a:pt x="210" y="119"/>
                    <a:pt x="214" y="124"/>
                  </a:cubicBezTo>
                  <a:cubicBezTo>
                    <a:pt x="218" y="103"/>
                    <a:pt x="218" y="85"/>
                    <a:pt x="210" y="76"/>
                  </a:cubicBezTo>
                  <a:cubicBezTo>
                    <a:pt x="189" y="51"/>
                    <a:pt x="184" y="26"/>
                    <a:pt x="160" y="10"/>
                  </a:cubicBezTo>
                  <a:cubicBezTo>
                    <a:pt x="153" y="5"/>
                    <a:pt x="139" y="4"/>
                    <a:pt x="131" y="2"/>
                  </a:cubicBezTo>
                  <a:cubicBezTo>
                    <a:pt x="123" y="0"/>
                    <a:pt x="105" y="3"/>
                    <a:pt x="92" y="4"/>
                  </a:cubicBezTo>
                  <a:cubicBezTo>
                    <a:pt x="79" y="4"/>
                    <a:pt x="66" y="12"/>
                    <a:pt x="56" y="22"/>
                  </a:cubicBezTo>
                  <a:cubicBezTo>
                    <a:pt x="43" y="36"/>
                    <a:pt x="22" y="49"/>
                    <a:pt x="14" y="119"/>
                  </a:cubicBezTo>
                  <a:cubicBezTo>
                    <a:pt x="11" y="144"/>
                    <a:pt x="0" y="180"/>
                    <a:pt x="0" y="221"/>
                  </a:cubicBezTo>
                  <a:cubicBezTo>
                    <a:pt x="0" y="339"/>
                    <a:pt x="26" y="362"/>
                    <a:pt x="48" y="413"/>
                  </a:cubicBezTo>
                  <a:cubicBezTo>
                    <a:pt x="63" y="449"/>
                    <a:pt x="83" y="471"/>
                    <a:pt x="105" y="465"/>
                  </a:cubicBezTo>
                  <a:cubicBezTo>
                    <a:pt x="119" y="462"/>
                    <a:pt x="131" y="451"/>
                    <a:pt x="140" y="438"/>
                  </a:cubicBezTo>
                  <a:cubicBezTo>
                    <a:pt x="142" y="433"/>
                    <a:pt x="142" y="433"/>
                    <a:pt x="142" y="433"/>
                  </a:cubicBezTo>
                  <a:cubicBezTo>
                    <a:pt x="155" y="414"/>
                    <a:pt x="138" y="397"/>
                    <a:pt x="128" y="389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62" name="Freeform 549"/>
            <p:cNvSpPr>
              <a:spLocks/>
            </p:cNvSpPr>
            <p:nvPr/>
          </p:nvSpPr>
          <p:spPr bwMode="auto">
            <a:xfrm>
              <a:off x="444" y="1389"/>
              <a:ext cx="409" cy="647"/>
            </a:xfrm>
            <a:custGeom>
              <a:avLst/>
              <a:gdLst>
                <a:gd name="T0" fmla="*/ 3006 w 327"/>
                <a:gd name="T1" fmla="*/ 1652 h 485"/>
                <a:gd name="T2" fmla="*/ 2803 w 327"/>
                <a:gd name="T3" fmla="*/ 1330 h 485"/>
                <a:gd name="T4" fmla="*/ 2840 w 327"/>
                <a:gd name="T5" fmla="*/ 840 h 485"/>
                <a:gd name="T6" fmla="*/ 2441 w 327"/>
                <a:gd name="T7" fmla="*/ 478 h 485"/>
                <a:gd name="T8" fmla="*/ 2294 w 327"/>
                <a:gd name="T9" fmla="*/ 910 h 485"/>
                <a:gd name="T10" fmla="*/ 2273 w 327"/>
                <a:gd name="T11" fmla="*/ 268 h 485"/>
                <a:gd name="T12" fmla="*/ 1882 w 327"/>
                <a:gd name="T13" fmla="*/ 229 h 485"/>
                <a:gd name="T14" fmla="*/ 1576 w 327"/>
                <a:gd name="T15" fmla="*/ 1166 h 485"/>
                <a:gd name="T16" fmla="*/ 1453 w 327"/>
                <a:gd name="T17" fmla="*/ 591 h 485"/>
                <a:gd name="T18" fmla="*/ 1036 w 327"/>
                <a:gd name="T19" fmla="*/ 808 h 485"/>
                <a:gd name="T20" fmla="*/ 962 w 327"/>
                <a:gd name="T21" fmla="*/ 1565 h 485"/>
                <a:gd name="T22" fmla="*/ 891 w 327"/>
                <a:gd name="T23" fmla="*/ 1805 h 485"/>
                <a:gd name="T24" fmla="*/ 39 w 327"/>
                <a:gd name="T25" fmla="*/ 5377 h 485"/>
                <a:gd name="T26" fmla="*/ 148 w 327"/>
                <a:gd name="T27" fmla="*/ 8286 h 485"/>
                <a:gd name="T28" fmla="*/ 148 w 327"/>
                <a:gd name="T29" fmla="*/ 8323 h 485"/>
                <a:gd name="T30" fmla="*/ 475 w 327"/>
                <a:gd name="T31" fmla="*/ 9338 h 485"/>
                <a:gd name="T32" fmla="*/ 517 w 327"/>
                <a:gd name="T33" fmla="*/ 10484 h 485"/>
                <a:gd name="T34" fmla="*/ 477 w 327"/>
                <a:gd name="T35" fmla="*/ 10383 h 485"/>
                <a:gd name="T36" fmla="*/ 1260 w 327"/>
                <a:gd name="T37" fmla="*/ 11407 h 485"/>
                <a:gd name="T38" fmla="*/ 1278 w 327"/>
                <a:gd name="T39" fmla="*/ 11386 h 485"/>
                <a:gd name="T40" fmla="*/ 1266 w 327"/>
                <a:gd name="T41" fmla="*/ 10325 h 485"/>
                <a:gd name="T42" fmla="*/ 1546 w 327"/>
                <a:gd name="T43" fmla="*/ 7692 h 485"/>
                <a:gd name="T44" fmla="*/ 1715 w 327"/>
                <a:gd name="T45" fmla="*/ 6818 h 485"/>
                <a:gd name="T46" fmla="*/ 1715 w 327"/>
                <a:gd name="T47" fmla="*/ 6818 h 485"/>
                <a:gd name="T48" fmla="*/ 1715 w 327"/>
                <a:gd name="T49" fmla="*/ 6781 h 485"/>
                <a:gd name="T50" fmla="*/ 1647 w 327"/>
                <a:gd name="T51" fmla="*/ 6249 h 485"/>
                <a:gd name="T52" fmla="*/ 1646 w 327"/>
                <a:gd name="T53" fmla="*/ 6249 h 485"/>
                <a:gd name="T54" fmla="*/ 1934 w 327"/>
                <a:gd name="T55" fmla="*/ 3869 h 485"/>
                <a:gd name="T56" fmla="*/ 1942 w 327"/>
                <a:gd name="T57" fmla="*/ 3911 h 485"/>
                <a:gd name="T58" fmla="*/ 2333 w 327"/>
                <a:gd name="T59" fmla="*/ 4001 h 485"/>
                <a:gd name="T60" fmla="*/ 2341 w 327"/>
                <a:gd name="T61" fmla="*/ 4001 h 485"/>
                <a:gd name="T62" fmla="*/ 2858 w 327"/>
                <a:gd name="T63" fmla="*/ 3969 h 485"/>
                <a:gd name="T64" fmla="*/ 3832 w 327"/>
                <a:gd name="T65" fmla="*/ 3954 h 485"/>
                <a:gd name="T66" fmla="*/ 3006 w 327"/>
                <a:gd name="T67" fmla="*/ 1652 h 4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27"/>
                <a:gd name="T103" fmla="*/ 0 h 485"/>
                <a:gd name="T104" fmla="*/ 327 w 327"/>
                <a:gd name="T105" fmla="*/ 485 h 4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27" h="485">
                  <a:moveTo>
                    <a:pt x="257" y="70"/>
                  </a:moveTo>
                  <a:cubicBezTo>
                    <a:pt x="254" y="68"/>
                    <a:pt x="241" y="59"/>
                    <a:pt x="239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8"/>
                    <a:pt x="220" y="3"/>
                    <a:pt x="209" y="20"/>
                  </a:cubicBezTo>
                  <a:cubicBezTo>
                    <a:pt x="206" y="25"/>
                    <a:pt x="204" y="27"/>
                    <a:pt x="196" y="38"/>
                  </a:cubicBezTo>
                  <a:cubicBezTo>
                    <a:pt x="196" y="38"/>
                    <a:pt x="197" y="15"/>
                    <a:pt x="194" y="11"/>
                  </a:cubicBezTo>
                  <a:cubicBezTo>
                    <a:pt x="184" y="0"/>
                    <a:pt x="166" y="3"/>
                    <a:pt x="161" y="10"/>
                  </a:cubicBezTo>
                  <a:cubicBezTo>
                    <a:pt x="155" y="16"/>
                    <a:pt x="159" y="47"/>
                    <a:pt x="134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5"/>
                    <a:pt x="88" y="34"/>
                  </a:cubicBezTo>
                  <a:cubicBezTo>
                    <a:pt x="87" y="45"/>
                    <a:pt x="85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8"/>
                    <a:pt x="3" y="165"/>
                    <a:pt x="3" y="226"/>
                  </a:cubicBezTo>
                  <a:cubicBezTo>
                    <a:pt x="3" y="251"/>
                    <a:pt x="0" y="301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1" y="362"/>
                    <a:pt x="28" y="377"/>
                    <a:pt x="40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6"/>
                  </a:cubicBezTo>
                  <a:cubicBezTo>
                    <a:pt x="62" y="462"/>
                    <a:pt x="95" y="485"/>
                    <a:pt x="107" y="479"/>
                  </a:cubicBezTo>
                  <a:cubicBezTo>
                    <a:pt x="107" y="479"/>
                    <a:pt x="108" y="478"/>
                    <a:pt x="109" y="478"/>
                  </a:cubicBezTo>
                  <a:cubicBezTo>
                    <a:pt x="108" y="433"/>
                    <a:pt x="108" y="433"/>
                    <a:pt x="108" y="433"/>
                  </a:cubicBezTo>
                  <a:cubicBezTo>
                    <a:pt x="109" y="398"/>
                    <a:pt x="116" y="359"/>
                    <a:pt x="132" y="323"/>
                  </a:cubicBezTo>
                  <a:cubicBezTo>
                    <a:pt x="139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5"/>
                  </a:cubicBezTo>
                  <a:cubicBezTo>
                    <a:pt x="149" y="272"/>
                    <a:pt x="147" y="266"/>
                    <a:pt x="141" y="262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4" y="168"/>
                    <a:pt x="199" y="168"/>
                  </a:cubicBezTo>
                  <a:cubicBezTo>
                    <a:pt x="200" y="168"/>
                    <a:pt x="200" y="168"/>
                    <a:pt x="200" y="168"/>
                  </a:cubicBezTo>
                  <a:cubicBezTo>
                    <a:pt x="212" y="169"/>
                    <a:pt x="226" y="168"/>
                    <a:pt x="244" y="167"/>
                  </a:cubicBezTo>
                  <a:cubicBezTo>
                    <a:pt x="268" y="165"/>
                    <a:pt x="297" y="165"/>
                    <a:pt x="327" y="166"/>
                  </a:cubicBezTo>
                  <a:cubicBezTo>
                    <a:pt x="315" y="126"/>
                    <a:pt x="293" y="92"/>
                    <a:pt x="257" y="7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63" name="Freeform 550"/>
            <p:cNvSpPr>
              <a:spLocks/>
            </p:cNvSpPr>
            <p:nvPr/>
          </p:nvSpPr>
          <p:spPr bwMode="auto">
            <a:xfrm>
              <a:off x="267" y="1540"/>
              <a:ext cx="189" cy="347"/>
            </a:xfrm>
            <a:custGeom>
              <a:avLst/>
              <a:gdLst>
                <a:gd name="T0" fmla="*/ 0 w 151"/>
                <a:gd name="T1" fmla="*/ 6222 h 260"/>
                <a:gd name="T2" fmla="*/ 325 w 151"/>
                <a:gd name="T3" fmla="*/ 5383 h 260"/>
                <a:gd name="T4" fmla="*/ 747 w 151"/>
                <a:gd name="T5" fmla="*/ 4938 h 260"/>
                <a:gd name="T6" fmla="*/ 1207 w 151"/>
                <a:gd name="T7" fmla="*/ 4911 h 260"/>
                <a:gd name="T8" fmla="*/ 1550 w 151"/>
                <a:gd name="T9" fmla="*/ 5089 h 260"/>
                <a:gd name="T10" fmla="*/ 1607 w 151"/>
                <a:gd name="T11" fmla="*/ 5152 h 260"/>
                <a:gd name="T12" fmla="*/ 1611 w 151"/>
                <a:gd name="T13" fmla="*/ 5213 h 260"/>
                <a:gd name="T14" fmla="*/ 1650 w 151"/>
                <a:gd name="T15" fmla="*/ 5265 h 260"/>
                <a:gd name="T16" fmla="*/ 1681 w 151"/>
                <a:gd name="T17" fmla="*/ 5301 h 260"/>
                <a:gd name="T18" fmla="*/ 1707 w 151"/>
                <a:gd name="T19" fmla="*/ 5365 h 260"/>
                <a:gd name="T20" fmla="*/ 1725 w 151"/>
                <a:gd name="T21" fmla="*/ 5415 h 260"/>
                <a:gd name="T22" fmla="*/ 1756 w 151"/>
                <a:gd name="T23" fmla="*/ 5505 h 260"/>
                <a:gd name="T24" fmla="*/ 1792 w 151"/>
                <a:gd name="T25" fmla="*/ 5415 h 260"/>
                <a:gd name="T26" fmla="*/ 1657 w 151"/>
                <a:gd name="T27" fmla="*/ 809 h 260"/>
                <a:gd name="T28" fmla="*/ 1657 w 151"/>
                <a:gd name="T29" fmla="*/ 49 h 260"/>
                <a:gd name="T30" fmla="*/ 989 w 151"/>
                <a:gd name="T31" fmla="*/ 334 h 260"/>
                <a:gd name="T32" fmla="*/ 305 w 151"/>
                <a:gd name="T33" fmla="*/ 0 h 260"/>
                <a:gd name="T34" fmla="*/ 305 w 151"/>
                <a:gd name="T35" fmla="*/ 65 h 260"/>
                <a:gd name="T36" fmla="*/ 290 w 151"/>
                <a:gd name="T37" fmla="*/ 730 h 260"/>
                <a:gd name="T38" fmla="*/ 292 w 151"/>
                <a:gd name="T39" fmla="*/ 3736 h 260"/>
                <a:gd name="T40" fmla="*/ 0 w 151"/>
                <a:gd name="T41" fmla="*/ 6222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1"/>
                <a:gd name="T64" fmla="*/ 0 h 260"/>
                <a:gd name="T65" fmla="*/ 151 w 151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1" h="260">
                  <a:moveTo>
                    <a:pt x="0" y="260"/>
                  </a:moveTo>
                  <a:cubicBezTo>
                    <a:pt x="9" y="241"/>
                    <a:pt x="20" y="233"/>
                    <a:pt x="27" y="225"/>
                  </a:cubicBezTo>
                  <a:cubicBezTo>
                    <a:pt x="37" y="215"/>
                    <a:pt x="50" y="207"/>
                    <a:pt x="63" y="207"/>
                  </a:cubicBezTo>
                  <a:cubicBezTo>
                    <a:pt x="76" y="206"/>
                    <a:pt x="94" y="203"/>
                    <a:pt x="102" y="205"/>
                  </a:cubicBezTo>
                  <a:cubicBezTo>
                    <a:pt x="110" y="207"/>
                    <a:pt x="124" y="208"/>
                    <a:pt x="131" y="213"/>
                  </a:cubicBezTo>
                  <a:cubicBezTo>
                    <a:pt x="133" y="214"/>
                    <a:pt x="135" y="215"/>
                    <a:pt x="136" y="216"/>
                  </a:cubicBezTo>
                  <a:cubicBezTo>
                    <a:pt x="137" y="217"/>
                    <a:pt x="137" y="217"/>
                    <a:pt x="137" y="218"/>
                  </a:cubicBezTo>
                  <a:cubicBezTo>
                    <a:pt x="139" y="218"/>
                    <a:pt x="140" y="219"/>
                    <a:pt x="140" y="220"/>
                  </a:cubicBezTo>
                  <a:cubicBezTo>
                    <a:pt x="141" y="221"/>
                    <a:pt x="141" y="221"/>
                    <a:pt x="142" y="222"/>
                  </a:cubicBezTo>
                  <a:cubicBezTo>
                    <a:pt x="143" y="223"/>
                    <a:pt x="144" y="224"/>
                    <a:pt x="145" y="224"/>
                  </a:cubicBezTo>
                  <a:cubicBezTo>
                    <a:pt x="145" y="225"/>
                    <a:pt x="145" y="225"/>
                    <a:pt x="146" y="226"/>
                  </a:cubicBezTo>
                  <a:cubicBezTo>
                    <a:pt x="147" y="227"/>
                    <a:pt x="148" y="229"/>
                    <a:pt x="149" y="230"/>
                  </a:cubicBezTo>
                  <a:cubicBezTo>
                    <a:pt x="151" y="226"/>
                    <a:pt x="151" y="226"/>
                    <a:pt x="151" y="226"/>
                  </a:cubicBezTo>
                  <a:cubicBezTo>
                    <a:pt x="146" y="210"/>
                    <a:pt x="143" y="100"/>
                    <a:pt x="141" y="34"/>
                  </a:cubicBezTo>
                  <a:cubicBezTo>
                    <a:pt x="141" y="14"/>
                    <a:pt x="141" y="10"/>
                    <a:pt x="141" y="2"/>
                  </a:cubicBezTo>
                  <a:cubicBezTo>
                    <a:pt x="136" y="9"/>
                    <a:pt x="113" y="14"/>
                    <a:pt x="84" y="14"/>
                  </a:cubicBezTo>
                  <a:cubicBezTo>
                    <a:pt x="52" y="14"/>
                    <a:pt x="26" y="8"/>
                    <a:pt x="26" y="0"/>
                  </a:cubicBezTo>
                  <a:cubicBezTo>
                    <a:pt x="26" y="0"/>
                    <a:pt x="26" y="2"/>
                    <a:pt x="26" y="3"/>
                  </a:cubicBezTo>
                  <a:cubicBezTo>
                    <a:pt x="25" y="13"/>
                    <a:pt x="24" y="14"/>
                    <a:pt x="24" y="31"/>
                  </a:cubicBezTo>
                  <a:cubicBezTo>
                    <a:pt x="23" y="68"/>
                    <a:pt x="23" y="116"/>
                    <a:pt x="25" y="156"/>
                  </a:cubicBezTo>
                  <a:cubicBezTo>
                    <a:pt x="25" y="186"/>
                    <a:pt x="18" y="222"/>
                    <a:pt x="0" y="26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64" name="Freeform 551"/>
            <p:cNvSpPr>
              <a:spLocks/>
            </p:cNvSpPr>
            <p:nvPr/>
          </p:nvSpPr>
          <p:spPr bwMode="auto">
            <a:xfrm>
              <a:off x="265" y="189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65" name="Freeform 552"/>
            <p:cNvSpPr>
              <a:spLocks/>
            </p:cNvSpPr>
            <p:nvPr/>
          </p:nvSpPr>
          <p:spPr bwMode="auto">
            <a:xfrm>
              <a:off x="618" y="1733"/>
              <a:ext cx="12" cy="38"/>
            </a:xfrm>
            <a:custGeom>
              <a:avLst/>
              <a:gdLst>
                <a:gd name="T0" fmla="*/ 50 w 10"/>
                <a:gd name="T1" fmla="*/ 810 h 28"/>
                <a:gd name="T2" fmla="*/ 50 w 10"/>
                <a:gd name="T3" fmla="*/ 783 h 28"/>
                <a:gd name="T4" fmla="*/ 2 w 10"/>
                <a:gd name="T5" fmla="*/ 119 h 28"/>
                <a:gd name="T6" fmla="*/ 1 w 10"/>
                <a:gd name="T7" fmla="*/ 119 h 28"/>
                <a:gd name="T8" fmla="*/ 50 w 10"/>
                <a:gd name="T9" fmla="*/ 81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8"/>
                <a:gd name="T17" fmla="*/ 10 w 10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8">
                  <a:moveTo>
                    <a:pt x="7" y="28"/>
                  </a:moveTo>
                  <a:cubicBezTo>
                    <a:pt x="7" y="28"/>
                    <a:pt x="7" y="28"/>
                    <a:pt x="7" y="27"/>
                  </a:cubicBezTo>
                  <a:cubicBezTo>
                    <a:pt x="10" y="14"/>
                    <a:pt x="8" y="8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3" y="15"/>
                    <a:pt x="7" y="28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66" name="Freeform 553"/>
            <p:cNvSpPr>
              <a:spLocks/>
            </p:cNvSpPr>
            <p:nvPr/>
          </p:nvSpPr>
          <p:spPr bwMode="auto">
            <a:xfrm>
              <a:off x="625" y="1728"/>
              <a:ext cx="5" cy="39"/>
            </a:xfrm>
            <a:custGeom>
              <a:avLst/>
              <a:gdLst>
                <a:gd name="T0" fmla="*/ 0 w 4"/>
                <a:gd name="T1" fmla="*/ 0 h 29"/>
                <a:gd name="T2" fmla="*/ 1 w 4"/>
                <a:gd name="T3" fmla="*/ 741 h 29"/>
                <a:gd name="T4" fmla="*/ 0 60000 65536"/>
                <a:gd name="T5" fmla="*/ 0 60000 65536"/>
                <a:gd name="T6" fmla="*/ 0 w 4"/>
                <a:gd name="T7" fmla="*/ 0 h 29"/>
                <a:gd name="T8" fmla="*/ 4 w 4"/>
                <a:gd name="T9" fmla="*/ 29 h 2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29">
                  <a:moveTo>
                    <a:pt x="0" y="0"/>
                  </a:moveTo>
                  <a:cubicBezTo>
                    <a:pt x="4" y="4"/>
                    <a:pt x="4" y="19"/>
                    <a:pt x="1" y="29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67" name="Freeform 554"/>
            <p:cNvSpPr>
              <a:spLocks/>
            </p:cNvSpPr>
            <p:nvPr/>
          </p:nvSpPr>
          <p:spPr bwMode="auto">
            <a:xfrm>
              <a:off x="907" y="1912"/>
              <a:ext cx="26" cy="32"/>
            </a:xfrm>
            <a:custGeom>
              <a:avLst/>
              <a:gdLst>
                <a:gd name="T0" fmla="*/ 0 w 21"/>
                <a:gd name="T1" fmla="*/ 49 h 24"/>
                <a:gd name="T2" fmla="*/ 0 w 21"/>
                <a:gd name="T3" fmla="*/ 49 h 24"/>
                <a:gd name="T4" fmla="*/ 207 w 21"/>
                <a:gd name="T5" fmla="*/ 407 h 24"/>
                <a:gd name="T6" fmla="*/ 208 w 21"/>
                <a:gd name="T7" fmla="*/ 569 h 24"/>
                <a:gd name="T8" fmla="*/ 208 w 21"/>
                <a:gd name="T9" fmla="*/ 569 h 24"/>
                <a:gd name="T10" fmla="*/ 207 w 21"/>
                <a:gd name="T11" fmla="*/ 332 h 24"/>
                <a:gd name="T12" fmla="*/ 0 w 21"/>
                <a:gd name="T13" fmla="*/ 49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24"/>
                <a:gd name="T23" fmla="*/ 21 w 21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24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7" y="0"/>
                    <a:pt x="15" y="7"/>
                    <a:pt x="19" y="17"/>
                  </a:cubicBezTo>
                  <a:cubicBezTo>
                    <a:pt x="20" y="19"/>
                    <a:pt x="20" y="22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1"/>
                    <a:pt x="21" y="19"/>
                    <a:pt x="19" y="14"/>
                  </a:cubicBezTo>
                  <a:cubicBezTo>
                    <a:pt x="15" y="3"/>
                    <a:pt x="8" y="0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68" name="Freeform 555"/>
            <p:cNvSpPr>
              <a:spLocks/>
            </p:cNvSpPr>
            <p:nvPr/>
          </p:nvSpPr>
          <p:spPr bwMode="auto">
            <a:xfrm>
              <a:off x="878" y="1861"/>
              <a:ext cx="22" cy="30"/>
            </a:xfrm>
            <a:custGeom>
              <a:avLst/>
              <a:gdLst>
                <a:gd name="T0" fmla="*/ 0 w 18"/>
                <a:gd name="T1" fmla="*/ 0 h 22"/>
                <a:gd name="T2" fmla="*/ 89 w 18"/>
                <a:gd name="T3" fmla="*/ 225 h 22"/>
                <a:gd name="T4" fmla="*/ 163 w 18"/>
                <a:gd name="T5" fmla="*/ 671 h 22"/>
                <a:gd name="T6" fmla="*/ 163 w 18"/>
                <a:gd name="T7" fmla="*/ 671 h 22"/>
                <a:gd name="T8" fmla="*/ 109 w 18"/>
                <a:gd name="T9" fmla="*/ 165 h 22"/>
                <a:gd name="T10" fmla="*/ 0 w 18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22"/>
                <a:gd name="T20" fmla="*/ 18 w 18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22">
                  <a:moveTo>
                    <a:pt x="0" y="0"/>
                  </a:moveTo>
                  <a:cubicBezTo>
                    <a:pt x="4" y="1"/>
                    <a:pt x="7" y="4"/>
                    <a:pt x="10" y="7"/>
                  </a:cubicBezTo>
                  <a:cubicBezTo>
                    <a:pt x="15" y="12"/>
                    <a:pt x="18" y="17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17"/>
                    <a:pt x="17" y="10"/>
                    <a:pt x="12" y="5"/>
                  </a:cubicBezTo>
                  <a:cubicBezTo>
                    <a:pt x="9" y="2"/>
                    <a:pt x="4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69" name="Freeform 556"/>
            <p:cNvSpPr>
              <a:spLocks/>
            </p:cNvSpPr>
            <p:nvPr/>
          </p:nvSpPr>
          <p:spPr bwMode="auto">
            <a:xfrm>
              <a:off x="192" y="1840"/>
              <a:ext cx="93" cy="55"/>
            </a:xfrm>
            <a:custGeom>
              <a:avLst/>
              <a:gdLst>
                <a:gd name="T0" fmla="*/ 148 w 74"/>
                <a:gd name="T1" fmla="*/ 0 h 41"/>
                <a:gd name="T2" fmla="*/ 186 w 74"/>
                <a:gd name="T3" fmla="*/ 987 h 41"/>
                <a:gd name="T4" fmla="*/ 720 w 74"/>
                <a:gd name="T5" fmla="*/ 1040 h 41"/>
                <a:gd name="T6" fmla="*/ 733 w 74"/>
                <a:gd name="T7" fmla="*/ 891 h 41"/>
                <a:gd name="T8" fmla="*/ 733 w 74"/>
                <a:gd name="T9" fmla="*/ 891 h 41"/>
                <a:gd name="T10" fmla="*/ 915 w 74"/>
                <a:gd name="T11" fmla="*/ 0 h 41"/>
                <a:gd name="T12" fmla="*/ 148 w 74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"/>
                <a:gd name="T22" fmla="*/ 0 h 41"/>
                <a:gd name="T23" fmla="*/ 74 w 74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" h="41">
                  <a:moveTo>
                    <a:pt x="12" y="0"/>
                  </a:moveTo>
                  <a:cubicBezTo>
                    <a:pt x="1" y="6"/>
                    <a:pt x="0" y="36"/>
                    <a:pt x="15" y="39"/>
                  </a:cubicBezTo>
                  <a:cubicBezTo>
                    <a:pt x="23" y="41"/>
                    <a:pt x="42" y="41"/>
                    <a:pt x="58" y="41"/>
                  </a:cubicBezTo>
                  <a:cubicBezTo>
                    <a:pt x="59" y="39"/>
                    <a:pt x="60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6" y="23"/>
                    <a:pt x="70" y="11"/>
                    <a:pt x="74" y="0"/>
                  </a:cubicBezTo>
                  <a:cubicBezTo>
                    <a:pt x="51" y="0"/>
                    <a:pt x="23" y="0"/>
                    <a:pt x="12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70" name="Freeform 557"/>
            <p:cNvSpPr>
              <a:spLocks noEditPoints="1"/>
            </p:cNvSpPr>
            <p:nvPr/>
          </p:nvSpPr>
          <p:spPr bwMode="auto">
            <a:xfrm>
              <a:off x="933" y="1784"/>
              <a:ext cx="119" cy="176"/>
            </a:xfrm>
            <a:custGeom>
              <a:avLst/>
              <a:gdLst>
                <a:gd name="T0" fmla="*/ 866 w 95"/>
                <a:gd name="T1" fmla="*/ 1129 h 132"/>
                <a:gd name="T2" fmla="*/ 460 w 95"/>
                <a:gd name="T3" fmla="*/ 1328 h 132"/>
                <a:gd name="T4" fmla="*/ 598 w 95"/>
                <a:gd name="T5" fmla="*/ 1925 h 132"/>
                <a:gd name="T6" fmla="*/ 747 w 95"/>
                <a:gd name="T7" fmla="*/ 3121 h 132"/>
                <a:gd name="T8" fmla="*/ 747 w 95"/>
                <a:gd name="T9" fmla="*/ 3121 h 132"/>
                <a:gd name="T10" fmla="*/ 990 w 95"/>
                <a:gd name="T11" fmla="*/ 1925 h 132"/>
                <a:gd name="T12" fmla="*/ 866 w 95"/>
                <a:gd name="T13" fmla="*/ 1129 h 132"/>
                <a:gd name="T14" fmla="*/ 670 w 95"/>
                <a:gd name="T15" fmla="*/ 0 h 132"/>
                <a:gd name="T16" fmla="*/ 0 w 95"/>
                <a:gd name="T17" fmla="*/ 332 h 132"/>
                <a:gd name="T18" fmla="*/ 417 w 95"/>
                <a:gd name="T19" fmla="*/ 1193 h 132"/>
                <a:gd name="T20" fmla="*/ 762 w 95"/>
                <a:gd name="T21" fmla="*/ 759 h 132"/>
                <a:gd name="T22" fmla="*/ 670 w 95"/>
                <a:gd name="T23" fmla="*/ 0 h 1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5"/>
                <a:gd name="T37" fmla="*/ 0 h 132"/>
                <a:gd name="T38" fmla="*/ 95 w 95"/>
                <a:gd name="T39" fmla="*/ 132 h 1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5" h="132">
                  <a:moveTo>
                    <a:pt x="73" y="48"/>
                  </a:moveTo>
                  <a:cubicBezTo>
                    <a:pt x="65" y="47"/>
                    <a:pt x="59" y="48"/>
                    <a:pt x="39" y="56"/>
                  </a:cubicBezTo>
                  <a:cubicBezTo>
                    <a:pt x="43" y="64"/>
                    <a:pt x="47" y="73"/>
                    <a:pt x="50" y="82"/>
                  </a:cubicBezTo>
                  <a:cubicBezTo>
                    <a:pt x="56" y="107"/>
                    <a:pt x="55" y="113"/>
                    <a:pt x="62" y="132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57" y="111"/>
                    <a:pt x="71" y="89"/>
                    <a:pt x="83" y="82"/>
                  </a:cubicBezTo>
                  <a:cubicBezTo>
                    <a:pt x="95" y="75"/>
                    <a:pt x="84" y="48"/>
                    <a:pt x="73" y="48"/>
                  </a:cubicBezTo>
                  <a:close/>
                  <a:moveTo>
                    <a:pt x="56" y="0"/>
                  </a:moveTo>
                  <a:cubicBezTo>
                    <a:pt x="56" y="0"/>
                    <a:pt x="20" y="1"/>
                    <a:pt x="0" y="14"/>
                  </a:cubicBezTo>
                  <a:cubicBezTo>
                    <a:pt x="9" y="21"/>
                    <a:pt x="24" y="33"/>
                    <a:pt x="35" y="50"/>
                  </a:cubicBezTo>
                  <a:cubicBezTo>
                    <a:pt x="39" y="45"/>
                    <a:pt x="49" y="39"/>
                    <a:pt x="64" y="32"/>
                  </a:cubicBezTo>
                  <a:cubicBezTo>
                    <a:pt x="70" y="26"/>
                    <a:pt x="70" y="6"/>
                    <a:pt x="56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71" name="Freeform 558"/>
            <p:cNvSpPr>
              <a:spLocks/>
            </p:cNvSpPr>
            <p:nvPr/>
          </p:nvSpPr>
          <p:spPr bwMode="auto">
            <a:xfrm>
              <a:off x="764" y="1760"/>
              <a:ext cx="249" cy="240"/>
            </a:xfrm>
            <a:custGeom>
              <a:avLst/>
              <a:gdLst>
                <a:gd name="T0" fmla="*/ 2316 w 199"/>
                <a:gd name="T1" fmla="*/ 3556 h 180"/>
                <a:gd name="T2" fmla="*/ 2316 w 199"/>
                <a:gd name="T3" fmla="*/ 3556 h 180"/>
                <a:gd name="T4" fmla="*/ 2175 w 199"/>
                <a:gd name="T5" fmla="*/ 2361 h 180"/>
                <a:gd name="T6" fmla="*/ 2058 w 199"/>
                <a:gd name="T7" fmla="*/ 1756 h 180"/>
                <a:gd name="T8" fmla="*/ 2006 w 199"/>
                <a:gd name="T9" fmla="*/ 1615 h 180"/>
                <a:gd name="T10" fmla="*/ 1588 w 199"/>
                <a:gd name="T11" fmla="*/ 759 h 180"/>
                <a:gd name="T12" fmla="*/ 325 w 199"/>
                <a:gd name="T13" fmla="*/ 0 h 180"/>
                <a:gd name="T14" fmla="*/ 244 w 199"/>
                <a:gd name="T15" fmla="*/ 49 h 180"/>
                <a:gd name="T16" fmla="*/ 0 w 199"/>
                <a:gd name="T17" fmla="*/ 655 h 180"/>
                <a:gd name="T18" fmla="*/ 39 w 199"/>
                <a:gd name="T19" fmla="*/ 655 h 180"/>
                <a:gd name="T20" fmla="*/ 1296 w 199"/>
                <a:gd name="T21" fmla="*/ 1051 h 180"/>
                <a:gd name="T22" fmla="*/ 2065 w 199"/>
                <a:gd name="T23" fmla="*/ 4068 h 180"/>
                <a:gd name="T24" fmla="*/ 2065 w 199"/>
                <a:gd name="T25" fmla="*/ 4112 h 180"/>
                <a:gd name="T26" fmla="*/ 2083 w 199"/>
                <a:gd name="T27" fmla="*/ 4265 h 180"/>
                <a:gd name="T28" fmla="*/ 2316 w 199"/>
                <a:gd name="T29" fmla="*/ 3556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9"/>
                <a:gd name="T46" fmla="*/ 0 h 180"/>
                <a:gd name="T47" fmla="*/ 199 w 199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9" h="180">
                  <a:moveTo>
                    <a:pt x="197" y="150"/>
                  </a:moveTo>
                  <a:cubicBezTo>
                    <a:pt x="197" y="150"/>
                    <a:pt x="197" y="150"/>
                    <a:pt x="197" y="150"/>
                  </a:cubicBezTo>
                  <a:cubicBezTo>
                    <a:pt x="190" y="131"/>
                    <a:pt x="191" y="125"/>
                    <a:pt x="185" y="100"/>
                  </a:cubicBezTo>
                  <a:cubicBezTo>
                    <a:pt x="182" y="91"/>
                    <a:pt x="178" y="82"/>
                    <a:pt x="174" y="74"/>
                  </a:cubicBezTo>
                  <a:cubicBezTo>
                    <a:pt x="172" y="71"/>
                    <a:pt x="171" y="69"/>
                    <a:pt x="170" y="68"/>
                  </a:cubicBezTo>
                  <a:cubicBezTo>
                    <a:pt x="159" y="51"/>
                    <a:pt x="144" y="39"/>
                    <a:pt x="135" y="32"/>
                  </a:cubicBezTo>
                  <a:cubicBezTo>
                    <a:pt x="103" y="8"/>
                    <a:pt x="60" y="3"/>
                    <a:pt x="27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3" y="9"/>
                    <a:pt x="7" y="1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3" y="25"/>
                    <a:pt x="71" y="27"/>
                    <a:pt x="110" y="44"/>
                  </a:cubicBezTo>
                  <a:cubicBezTo>
                    <a:pt x="167" y="69"/>
                    <a:pt x="189" y="112"/>
                    <a:pt x="176" y="172"/>
                  </a:cubicBezTo>
                  <a:cubicBezTo>
                    <a:pt x="176" y="174"/>
                    <a:pt x="176" y="174"/>
                    <a:pt x="176" y="174"/>
                  </a:cubicBezTo>
                  <a:cubicBezTo>
                    <a:pt x="176" y="175"/>
                    <a:pt x="176" y="178"/>
                    <a:pt x="177" y="180"/>
                  </a:cubicBezTo>
                  <a:cubicBezTo>
                    <a:pt x="188" y="177"/>
                    <a:pt x="199" y="161"/>
                    <a:pt x="197" y="15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72" name="Oval 559"/>
            <p:cNvSpPr>
              <a:spLocks noChangeArrowheads="1"/>
            </p:cNvSpPr>
            <p:nvPr/>
          </p:nvSpPr>
          <p:spPr bwMode="auto">
            <a:xfrm>
              <a:off x="326" y="1532"/>
              <a:ext cx="93" cy="17"/>
            </a:xfrm>
            <a:prstGeom prst="ellips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116873" name="Freeform 560"/>
            <p:cNvSpPr>
              <a:spLocks/>
            </p:cNvSpPr>
            <p:nvPr/>
          </p:nvSpPr>
          <p:spPr bwMode="auto">
            <a:xfrm>
              <a:off x="309" y="1893"/>
              <a:ext cx="490" cy="520"/>
            </a:xfrm>
            <a:custGeom>
              <a:avLst/>
              <a:gdLst>
                <a:gd name="T0" fmla="*/ 2501 w 392"/>
                <a:gd name="T1" fmla="*/ 3121 h 390"/>
                <a:gd name="T2" fmla="*/ 2530 w 392"/>
                <a:gd name="T3" fmla="*/ 2828 h 390"/>
                <a:gd name="T4" fmla="*/ 2654 w 392"/>
                <a:gd name="T5" fmla="*/ 2645 h 390"/>
                <a:gd name="T6" fmla="*/ 2744 w 392"/>
                <a:gd name="T7" fmla="*/ 2127 h 390"/>
                <a:gd name="T8" fmla="*/ 2720 w 392"/>
                <a:gd name="T9" fmla="*/ 2153 h 390"/>
                <a:gd name="T10" fmla="*/ 2989 w 392"/>
                <a:gd name="T11" fmla="*/ 1280 h 390"/>
                <a:gd name="T12" fmla="*/ 2820 w 392"/>
                <a:gd name="T13" fmla="*/ 1615 h 390"/>
                <a:gd name="T14" fmla="*/ 2835 w 392"/>
                <a:gd name="T15" fmla="*/ 1439 h 390"/>
                <a:gd name="T16" fmla="*/ 2858 w 392"/>
                <a:gd name="T17" fmla="*/ 1231 h 390"/>
                <a:gd name="T18" fmla="*/ 2835 w 392"/>
                <a:gd name="T19" fmla="*/ 965 h 390"/>
                <a:gd name="T20" fmla="*/ 2898 w 392"/>
                <a:gd name="T21" fmla="*/ 155 h 390"/>
                <a:gd name="T22" fmla="*/ 3316 w 392"/>
                <a:gd name="T23" fmla="*/ 65 h 390"/>
                <a:gd name="T24" fmla="*/ 3664 w 392"/>
                <a:gd name="T25" fmla="*/ 443 h 390"/>
                <a:gd name="T26" fmla="*/ 3644 w 392"/>
                <a:gd name="T27" fmla="*/ 1012 h 390"/>
                <a:gd name="T28" fmla="*/ 3644 w 392"/>
                <a:gd name="T29" fmla="*/ 1287 h 390"/>
                <a:gd name="T30" fmla="*/ 3644 w 392"/>
                <a:gd name="T31" fmla="*/ 1641 h 390"/>
                <a:gd name="T32" fmla="*/ 3616 w 392"/>
                <a:gd name="T33" fmla="*/ 1799 h 390"/>
                <a:gd name="T34" fmla="*/ 3455 w 392"/>
                <a:gd name="T35" fmla="*/ 1367 h 390"/>
                <a:gd name="T36" fmla="*/ 3620 w 392"/>
                <a:gd name="T37" fmla="*/ 2075 h 390"/>
                <a:gd name="T38" fmla="*/ 3639 w 392"/>
                <a:gd name="T39" fmla="*/ 3639 h 390"/>
                <a:gd name="T40" fmla="*/ 3736 w 392"/>
                <a:gd name="T41" fmla="*/ 4487 h 390"/>
                <a:gd name="T42" fmla="*/ 3816 w 392"/>
                <a:gd name="T43" fmla="*/ 5904 h 390"/>
                <a:gd name="T44" fmla="*/ 3955 w 392"/>
                <a:gd name="T45" fmla="*/ 6601 h 390"/>
                <a:gd name="T46" fmla="*/ 4224 w 392"/>
                <a:gd name="T47" fmla="*/ 7792 h 390"/>
                <a:gd name="T48" fmla="*/ 4435 w 392"/>
                <a:gd name="T49" fmla="*/ 8475 h 390"/>
                <a:gd name="T50" fmla="*/ 4549 w 392"/>
                <a:gd name="T51" fmla="*/ 8951 h 390"/>
                <a:gd name="T52" fmla="*/ 4451 w 392"/>
                <a:gd name="T53" fmla="*/ 9217 h 390"/>
                <a:gd name="T54" fmla="*/ 4250 w 392"/>
                <a:gd name="T55" fmla="*/ 9039 h 390"/>
                <a:gd name="T56" fmla="*/ 4101 w 392"/>
                <a:gd name="T57" fmla="*/ 8833 h 390"/>
                <a:gd name="T58" fmla="*/ 3938 w 392"/>
                <a:gd name="T59" fmla="*/ 8635 h 390"/>
                <a:gd name="T60" fmla="*/ 3664 w 392"/>
                <a:gd name="T61" fmla="*/ 8241 h 390"/>
                <a:gd name="T62" fmla="*/ 3360 w 392"/>
                <a:gd name="T63" fmla="*/ 7551 h 390"/>
                <a:gd name="T64" fmla="*/ 3054 w 392"/>
                <a:gd name="T65" fmla="*/ 7152 h 390"/>
                <a:gd name="T66" fmla="*/ 2654 w 392"/>
                <a:gd name="T67" fmla="*/ 6875 h 390"/>
                <a:gd name="T68" fmla="*/ 2579 w 392"/>
                <a:gd name="T69" fmla="*/ 6540 h 390"/>
                <a:gd name="T70" fmla="*/ 2491 w 392"/>
                <a:gd name="T71" fmla="*/ 6321 h 390"/>
                <a:gd name="T72" fmla="*/ 1936 w 392"/>
                <a:gd name="T73" fmla="*/ 5701 h 390"/>
                <a:gd name="T74" fmla="*/ 1530 w 392"/>
                <a:gd name="T75" fmla="*/ 5263 h 390"/>
                <a:gd name="T76" fmla="*/ 1369 w 392"/>
                <a:gd name="T77" fmla="*/ 4757 h 390"/>
                <a:gd name="T78" fmla="*/ 1829 w 392"/>
                <a:gd name="T79" fmla="*/ 4161 h 390"/>
                <a:gd name="T80" fmla="*/ 876 w 392"/>
                <a:gd name="T81" fmla="*/ 4833 h 390"/>
                <a:gd name="T82" fmla="*/ 711 w 392"/>
                <a:gd name="T83" fmla="*/ 4788 h 390"/>
                <a:gd name="T84" fmla="*/ 569 w 392"/>
                <a:gd name="T85" fmla="*/ 4564 h 390"/>
                <a:gd name="T86" fmla="*/ 430 w 392"/>
                <a:gd name="T87" fmla="*/ 4276 h 390"/>
                <a:gd name="T88" fmla="*/ 235 w 392"/>
                <a:gd name="T89" fmla="*/ 3745 h 390"/>
                <a:gd name="T90" fmla="*/ 214 w 392"/>
                <a:gd name="T91" fmla="*/ 3477 h 390"/>
                <a:gd name="T92" fmla="*/ 149 w 392"/>
                <a:gd name="T93" fmla="*/ 3207 h 390"/>
                <a:gd name="T94" fmla="*/ 79 w 392"/>
                <a:gd name="T95" fmla="*/ 2881 h 390"/>
                <a:gd name="T96" fmla="*/ 61 w 392"/>
                <a:gd name="T97" fmla="*/ 2608 h 390"/>
                <a:gd name="T98" fmla="*/ 39 w 392"/>
                <a:gd name="T99" fmla="*/ 2197 h 390"/>
                <a:gd name="T100" fmla="*/ 1 w 392"/>
                <a:gd name="T101" fmla="*/ 1823 h 390"/>
                <a:gd name="T102" fmla="*/ 268 w 392"/>
                <a:gd name="T103" fmla="*/ 1231 h 390"/>
                <a:gd name="T104" fmla="*/ 625 w 392"/>
                <a:gd name="T105" fmla="*/ 1051 h 390"/>
                <a:gd name="T106" fmla="*/ 929 w 392"/>
                <a:gd name="T107" fmla="*/ 908 h 390"/>
                <a:gd name="T108" fmla="*/ 1111 w 392"/>
                <a:gd name="T109" fmla="*/ 996 h 390"/>
                <a:gd name="T110" fmla="*/ 1345 w 392"/>
                <a:gd name="T111" fmla="*/ 1073 h 390"/>
                <a:gd name="T112" fmla="*/ 1756 w 392"/>
                <a:gd name="T113" fmla="*/ 2127 h 390"/>
                <a:gd name="T114" fmla="*/ 1875 w 392"/>
                <a:gd name="T115" fmla="*/ 2361 h 390"/>
                <a:gd name="T116" fmla="*/ 1944 w 392"/>
                <a:gd name="T117" fmla="*/ 2676 h 390"/>
                <a:gd name="T118" fmla="*/ 2211 w 392"/>
                <a:gd name="T119" fmla="*/ 3051 h 390"/>
                <a:gd name="T120" fmla="*/ 1829 w 392"/>
                <a:gd name="T121" fmla="*/ 4161 h 390"/>
                <a:gd name="T122" fmla="*/ 2211 w 392"/>
                <a:gd name="T123" fmla="*/ 3745 h 390"/>
                <a:gd name="T124" fmla="*/ 2501 w 392"/>
                <a:gd name="T125" fmla="*/ 3121 h 39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2"/>
                <a:gd name="T190" fmla="*/ 0 h 390"/>
                <a:gd name="T191" fmla="*/ 392 w 392"/>
                <a:gd name="T192" fmla="*/ 390 h 39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2" h="390">
                  <a:moveTo>
                    <a:pt x="215" y="132"/>
                  </a:moveTo>
                  <a:cubicBezTo>
                    <a:pt x="215" y="129"/>
                    <a:pt x="215" y="122"/>
                    <a:pt x="217" y="119"/>
                  </a:cubicBezTo>
                  <a:cubicBezTo>
                    <a:pt x="220" y="115"/>
                    <a:pt x="225" y="116"/>
                    <a:pt x="228" y="112"/>
                  </a:cubicBezTo>
                  <a:cubicBezTo>
                    <a:pt x="233" y="104"/>
                    <a:pt x="228" y="97"/>
                    <a:pt x="235" y="90"/>
                  </a:cubicBezTo>
                  <a:cubicBezTo>
                    <a:pt x="234" y="91"/>
                    <a:pt x="234" y="91"/>
                    <a:pt x="234" y="91"/>
                  </a:cubicBezTo>
                  <a:cubicBezTo>
                    <a:pt x="247" y="85"/>
                    <a:pt x="257" y="64"/>
                    <a:pt x="257" y="54"/>
                  </a:cubicBezTo>
                  <a:cubicBezTo>
                    <a:pt x="249" y="69"/>
                    <a:pt x="247" y="73"/>
                    <a:pt x="242" y="68"/>
                  </a:cubicBezTo>
                  <a:cubicBezTo>
                    <a:pt x="238" y="67"/>
                    <a:pt x="243" y="61"/>
                    <a:pt x="243" y="61"/>
                  </a:cubicBezTo>
                  <a:cubicBezTo>
                    <a:pt x="240" y="58"/>
                    <a:pt x="246" y="55"/>
                    <a:pt x="245" y="52"/>
                  </a:cubicBezTo>
                  <a:cubicBezTo>
                    <a:pt x="244" y="50"/>
                    <a:pt x="244" y="46"/>
                    <a:pt x="243" y="41"/>
                  </a:cubicBezTo>
                  <a:cubicBezTo>
                    <a:pt x="245" y="28"/>
                    <a:pt x="247" y="13"/>
                    <a:pt x="249" y="7"/>
                  </a:cubicBezTo>
                  <a:cubicBezTo>
                    <a:pt x="258" y="2"/>
                    <a:pt x="272" y="0"/>
                    <a:pt x="285" y="3"/>
                  </a:cubicBezTo>
                  <a:cubicBezTo>
                    <a:pt x="298" y="5"/>
                    <a:pt x="309" y="11"/>
                    <a:pt x="315" y="19"/>
                  </a:cubicBezTo>
                  <a:cubicBezTo>
                    <a:pt x="314" y="25"/>
                    <a:pt x="314" y="33"/>
                    <a:pt x="313" y="43"/>
                  </a:cubicBezTo>
                  <a:cubicBezTo>
                    <a:pt x="311" y="45"/>
                    <a:pt x="315" y="50"/>
                    <a:pt x="313" y="55"/>
                  </a:cubicBezTo>
                  <a:cubicBezTo>
                    <a:pt x="311" y="60"/>
                    <a:pt x="314" y="60"/>
                    <a:pt x="313" y="69"/>
                  </a:cubicBezTo>
                  <a:cubicBezTo>
                    <a:pt x="312" y="78"/>
                    <a:pt x="315" y="77"/>
                    <a:pt x="310" y="76"/>
                  </a:cubicBezTo>
                  <a:cubicBezTo>
                    <a:pt x="300" y="76"/>
                    <a:pt x="301" y="72"/>
                    <a:pt x="297" y="58"/>
                  </a:cubicBezTo>
                  <a:cubicBezTo>
                    <a:pt x="295" y="72"/>
                    <a:pt x="294" y="84"/>
                    <a:pt x="311" y="88"/>
                  </a:cubicBezTo>
                  <a:cubicBezTo>
                    <a:pt x="312" y="104"/>
                    <a:pt x="306" y="140"/>
                    <a:pt x="312" y="154"/>
                  </a:cubicBezTo>
                  <a:cubicBezTo>
                    <a:pt x="318" y="169"/>
                    <a:pt x="318" y="178"/>
                    <a:pt x="321" y="190"/>
                  </a:cubicBezTo>
                  <a:cubicBezTo>
                    <a:pt x="325" y="202"/>
                    <a:pt x="321" y="234"/>
                    <a:pt x="328" y="249"/>
                  </a:cubicBezTo>
                  <a:cubicBezTo>
                    <a:pt x="334" y="263"/>
                    <a:pt x="336" y="271"/>
                    <a:pt x="340" y="279"/>
                  </a:cubicBezTo>
                  <a:cubicBezTo>
                    <a:pt x="344" y="287"/>
                    <a:pt x="353" y="317"/>
                    <a:pt x="363" y="329"/>
                  </a:cubicBezTo>
                  <a:cubicBezTo>
                    <a:pt x="373" y="342"/>
                    <a:pt x="373" y="352"/>
                    <a:pt x="381" y="358"/>
                  </a:cubicBezTo>
                  <a:cubicBezTo>
                    <a:pt x="388" y="365"/>
                    <a:pt x="385" y="372"/>
                    <a:pt x="390" y="378"/>
                  </a:cubicBezTo>
                  <a:cubicBezTo>
                    <a:pt x="392" y="385"/>
                    <a:pt x="387" y="388"/>
                    <a:pt x="382" y="389"/>
                  </a:cubicBezTo>
                  <a:cubicBezTo>
                    <a:pt x="377" y="390"/>
                    <a:pt x="370" y="386"/>
                    <a:pt x="365" y="382"/>
                  </a:cubicBezTo>
                  <a:cubicBezTo>
                    <a:pt x="360" y="378"/>
                    <a:pt x="357" y="374"/>
                    <a:pt x="352" y="373"/>
                  </a:cubicBezTo>
                  <a:cubicBezTo>
                    <a:pt x="347" y="372"/>
                    <a:pt x="348" y="367"/>
                    <a:pt x="338" y="365"/>
                  </a:cubicBezTo>
                  <a:cubicBezTo>
                    <a:pt x="328" y="363"/>
                    <a:pt x="322" y="351"/>
                    <a:pt x="315" y="348"/>
                  </a:cubicBezTo>
                  <a:cubicBezTo>
                    <a:pt x="308" y="345"/>
                    <a:pt x="303" y="321"/>
                    <a:pt x="289" y="319"/>
                  </a:cubicBezTo>
                  <a:cubicBezTo>
                    <a:pt x="275" y="317"/>
                    <a:pt x="271" y="306"/>
                    <a:pt x="262" y="302"/>
                  </a:cubicBezTo>
                  <a:cubicBezTo>
                    <a:pt x="253" y="298"/>
                    <a:pt x="232" y="293"/>
                    <a:pt x="228" y="290"/>
                  </a:cubicBezTo>
                  <a:cubicBezTo>
                    <a:pt x="224" y="287"/>
                    <a:pt x="224" y="281"/>
                    <a:pt x="222" y="276"/>
                  </a:cubicBezTo>
                  <a:cubicBezTo>
                    <a:pt x="220" y="271"/>
                    <a:pt x="217" y="269"/>
                    <a:pt x="214" y="267"/>
                  </a:cubicBezTo>
                  <a:cubicBezTo>
                    <a:pt x="211" y="265"/>
                    <a:pt x="176" y="246"/>
                    <a:pt x="166" y="241"/>
                  </a:cubicBezTo>
                  <a:cubicBezTo>
                    <a:pt x="156" y="236"/>
                    <a:pt x="134" y="227"/>
                    <a:pt x="132" y="222"/>
                  </a:cubicBezTo>
                  <a:cubicBezTo>
                    <a:pt x="130" y="217"/>
                    <a:pt x="115" y="207"/>
                    <a:pt x="118" y="201"/>
                  </a:cubicBezTo>
                  <a:cubicBezTo>
                    <a:pt x="122" y="195"/>
                    <a:pt x="134" y="170"/>
                    <a:pt x="157" y="176"/>
                  </a:cubicBezTo>
                  <a:cubicBezTo>
                    <a:pt x="125" y="166"/>
                    <a:pt x="83" y="206"/>
                    <a:pt x="75" y="204"/>
                  </a:cubicBezTo>
                  <a:cubicBezTo>
                    <a:pt x="68" y="206"/>
                    <a:pt x="67" y="203"/>
                    <a:pt x="61" y="202"/>
                  </a:cubicBezTo>
                  <a:cubicBezTo>
                    <a:pt x="55" y="202"/>
                    <a:pt x="55" y="195"/>
                    <a:pt x="49" y="193"/>
                  </a:cubicBezTo>
                  <a:cubicBezTo>
                    <a:pt x="44" y="191"/>
                    <a:pt x="43" y="189"/>
                    <a:pt x="37" y="181"/>
                  </a:cubicBezTo>
                  <a:cubicBezTo>
                    <a:pt x="31" y="173"/>
                    <a:pt x="26" y="165"/>
                    <a:pt x="21" y="158"/>
                  </a:cubicBezTo>
                  <a:cubicBezTo>
                    <a:pt x="17" y="151"/>
                    <a:pt x="20" y="153"/>
                    <a:pt x="18" y="147"/>
                  </a:cubicBezTo>
                  <a:cubicBezTo>
                    <a:pt x="16" y="141"/>
                    <a:pt x="17" y="141"/>
                    <a:pt x="13" y="136"/>
                  </a:cubicBezTo>
                  <a:cubicBezTo>
                    <a:pt x="9" y="130"/>
                    <a:pt x="7" y="130"/>
                    <a:pt x="7" y="122"/>
                  </a:cubicBezTo>
                  <a:cubicBezTo>
                    <a:pt x="7" y="114"/>
                    <a:pt x="10" y="116"/>
                    <a:pt x="5" y="110"/>
                  </a:cubicBezTo>
                  <a:cubicBezTo>
                    <a:pt x="0" y="103"/>
                    <a:pt x="3" y="99"/>
                    <a:pt x="3" y="93"/>
                  </a:cubicBezTo>
                  <a:cubicBezTo>
                    <a:pt x="3" y="87"/>
                    <a:pt x="1" y="84"/>
                    <a:pt x="1" y="77"/>
                  </a:cubicBezTo>
                  <a:cubicBezTo>
                    <a:pt x="4" y="67"/>
                    <a:pt x="13" y="58"/>
                    <a:pt x="23" y="52"/>
                  </a:cubicBezTo>
                  <a:cubicBezTo>
                    <a:pt x="29" y="49"/>
                    <a:pt x="45" y="45"/>
                    <a:pt x="54" y="44"/>
                  </a:cubicBezTo>
                  <a:cubicBezTo>
                    <a:pt x="63" y="42"/>
                    <a:pt x="69" y="38"/>
                    <a:pt x="79" y="38"/>
                  </a:cubicBezTo>
                  <a:cubicBezTo>
                    <a:pt x="83" y="38"/>
                    <a:pt x="88" y="40"/>
                    <a:pt x="95" y="42"/>
                  </a:cubicBezTo>
                  <a:cubicBezTo>
                    <a:pt x="102" y="43"/>
                    <a:pt x="112" y="43"/>
                    <a:pt x="116" y="45"/>
                  </a:cubicBezTo>
                  <a:cubicBezTo>
                    <a:pt x="136" y="52"/>
                    <a:pt x="137" y="77"/>
                    <a:pt x="150" y="90"/>
                  </a:cubicBezTo>
                  <a:cubicBezTo>
                    <a:pt x="154" y="94"/>
                    <a:pt x="158" y="95"/>
                    <a:pt x="161" y="100"/>
                  </a:cubicBezTo>
                  <a:cubicBezTo>
                    <a:pt x="164" y="104"/>
                    <a:pt x="164" y="109"/>
                    <a:pt x="167" y="113"/>
                  </a:cubicBezTo>
                  <a:cubicBezTo>
                    <a:pt x="173" y="119"/>
                    <a:pt x="192" y="119"/>
                    <a:pt x="190" y="129"/>
                  </a:cubicBezTo>
                  <a:cubicBezTo>
                    <a:pt x="188" y="155"/>
                    <a:pt x="159" y="156"/>
                    <a:pt x="157" y="176"/>
                  </a:cubicBezTo>
                  <a:cubicBezTo>
                    <a:pt x="166" y="165"/>
                    <a:pt x="178" y="165"/>
                    <a:pt x="190" y="158"/>
                  </a:cubicBezTo>
                  <a:cubicBezTo>
                    <a:pt x="212" y="146"/>
                    <a:pt x="215" y="132"/>
                    <a:pt x="215" y="132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74" name="Freeform 561"/>
            <p:cNvSpPr>
              <a:spLocks/>
            </p:cNvSpPr>
            <p:nvPr/>
          </p:nvSpPr>
          <p:spPr bwMode="auto">
            <a:xfrm>
              <a:off x="578" y="1873"/>
              <a:ext cx="144" cy="155"/>
            </a:xfrm>
            <a:custGeom>
              <a:avLst/>
              <a:gdLst>
                <a:gd name="T0" fmla="*/ 1360 w 115"/>
                <a:gd name="T1" fmla="*/ 660 h 116"/>
                <a:gd name="T2" fmla="*/ 864 w 115"/>
                <a:gd name="T3" fmla="*/ 87 h 116"/>
                <a:gd name="T4" fmla="*/ 272 w 115"/>
                <a:gd name="T5" fmla="*/ 275 h 116"/>
                <a:gd name="T6" fmla="*/ 247 w 115"/>
                <a:gd name="T7" fmla="*/ 313 h 116"/>
                <a:gd name="T8" fmla="*/ 185 w 115"/>
                <a:gd name="T9" fmla="*/ 1419 h 116"/>
                <a:gd name="T10" fmla="*/ 0 w 115"/>
                <a:gd name="T11" fmla="*/ 2813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"/>
                <a:gd name="T19" fmla="*/ 0 h 116"/>
                <a:gd name="T20" fmla="*/ 115 w 115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" h="116">
                  <a:moveTo>
                    <a:pt x="115" y="28"/>
                  </a:moveTo>
                  <a:cubicBezTo>
                    <a:pt x="107" y="16"/>
                    <a:pt x="92" y="7"/>
                    <a:pt x="73" y="4"/>
                  </a:cubicBezTo>
                  <a:cubicBezTo>
                    <a:pt x="55" y="0"/>
                    <a:pt x="36" y="3"/>
                    <a:pt x="23" y="11"/>
                  </a:cubicBezTo>
                  <a:cubicBezTo>
                    <a:pt x="22" y="12"/>
                    <a:pt x="21" y="12"/>
                    <a:pt x="21" y="13"/>
                  </a:cubicBezTo>
                  <a:cubicBezTo>
                    <a:pt x="17" y="19"/>
                    <a:pt x="18" y="34"/>
                    <a:pt x="15" y="58"/>
                  </a:cubicBezTo>
                  <a:cubicBezTo>
                    <a:pt x="13" y="77"/>
                    <a:pt x="14" y="108"/>
                    <a:pt x="0" y="116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75" name="Freeform 562"/>
            <p:cNvSpPr>
              <a:spLocks/>
            </p:cNvSpPr>
            <p:nvPr/>
          </p:nvSpPr>
          <p:spPr bwMode="auto">
            <a:xfrm>
              <a:off x="362" y="1760"/>
              <a:ext cx="693" cy="853"/>
            </a:xfrm>
            <a:custGeom>
              <a:avLst/>
              <a:gdLst>
                <a:gd name="T0" fmla="*/ 5833 w 554"/>
                <a:gd name="T1" fmla="*/ 11485 h 640"/>
                <a:gd name="T2" fmla="*/ 5804 w 554"/>
                <a:gd name="T3" fmla="*/ 9480 h 640"/>
                <a:gd name="T4" fmla="*/ 5833 w 554"/>
                <a:gd name="T5" fmla="*/ 4105 h 640"/>
                <a:gd name="T6" fmla="*/ 5833 w 554"/>
                <a:gd name="T7" fmla="*/ 4046 h 640"/>
                <a:gd name="T8" fmla="*/ 5056 w 554"/>
                <a:gd name="T9" fmla="*/ 1046 h 640"/>
                <a:gd name="T10" fmla="*/ 4969 w 554"/>
                <a:gd name="T11" fmla="*/ 962 h 640"/>
                <a:gd name="T12" fmla="*/ 4945 w 554"/>
                <a:gd name="T13" fmla="*/ 946 h 640"/>
                <a:gd name="T14" fmla="*/ 4897 w 554"/>
                <a:gd name="T15" fmla="*/ 906 h 640"/>
                <a:gd name="T16" fmla="*/ 4851 w 554"/>
                <a:gd name="T17" fmla="*/ 870 h 640"/>
                <a:gd name="T18" fmla="*/ 4800 w 554"/>
                <a:gd name="T19" fmla="*/ 845 h 640"/>
                <a:gd name="T20" fmla="*/ 4760 w 554"/>
                <a:gd name="T21" fmla="*/ 834 h 640"/>
                <a:gd name="T22" fmla="*/ 4715 w 554"/>
                <a:gd name="T23" fmla="*/ 805 h 640"/>
                <a:gd name="T24" fmla="*/ 4666 w 554"/>
                <a:gd name="T25" fmla="*/ 785 h 640"/>
                <a:gd name="T26" fmla="*/ 4636 w 554"/>
                <a:gd name="T27" fmla="*/ 758 h 640"/>
                <a:gd name="T28" fmla="*/ 4590 w 554"/>
                <a:gd name="T29" fmla="*/ 722 h 640"/>
                <a:gd name="T30" fmla="*/ 4548 w 554"/>
                <a:gd name="T31" fmla="*/ 722 h 640"/>
                <a:gd name="T32" fmla="*/ 4502 w 554"/>
                <a:gd name="T33" fmla="*/ 710 h 640"/>
                <a:gd name="T34" fmla="*/ 4477 w 554"/>
                <a:gd name="T35" fmla="*/ 690 h 640"/>
                <a:gd name="T36" fmla="*/ 4428 w 554"/>
                <a:gd name="T37" fmla="*/ 690 h 640"/>
                <a:gd name="T38" fmla="*/ 4392 w 554"/>
                <a:gd name="T39" fmla="*/ 653 h 640"/>
                <a:gd name="T40" fmla="*/ 4342 w 554"/>
                <a:gd name="T41" fmla="*/ 653 h 640"/>
                <a:gd name="T42" fmla="*/ 4304 w 554"/>
                <a:gd name="T43" fmla="*/ 653 h 640"/>
                <a:gd name="T44" fmla="*/ 4261 w 554"/>
                <a:gd name="T45" fmla="*/ 634 h 640"/>
                <a:gd name="T46" fmla="*/ 4222 w 554"/>
                <a:gd name="T47" fmla="*/ 634 h 640"/>
                <a:gd name="T48" fmla="*/ 4187 w 554"/>
                <a:gd name="T49" fmla="*/ 634 h 640"/>
                <a:gd name="T50" fmla="*/ 4155 w 554"/>
                <a:gd name="T51" fmla="*/ 634 h 640"/>
                <a:gd name="T52" fmla="*/ 4105 w 554"/>
                <a:gd name="T53" fmla="*/ 634 h 640"/>
                <a:gd name="T54" fmla="*/ 4067 w 554"/>
                <a:gd name="T55" fmla="*/ 634 h 640"/>
                <a:gd name="T56" fmla="*/ 4033 w 554"/>
                <a:gd name="T57" fmla="*/ 634 h 640"/>
                <a:gd name="T58" fmla="*/ 4004 w 554"/>
                <a:gd name="T59" fmla="*/ 634 h 640"/>
                <a:gd name="T60" fmla="*/ 3955 w 554"/>
                <a:gd name="T61" fmla="*/ 634 h 640"/>
                <a:gd name="T62" fmla="*/ 3923 w 554"/>
                <a:gd name="T63" fmla="*/ 634 h 640"/>
                <a:gd name="T64" fmla="*/ 3884 w 554"/>
                <a:gd name="T65" fmla="*/ 634 h 640"/>
                <a:gd name="T66" fmla="*/ 3862 w 554"/>
                <a:gd name="T67" fmla="*/ 634 h 640"/>
                <a:gd name="T68" fmla="*/ 3819 w 554"/>
                <a:gd name="T69" fmla="*/ 634 h 640"/>
                <a:gd name="T70" fmla="*/ 3799 w 554"/>
                <a:gd name="T71" fmla="*/ 653 h 640"/>
                <a:gd name="T72" fmla="*/ 3769 w 554"/>
                <a:gd name="T73" fmla="*/ 653 h 640"/>
                <a:gd name="T74" fmla="*/ 4012 w 554"/>
                <a:gd name="T75" fmla="*/ 49 h 640"/>
                <a:gd name="T76" fmla="*/ 4079 w 554"/>
                <a:gd name="T77" fmla="*/ 0 h 640"/>
                <a:gd name="T78" fmla="*/ 5346 w 554"/>
                <a:gd name="T79" fmla="*/ 758 h 640"/>
                <a:gd name="T80" fmla="*/ 5760 w 554"/>
                <a:gd name="T81" fmla="*/ 1610 h 640"/>
                <a:gd name="T82" fmla="*/ 5804 w 554"/>
                <a:gd name="T83" fmla="*/ 1755 h 640"/>
                <a:gd name="T84" fmla="*/ 5943 w 554"/>
                <a:gd name="T85" fmla="*/ 2354 h 640"/>
                <a:gd name="T86" fmla="*/ 6078 w 554"/>
                <a:gd name="T87" fmla="*/ 3540 h 640"/>
                <a:gd name="T88" fmla="*/ 6078 w 554"/>
                <a:gd name="T89" fmla="*/ 3540 h 640"/>
                <a:gd name="T90" fmla="*/ 6093 w 554"/>
                <a:gd name="T91" fmla="*/ 3736 h 640"/>
                <a:gd name="T92" fmla="*/ 6212 w 554"/>
                <a:gd name="T93" fmla="*/ 9246 h 640"/>
                <a:gd name="T94" fmla="*/ 5258 w 554"/>
                <a:gd name="T95" fmla="*/ 14925 h 640"/>
                <a:gd name="T96" fmla="*/ 2097 w 554"/>
                <a:gd name="T97" fmla="*/ 12816 h 640"/>
                <a:gd name="T98" fmla="*/ 0 w 554"/>
                <a:gd name="T99" fmla="*/ 11853 h 640"/>
                <a:gd name="T100" fmla="*/ 413 w 554"/>
                <a:gd name="T101" fmla="*/ 11218 h 640"/>
                <a:gd name="T102" fmla="*/ 438 w 554"/>
                <a:gd name="T103" fmla="*/ 11112 h 640"/>
                <a:gd name="T104" fmla="*/ 423 w 554"/>
                <a:gd name="T105" fmla="*/ 10409 h 640"/>
                <a:gd name="T106" fmla="*/ 438 w 554"/>
                <a:gd name="T107" fmla="*/ 10409 h 640"/>
                <a:gd name="T108" fmla="*/ 685 w 554"/>
                <a:gd name="T109" fmla="*/ 9452 h 640"/>
                <a:gd name="T110" fmla="*/ 685 w 554"/>
                <a:gd name="T111" fmla="*/ 9367 h 640"/>
                <a:gd name="T112" fmla="*/ 647 w 554"/>
                <a:gd name="T113" fmla="*/ 8845 h 640"/>
                <a:gd name="T114" fmla="*/ 647 w 554"/>
                <a:gd name="T115" fmla="*/ 8845 h 640"/>
                <a:gd name="T116" fmla="*/ 709 w 554"/>
                <a:gd name="T117" fmla="*/ 9026 h 640"/>
                <a:gd name="T118" fmla="*/ 2443 w 554"/>
                <a:gd name="T119" fmla="*/ 11284 h 640"/>
                <a:gd name="T120" fmla="*/ 4428 w 554"/>
                <a:gd name="T121" fmla="*/ 13159 h 640"/>
                <a:gd name="T122" fmla="*/ 5600 w 554"/>
                <a:gd name="T123" fmla="*/ 13083 h 640"/>
                <a:gd name="T124" fmla="*/ 5833 w 554"/>
                <a:gd name="T125" fmla="*/ 11485 h 6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4"/>
                <a:gd name="T190" fmla="*/ 0 h 640"/>
                <a:gd name="T191" fmla="*/ 554 w 554"/>
                <a:gd name="T192" fmla="*/ 640 h 64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4" h="640">
                  <a:moveTo>
                    <a:pt x="497" y="487"/>
                  </a:moveTo>
                  <a:cubicBezTo>
                    <a:pt x="496" y="462"/>
                    <a:pt x="495" y="432"/>
                    <a:pt x="495" y="402"/>
                  </a:cubicBezTo>
                  <a:cubicBezTo>
                    <a:pt x="494" y="294"/>
                    <a:pt x="496" y="177"/>
                    <a:pt x="497" y="174"/>
                  </a:cubicBezTo>
                  <a:cubicBezTo>
                    <a:pt x="497" y="172"/>
                    <a:pt x="497" y="172"/>
                    <a:pt x="497" y="172"/>
                  </a:cubicBezTo>
                  <a:cubicBezTo>
                    <a:pt x="510" y="112"/>
                    <a:pt x="488" y="69"/>
                    <a:pt x="431" y="44"/>
                  </a:cubicBezTo>
                  <a:cubicBezTo>
                    <a:pt x="429" y="43"/>
                    <a:pt x="426" y="42"/>
                    <a:pt x="424" y="41"/>
                  </a:cubicBezTo>
                  <a:cubicBezTo>
                    <a:pt x="423" y="41"/>
                    <a:pt x="422" y="40"/>
                    <a:pt x="421" y="40"/>
                  </a:cubicBezTo>
                  <a:cubicBezTo>
                    <a:pt x="420" y="39"/>
                    <a:pt x="418" y="39"/>
                    <a:pt x="417" y="38"/>
                  </a:cubicBezTo>
                  <a:cubicBezTo>
                    <a:pt x="415" y="38"/>
                    <a:pt x="414" y="38"/>
                    <a:pt x="413" y="37"/>
                  </a:cubicBezTo>
                  <a:cubicBezTo>
                    <a:pt x="412" y="37"/>
                    <a:pt x="411" y="36"/>
                    <a:pt x="409" y="36"/>
                  </a:cubicBezTo>
                  <a:cubicBezTo>
                    <a:pt x="408" y="36"/>
                    <a:pt x="407" y="35"/>
                    <a:pt x="406" y="35"/>
                  </a:cubicBezTo>
                  <a:cubicBezTo>
                    <a:pt x="404" y="35"/>
                    <a:pt x="403" y="34"/>
                    <a:pt x="402" y="34"/>
                  </a:cubicBezTo>
                  <a:cubicBezTo>
                    <a:pt x="401" y="34"/>
                    <a:pt x="400" y="33"/>
                    <a:pt x="398" y="33"/>
                  </a:cubicBezTo>
                  <a:cubicBezTo>
                    <a:pt x="397" y="33"/>
                    <a:pt x="396" y="32"/>
                    <a:pt x="395" y="32"/>
                  </a:cubicBezTo>
                  <a:cubicBezTo>
                    <a:pt x="394" y="32"/>
                    <a:pt x="392" y="31"/>
                    <a:pt x="391" y="31"/>
                  </a:cubicBezTo>
                  <a:cubicBezTo>
                    <a:pt x="390" y="31"/>
                    <a:pt x="389" y="31"/>
                    <a:pt x="388" y="31"/>
                  </a:cubicBezTo>
                  <a:cubicBezTo>
                    <a:pt x="386" y="30"/>
                    <a:pt x="385" y="30"/>
                    <a:pt x="384" y="30"/>
                  </a:cubicBezTo>
                  <a:cubicBezTo>
                    <a:pt x="383" y="30"/>
                    <a:pt x="382" y="29"/>
                    <a:pt x="381" y="29"/>
                  </a:cubicBezTo>
                  <a:cubicBezTo>
                    <a:pt x="379" y="29"/>
                    <a:pt x="378" y="29"/>
                    <a:pt x="377" y="29"/>
                  </a:cubicBezTo>
                  <a:cubicBezTo>
                    <a:pt x="376" y="29"/>
                    <a:pt x="375" y="28"/>
                    <a:pt x="374" y="28"/>
                  </a:cubicBezTo>
                  <a:cubicBezTo>
                    <a:pt x="372" y="28"/>
                    <a:pt x="371" y="28"/>
                    <a:pt x="370" y="28"/>
                  </a:cubicBezTo>
                  <a:cubicBezTo>
                    <a:pt x="369" y="28"/>
                    <a:pt x="368" y="28"/>
                    <a:pt x="367" y="28"/>
                  </a:cubicBezTo>
                  <a:cubicBezTo>
                    <a:pt x="366" y="27"/>
                    <a:pt x="364" y="27"/>
                    <a:pt x="363" y="27"/>
                  </a:cubicBezTo>
                  <a:cubicBezTo>
                    <a:pt x="362" y="27"/>
                    <a:pt x="361" y="27"/>
                    <a:pt x="360" y="27"/>
                  </a:cubicBezTo>
                  <a:cubicBezTo>
                    <a:pt x="359" y="27"/>
                    <a:pt x="358" y="27"/>
                    <a:pt x="357" y="27"/>
                  </a:cubicBezTo>
                  <a:cubicBezTo>
                    <a:pt x="356" y="27"/>
                    <a:pt x="355" y="27"/>
                    <a:pt x="354" y="27"/>
                  </a:cubicBezTo>
                  <a:cubicBezTo>
                    <a:pt x="352" y="27"/>
                    <a:pt x="351" y="27"/>
                    <a:pt x="350" y="27"/>
                  </a:cubicBezTo>
                  <a:cubicBezTo>
                    <a:pt x="349" y="27"/>
                    <a:pt x="348" y="27"/>
                    <a:pt x="347" y="27"/>
                  </a:cubicBezTo>
                  <a:cubicBezTo>
                    <a:pt x="346" y="27"/>
                    <a:pt x="345" y="27"/>
                    <a:pt x="344" y="27"/>
                  </a:cubicBezTo>
                  <a:cubicBezTo>
                    <a:pt x="343" y="27"/>
                    <a:pt x="342" y="27"/>
                    <a:pt x="341" y="27"/>
                  </a:cubicBezTo>
                  <a:cubicBezTo>
                    <a:pt x="340" y="27"/>
                    <a:pt x="338" y="27"/>
                    <a:pt x="337" y="27"/>
                  </a:cubicBezTo>
                  <a:cubicBezTo>
                    <a:pt x="336" y="27"/>
                    <a:pt x="335" y="27"/>
                    <a:pt x="335" y="27"/>
                  </a:cubicBezTo>
                  <a:cubicBezTo>
                    <a:pt x="333" y="27"/>
                    <a:pt x="332" y="27"/>
                    <a:pt x="331" y="27"/>
                  </a:cubicBezTo>
                  <a:cubicBezTo>
                    <a:pt x="330" y="27"/>
                    <a:pt x="329" y="27"/>
                    <a:pt x="329" y="27"/>
                  </a:cubicBezTo>
                  <a:cubicBezTo>
                    <a:pt x="327" y="27"/>
                    <a:pt x="326" y="27"/>
                    <a:pt x="325" y="27"/>
                  </a:cubicBezTo>
                  <a:cubicBezTo>
                    <a:pt x="325" y="27"/>
                    <a:pt x="324" y="27"/>
                    <a:pt x="324" y="28"/>
                  </a:cubicBezTo>
                  <a:cubicBezTo>
                    <a:pt x="321" y="28"/>
                    <a:pt x="321" y="28"/>
                    <a:pt x="321" y="28"/>
                  </a:cubicBezTo>
                  <a:cubicBezTo>
                    <a:pt x="328" y="17"/>
                    <a:pt x="334" y="9"/>
                    <a:pt x="342" y="2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81" y="3"/>
                    <a:pt x="424" y="8"/>
                    <a:pt x="456" y="32"/>
                  </a:cubicBezTo>
                  <a:cubicBezTo>
                    <a:pt x="465" y="39"/>
                    <a:pt x="480" y="51"/>
                    <a:pt x="491" y="68"/>
                  </a:cubicBezTo>
                  <a:cubicBezTo>
                    <a:pt x="492" y="69"/>
                    <a:pt x="493" y="71"/>
                    <a:pt x="495" y="74"/>
                  </a:cubicBezTo>
                  <a:cubicBezTo>
                    <a:pt x="499" y="82"/>
                    <a:pt x="503" y="91"/>
                    <a:pt x="506" y="100"/>
                  </a:cubicBezTo>
                  <a:cubicBezTo>
                    <a:pt x="512" y="125"/>
                    <a:pt x="511" y="131"/>
                    <a:pt x="518" y="150"/>
                  </a:cubicBezTo>
                  <a:cubicBezTo>
                    <a:pt x="518" y="150"/>
                    <a:pt x="518" y="150"/>
                    <a:pt x="518" y="150"/>
                  </a:cubicBezTo>
                  <a:cubicBezTo>
                    <a:pt x="518" y="153"/>
                    <a:pt x="519" y="155"/>
                    <a:pt x="520" y="158"/>
                  </a:cubicBezTo>
                  <a:cubicBezTo>
                    <a:pt x="520" y="158"/>
                    <a:pt x="520" y="271"/>
                    <a:pt x="529" y="392"/>
                  </a:cubicBezTo>
                  <a:cubicBezTo>
                    <a:pt x="536" y="492"/>
                    <a:pt x="554" y="629"/>
                    <a:pt x="448" y="633"/>
                  </a:cubicBezTo>
                  <a:cubicBezTo>
                    <a:pt x="329" y="640"/>
                    <a:pt x="245" y="575"/>
                    <a:pt x="178" y="544"/>
                  </a:cubicBezTo>
                  <a:cubicBezTo>
                    <a:pt x="70" y="500"/>
                    <a:pt x="21" y="525"/>
                    <a:pt x="0" y="503"/>
                  </a:cubicBezTo>
                  <a:cubicBezTo>
                    <a:pt x="14" y="500"/>
                    <a:pt x="26" y="489"/>
                    <a:pt x="35" y="476"/>
                  </a:cubicBezTo>
                  <a:cubicBezTo>
                    <a:pt x="37" y="471"/>
                    <a:pt x="37" y="471"/>
                    <a:pt x="37" y="471"/>
                  </a:cubicBezTo>
                  <a:cubicBezTo>
                    <a:pt x="45" y="460"/>
                    <a:pt x="42" y="449"/>
                    <a:pt x="36" y="441"/>
                  </a:cubicBezTo>
                  <a:cubicBezTo>
                    <a:pt x="37" y="441"/>
                    <a:pt x="37" y="441"/>
                    <a:pt x="37" y="441"/>
                  </a:cubicBezTo>
                  <a:cubicBezTo>
                    <a:pt x="43" y="440"/>
                    <a:pt x="55" y="424"/>
                    <a:pt x="58" y="401"/>
                  </a:cubicBezTo>
                  <a:cubicBezTo>
                    <a:pt x="58" y="398"/>
                    <a:pt x="58" y="398"/>
                    <a:pt x="58" y="398"/>
                  </a:cubicBezTo>
                  <a:cubicBezTo>
                    <a:pt x="58" y="388"/>
                    <a:pt x="57" y="380"/>
                    <a:pt x="55" y="375"/>
                  </a:cubicBezTo>
                  <a:cubicBezTo>
                    <a:pt x="55" y="375"/>
                    <a:pt x="55" y="375"/>
                    <a:pt x="55" y="375"/>
                  </a:cubicBezTo>
                  <a:cubicBezTo>
                    <a:pt x="57" y="377"/>
                    <a:pt x="58" y="380"/>
                    <a:pt x="60" y="383"/>
                  </a:cubicBezTo>
                  <a:cubicBezTo>
                    <a:pt x="72" y="407"/>
                    <a:pt x="138" y="434"/>
                    <a:pt x="209" y="479"/>
                  </a:cubicBezTo>
                  <a:cubicBezTo>
                    <a:pt x="246" y="499"/>
                    <a:pt x="335" y="549"/>
                    <a:pt x="377" y="558"/>
                  </a:cubicBezTo>
                  <a:cubicBezTo>
                    <a:pt x="424" y="569"/>
                    <a:pt x="455" y="573"/>
                    <a:pt x="477" y="555"/>
                  </a:cubicBezTo>
                  <a:cubicBezTo>
                    <a:pt x="499" y="537"/>
                    <a:pt x="497" y="506"/>
                    <a:pt x="497" y="487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76" name="Freeform 563"/>
            <p:cNvSpPr>
              <a:spLocks/>
            </p:cNvSpPr>
            <p:nvPr/>
          </p:nvSpPr>
          <p:spPr bwMode="auto">
            <a:xfrm>
              <a:off x="289" y="1796"/>
              <a:ext cx="711" cy="728"/>
            </a:xfrm>
            <a:custGeom>
              <a:avLst/>
              <a:gdLst>
                <a:gd name="T0" fmla="*/ 5992 w 569"/>
                <a:gd name="T1" fmla="*/ 5207 h 546"/>
                <a:gd name="T2" fmla="*/ 5992 w 569"/>
                <a:gd name="T3" fmla="*/ 6343 h 546"/>
                <a:gd name="T4" fmla="*/ 5800 w 569"/>
                <a:gd name="T5" fmla="*/ 7311 h 546"/>
                <a:gd name="T6" fmla="*/ 5929 w 569"/>
                <a:gd name="T7" fmla="*/ 8191 h 546"/>
                <a:gd name="T8" fmla="*/ 5738 w 569"/>
                <a:gd name="T9" fmla="*/ 8635 h 546"/>
                <a:gd name="T10" fmla="*/ 5569 w 569"/>
                <a:gd name="T11" fmla="*/ 10181 h 546"/>
                <a:gd name="T12" fmla="*/ 5024 w 569"/>
                <a:gd name="T13" fmla="*/ 8668 h 546"/>
                <a:gd name="T14" fmla="*/ 4760 w 569"/>
                <a:gd name="T15" fmla="*/ 7436 h 546"/>
                <a:gd name="T16" fmla="*/ 4380 w 569"/>
                <a:gd name="T17" fmla="*/ 5663 h 546"/>
                <a:gd name="T18" fmla="*/ 4005 w 569"/>
                <a:gd name="T19" fmla="*/ 3781 h 546"/>
                <a:gd name="T20" fmla="*/ 4005 w 569"/>
                <a:gd name="T21" fmla="*/ 3505 h 546"/>
                <a:gd name="T22" fmla="*/ 4025 w 569"/>
                <a:gd name="T23" fmla="*/ 2153 h 546"/>
                <a:gd name="T24" fmla="*/ 3528 w 569"/>
                <a:gd name="T25" fmla="*/ 1479 h 546"/>
                <a:gd name="T26" fmla="*/ 2924 w 569"/>
                <a:gd name="T27" fmla="*/ 1685 h 546"/>
                <a:gd name="T28" fmla="*/ 2684 w 569"/>
                <a:gd name="T29" fmla="*/ 4112 h 546"/>
                <a:gd name="T30" fmla="*/ 1796 w 569"/>
                <a:gd name="T31" fmla="*/ 2828 h 546"/>
                <a:gd name="T32" fmla="*/ 2 w 569"/>
                <a:gd name="T33" fmla="*/ 3527 h 546"/>
                <a:gd name="T34" fmla="*/ 782 w 569"/>
                <a:gd name="T35" fmla="*/ 7195 h 546"/>
                <a:gd name="T36" fmla="*/ 3114 w 569"/>
                <a:gd name="T37" fmla="*/ 10704 h 546"/>
                <a:gd name="T38" fmla="*/ 6217 w 569"/>
                <a:gd name="T39" fmla="*/ 12503 h 546"/>
                <a:gd name="T40" fmla="*/ 6425 w 569"/>
                <a:gd name="T41" fmla="*/ 8876 h 546"/>
                <a:gd name="T42" fmla="*/ 6425 w 569"/>
                <a:gd name="T43" fmla="*/ 8801 h 546"/>
                <a:gd name="T44" fmla="*/ 6449 w 569"/>
                <a:gd name="T45" fmla="*/ 3423 h 546"/>
                <a:gd name="T46" fmla="*/ 5601 w 569"/>
                <a:gd name="T47" fmla="*/ 332 h 546"/>
                <a:gd name="T48" fmla="*/ 5518 w 569"/>
                <a:gd name="T49" fmla="*/ 268 h 546"/>
                <a:gd name="T50" fmla="*/ 5431 w 569"/>
                <a:gd name="T51" fmla="*/ 207 h 546"/>
                <a:gd name="T52" fmla="*/ 5369 w 569"/>
                <a:gd name="T53" fmla="*/ 155 h 546"/>
                <a:gd name="T54" fmla="*/ 5294 w 569"/>
                <a:gd name="T55" fmla="*/ 151 h 546"/>
                <a:gd name="T56" fmla="*/ 5216 w 569"/>
                <a:gd name="T57" fmla="*/ 87 h 546"/>
                <a:gd name="T58" fmla="*/ 5188 w 569"/>
                <a:gd name="T59" fmla="*/ 87 h 546"/>
                <a:gd name="T60" fmla="*/ 5122 w 569"/>
                <a:gd name="T61" fmla="*/ 65 h 546"/>
                <a:gd name="T62" fmla="*/ 5053 w 569"/>
                <a:gd name="T63" fmla="*/ 49 h 546"/>
                <a:gd name="T64" fmla="*/ 5024 w 569"/>
                <a:gd name="T65" fmla="*/ 1 h 546"/>
                <a:gd name="T66" fmla="*/ 4941 w 569"/>
                <a:gd name="T67" fmla="*/ 1 h 546"/>
                <a:gd name="T68" fmla="*/ 4862 w 569"/>
                <a:gd name="T69" fmla="*/ 0 h 546"/>
                <a:gd name="T70" fmla="*/ 4795 w 569"/>
                <a:gd name="T71" fmla="*/ 0 h 546"/>
                <a:gd name="T72" fmla="*/ 4745 w 569"/>
                <a:gd name="T73" fmla="*/ 0 h 546"/>
                <a:gd name="T74" fmla="*/ 4710 w 569"/>
                <a:gd name="T75" fmla="*/ 0 h 546"/>
                <a:gd name="T76" fmla="*/ 4642 w 569"/>
                <a:gd name="T77" fmla="*/ 0 h 546"/>
                <a:gd name="T78" fmla="*/ 4580 w 569"/>
                <a:gd name="T79" fmla="*/ 0 h 546"/>
                <a:gd name="T80" fmla="*/ 4520 w 569"/>
                <a:gd name="T81" fmla="*/ 0 h 546"/>
                <a:gd name="T82" fmla="*/ 4501 w 569"/>
                <a:gd name="T83" fmla="*/ 0 h 546"/>
                <a:gd name="T84" fmla="*/ 4408 w 569"/>
                <a:gd name="T85" fmla="*/ 1 h 546"/>
                <a:gd name="T86" fmla="*/ 4235 w 569"/>
                <a:gd name="T87" fmla="*/ 788 h 546"/>
                <a:gd name="T88" fmla="*/ 4697 w 569"/>
                <a:gd name="T89" fmla="*/ 635 h 546"/>
                <a:gd name="T90" fmla="*/ 5051 w 569"/>
                <a:gd name="T91" fmla="*/ 724 h 546"/>
                <a:gd name="T92" fmla="*/ 5431 w 569"/>
                <a:gd name="T93" fmla="*/ 873 h 546"/>
                <a:gd name="T94" fmla="*/ 5794 w 569"/>
                <a:gd name="T95" fmla="*/ 1211 h 546"/>
                <a:gd name="T96" fmla="*/ 6099 w 569"/>
                <a:gd name="T97" fmla="*/ 2341 h 546"/>
                <a:gd name="T98" fmla="*/ 5885 w 569"/>
                <a:gd name="T99" fmla="*/ 3412 h 546"/>
                <a:gd name="T100" fmla="*/ 5763 w 569"/>
                <a:gd name="T101" fmla="*/ 3927 h 5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9"/>
                <a:gd name="T154" fmla="*/ 0 h 546"/>
                <a:gd name="T155" fmla="*/ 569 w 569"/>
                <a:gd name="T156" fmla="*/ 546 h 54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9" h="546">
                  <a:moveTo>
                    <a:pt x="497" y="166"/>
                  </a:moveTo>
                  <a:cubicBezTo>
                    <a:pt x="519" y="176"/>
                    <a:pt x="519" y="211"/>
                    <a:pt x="517" y="220"/>
                  </a:cubicBezTo>
                  <a:cubicBezTo>
                    <a:pt x="515" y="229"/>
                    <a:pt x="518" y="235"/>
                    <a:pt x="520" y="243"/>
                  </a:cubicBezTo>
                  <a:cubicBezTo>
                    <a:pt x="522" y="251"/>
                    <a:pt x="513" y="257"/>
                    <a:pt x="517" y="268"/>
                  </a:cubicBezTo>
                  <a:cubicBezTo>
                    <a:pt x="521" y="279"/>
                    <a:pt x="518" y="301"/>
                    <a:pt x="514" y="305"/>
                  </a:cubicBezTo>
                  <a:cubicBezTo>
                    <a:pt x="510" y="309"/>
                    <a:pt x="506" y="307"/>
                    <a:pt x="500" y="309"/>
                  </a:cubicBezTo>
                  <a:cubicBezTo>
                    <a:pt x="494" y="311"/>
                    <a:pt x="502" y="326"/>
                    <a:pt x="504" y="335"/>
                  </a:cubicBezTo>
                  <a:cubicBezTo>
                    <a:pt x="506" y="344"/>
                    <a:pt x="509" y="334"/>
                    <a:pt x="511" y="346"/>
                  </a:cubicBezTo>
                  <a:cubicBezTo>
                    <a:pt x="513" y="358"/>
                    <a:pt x="508" y="362"/>
                    <a:pt x="503" y="358"/>
                  </a:cubicBezTo>
                  <a:cubicBezTo>
                    <a:pt x="498" y="354"/>
                    <a:pt x="499" y="360"/>
                    <a:pt x="495" y="365"/>
                  </a:cubicBezTo>
                  <a:cubicBezTo>
                    <a:pt x="491" y="370"/>
                    <a:pt x="486" y="387"/>
                    <a:pt x="490" y="394"/>
                  </a:cubicBezTo>
                  <a:cubicBezTo>
                    <a:pt x="494" y="401"/>
                    <a:pt x="487" y="420"/>
                    <a:pt x="481" y="430"/>
                  </a:cubicBezTo>
                  <a:cubicBezTo>
                    <a:pt x="475" y="440"/>
                    <a:pt x="453" y="416"/>
                    <a:pt x="449" y="403"/>
                  </a:cubicBezTo>
                  <a:cubicBezTo>
                    <a:pt x="444" y="391"/>
                    <a:pt x="441" y="376"/>
                    <a:pt x="433" y="366"/>
                  </a:cubicBezTo>
                  <a:cubicBezTo>
                    <a:pt x="425" y="355"/>
                    <a:pt x="426" y="354"/>
                    <a:pt x="423" y="344"/>
                  </a:cubicBezTo>
                  <a:cubicBezTo>
                    <a:pt x="420" y="335"/>
                    <a:pt x="418" y="330"/>
                    <a:pt x="410" y="314"/>
                  </a:cubicBezTo>
                  <a:cubicBezTo>
                    <a:pt x="402" y="299"/>
                    <a:pt x="405" y="300"/>
                    <a:pt x="402" y="287"/>
                  </a:cubicBezTo>
                  <a:cubicBezTo>
                    <a:pt x="399" y="275"/>
                    <a:pt x="379" y="252"/>
                    <a:pt x="378" y="239"/>
                  </a:cubicBezTo>
                  <a:cubicBezTo>
                    <a:pt x="377" y="225"/>
                    <a:pt x="371" y="230"/>
                    <a:pt x="367" y="212"/>
                  </a:cubicBezTo>
                  <a:cubicBezTo>
                    <a:pt x="362" y="193"/>
                    <a:pt x="343" y="182"/>
                    <a:pt x="345" y="160"/>
                  </a:cubicBezTo>
                  <a:cubicBezTo>
                    <a:pt x="357" y="149"/>
                    <a:pt x="356" y="140"/>
                    <a:pt x="354" y="130"/>
                  </a:cubicBezTo>
                  <a:cubicBezTo>
                    <a:pt x="354" y="136"/>
                    <a:pt x="349" y="152"/>
                    <a:pt x="345" y="148"/>
                  </a:cubicBezTo>
                  <a:cubicBezTo>
                    <a:pt x="345" y="147"/>
                    <a:pt x="345" y="147"/>
                    <a:pt x="345" y="147"/>
                  </a:cubicBezTo>
                  <a:cubicBezTo>
                    <a:pt x="343" y="126"/>
                    <a:pt x="345" y="101"/>
                    <a:pt x="347" y="91"/>
                  </a:cubicBezTo>
                  <a:cubicBezTo>
                    <a:pt x="348" y="89"/>
                    <a:pt x="347" y="87"/>
                    <a:pt x="346" y="86"/>
                  </a:cubicBezTo>
                  <a:cubicBezTo>
                    <a:pt x="338" y="74"/>
                    <a:pt x="323" y="65"/>
                    <a:pt x="304" y="62"/>
                  </a:cubicBezTo>
                  <a:cubicBezTo>
                    <a:pt x="286" y="58"/>
                    <a:pt x="267" y="61"/>
                    <a:pt x="254" y="69"/>
                  </a:cubicBezTo>
                  <a:cubicBezTo>
                    <a:pt x="253" y="70"/>
                    <a:pt x="252" y="70"/>
                    <a:pt x="252" y="71"/>
                  </a:cubicBezTo>
                  <a:cubicBezTo>
                    <a:pt x="248" y="77"/>
                    <a:pt x="249" y="92"/>
                    <a:pt x="246" y="116"/>
                  </a:cubicBezTo>
                  <a:cubicBezTo>
                    <a:pt x="244" y="135"/>
                    <a:pt x="245" y="166"/>
                    <a:pt x="231" y="174"/>
                  </a:cubicBezTo>
                  <a:cubicBezTo>
                    <a:pt x="217" y="181"/>
                    <a:pt x="176" y="149"/>
                    <a:pt x="156" y="120"/>
                  </a:cubicBezTo>
                  <a:cubicBezTo>
                    <a:pt x="156" y="119"/>
                    <a:pt x="156" y="119"/>
                    <a:pt x="155" y="119"/>
                  </a:cubicBezTo>
                  <a:cubicBezTo>
                    <a:pt x="131" y="94"/>
                    <a:pt x="92" y="93"/>
                    <a:pt x="63" y="101"/>
                  </a:cubicBezTo>
                  <a:cubicBezTo>
                    <a:pt x="31" y="109"/>
                    <a:pt x="7" y="128"/>
                    <a:pt x="2" y="149"/>
                  </a:cubicBezTo>
                  <a:cubicBezTo>
                    <a:pt x="2" y="149"/>
                    <a:pt x="2" y="150"/>
                    <a:pt x="2" y="150"/>
                  </a:cubicBezTo>
                  <a:cubicBezTo>
                    <a:pt x="0" y="190"/>
                    <a:pt x="32" y="281"/>
                    <a:pt x="68" y="304"/>
                  </a:cubicBezTo>
                  <a:cubicBezTo>
                    <a:pt x="101" y="324"/>
                    <a:pt x="104" y="328"/>
                    <a:pt x="119" y="356"/>
                  </a:cubicBezTo>
                  <a:cubicBezTo>
                    <a:pt x="131" y="380"/>
                    <a:pt x="197" y="407"/>
                    <a:pt x="268" y="452"/>
                  </a:cubicBezTo>
                  <a:cubicBezTo>
                    <a:pt x="305" y="472"/>
                    <a:pt x="394" y="522"/>
                    <a:pt x="436" y="531"/>
                  </a:cubicBezTo>
                  <a:cubicBezTo>
                    <a:pt x="483" y="542"/>
                    <a:pt x="514" y="546"/>
                    <a:pt x="536" y="528"/>
                  </a:cubicBezTo>
                  <a:cubicBezTo>
                    <a:pt x="558" y="510"/>
                    <a:pt x="556" y="479"/>
                    <a:pt x="556" y="460"/>
                  </a:cubicBezTo>
                  <a:cubicBezTo>
                    <a:pt x="555" y="435"/>
                    <a:pt x="554" y="405"/>
                    <a:pt x="554" y="375"/>
                  </a:cubicBezTo>
                  <a:cubicBezTo>
                    <a:pt x="554" y="374"/>
                    <a:pt x="554" y="374"/>
                    <a:pt x="554" y="373"/>
                  </a:cubicBezTo>
                  <a:cubicBezTo>
                    <a:pt x="554" y="373"/>
                    <a:pt x="554" y="373"/>
                    <a:pt x="554" y="372"/>
                  </a:cubicBezTo>
                  <a:cubicBezTo>
                    <a:pt x="553" y="265"/>
                    <a:pt x="555" y="150"/>
                    <a:pt x="556" y="147"/>
                  </a:cubicBezTo>
                  <a:cubicBezTo>
                    <a:pt x="556" y="145"/>
                    <a:pt x="556" y="145"/>
                    <a:pt x="556" y="145"/>
                  </a:cubicBezTo>
                  <a:cubicBezTo>
                    <a:pt x="569" y="85"/>
                    <a:pt x="547" y="42"/>
                    <a:pt x="490" y="17"/>
                  </a:cubicBezTo>
                  <a:cubicBezTo>
                    <a:pt x="488" y="16"/>
                    <a:pt x="485" y="15"/>
                    <a:pt x="483" y="14"/>
                  </a:cubicBezTo>
                  <a:cubicBezTo>
                    <a:pt x="482" y="14"/>
                    <a:pt x="481" y="13"/>
                    <a:pt x="480" y="13"/>
                  </a:cubicBezTo>
                  <a:cubicBezTo>
                    <a:pt x="479" y="12"/>
                    <a:pt x="477" y="12"/>
                    <a:pt x="476" y="11"/>
                  </a:cubicBezTo>
                  <a:cubicBezTo>
                    <a:pt x="474" y="11"/>
                    <a:pt x="473" y="11"/>
                    <a:pt x="472" y="10"/>
                  </a:cubicBezTo>
                  <a:cubicBezTo>
                    <a:pt x="471" y="10"/>
                    <a:pt x="470" y="9"/>
                    <a:pt x="468" y="9"/>
                  </a:cubicBezTo>
                  <a:cubicBezTo>
                    <a:pt x="467" y="9"/>
                    <a:pt x="466" y="8"/>
                    <a:pt x="465" y="8"/>
                  </a:cubicBezTo>
                  <a:cubicBezTo>
                    <a:pt x="464" y="8"/>
                    <a:pt x="463" y="7"/>
                    <a:pt x="463" y="7"/>
                  </a:cubicBezTo>
                  <a:cubicBezTo>
                    <a:pt x="462" y="7"/>
                    <a:pt x="462" y="7"/>
                    <a:pt x="461" y="7"/>
                  </a:cubicBezTo>
                  <a:cubicBezTo>
                    <a:pt x="460" y="7"/>
                    <a:pt x="459" y="6"/>
                    <a:pt x="457" y="6"/>
                  </a:cubicBezTo>
                  <a:cubicBezTo>
                    <a:pt x="456" y="6"/>
                    <a:pt x="455" y="5"/>
                    <a:pt x="454" y="5"/>
                  </a:cubicBezTo>
                  <a:cubicBezTo>
                    <a:pt x="453" y="5"/>
                    <a:pt x="451" y="4"/>
                    <a:pt x="450" y="4"/>
                  </a:cubicBezTo>
                  <a:cubicBezTo>
                    <a:pt x="450" y="4"/>
                    <a:pt x="449" y="4"/>
                    <a:pt x="449" y="4"/>
                  </a:cubicBezTo>
                  <a:cubicBezTo>
                    <a:pt x="448" y="4"/>
                    <a:pt x="447" y="4"/>
                    <a:pt x="447" y="4"/>
                  </a:cubicBezTo>
                  <a:cubicBezTo>
                    <a:pt x="445" y="3"/>
                    <a:pt x="444" y="3"/>
                    <a:pt x="443" y="3"/>
                  </a:cubicBezTo>
                  <a:cubicBezTo>
                    <a:pt x="442" y="3"/>
                    <a:pt x="442" y="3"/>
                    <a:pt x="441" y="3"/>
                  </a:cubicBezTo>
                  <a:cubicBezTo>
                    <a:pt x="441" y="2"/>
                    <a:pt x="440" y="2"/>
                    <a:pt x="440" y="2"/>
                  </a:cubicBezTo>
                  <a:cubicBezTo>
                    <a:pt x="438" y="2"/>
                    <a:pt x="437" y="2"/>
                    <a:pt x="436" y="2"/>
                  </a:cubicBezTo>
                  <a:cubicBezTo>
                    <a:pt x="436" y="2"/>
                    <a:pt x="435" y="2"/>
                    <a:pt x="435" y="2"/>
                  </a:cubicBezTo>
                  <a:cubicBezTo>
                    <a:pt x="434" y="1"/>
                    <a:pt x="433" y="1"/>
                    <a:pt x="433" y="1"/>
                  </a:cubicBezTo>
                  <a:cubicBezTo>
                    <a:pt x="432" y="1"/>
                    <a:pt x="430" y="1"/>
                    <a:pt x="429" y="1"/>
                  </a:cubicBezTo>
                  <a:cubicBezTo>
                    <a:pt x="428" y="1"/>
                    <a:pt x="427" y="1"/>
                    <a:pt x="426" y="1"/>
                  </a:cubicBezTo>
                  <a:cubicBezTo>
                    <a:pt x="425" y="0"/>
                    <a:pt x="423" y="0"/>
                    <a:pt x="422" y="0"/>
                  </a:cubicBezTo>
                  <a:cubicBezTo>
                    <a:pt x="421" y="0"/>
                    <a:pt x="420" y="0"/>
                    <a:pt x="419" y="0"/>
                  </a:cubicBezTo>
                  <a:cubicBezTo>
                    <a:pt x="418" y="0"/>
                    <a:pt x="417" y="0"/>
                    <a:pt x="416" y="0"/>
                  </a:cubicBezTo>
                  <a:cubicBezTo>
                    <a:pt x="415" y="0"/>
                    <a:pt x="414" y="0"/>
                    <a:pt x="414" y="0"/>
                  </a:cubicBezTo>
                  <a:cubicBezTo>
                    <a:pt x="413" y="0"/>
                    <a:pt x="413" y="0"/>
                    <a:pt x="412" y="0"/>
                  </a:cubicBezTo>
                  <a:cubicBezTo>
                    <a:pt x="411" y="0"/>
                    <a:pt x="410" y="0"/>
                    <a:pt x="409" y="0"/>
                  </a:cubicBezTo>
                  <a:cubicBezTo>
                    <a:pt x="409" y="0"/>
                    <a:pt x="408" y="0"/>
                    <a:pt x="408" y="0"/>
                  </a:cubicBezTo>
                  <a:cubicBezTo>
                    <a:pt x="407" y="0"/>
                    <a:pt x="407" y="0"/>
                    <a:pt x="406" y="0"/>
                  </a:cubicBezTo>
                  <a:cubicBezTo>
                    <a:pt x="405" y="0"/>
                    <a:pt x="404" y="0"/>
                    <a:pt x="403" y="0"/>
                  </a:cubicBezTo>
                  <a:cubicBezTo>
                    <a:pt x="402" y="0"/>
                    <a:pt x="401" y="0"/>
                    <a:pt x="400" y="0"/>
                  </a:cubicBezTo>
                  <a:cubicBezTo>
                    <a:pt x="399" y="0"/>
                    <a:pt x="397" y="0"/>
                    <a:pt x="396" y="0"/>
                  </a:cubicBezTo>
                  <a:cubicBezTo>
                    <a:pt x="396" y="0"/>
                    <a:pt x="395" y="0"/>
                    <a:pt x="395" y="0"/>
                  </a:cubicBezTo>
                  <a:cubicBezTo>
                    <a:pt x="394" y="0"/>
                    <a:pt x="394" y="0"/>
                    <a:pt x="394" y="0"/>
                  </a:cubicBezTo>
                  <a:cubicBezTo>
                    <a:pt x="392" y="0"/>
                    <a:pt x="391" y="0"/>
                    <a:pt x="390" y="0"/>
                  </a:cubicBezTo>
                  <a:cubicBezTo>
                    <a:pt x="390" y="0"/>
                    <a:pt x="389" y="0"/>
                    <a:pt x="388" y="0"/>
                  </a:cubicBezTo>
                  <a:cubicBezTo>
                    <a:pt x="388" y="0"/>
                    <a:pt x="388" y="0"/>
                    <a:pt x="388" y="0"/>
                  </a:cubicBezTo>
                  <a:cubicBezTo>
                    <a:pt x="386" y="0"/>
                    <a:pt x="385" y="0"/>
                    <a:pt x="384" y="0"/>
                  </a:cubicBezTo>
                  <a:cubicBezTo>
                    <a:pt x="383" y="1"/>
                    <a:pt x="382" y="1"/>
                    <a:pt x="380" y="1"/>
                  </a:cubicBezTo>
                  <a:cubicBezTo>
                    <a:pt x="380" y="1"/>
                    <a:pt x="380" y="1"/>
                    <a:pt x="380" y="1"/>
                  </a:cubicBezTo>
                  <a:cubicBezTo>
                    <a:pt x="375" y="10"/>
                    <a:pt x="370" y="21"/>
                    <a:pt x="365" y="33"/>
                  </a:cubicBezTo>
                  <a:cubicBezTo>
                    <a:pt x="373" y="31"/>
                    <a:pt x="381" y="30"/>
                    <a:pt x="384" y="30"/>
                  </a:cubicBezTo>
                  <a:cubicBezTo>
                    <a:pt x="389" y="30"/>
                    <a:pt x="400" y="28"/>
                    <a:pt x="405" y="27"/>
                  </a:cubicBezTo>
                  <a:cubicBezTo>
                    <a:pt x="410" y="26"/>
                    <a:pt x="417" y="28"/>
                    <a:pt x="424" y="28"/>
                  </a:cubicBezTo>
                  <a:cubicBezTo>
                    <a:pt x="430" y="28"/>
                    <a:pt x="432" y="31"/>
                    <a:pt x="435" y="31"/>
                  </a:cubicBezTo>
                  <a:cubicBezTo>
                    <a:pt x="438" y="31"/>
                    <a:pt x="444" y="33"/>
                    <a:pt x="448" y="34"/>
                  </a:cubicBezTo>
                  <a:cubicBezTo>
                    <a:pt x="451" y="35"/>
                    <a:pt x="462" y="35"/>
                    <a:pt x="468" y="37"/>
                  </a:cubicBezTo>
                  <a:cubicBezTo>
                    <a:pt x="475" y="39"/>
                    <a:pt x="479" y="42"/>
                    <a:pt x="485" y="42"/>
                  </a:cubicBezTo>
                  <a:cubicBezTo>
                    <a:pt x="491" y="42"/>
                    <a:pt x="492" y="47"/>
                    <a:pt x="499" y="51"/>
                  </a:cubicBezTo>
                  <a:cubicBezTo>
                    <a:pt x="507" y="55"/>
                    <a:pt x="507" y="61"/>
                    <a:pt x="511" y="63"/>
                  </a:cubicBezTo>
                  <a:cubicBezTo>
                    <a:pt x="515" y="66"/>
                    <a:pt x="526" y="92"/>
                    <a:pt x="526" y="99"/>
                  </a:cubicBezTo>
                  <a:cubicBezTo>
                    <a:pt x="526" y="107"/>
                    <a:pt x="530" y="108"/>
                    <a:pt x="529" y="115"/>
                  </a:cubicBezTo>
                  <a:cubicBezTo>
                    <a:pt x="527" y="122"/>
                    <a:pt x="530" y="126"/>
                    <a:pt x="507" y="144"/>
                  </a:cubicBezTo>
                  <a:cubicBezTo>
                    <a:pt x="487" y="154"/>
                    <a:pt x="453" y="146"/>
                    <a:pt x="448" y="162"/>
                  </a:cubicBezTo>
                  <a:cubicBezTo>
                    <a:pt x="463" y="153"/>
                    <a:pt x="476" y="157"/>
                    <a:pt x="497" y="166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77" name="Freeform 564"/>
            <p:cNvSpPr>
              <a:spLocks/>
            </p:cNvSpPr>
            <p:nvPr/>
          </p:nvSpPr>
          <p:spPr bwMode="auto">
            <a:xfrm>
              <a:off x="393" y="2325"/>
              <a:ext cx="13" cy="23"/>
            </a:xfrm>
            <a:custGeom>
              <a:avLst/>
              <a:gdLst>
                <a:gd name="T0" fmla="*/ 0 w 11"/>
                <a:gd name="T1" fmla="*/ 248 h 17"/>
                <a:gd name="T2" fmla="*/ 67 w 11"/>
                <a:gd name="T3" fmla="*/ 1 h 17"/>
                <a:gd name="T4" fmla="*/ 30 w 11"/>
                <a:gd name="T5" fmla="*/ 472 h 17"/>
                <a:gd name="T6" fmla="*/ 0 60000 65536"/>
                <a:gd name="T7" fmla="*/ 0 60000 65536"/>
                <a:gd name="T8" fmla="*/ 0 60000 65536"/>
                <a:gd name="T9" fmla="*/ 0 w 11"/>
                <a:gd name="T10" fmla="*/ 0 h 17"/>
                <a:gd name="T11" fmla="*/ 11 w 11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7">
                  <a:moveTo>
                    <a:pt x="0" y="9"/>
                  </a:moveTo>
                  <a:cubicBezTo>
                    <a:pt x="2" y="5"/>
                    <a:pt x="6" y="0"/>
                    <a:pt x="11" y="1"/>
                  </a:cubicBezTo>
                  <a:cubicBezTo>
                    <a:pt x="11" y="7"/>
                    <a:pt x="6" y="13"/>
                    <a:pt x="5" y="17"/>
                  </a:cubicBezTo>
                </a:path>
              </a:pathLst>
            </a:custGeom>
            <a:noFill/>
            <a:ln w="7938">
              <a:solidFill>
                <a:srgbClr val="F5BA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78" name="Freeform 565"/>
            <p:cNvSpPr>
              <a:spLocks/>
            </p:cNvSpPr>
            <p:nvPr/>
          </p:nvSpPr>
          <p:spPr bwMode="auto">
            <a:xfrm>
              <a:off x="523" y="1393"/>
              <a:ext cx="272" cy="531"/>
            </a:xfrm>
            <a:custGeom>
              <a:avLst/>
              <a:gdLst>
                <a:gd name="T0" fmla="*/ 956 w 218"/>
                <a:gd name="T1" fmla="*/ 9144 h 398"/>
                <a:gd name="T2" fmla="*/ 268 w 218"/>
                <a:gd name="T3" fmla="*/ 7213 h 398"/>
                <a:gd name="T4" fmla="*/ 735 w 218"/>
                <a:gd name="T5" fmla="*/ 3279 h 398"/>
                <a:gd name="T6" fmla="*/ 1903 w 218"/>
                <a:gd name="T7" fmla="*/ 3122 h 398"/>
                <a:gd name="T8" fmla="*/ 2151 w 218"/>
                <a:gd name="T9" fmla="*/ 3490 h 398"/>
                <a:gd name="T10" fmla="*/ 2018 w 218"/>
                <a:gd name="T11" fmla="*/ 3733 h 398"/>
                <a:gd name="T12" fmla="*/ 2487 w 218"/>
                <a:gd name="T13" fmla="*/ 3995 h 398"/>
                <a:gd name="T14" fmla="*/ 2426 w 218"/>
                <a:gd name="T15" fmla="*/ 3009 h 398"/>
                <a:gd name="T16" fmla="*/ 2282 w 218"/>
                <a:gd name="T17" fmla="*/ 3271 h 398"/>
                <a:gd name="T18" fmla="*/ 1990 w 218"/>
                <a:gd name="T19" fmla="*/ 2798 h 398"/>
                <a:gd name="T20" fmla="*/ 1978 w 218"/>
                <a:gd name="T21" fmla="*/ 2798 h 398"/>
                <a:gd name="T22" fmla="*/ 1978 w 218"/>
                <a:gd name="T23" fmla="*/ 2798 h 398"/>
                <a:gd name="T24" fmla="*/ 1573 w 218"/>
                <a:gd name="T25" fmla="*/ 2563 h 398"/>
                <a:gd name="T26" fmla="*/ 2018 w 218"/>
                <a:gd name="T27" fmla="*/ 443 h 398"/>
                <a:gd name="T28" fmla="*/ 1875 w 218"/>
                <a:gd name="T29" fmla="*/ 229 h 398"/>
                <a:gd name="T30" fmla="*/ 1888 w 218"/>
                <a:gd name="T31" fmla="*/ 201 h 398"/>
                <a:gd name="T32" fmla="*/ 1334 w 218"/>
                <a:gd name="T33" fmla="*/ 2482 h 398"/>
                <a:gd name="T34" fmla="*/ 1114 w 218"/>
                <a:gd name="T35" fmla="*/ 2520 h 398"/>
                <a:gd name="T36" fmla="*/ 1419 w 218"/>
                <a:gd name="T37" fmla="*/ 65 h 398"/>
                <a:gd name="T38" fmla="*/ 1249 w 218"/>
                <a:gd name="T39" fmla="*/ 1 h 398"/>
                <a:gd name="T40" fmla="*/ 1249 w 218"/>
                <a:gd name="T41" fmla="*/ 1 h 398"/>
                <a:gd name="T42" fmla="*/ 855 w 218"/>
                <a:gd name="T43" fmla="*/ 2695 h 398"/>
                <a:gd name="T44" fmla="*/ 855 w 218"/>
                <a:gd name="T45" fmla="*/ 2695 h 398"/>
                <a:gd name="T46" fmla="*/ 614 w 218"/>
                <a:gd name="T47" fmla="*/ 3009 h 398"/>
                <a:gd name="T48" fmla="*/ 539 w 218"/>
                <a:gd name="T49" fmla="*/ 3213 h 398"/>
                <a:gd name="T50" fmla="*/ 629 w 218"/>
                <a:gd name="T51" fmla="*/ 358 h 398"/>
                <a:gd name="T52" fmla="*/ 472 w 218"/>
                <a:gd name="T53" fmla="*/ 427 h 398"/>
                <a:gd name="T54" fmla="*/ 472 w 218"/>
                <a:gd name="T55" fmla="*/ 427 h 398"/>
                <a:gd name="T56" fmla="*/ 268 w 218"/>
                <a:gd name="T57" fmla="*/ 4015 h 398"/>
                <a:gd name="T58" fmla="*/ 268 w 218"/>
                <a:gd name="T59" fmla="*/ 4052 h 398"/>
                <a:gd name="T60" fmla="*/ 111 w 218"/>
                <a:gd name="T61" fmla="*/ 7326 h 398"/>
                <a:gd name="T62" fmla="*/ 911 w 218"/>
                <a:gd name="T63" fmla="*/ 9487 h 39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8"/>
                <a:gd name="T97" fmla="*/ 0 h 398"/>
                <a:gd name="T98" fmla="*/ 218 w 218"/>
                <a:gd name="T99" fmla="*/ 398 h 39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8" h="398">
                  <a:moveTo>
                    <a:pt x="84" y="384"/>
                  </a:moveTo>
                  <a:cubicBezTo>
                    <a:pt x="55" y="370"/>
                    <a:pt x="36" y="345"/>
                    <a:pt x="24" y="303"/>
                  </a:cubicBezTo>
                  <a:cubicBezTo>
                    <a:pt x="12" y="262"/>
                    <a:pt x="22" y="176"/>
                    <a:pt x="64" y="138"/>
                  </a:cubicBezTo>
                  <a:cubicBezTo>
                    <a:pt x="90" y="115"/>
                    <a:pt x="125" y="113"/>
                    <a:pt x="167" y="131"/>
                  </a:cubicBezTo>
                  <a:cubicBezTo>
                    <a:pt x="175" y="135"/>
                    <a:pt x="182" y="140"/>
                    <a:pt x="189" y="147"/>
                  </a:cubicBezTo>
                  <a:cubicBezTo>
                    <a:pt x="177" y="157"/>
                    <a:pt x="177" y="157"/>
                    <a:pt x="177" y="157"/>
                  </a:cubicBezTo>
                  <a:cubicBezTo>
                    <a:pt x="218" y="167"/>
                    <a:pt x="218" y="167"/>
                    <a:pt x="218" y="167"/>
                  </a:cubicBezTo>
                  <a:cubicBezTo>
                    <a:pt x="212" y="127"/>
                    <a:pt x="212" y="127"/>
                    <a:pt x="212" y="127"/>
                  </a:cubicBezTo>
                  <a:cubicBezTo>
                    <a:pt x="200" y="137"/>
                    <a:pt x="200" y="137"/>
                    <a:pt x="200" y="137"/>
                  </a:cubicBezTo>
                  <a:cubicBezTo>
                    <a:pt x="192" y="129"/>
                    <a:pt x="183" y="123"/>
                    <a:pt x="174" y="118"/>
                  </a:cubicBezTo>
                  <a:cubicBezTo>
                    <a:pt x="173" y="118"/>
                    <a:pt x="173" y="118"/>
                    <a:pt x="173" y="118"/>
                  </a:cubicBezTo>
                  <a:cubicBezTo>
                    <a:pt x="173" y="118"/>
                    <a:pt x="173" y="118"/>
                    <a:pt x="173" y="118"/>
                  </a:cubicBezTo>
                  <a:cubicBezTo>
                    <a:pt x="161" y="112"/>
                    <a:pt x="149" y="109"/>
                    <a:pt x="138" y="107"/>
                  </a:cubicBezTo>
                  <a:cubicBezTo>
                    <a:pt x="153" y="89"/>
                    <a:pt x="177" y="17"/>
                    <a:pt x="177" y="19"/>
                  </a:cubicBezTo>
                  <a:cubicBezTo>
                    <a:pt x="174" y="15"/>
                    <a:pt x="169" y="12"/>
                    <a:pt x="164" y="10"/>
                  </a:cubicBezTo>
                  <a:cubicBezTo>
                    <a:pt x="164" y="9"/>
                    <a:pt x="165" y="9"/>
                    <a:pt x="165" y="8"/>
                  </a:cubicBezTo>
                  <a:cubicBezTo>
                    <a:pt x="154" y="40"/>
                    <a:pt x="134" y="100"/>
                    <a:pt x="118" y="104"/>
                  </a:cubicBezTo>
                  <a:cubicBezTo>
                    <a:pt x="111" y="104"/>
                    <a:pt x="105" y="105"/>
                    <a:pt x="98" y="106"/>
                  </a:cubicBezTo>
                  <a:cubicBezTo>
                    <a:pt x="113" y="79"/>
                    <a:pt x="120" y="35"/>
                    <a:pt x="124" y="3"/>
                  </a:cubicBezTo>
                  <a:cubicBezTo>
                    <a:pt x="119" y="1"/>
                    <a:pt x="114" y="0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5" y="43"/>
                    <a:pt x="94" y="96"/>
                    <a:pt x="75" y="113"/>
                  </a:cubicBezTo>
                  <a:cubicBezTo>
                    <a:pt x="75" y="113"/>
                    <a:pt x="75" y="113"/>
                    <a:pt x="75" y="113"/>
                  </a:cubicBezTo>
                  <a:cubicBezTo>
                    <a:pt x="67" y="117"/>
                    <a:pt x="60" y="122"/>
                    <a:pt x="54" y="127"/>
                  </a:cubicBezTo>
                  <a:cubicBezTo>
                    <a:pt x="52" y="130"/>
                    <a:pt x="49" y="132"/>
                    <a:pt x="47" y="135"/>
                  </a:cubicBezTo>
                  <a:cubicBezTo>
                    <a:pt x="53" y="98"/>
                    <a:pt x="55" y="52"/>
                    <a:pt x="55" y="15"/>
                  </a:cubicBezTo>
                  <a:cubicBezTo>
                    <a:pt x="50" y="14"/>
                    <a:pt x="45" y="15"/>
                    <a:pt x="41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69"/>
                    <a:pt x="36" y="138"/>
                    <a:pt x="24" y="169"/>
                  </a:cubicBezTo>
                  <a:cubicBezTo>
                    <a:pt x="24" y="170"/>
                    <a:pt x="24" y="170"/>
                    <a:pt x="24" y="170"/>
                  </a:cubicBezTo>
                  <a:cubicBezTo>
                    <a:pt x="3" y="215"/>
                    <a:pt x="0" y="274"/>
                    <a:pt x="10" y="307"/>
                  </a:cubicBezTo>
                  <a:cubicBezTo>
                    <a:pt x="24" y="353"/>
                    <a:pt x="45" y="383"/>
                    <a:pt x="79" y="398"/>
                  </a:cubicBezTo>
                </a:path>
              </a:pathLst>
            </a:custGeom>
            <a:noFill/>
            <a:ln w="3175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79" name="Freeform 566"/>
            <p:cNvSpPr>
              <a:spLocks/>
            </p:cNvSpPr>
            <p:nvPr/>
          </p:nvSpPr>
          <p:spPr bwMode="auto">
            <a:xfrm>
              <a:off x="758" y="1999"/>
              <a:ext cx="70" cy="149"/>
            </a:xfrm>
            <a:custGeom>
              <a:avLst/>
              <a:gdLst>
                <a:gd name="T0" fmla="*/ 499 w 56"/>
                <a:gd name="T1" fmla="*/ 2586 h 112"/>
                <a:gd name="T2" fmla="*/ 661 w 56"/>
                <a:gd name="T3" fmla="*/ 2501 h 112"/>
                <a:gd name="T4" fmla="*/ 305 w 56"/>
                <a:gd name="T5" fmla="*/ 718 h 112"/>
                <a:gd name="T6" fmla="*/ 475 w 56"/>
                <a:gd name="T7" fmla="*/ 508 h 112"/>
                <a:gd name="T8" fmla="*/ 0 w 56"/>
                <a:gd name="T9" fmla="*/ 0 h 112"/>
                <a:gd name="T10" fmla="*/ 0 w 56"/>
                <a:gd name="T11" fmla="*/ 1062 h 112"/>
                <a:gd name="T12" fmla="*/ 173 w 56"/>
                <a:gd name="T13" fmla="*/ 885 h 112"/>
                <a:gd name="T14" fmla="*/ 499 w 56"/>
                <a:gd name="T15" fmla="*/ 2586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6"/>
                <a:gd name="T25" fmla="*/ 0 h 112"/>
                <a:gd name="T26" fmla="*/ 56 w 5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6" h="112">
                  <a:moveTo>
                    <a:pt x="42" y="112"/>
                  </a:moveTo>
                  <a:cubicBezTo>
                    <a:pt x="56" y="108"/>
                    <a:pt x="56" y="108"/>
                    <a:pt x="56" y="108"/>
                  </a:cubicBezTo>
                  <a:cubicBezTo>
                    <a:pt x="50" y="89"/>
                    <a:pt x="42" y="59"/>
                    <a:pt x="26" y="31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29" y="65"/>
                    <a:pt x="37" y="94"/>
                    <a:pt x="42" y="112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6880" name="Freeform 567"/>
            <p:cNvSpPr>
              <a:spLocks/>
            </p:cNvSpPr>
            <p:nvPr/>
          </p:nvSpPr>
          <p:spPr bwMode="auto">
            <a:xfrm>
              <a:off x="620" y="1957"/>
              <a:ext cx="59" cy="174"/>
            </a:xfrm>
            <a:custGeom>
              <a:avLst/>
              <a:gdLst>
                <a:gd name="T0" fmla="*/ 292 w 47"/>
                <a:gd name="T1" fmla="*/ 3214 h 130"/>
                <a:gd name="T2" fmla="*/ 480 w 47"/>
                <a:gd name="T3" fmla="*/ 3203 h 130"/>
                <a:gd name="T4" fmla="*/ 382 w 47"/>
                <a:gd name="T5" fmla="*/ 985 h 130"/>
                <a:gd name="T6" fmla="*/ 575 w 47"/>
                <a:gd name="T7" fmla="*/ 985 h 130"/>
                <a:gd name="T8" fmla="*/ 292 w 47"/>
                <a:gd name="T9" fmla="*/ 0 h 130"/>
                <a:gd name="T10" fmla="*/ 0 w 47"/>
                <a:gd name="T11" fmla="*/ 985 h 130"/>
                <a:gd name="T12" fmla="*/ 193 w 47"/>
                <a:gd name="T13" fmla="*/ 985 h 130"/>
                <a:gd name="T14" fmla="*/ 292 w 47"/>
                <a:gd name="T15" fmla="*/ 3214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130"/>
                <a:gd name="T26" fmla="*/ 47 w 47"/>
                <a:gd name="T27" fmla="*/ 130 h 1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130">
                  <a:moveTo>
                    <a:pt x="24" y="130"/>
                  </a:moveTo>
                  <a:cubicBezTo>
                    <a:pt x="39" y="129"/>
                    <a:pt x="39" y="129"/>
                    <a:pt x="39" y="129"/>
                  </a:cubicBezTo>
                  <a:cubicBezTo>
                    <a:pt x="34" y="99"/>
                    <a:pt x="31" y="69"/>
                    <a:pt x="31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69"/>
                    <a:pt x="19" y="100"/>
                    <a:pt x="24" y="130"/>
                  </a:cubicBezTo>
                  <a:close/>
                </a:path>
              </a:pathLst>
            </a:custGeom>
            <a:solidFill>
              <a:srgbClr val="0B4D9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6881" name="Freeform 568"/>
            <p:cNvSpPr>
              <a:spLocks/>
            </p:cNvSpPr>
            <p:nvPr/>
          </p:nvSpPr>
          <p:spPr bwMode="auto">
            <a:xfrm>
              <a:off x="643" y="1296"/>
              <a:ext cx="58" cy="101"/>
            </a:xfrm>
            <a:custGeom>
              <a:avLst/>
              <a:gdLst>
                <a:gd name="T0" fmla="*/ 136 w 47"/>
                <a:gd name="T1" fmla="*/ 1688 h 76"/>
                <a:gd name="T2" fmla="*/ 284 w 47"/>
                <a:gd name="T3" fmla="*/ 1736 h 76"/>
                <a:gd name="T4" fmla="*/ 315 w 47"/>
                <a:gd name="T5" fmla="*/ 908 h 76"/>
                <a:gd name="T6" fmla="*/ 480 w 47"/>
                <a:gd name="T7" fmla="*/ 936 h 76"/>
                <a:gd name="T8" fmla="*/ 255 w 47"/>
                <a:gd name="T9" fmla="*/ 0 h 76"/>
                <a:gd name="T10" fmla="*/ 0 w 47"/>
                <a:gd name="T11" fmla="*/ 892 h 76"/>
                <a:gd name="T12" fmla="*/ 168 w 47"/>
                <a:gd name="T13" fmla="*/ 908 h 76"/>
                <a:gd name="T14" fmla="*/ 136 w 47"/>
                <a:gd name="T15" fmla="*/ 1688 h 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76"/>
                <a:gd name="T26" fmla="*/ 47 w 47"/>
                <a:gd name="T27" fmla="*/ 76 h 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76">
                  <a:moveTo>
                    <a:pt x="13" y="74"/>
                  </a:moveTo>
                  <a:cubicBezTo>
                    <a:pt x="18" y="73"/>
                    <a:pt x="23" y="74"/>
                    <a:pt x="28" y="76"/>
                  </a:cubicBezTo>
                  <a:cubicBezTo>
                    <a:pt x="30" y="61"/>
                    <a:pt x="30" y="48"/>
                    <a:pt x="31" y="40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9"/>
                    <a:pt x="15" y="61"/>
                    <a:pt x="13" y="74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6882" name="Freeform 569"/>
            <p:cNvSpPr>
              <a:spLocks/>
            </p:cNvSpPr>
            <p:nvPr/>
          </p:nvSpPr>
          <p:spPr bwMode="auto">
            <a:xfrm>
              <a:off x="728" y="1311"/>
              <a:ext cx="51" cy="108"/>
            </a:xfrm>
            <a:custGeom>
              <a:avLst/>
              <a:gdLst>
                <a:gd name="T0" fmla="*/ 1 w 41"/>
                <a:gd name="T1" fmla="*/ 1648 h 81"/>
                <a:gd name="T2" fmla="*/ 0 w 41"/>
                <a:gd name="T3" fmla="*/ 1707 h 81"/>
                <a:gd name="T4" fmla="*/ 147 w 41"/>
                <a:gd name="T5" fmla="*/ 1919 h 81"/>
                <a:gd name="T6" fmla="*/ 169 w 41"/>
                <a:gd name="T7" fmla="*/ 1756 h 81"/>
                <a:gd name="T8" fmla="*/ 302 w 41"/>
                <a:gd name="T9" fmla="*/ 923 h 81"/>
                <a:gd name="T10" fmla="*/ 450 w 41"/>
                <a:gd name="T11" fmla="*/ 1116 h 81"/>
                <a:gd name="T12" fmla="*/ 450 w 41"/>
                <a:gd name="T13" fmla="*/ 0 h 81"/>
                <a:gd name="T14" fmla="*/ 0 w 41"/>
                <a:gd name="T15" fmla="*/ 543 h 81"/>
                <a:gd name="T16" fmla="*/ 148 w 41"/>
                <a:gd name="T17" fmla="*/ 759 h 81"/>
                <a:gd name="T18" fmla="*/ 1 w 41"/>
                <a:gd name="T19" fmla="*/ 1648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81"/>
                <a:gd name="T32" fmla="*/ 41 w 41"/>
                <a:gd name="T33" fmla="*/ 81 h 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81">
                  <a:moveTo>
                    <a:pt x="1" y="70"/>
                  </a:moveTo>
                  <a:cubicBezTo>
                    <a:pt x="1" y="71"/>
                    <a:pt x="0" y="71"/>
                    <a:pt x="0" y="72"/>
                  </a:cubicBezTo>
                  <a:cubicBezTo>
                    <a:pt x="5" y="74"/>
                    <a:pt x="10" y="77"/>
                    <a:pt x="13" y="81"/>
                  </a:cubicBezTo>
                  <a:cubicBezTo>
                    <a:pt x="13" y="79"/>
                    <a:pt x="14" y="77"/>
                    <a:pt x="15" y="74"/>
                  </a:cubicBezTo>
                  <a:cubicBezTo>
                    <a:pt x="19" y="61"/>
                    <a:pt x="24" y="47"/>
                    <a:pt x="27" y="39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1" y="40"/>
                    <a:pt x="6" y="54"/>
                    <a:pt x="1" y="70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6883" name="Freeform 570"/>
            <p:cNvSpPr>
              <a:spLocks/>
            </p:cNvSpPr>
            <p:nvPr/>
          </p:nvSpPr>
          <p:spPr bwMode="auto">
            <a:xfrm>
              <a:off x="554" y="1301"/>
              <a:ext cx="57" cy="115"/>
            </a:xfrm>
            <a:custGeom>
              <a:avLst/>
              <a:gdLst>
                <a:gd name="T0" fmla="*/ 169 w 46"/>
                <a:gd name="T1" fmla="*/ 2105 h 86"/>
                <a:gd name="T2" fmla="*/ 318 w 46"/>
                <a:gd name="T3" fmla="*/ 2105 h 86"/>
                <a:gd name="T4" fmla="*/ 318 w 46"/>
                <a:gd name="T5" fmla="*/ 972 h 86"/>
                <a:gd name="T6" fmla="*/ 487 w 46"/>
                <a:gd name="T7" fmla="*/ 933 h 86"/>
                <a:gd name="T8" fmla="*/ 207 w 46"/>
                <a:gd name="T9" fmla="*/ 0 h 86"/>
                <a:gd name="T10" fmla="*/ 0 w 46"/>
                <a:gd name="T11" fmla="*/ 1064 h 86"/>
                <a:gd name="T12" fmla="*/ 167 w 46"/>
                <a:gd name="T13" fmla="*/ 1014 h 86"/>
                <a:gd name="T14" fmla="*/ 169 w 46"/>
                <a:gd name="T15" fmla="*/ 2105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"/>
                <a:gd name="T25" fmla="*/ 0 h 86"/>
                <a:gd name="T26" fmla="*/ 46 w 46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" h="86">
                  <a:moveTo>
                    <a:pt x="16" y="86"/>
                  </a:moveTo>
                  <a:cubicBezTo>
                    <a:pt x="21" y="85"/>
                    <a:pt x="25" y="85"/>
                    <a:pt x="30" y="86"/>
                  </a:cubicBezTo>
                  <a:cubicBezTo>
                    <a:pt x="31" y="67"/>
                    <a:pt x="30" y="50"/>
                    <a:pt x="30" y="40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6" y="52"/>
                    <a:pt x="16" y="66"/>
                    <a:pt x="16" y="86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6884" name="Freeform 571"/>
            <p:cNvSpPr>
              <a:spLocks/>
            </p:cNvSpPr>
            <p:nvPr/>
          </p:nvSpPr>
          <p:spPr bwMode="auto">
            <a:xfrm>
              <a:off x="211" y="1599"/>
              <a:ext cx="768" cy="305"/>
            </a:xfrm>
            <a:custGeom>
              <a:avLst/>
              <a:gdLst>
                <a:gd name="T0" fmla="*/ 4362 w 614"/>
                <a:gd name="T1" fmla="*/ 5359 h 229"/>
                <a:gd name="T2" fmla="*/ 4821 w 614"/>
                <a:gd name="T3" fmla="*/ 2662 h 229"/>
                <a:gd name="T4" fmla="*/ 7145 w 614"/>
                <a:gd name="T5" fmla="*/ 2122 h 229"/>
                <a:gd name="T6" fmla="*/ 7163 w 614"/>
                <a:gd name="T7" fmla="*/ 1785 h 229"/>
                <a:gd name="T8" fmla="*/ 5042 w 614"/>
                <a:gd name="T9" fmla="*/ 2031 h 229"/>
                <a:gd name="T10" fmla="*/ 5834 w 614"/>
                <a:gd name="T11" fmla="*/ 1196 h 229"/>
                <a:gd name="T12" fmla="*/ 7142 w 614"/>
                <a:gd name="T13" fmla="*/ 988 h 229"/>
                <a:gd name="T14" fmla="*/ 7188 w 614"/>
                <a:gd name="T15" fmla="*/ 988 h 229"/>
                <a:gd name="T16" fmla="*/ 7201 w 614"/>
                <a:gd name="T17" fmla="*/ 646 h 229"/>
                <a:gd name="T18" fmla="*/ 7142 w 614"/>
                <a:gd name="T19" fmla="*/ 646 h 229"/>
                <a:gd name="T20" fmla="*/ 5820 w 614"/>
                <a:gd name="T21" fmla="*/ 843 h 229"/>
                <a:gd name="T22" fmla="*/ 4829 w 614"/>
                <a:gd name="T23" fmla="*/ 2020 h 229"/>
                <a:gd name="T24" fmla="*/ 4736 w 614"/>
                <a:gd name="T25" fmla="*/ 1679 h 229"/>
                <a:gd name="T26" fmla="*/ 3846 w 614"/>
                <a:gd name="T27" fmla="*/ 1108 h 229"/>
                <a:gd name="T28" fmla="*/ 2214 w 614"/>
                <a:gd name="T29" fmla="*/ 1108 h 229"/>
                <a:gd name="T30" fmla="*/ 110 w 614"/>
                <a:gd name="T31" fmla="*/ 0 h 229"/>
                <a:gd name="T32" fmla="*/ 88 w 614"/>
                <a:gd name="T33" fmla="*/ 330 h 229"/>
                <a:gd name="T34" fmla="*/ 1528 w 614"/>
                <a:gd name="T35" fmla="*/ 1108 h 229"/>
                <a:gd name="T36" fmla="*/ 31 w 614"/>
                <a:gd name="T37" fmla="*/ 1039 h 229"/>
                <a:gd name="T38" fmla="*/ 0 w 614"/>
                <a:gd name="T39" fmla="*/ 1351 h 229"/>
                <a:gd name="T40" fmla="*/ 3846 w 614"/>
                <a:gd name="T41" fmla="*/ 1429 h 229"/>
                <a:gd name="T42" fmla="*/ 4605 w 614"/>
                <a:gd name="T43" fmla="*/ 1903 h 229"/>
                <a:gd name="T44" fmla="*/ 4677 w 614"/>
                <a:gd name="T45" fmla="*/ 2476 h 229"/>
                <a:gd name="T46" fmla="*/ 4185 w 614"/>
                <a:gd name="T47" fmla="*/ 5282 h 2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14"/>
                <a:gd name="T73" fmla="*/ 0 h 229"/>
                <a:gd name="T74" fmla="*/ 614 w 614"/>
                <a:gd name="T75" fmla="*/ 229 h 22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14" h="229">
                  <a:moveTo>
                    <a:pt x="372" y="229"/>
                  </a:moveTo>
                  <a:cubicBezTo>
                    <a:pt x="380" y="186"/>
                    <a:pt x="394" y="143"/>
                    <a:pt x="411" y="114"/>
                  </a:cubicBezTo>
                  <a:cubicBezTo>
                    <a:pt x="422" y="96"/>
                    <a:pt x="540" y="91"/>
                    <a:pt x="610" y="91"/>
                  </a:cubicBezTo>
                  <a:cubicBezTo>
                    <a:pt x="611" y="86"/>
                    <a:pt x="611" y="81"/>
                    <a:pt x="611" y="76"/>
                  </a:cubicBezTo>
                  <a:cubicBezTo>
                    <a:pt x="552" y="75"/>
                    <a:pt x="455" y="77"/>
                    <a:pt x="430" y="87"/>
                  </a:cubicBezTo>
                  <a:cubicBezTo>
                    <a:pt x="451" y="61"/>
                    <a:pt x="473" y="55"/>
                    <a:pt x="498" y="51"/>
                  </a:cubicBezTo>
                  <a:cubicBezTo>
                    <a:pt x="536" y="44"/>
                    <a:pt x="608" y="42"/>
                    <a:pt x="609" y="42"/>
                  </a:cubicBezTo>
                  <a:cubicBezTo>
                    <a:pt x="613" y="42"/>
                    <a:pt x="613" y="42"/>
                    <a:pt x="613" y="42"/>
                  </a:cubicBezTo>
                  <a:cubicBezTo>
                    <a:pt x="614" y="38"/>
                    <a:pt x="614" y="32"/>
                    <a:pt x="614" y="28"/>
                  </a:cubicBezTo>
                  <a:cubicBezTo>
                    <a:pt x="609" y="28"/>
                    <a:pt x="609" y="28"/>
                    <a:pt x="609" y="28"/>
                  </a:cubicBezTo>
                  <a:cubicBezTo>
                    <a:pt x="607" y="28"/>
                    <a:pt x="535" y="29"/>
                    <a:pt x="496" y="36"/>
                  </a:cubicBezTo>
                  <a:cubicBezTo>
                    <a:pt x="464" y="42"/>
                    <a:pt x="436" y="53"/>
                    <a:pt x="412" y="86"/>
                  </a:cubicBezTo>
                  <a:cubicBezTo>
                    <a:pt x="410" y="81"/>
                    <a:pt x="408" y="76"/>
                    <a:pt x="404" y="72"/>
                  </a:cubicBezTo>
                  <a:cubicBezTo>
                    <a:pt x="386" y="49"/>
                    <a:pt x="348" y="47"/>
                    <a:pt x="328" y="47"/>
                  </a:cubicBezTo>
                  <a:cubicBezTo>
                    <a:pt x="189" y="47"/>
                    <a:pt x="189" y="47"/>
                    <a:pt x="189" y="47"/>
                  </a:cubicBezTo>
                  <a:cubicBezTo>
                    <a:pt x="175" y="44"/>
                    <a:pt x="35" y="8"/>
                    <a:pt x="9" y="0"/>
                  </a:cubicBezTo>
                  <a:cubicBezTo>
                    <a:pt x="7" y="4"/>
                    <a:pt x="6" y="9"/>
                    <a:pt x="7" y="14"/>
                  </a:cubicBezTo>
                  <a:cubicBezTo>
                    <a:pt x="7" y="14"/>
                    <a:pt x="116" y="43"/>
                    <a:pt x="130" y="47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0" y="48"/>
                    <a:pt x="0" y="53"/>
                    <a:pt x="0" y="58"/>
                  </a:cubicBezTo>
                  <a:cubicBezTo>
                    <a:pt x="328" y="61"/>
                    <a:pt x="328" y="61"/>
                    <a:pt x="328" y="61"/>
                  </a:cubicBezTo>
                  <a:cubicBezTo>
                    <a:pt x="345" y="61"/>
                    <a:pt x="378" y="62"/>
                    <a:pt x="393" y="81"/>
                  </a:cubicBezTo>
                  <a:cubicBezTo>
                    <a:pt x="399" y="89"/>
                    <a:pt x="401" y="97"/>
                    <a:pt x="399" y="106"/>
                  </a:cubicBezTo>
                  <a:cubicBezTo>
                    <a:pt x="381" y="136"/>
                    <a:pt x="366" y="181"/>
                    <a:pt x="357" y="226"/>
                  </a:cubicBezTo>
                </a:path>
              </a:pathLst>
            </a:custGeom>
            <a:noFill/>
            <a:ln w="3175">
              <a:solidFill>
                <a:srgbClr val="0B4D9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85" name="Freeform 572"/>
            <p:cNvSpPr>
              <a:spLocks/>
            </p:cNvSpPr>
            <p:nvPr/>
          </p:nvSpPr>
          <p:spPr bwMode="auto">
            <a:xfrm>
              <a:off x="978" y="1615"/>
              <a:ext cx="118" cy="62"/>
            </a:xfrm>
            <a:custGeom>
              <a:avLst/>
              <a:gdLst>
                <a:gd name="T0" fmla="*/ 0 w 94"/>
                <a:gd name="T1" fmla="*/ 654 h 47"/>
                <a:gd name="T2" fmla="*/ 649 w 94"/>
                <a:gd name="T3" fmla="*/ 654 h 47"/>
                <a:gd name="T4" fmla="*/ 649 w 94"/>
                <a:gd name="T5" fmla="*/ 987 h 47"/>
                <a:gd name="T6" fmla="*/ 1146 w 94"/>
                <a:gd name="T7" fmla="*/ 484 h 47"/>
                <a:gd name="T8" fmla="*/ 649 w 94"/>
                <a:gd name="T9" fmla="*/ 0 h 47"/>
                <a:gd name="T10" fmla="*/ 649 w 94"/>
                <a:gd name="T11" fmla="*/ 343 h 47"/>
                <a:gd name="T12" fmla="*/ 1 w 94"/>
                <a:gd name="T13" fmla="*/ 343 h 47"/>
                <a:gd name="T14" fmla="*/ 0 w 94"/>
                <a:gd name="T15" fmla="*/ 654 h 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4"/>
                <a:gd name="T25" fmla="*/ 0 h 47"/>
                <a:gd name="T26" fmla="*/ 94 w 94"/>
                <a:gd name="T27" fmla="*/ 47 h 4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47">
                  <a:moveTo>
                    <a:pt x="0" y="31"/>
                  </a:moveTo>
                  <a:cubicBezTo>
                    <a:pt x="53" y="31"/>
                    <a:pt x="53" y="31"/>
                    <a:pt x="53" y="31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21"/>
                    <a:pt x="1" y="26"/>
                    <a:pt x="0" y="31"/>
                  </a:cubicBezTo>
                  <a:close/>
                </a:path>
              </a:pathLst>
            </a:custGeom>
            <a:solidFill>
              <a:srgbClr val="0B4D9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6886" name="Freeform 573"/>
            <p:cNvSpPr>
              <a:spLocks/>
            </p:cNvSpPr>
            <p:nvPr/>
          </p:nvSpPr>
          <p:spPr bwMode="auto">
            <a:xfrm>
              <a:off x="974" y="1681"/>
              <a:ext cx="113" cy="62"/>
            </a:xfrm>
            <a:custGeom>
              <a:avLst/>
              <a:gdLst>
                <a:gd name="T0" fmla="*/ 1099 w 90"/>
                <a:gd name="T1" fmla="*/ 625 h 46"/>
                <a:gd name="T2" fmla="*/ 603 w 90"/>
                <a:gd name="T3" fmla="*/ 0 h 46"/>
                <a:gd name="T4" fmla="*/ 603 w 90"/>
                <a:gd name="T5" fmla="*/ 435 h 46"/>
                <a:gd name="T6" fmla="*/ 1 w 90"/>
                <a:gd name="T7" fmla="*/ 380 h 46"/>
                <a:gd name="T8" fmla="*/ 0 w 90"/>
                <a:gd name="T9" fmla="*/ 776 h 46"/>
                <a:gd name="T10" fmla="*/ 603 w 90"/>
                <a:gd name="T11" fmla="*/ 790 h 46"/>
                <a:gd name="T12" fmla="*/ 603 w 90"/>
                <a:gd name="T13" fmla="*/ 1227 h 46"/>
                <a:gd name="T14" fmla="*/ 1099 w 90"/>
                <a:gd name="T15" fmla="*/ 625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46"/>
                <a:gd name="T26" fmla="*/ 90 w 90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46">
                  <a:moveTo>
                    <a:pt x="90" y="23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36" y="14"/>
                    <a:pt x="1" y="14"/>
                  </a:cubicBezTo>
                  <a:cubicBezTo>
                    <a:pt x="2" y="19"/>
                    <a:pt x="1" y="24"/>
                    <a:pt x="0" y="29"/>
                  </a:cubicBezTo>
                  <a:cubicBezTo>
                    <a:pt x="35" y="29"/>
                    <a:pt x="49" y="30"/>
                    <a:pt x="49" y="30"/>
                  </a:cubicBezTo>
                  <a:cubicBezTo>
                    <a:pt x="49" y="46"/>
                    <a:pt x="49" y="46"/>
                    <a:pt x="49" y="46"/>
                  </a:cubicBezTo>
                  <a:lnTo>
                    <a:pt x="90" y="23"/>
                  </a:lnTo>
                  <a:close/>
                </a:path>
              </a:pathLst>
            </a:custGeom>
            <a:solidFill>
              <a:srgbClr val="0B4D9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6887" name="Freeform 574"/>
            <p:cNvSpPr>
              <a:spLocks/>
            </p:cNvSpPr>
            <p:nvPr/>
          </p:nvSpPr>
          <p:spPr bwMode="auto">
            <a:xfrm>
              <a:off x="99" y="1636"/>
              <a:ext cx="115" cy="61"/>
            </a:xfrm>
            <a:custGeom>
              <a:avLst/>
              <a:gdLst>
                <a:gd name="T0" fmla="*/ 1073 w 92"/>
                <a:gd name="T1" fmla="*/ 351 h 46"/>
                <a:gd name="T2" fmla="*/ 460 w 92"/>
                <a:gd name="T3" fmla="*/ 351 h 46"/>
                <a:gd name="T4" fmla="*/ 460 w 92"/>
                <a:gd name="T5" fmla="*/ 0 h 46"/>
                <a:gd name="T6" fmla="*/ 0 w 92"/>
                <a:gd name="T7" fmla="*/ 516 h 46"/>
                <a:gd name="T8" fmla="*/ 460 w 92"/>
                <a:gd name="T9" fmla="*/ 1021 h 46"/>
                <a:gd name="T10" fmla="*/ 460 w 92"/>
                <a:gd name="T11" fmla="*/ 667 h 46"/>
                <a:gd name="T12" fmla="*/ 1049 w 92"/>
                <a:gd name="T13" fmla="*/ 667 h 46"/>
                <a:gd name="T14" fmla="*/ 1073 w 92"/>
                <a:gd name="T15" fmla="*/ 351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2"/>
                <a:gd name="T25" fmla="*/ 0 h 46"/>
                <a:gd name="T26" fmla="*/ 92 w 92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2" h="46">
                  <a:moveTo>
                    <a:pt x="92" y="16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90" y="30"/>
                    <a:pt x="90" y="30"/>
                    <a:pt x="90" y="30"/>
                  </a:cubicBezTo>
                  <a:cubicBezTo>
                    <a:pt x="90" y="25"/>
                    <a:pt x="90" y="20"/>
                    <a:pt x="92" y="16"/>
                  </a:cubicBezTo>
                  <a:close/>
                </a:path>
              </a:pathLst>
            </a:custGeom>
            <a:solidFill>
              <a:srgbClr val="0B4D9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6888" name="Freeform 575"/>
            <p:cNvSpPr>
              <a:spLocks/>
            </p:cNvSpPr>
            <p:nvPr/>
          </p:nvSpPr>
          <p:spPr bwMode="auto">
            <a:xfrm>
              <a:off x="131" y="1564"/>
              <a:ext cx="91" cy="60"/>
            </a:xfrm>
            <a:custGeom>
              <a:avLst/>
              <a:gdLst>
                <a:gd name="T0" fmla="*/ 405 w 73"/>
                <a:gd name="T1" fmla="*/ 711 h 45"/>
                <a:gd name="T2" fmla="*/ 803 w 73"/>
                <a:gd name="T3" fmla="*/ 948 h 45"/>
                <a:gd name="T4" fmla="*/ 821 w 73"/>
                <a:gd name="T5" fmla="*/ 628 h 45"/>
                <a:gd name="T6" fmla="*/ 451 w 73"/>
                <a:gd name="T7" fmla="*/ 368 h 45"/>
                <a:gd name="T8" fmla="*/ 505 w 73"/>
                <a:gd name="T9" fmla="*/ 0 h 45"/>
                <a:gd name="T10" fmla="*/ 0 w 73"/>
                <a:gd name="T11" fmla="*/ 268 h 45"/>
                <a:gd name="T12" fmla="*/ 354 w 73"/>
                <a:gd name="T13" fmla="*/ 1073 h 45"/>
                <a:gd name="T14" fmla="*/ 405 w 73"/>
                <a:gd name="T15" fmla="*/ 711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45"/>
                <a:gd name="T26" fmla="*/ 73 w 73"/>
                <a:gd name="T27" fmla="*/ 45 h 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45">
                  <a:moveTo>
                    <a:pt x="36" y="30"/>
                  </a:moveTo>
                  <a:cubicBezTo>
                    <a:pt x="71" y="40"/>
                    <a:pt x="71" y="40"/>
                    <a:pt x="71" y="40"/>
                  </a:cubicBezTo>
                  <a:cubicBezTo>
                    <a:pt x="70" y="35"/>
                    <a:pt x="71" y="30"/>
                    <a:pt x="73" y="26"/>
                  </a:cubicBezTo>
                  <a:cubicBezTo>
                    <a:pt x="60" y="22"/>
                    <a:pt x="48" y="18"/>
                    <a:pt x="40" y="16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1" y="45"/>
                    <a:pt x="31" y="45"/>
                    <a:pt x="31" y="45"/>
                  </a:cubicBezTo>
                  <a:lnTo>
                    <a:pt x="36" y="30"/>
                  </a:lnTo>
                  <a:close/>
                </a:path>
              </a:pathLst>
            </a:custGeom>
            <a:solidFill>
              <a:srgbClr val="0B4D9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6889" name="Freeform 576"/>
            <p:cNvSpPr>
              <a:spLocks/>
            </p:cNvSpPr>
            <p:nvPr/>
          </p:nvSpPr>
          <p:spPr bwMode="auto">
            <a:xfrm>
              <a:off x="616" y="1903"/>
              <a:ext cx="85" cy="53"/>
            </a:xfrm>
            <a:custGeom>
              <a:avLst/>
              <a:gdLst>
                <a:gd name="T0" fmla="*/ 781 w 68"/>
                <a:gd name="T1" fmla="*/ 881 h 40"/>
                <a:gd name="T2" fmla="*/ 781 w 68"/>
                <a:gd name="T3" fmla="*/ 815 h 40"/>
                <a:gd name="T4" fmla="*/ 783 w 68"/>
                <a:gd name="T5" fmla="*/ 530 h 40"/>
                <a:gd name="T6" fmla="*/ 363 w 68"/>
                <a:gd name="T7" fmla="*/ 200 h 40"/>
                <a:gd name="T8" fmla="*/ 33 w 68"/>
                <a:gd name="T9" fmla="*/ 0 h 40"/>
                <a:gd name="T10" fmla="*/ 26 w 68"/>
                <a:gd name="T11" fmla="*/ 0 h 40"/>
                <a:gd name="T12" fmla="*/ 0 w 68"/>
                <a:gd name="T13" fmla="*/ 350 h 40"/>
                <a:gd name="T14" fmla="*/ 329 w 68"/>
                <a:gd name="T15" fmla="*/ 530 h 40"/>
                <a:gd name="T16" fmla="*/ 781 w 68"/>
                <a:gd name="T17" fmla="*/ 881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40"/>
                <a:gd name="T29" fmla="*/ 68 w 68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40">
                  <a:moveTo>
                    <a:pt x="67" y="40"/>
                  </a:moveTo>
                  <a:cubicBezTo>
                    <a:pt x="66" y="38"/>
                    <a:pt x="66" y="37"/>
                    <a:pt x="67" y="36"/>
                  </a:cubicBezTo>
                  <a:cubicBezTo>
                    <a:pt x="67" y="32"/>
                    <a:pt x="67" y="28"/>
                    <a:pt x="68" y="24"/>
                  </a:cubicBezTo>
                  <a:cubicBezTo>
                    <a:pt x="58" y="19"/>
                    <a:pt x="43" y="12"/>
                    <a:pt x="31" y="9"/>
                  </a:cubicBezTo>
                  <a:cubicBezTo>
                    <a:pt x="21" y="7"/>
                    <a:pt x="11" y="4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3"/>
                    <a:pt x="0" y="8"/>
                    <a:pt x="0" y="15"/>
                  </a:cubicBezTo>
                  <a:cubicBezTo>
                    <a:pt x="8" y="18"/>
                    <a:pt x="18" y="22"/>
                    <a:pt x="28" y="24"/>
                  </a:cubicBezTo>
                  <a:cubicBezTo>
                    <a:pt x="42" y="27"/>
                    <a:pt x="55" y="32"/>
                    <a:pt x="67" y="40"/>
                  </a:cubicBezTo>
                  <a:close/>
                </a:path>
              </a:pathLst>
            </a:custGeom>
            <a:noFill/>
            <a:ln w="3175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6890" name="Freeform 577"/>
            <p:cNvSpPr>
              <a:spLocks/>
            </p:cNvSpPr>
            <p:nvPr/>
          </p:nvSpPr>
          <p:spPr bwMode="auto">
            <a:xfrm>
              <a:off x="720" y="1941"/>
              <a:ext cx="23" cy="34"/>
            </a:xfrm>
            <a:custGeom>
              <a:avLst/>
              <a:gdLst>
                <a:gd name="T0" fmla="*/ 0 w 18"/>
                <a:gd name="T1" fmla="*/ 0 h 25"/>
                <a:gd name="T2" fmla="*/ 0 w 18"/>
                <a:gd name="T3" fmla="*/ 525 h 25"/>
                <a:gd name="T4" fmla="*/ 106 w 18"/>
                <a:gd name="T5" fmla="*/ 740 h 25"/>
                <a:gd name="T6" fmla="*/ 261 w 18"/>
                <a:gd name="T7" fmla="*/ 411 h 25"/>
                <a:gd name="T8" fmla="*/ 0 w 18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5"/>
                <a:gd name="T17" fmla="*/ 18 w 18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5">
                  <a:moveTo>
                    <a:pt x="0" y="0"/>
                  </a:moveTo>
                  <a:cubicBezTo>
                    <a:pt x="0" y="5"/>
                    <a:pt x="0" y="11"/>
                    <a:pt x="0" y="18"/>
                  </a:cubicBezTo>
                  <a:cubicBezTo>
                    <a:pt x="2" y="20"/>
                    <a:pt x="5" y="22"/>
                    <a:pt x="7" y="2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2" y="9"/>
                    <a:pt x="6" y="4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16744" name="Picture 579" descr="20_1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00450"/>
            <a:ext cx="4343400" cy="3257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hu-HU" altLang="hu-HU" sz="2800" b="1" smtClean="0">
                <a:solidFill>
                  <a:schemeClr val="tx1"/>
                </a:solidFill>
              </a:rPr>
              <a:t>Valvular diseases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675688" cy="5040313"/>
          </a:xfrm>
          <a:noFill/>
        </p:spPr>
        <p:txBody>
          <a:bodyPr/>
          <a:lstStyle/>
          <a:p>
            <a:pPr marL="609600" indent="-609600">
              <a:buFontTx/>
              <a:buNone/>
            </a:pPr>
            <a:r>
              <a:rPr lang="hu-HU" altLang="hu-HU" sz="2000" b="1" smtClean="0"/>
              <a:t>Mitral stenosis: </a:t>
            </a:r>
          </a:p>
          <a:p>
            <a:pPr marL="609600" indent="-609600">
              <a:buFontTx/>
              <a:buNone/>
            </a:pPr>
            <a:r>
              <a:rPr lang="hu-HU" altLang="hu-HU" sz="2000" smtClean="0"/>
              <a:t>decreased valve opening</a:t>
            </a:r>
          </a:p>
          <a:p>
            <a:pPr marL="609600" indent="-609600">
              <a:buFontTx/>
              <a:buNone/>
            </a:pPr>
            <a:r>
              <a:rPr lang="hu-HU" altLang="hu-HU" sz="2000" smtClean="0"/>
              <a:t>left atrium hypertrophy</a:t>
            </a:r>
          </a:p>
          <a:p>
            <a:pPr marL="609600" indent="-609600">
              <a:buFontTx/>
              <a:buNone/>
            </a:pPr>
            <a:r>
              <a:rPr lang="hu-HU" altLang="hu-HU" sz="2000" smtClean="0"/>
              <a:t>thick and calcified mitral valve</a:t>
            </a:r>
          </a:p>
          <a:p>
            <a:pPr marL="609600" indent="-609600">
              <a:buFontTx/>
              <a:buNone/>
            </a:pPr>
            <a:r>
              <a:rPr lang="hu-HU" altLang="hu-HU" sz="2000" smtClean="0"/>
              <a:t>hypoxia, embolism, endocarditis</a:t>
            </a:r>
          </a:p>
          <a:p>
            <a:pPr marL="609600" indent="-609600">
              <a:buFontTx/>
              <a:buNone/>
            </a:pPr>
            <a:endParaRPr lang="hu-HU" altLang="hu-HU" sz="2000" smtClean="0"/>
          </a:p>
          <a:p>
            <a:pPr marL="609600" indent="-609600">
              <a:buFontTx/>
              <a:buNone/>
            </a:pPr>
            <a:endParaRPr lang="hu-HU" altLang="hu-HU" sz="2000" b="1" smtClean="0"/>
          </a:p>
          <a:p>
            <a:pPr marL="609600" indent="-609600">
              <a:buFontTx/>
              <a:buNone/>
            </a:pPr>
            <a:r>
              <a:rPr lang="hu-HU" altLang="hu-HU" sz="2000" b="1" smtClean="0"/>
              <a:t>Mitral insufficiency (regurgitation):</a:t>
            </a:r>
          </a:p>
          <a:p>
            <a:pPr marL="609600" indent="-609600">
              <a:buFontTx/>
              <a:buNone/>
            </a:pPr>
            <a:r>
              <a:rPr lang="hu-HU" altLang="hu-HU" sz="2000" smtClean="0"/>
              <a:t>bicuspid valve closure is not complete, </a:t>
            </a:r>
          </a:p>
          <a:p>
            <a:pPr marL="609600" indent="-609600">
              <a:buFontTx/>
              <a:buNone/>
            </a:pPr>
            <a:r>
              <a:rPr lang="hu-HU" altLang="hu-HU" sz="2000" smtClean="0"/>
              <a:t>blood regurgitates</a:t>
            </a:r>
          </a:p>
          <a:p>
            <a:pPr marL="609600" indent="-609600">
              <a:buFontTx/>
              <a:buNone/>
            </a:pPr>
            <a:endParaRPr lang="hu-HU" altLang="hu-HU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5" descr="1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263" y="106363"/>
            <a:ext cx="7505700" cy="6623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5" descr="1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7288" y="198438"/>
            <a:ext cx="7521575" cy="6473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31938" y="274638"/>
            <a:ext cx="5689600" cy="706437"/>
          </a:xfrm>
          <a:noFill/>
        </p:spPr>
        <p:txBody>
          <a:bodyPr/>
          <a:lstStyle/>
          <a:p>
            <a:pPr eaLnBrk="1" hangingPunct="1"/>
            <a:r>
              <a:rPr lang="hu-HU" altLang="hu-HU" sz="3600" b="1" dirty="0" err="1" smtClean="0">
                <a:solidFill>
                  <a:schemeClr val="tx1"/>
                </a:solidFill>
              </a:rPr>
              <a:t>Anatomy</a:t>
            </a:r>
            <a:r>
              <a:rPr lang="hu-HU" altLang="hu-HU" sz="3600" b="1" dirty="0" smtClean="0">
                <a:solidFill>
                  <a:schemeClr val="tx1"/>
                </a:solidFill>
              </a:rPr>
              <a:t> of </a:t>
            </a:r>
            <a:r>
              <a:rPr lang="hu-HU" altLang="hu-HU" sz="3600" b="1" dirty="0" err="1" smtClean="0">
                <a:solidFill>
                  <a:schemeClr val="tx1"/>
                </a:solidFill>
              </a:rPr>
              <a:t>the</a:t>
            </a:r>
            <a:r>
              <a:rPr lang="hu-HU" altLang="hu-HU" sz="3600" b="1" dirty="0" smtClean="0">
                <a:solidFill>
                  <a:schemeClr val="tx1"/>
                </a:solidFill>
              </a:rPr>
              <a:t> </a:t>
            </a:r>
            <a:r>
              <a:rPr lang="hu-HU" altLang="hu-HU" sz="3600" b="1" dirty="0" err="1" smtClean="0">
                <a:solidFill>
                  <a:schemeClr val="tx1"/>
                </a:solidFill>
              </a:rPr>
              <a:t>heart</a:t>
            </a:r>
            <a:r>
              <a:rPr lang="hu-HU" altLang="hu-HU" sz="3600" b="1" dirty="0" smtClean="0">
                <a:solidFill>
                  <a:schemeClr val="tx1"/>
                </a:solidFill>
              </a:rPr>
              <a:t> 1.</a:t>
            </a:r>
            <a:endParaRPr lang="en-US" altLang="hu-HU" sz="3600" b="1" dirty="0" smtClean="0">
              <a:solidFill>
                <a:schemeClr val="tx1"/>
              </a:solidFill>
            </a:endParaRP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4325" y="1987550"/>
            <a:ext cx="4330700" cy="3638550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hu-H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Myocardium</a:t>
            </a:r>
            <a:endParaRPr lang="hu-H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 eaLnBrk="1" hangingPunct="1">
              <a:buFontTx/>
              <a:buNone/>
              <a:defRPr/>
            </a:pPr>
            <a:endParaRPr lang="hu-H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 eaLnBrk="1" hangingPunct="1">
              <a:buFontTx/>
              <a:buNone/>
              <a:defRPr/>
            </a:pPr>
            <a:endParaRPr lang="hu-H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69925" y="0"/>
            <a:ext cx="7764463" cy="485775"/>
          </a:xfrm>
          <a:noFill/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hu-HU" altLang="hu-HU" sz="2400" b="1" smtClean="0">
                <a:solidFill>
                  <a:schemeClr val="tx1"/>
                </a:solidFill>
              </a:rPr>
              <a:t>Facies diaphragmatica (facies posterior )</a:t>
            </a:r>
            <a:endParaRPr lang="en-US" altLang="hu-HU" sz="2400" b="1" smtClean="0">
              <a:solidFill>
                <a:schemeClr val="tx1"/>
              </a:solidFill>
            </a:endParaRPr>
          </a:p>
        </p:txBody>
      </p:sp>
      <p:grpSp>
        <p:nvGrpSpPr>
          <p:cNvPr id="62467" name="Group 24"/>
          <p:cNvGrpSpPr>
            <a:grpSpLocks noChangeAspect="1"/>
          </p:cNvGrpSpPr>
          <p:nvPr/>
        </p:nvGrpSpPr>
        <p:grpSpPr bwMode="auto">
          <a:xfrm>
            <a:off x="2165350" y="650875"/>
            <a:ext cx="3760788" cy="6080125"/>
            <a:chOff x="385" y="1071"/>
            <a:chExt cx="1860" cy="3007"/>
          </a:xfrm>
        </p:grpSpPr>
        <p:pic>
          <p:nvPicPr>
            <p:cNvPr id="62468" name="Picture 3" descr="szívhátu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480"/>
              <a:ext cx="1830" cy="2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69" name="Rectangle 5"/>
            <p:cNvSpPr>
              <a:spLocks noChangeAspect="1" noChangeArrowheads="1"/>
            </p:cNvSpPr>
            <p:nvPr/>
          </p:nvSpPr>
          <p:spPr bwMode="auto">
            <a:xfrm>
              <a:off x="1145" y="3385"/>
              <a:ext cx="24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1"/>
                <a:t>RV</a:t>
              </a:r>
            </a:p>
          </p:txBody>
        </p:sp>
        <p:sp>
          <p:nvSpPr>
            <p:cNvPr id="62470" name="Rectangle 6"/>
            <p:cNvSpPr>
              <a:spLocks noChangeAspect="1" noChangeArrowheads="1"/>
            </p:cNvSpPr>
            <p:nvPr/>
          </p:nvSpPr>
          <p:spPr bwMode="auto">
            <a:xfrm>
              <a:off x="694" y="3022"/>
              <a:ext cx="23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1"/>
                <a:t>LV</a:t>
              </a:r>
            </a:p>
          </p:txBody>
        </p:sp>
        <p:grpSp>
          <p:nvGrpSpPr>
            <p:cNvPr id="62471" name="Group 7"/>
            <p:cNvGrpSpPr>
              <a:grpSpLocks noChangeAspect="1"/>
            </p:cNvGrpSpPr>
            <p:nvPr/>
          </p:nvGrpSpPr>
          <p:grpSpPr bwMode="auto">
            <a:xfrm>
              <a:off x="703" y="2523"/>
              <a:ext cx="1088" cy="968"/>
              <a:chOff x="703" y="2507"/>
              <a:chExt cx="1088" cy="968"/>
            </a:xfrm>
          </p:grpSpPr>
          <p:sp>
            <p:nvSpPr>
              <p:cNvPr id="62483" name="Freeform 8"/>
              <p:cNvSpPr>
                <a:spLocks noChangeAspect="1"/>
              </p:cNvSpPr>
              <p:nvPr/>
            </p:nvSpPr>
            <p:spPr bwMode="auto">
              <a:xfrm>
                <a:off x="800" y="2507"/>
                <a:ext cx="991" cy="832"/>
              </a:xfrm>
              <a:custGeom>
                <a:avLst/>
                <a:gdLst>
                  <a:gd name="T0" fmla="*/ 1207 w 928"/>
                  <a:gd name="T1" fmla="*/ 936 h 800"/>
                  <a:gd name="T2" fmla="*/ 1074 w 928"/>
                  <a:gd name="T3" fmla="*/ 873 h 800"/>
                  <a:gd name="T4" fmla="*/ 890 w 928"/>
                  <a:gd name="T5" fmla="*/ 778 h 800"/>
                  <a:gd name="T6" fmla="*/ 871 w 928"/>
                  <a:gd name="T7" fmla="*/ 754 h 800"/>
                  <a:gd name="T8" fmla="*/ 845 w 928"/>
                  <a:gd name="T9" fmla="*/ 745 h 800"/>
                  <a:gd name="T10" fmla="*/ 757 w 928"/>
                  <a:gd name="T11" fmla="*/ 626 h 800"/>
                  <a:gd name="T12" fmla="*/ 598 w 928"/>
                  <a:gd name="T13" fmla="*/ 547 h 800"/>
                  <a:gd name="T14" fmla="*/ 528 w 928"/>
                  <a:gd name="T15" fmla="*/ 491 h 800"/>
                  <a:gd name="T16" fmla="*/ 432 w 928"/>
                  <a:gd name="T17" fmla="*/ 357 h 800"/>
                  <a:gd name="T18" fmla="*/ 318 w 928"/>
                  <a:gd name="T19" fmla="*/ 262 h 800"/>
                  <a:gd name="T20" fmla="*/ 219 w 928"/>
                  <a:gd name="T21" fmla="*/ 206 h 800"/>
                  <a:gd name="T22" fmla="*/ 167 w 928"/>
                  <a:gd name="T23" fmla="*/ 174 h 800"/>
                  <a:gd name="T24" fmla="*/ 61 w 928"/>
                  <a:gd name="T25" fmla="*/ 38 h 800"/>
                  <a:gd name="T26" fmla="*/ 0 w 928"/>
                  <a:gd name="T27" fmla="*/ 0 h 8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28"/>
                  <a:gd name="T43" fmla="*/ 0 h 800"/>
                  <a:gd name="T44" fmla="*/ 928 w 928"/>
                  <a:gd name="T45" fmla="*/ 800 h 8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28" h="800">
                    <a:moveTo>
                      <a:pt x="928" y="800"/>
                    </a:moveTo>
                    <a:cubicBezTo>
                      <a:pt x="889" y="787"/>
                      <a:pt x="862" y="764"/>
                      <a:pt x="826" y="746"/>
                    </a:cubicBezTo>
                    <a:cubicBezTo>
                      <a:pt x="778" y="723"/>
                      <a:pt x="728" y="695"/>
                      <a:pt x="684" y="664"/>
                    </a:cubicBezTo>
                    <a:cubicBezTo>
                      <a:pt x="679" y="657"/>
                      <a:pt x="676" y="649"/>
                      <a:pt x="670" y="644"/>
                    </a:cubicBezTo>
                    <a:cubicBezTo>
                      <a:pt x="664" y="640"/>
                      <a:pt x="655" y="642"/>
                      <a:pt x="650" y="637"/>
                    </a:cubicBezTo>
                    <a:cubicBezTo>
                      <a:pt x="627" y="614"/>
                      <a:pt x="600" y="562"/>
                      <a:pt x="582" y="536"/>
                    </a:cubicBezTo>
                    <a:cubicBezTo>
                      <a:pt x="567" y="515"/>
                      <a:pt x="487" y="477"/>
                      <a:pt x="460" y="468"/>
                    </a:cubicBezTo>
                    <a:cubicBezTo>
                      <a:pt x="438" y="453"/>
                      <a:pt x="428" y="435"/>
                      <a:pt x="406" y="420"/>
                    </a:cubicBezTo>
                    <a:cubicBezTo>
                      <a:pt x="391" y="377"/>
                      <a:pt x="370" y="332"/>
                      <a:pt x="332" y="305"/>
                    </a:cubicBezTo>
                    <a:cubicBezTo>
                      <a:pt x="315" y="281"/>
                      <a:pt x="269" y="233"/>
                      <a:pt x="244" y="224"/>
                    </a:cubicBezTo>
                    <a:cubicBezTo>
                      <a:pt x="222" y="192"/>
                      <a:pt x="207" y="189"/>
                      <a:pt x="169" y="176"/>
                    </a:cubicBezTo>
                    <a:cubicBezTo>
                      <a:pt x="154" y="171"/>
                      <a:pt x="128" y="149"/>
                      <a:pt x="128" y="149"/>
                    </a:cubicBezTo>
                    <a:cubicBezTo>
                      <a:pt x="116" y="107"/>
                      <a:pt x="83" y="59"/>
                      <a:pt x="47" y="34"/>
                    </a:cubicBezTo>
                    <a:cubicBezTo>
                      <a:pt x="32" y="11"/>
                      <a:pt x="23" y="12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62484" name="Line 9"/>
              <p:cNvSpPr>
                <a:spLocks noChangeAspect="1" noChangeShapeType="1"/>
              </p:cNvSpPr>
              <p:nvPr/>
            </p:nvSpPr>
            <p:spPr bwMode="auto">
              <a:xfrm flipH="1">
                <a:off x="703" y="2568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62485" name="Line 10"/>
              <p:cNvSpPr>
                <a:spLocks noChangeAspect="1" noChangeShapeType="1"/>
              </p:cNvSpPr>
              <p:nvPr/>
            </p:nvSpPr>
            <p:spPr bwMode="auto">
              <a:xfrm flipH="1">
                <a:off x="1565" y="3339"/>
                <a:ext cx="136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62472" name="Line 11"/>
            <p:cNvSpPr>
              <a:spLocks noChangeAspect="1" noChangeShapeType="1"/>
            </p:cNvSpPr>
            <p:nvPr/>
          </p:nvSpPr>
          <p:spPr bwMode="auto">
            <a:xfrm flipV="1">
              <a:off x="930" y="2341"/>
              <a:ext cx="45" cy="227"/>
            </a:xfrm>
            <a:prstGeom prst="line">
              <a:avLst/>
            </a:prstGeom>
            <a:noFill/>
            <a:ln w="57150">
              <a:solidFill>
                <a:srgbClr val="E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2473" name="Line 12"/>
            <p:cNvSpPr>
              <a:spLocks noChangeAspect="1" noChangeShapeType="1"/>
            </p:cNvSpPr>
            <p:nvPr/>
          </p:nvSpPr>
          <p:spPr bwMode="auto">
            <a:xfrm flipV="1">
              <a:off x="1610" y="3022"/>
              <a:ext cx="227" cy="181"/>
            </a:xfrm>
            <a:prstGeom prst="line">
              <a:avLst/>
            </a:prstGeom>
            <a:noFill/>
            <a:ln w="57150">
              <a:solidFill>
                <a:srgbClr val="E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2474" name="Freeform 13"/>
            <p:cNvSpPr>
              <a:spLocks noChangeAspect="1"/>
            </p:cNvSpPr>
            <p:nvPr/>
          </p:nvSpPr>
          <p:spPr bwMode="auto">
            <a:xfrm>
              <a:off x="657" y="3067"/>
              <a:ext cx="681" cy="602"/>
            </a:xfrm>
            <a:custGeom>
              <a:avLst/>
              <a:gdLst>
                <a:gd name="T0" fmla="*/ 0 w 665"/>
                <a:gd name="T1" fmla="*/ 764 h 556"/>
                <a:gd name="T2" fmla="*/ 83 w 665"/>
                <a:gd name="T3" fmla="*/ 691 h 556"/>
                <a:gd name="T4" fmla="*/ 97 w 665"/>
                <a:gd name="T5" fmla="*/ 662 h 556"/>
                <a:gd name="T6" fmla="*/ 121 w 665"/>
                <a:gd name="T7" fmla="*/ 643 h 556"/>
                <a:gd name="T8" fmla="*/ 148 w 665"/>
                <a:gd name="T9" fmla="*/ 597 h 556"/>
                <a:gd name="T10" fmla="*/ 201 w 665"/>
                <a:gd name="T11" fmla="*/ 522 h 556"/>
                <a:gd name="T12" fmla="*/ 238 w 665"/>
                <a:gd name="T13" fmla="*/ 476 h 556"/>
                <a:gd name="T14" fmla="*/ 255 w 665"/>
                <a:gd name="T15" fmla="*/ 448 h 556"/>
                <a:gd name="T16" fmla="*/ 455 w 665"/>
                <a:gd name="T17" fmla="*/ 354 h 556"/>
                <a:gd name="T18" fmla="*/ 515 w 665"/>
                <a:gd name="T19" fmla="*/ 298 h 556"/>
                <a:gd name="T20" fmla="*/ 530 w 665"/>
                <a:gd name="T21" fmla="*/ 271 h 556"/>
                <a:gd name="T22" fmla="*/ 552 w 665"/>
                <a:gd name="T23" fmla="*/ 251 h 556"/>
                <a:gd name="T24" fmla="*/ 597 w 665"/>
                <a:gd name="T25" fmla="*/ 179 h 556"/>
                <a:gd name="T26" fmla="*/ 679 w 665"/>
                <a:gd name="T27" fmla="*/ 83 h 556"/>
                <a:gd name="T28" fmla="*/ 731 w 665"/>
                <a:gd name="T29" fmla="*/ 0 h 5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65"/>
                <a:gd name="T46" fmla="*/ 0 h 556"/>
                <a:gd name="T47" fmla="*/ 665 w 665"/>
                <a:gd name="T48" fmla="*/ 556 h 55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65" h="556">
                  <a:moveTo>
                    <a:pt x="0" y="556"/>
                  </a:moveTo>
                  <a:cubicBezTo>
                    <a:pt x="35" y="544"/>
                    <a:pt x="46" y="521"/>
                    <a:pt x="75" y="502"/>
                  </a:cubicBezTo>
                  <a:cubicBezTo>
                    <a:pt x="80" y="495"/>
                    <a:pt x="83" y="487"/>
                    <a:pt x="89" y="481"/>
                  </a:cubicBezTo>
                  <a:cubicBezTo>
                    <a:pt x="95" y="475"/>
                    <a:pt x="104" y="474"/>
                    <a:pt x="109" y="468"/>
                  </a:cubicBezTo>
                  <a:cubicBezTo>
                    <a:pt x="149" y="419"/>
                    <a:pt x="75" y="477"/>
                    <a:pt x="136" y="434"/>
                  </a:cubicBezTo>
                  <a:cubicBezTo>
                    <a:pt x="152" y="412"/>
                    <a:pt x="160" y="395"/>
                    <a:pt x="183" y="380"/>
                  </a:cubicBezTo>
                  <a:cubicBezTo>
                    <a:pt x="219" y="326"/>
                    <a:pt x="174" y="388"/>
                    <a:pt x="217" y="346"/>
                  </a:cubicBezTo>
                  <a:cubicBezTo>
                    <a:pt x="223" y="340"/>
                    <a:pt x="225" y="331"/>
                    <a:pt x="231" y="326"/>
                  </a:cubicBezTo>
                  <a:cubicBezTo>
                    <a:pt x="284" y="278"/>
                    <a:pt x="345" y="267"/>
                    <a:pt x="414" y="258"/>
                  </a:cubicBezTo>
                  <a:cubicBezTo>
                    <a:pt x="439" y="249"/>
                    <a:pt x="446" y="232"/>
                    <a:pt x="468" y="217"/>
                  </a:cubicBezTo>
                  <a:cubicBezTo>
                    <a:pt x="473" y="210"/>
                    <a:pt x="476" y="203"/>
                    <a:pt x="482" y="197"/>
                  </a:cubicBezTo>
                  <a:cubicBezTo>
                    <a:pt x="488" y="191"/>
                    <a:pt x="497" y="189"/>
                    <a:pt x="502" y="183"/>
                  </a:cubicBezTo>
                  <a:cubicBezTo>
                    <a:pt x="521" y="158"/>
                    <a:pt x="508" y="153"/>
                    <a:pt x="543" y="129"/>
                  </a:cubicBezTo>
                  <a:cubicBezTo>
                    <a:pt x="561" y="101"/>
                    <a:pt x="590" y="80"/>
                    <a:pt x="617" y="61"/>
                  </a:cubicBezTo>
                  <a:cubicBezTo>
                    <a:pt x="625" y="38"/>
                    <a:pt x="647" y="18"/>
                    <a:pt x="665" y="0"/>
                  </a:cubicBezTo>
                </a:path>
              </a:pathLst>
            </a:custGeom>
            <a:noFill/>
            <a:ln w="57150" cap="rnd">
              <a:solidFill>
                <a:srgbClr val="6600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2475" name="Text Box 14"/>
            <p:cNvSpPr txBox="1">
              <a:spLocks noChangeAspect="1" noChangeArrowheads="1"/>
            </p:cNvSpPr>
            <p:nvPr/>
          </p:nvSpPr>
          <p:spPr bwMode="auto">
            <a:xfrm>
              <a:off x="454" y="3942"/>
              <a:ext cx="179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200" b="1"/>
                <a:t>-posterior interventricular groove</a:t>
              </a:r>
            </a:p>
          </p:txBody>
        </p:sp>
        <p:sp>
          <p:nvSpPr>
            <p:cNvPr id="62476" name="Line 15"/>
            <p:cNvSpPr>
              <a:spLocks noChangeAspect="1" noChangeShapeType="1"/>
            </p:cNvSpPr>
            <p:nvPr/>
          </p:nvSpPr>
          <p:spPr bwMode="auto">
            <a:xfrm flipH="1" flipV="1">
              <a:off x="975" y="3475"/>
              <a:ext cx="91" cy="454"/>
            </a:xfrm>
            <a:prstGeom prst="line">
              <a:avLst/>
            </a:prstGeom>
            <a:noFill/>
            <a:ln w="38100">
              <a:solidFill>
                <a:srgbClr val="E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2477" name="Text Box 16"/>
            <p:cNvSpPr txBox="1">
              <a:spLocks noChangeAspect="1" noChangeArrowheads="1"/>
            </p:cNvSpPr>
            <p:nvPr/>
          </p:nvSpPr>
          <p:spPr bwMode="auto">
            <a:xfrm>
              <a:off x="1081" y="2309"/>
              <a:ext cx="24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1"/>
                <a:t>LA</a:t>
              </a:r>
            </a:p>
          </p:txBody>
        </p:sp>
        <p:sp>
          <p:nvSpPr>
            <p:cNvPr id="62478" name="Text Box 17"/>
            <p:cNvSpPr txBox="1">
              <a:spLocks noChangeAspect="1" noChangeArrowheads="1"/>
            </p:cNvSpPr>
            <p:nvPr/>
          </p:nvSpPr>
          <p:spPr bwMode="auto">
            <a:xfrm>
              <a:off x="1791" y="2659"/>
              <a:ext cx="408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800" b="1"/>
                <a:t>RA</a:t>
              </a:r>
            </a:p>
          </p:txBody>
        </p:sp>
        <p:sp>
          <p:nvSpPr>
            <p:cNvPr id="62479" name="Oval 18"/>
            <p:cNvSpPr>
              <a:spLocks noChangeAspect="1" noChangeArrowheads="1"/>
            </p:cNvSpPr>
            <p:nvPr/>
          </p:nvSpPr>
          <p:spPr bwMode="auto">
            <a:xfrm>
              <a:off x="1202" y="2931"/>
              <a:ext cx="272" cy="272"/>
            </a:xfrm>
            <a:prstGeom prst="ellipse">
              <a:avLst/>
            </a:prstGeom>
            <a:noFill/>
            <a:ln w="38100" algn="ctr">
              <a:solidFill>
                <a:srgbClr val="E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62480" name="Text Box 20"/>
            <p:cNvSpPr txBox="1">
              <a:spLocks noChangeAspect="1" noChangeArrowheads="1"/>
            </p:cNvSpPr>
            <p:nvPr/>
          </p:nvSpPr>
          <p:spPr bwMode="auto">
            <a:xfrm>
              <a:off x="567" y="1071"/>
              <a:ext cx="149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200" b="1"/>
                <a:t>-upper border of the heart</a:t>
              </a:r>
            </a:p>
          </p:txBody>
        </p:sp>
        <p:sp>
          <p:nvSpPr>
            <p:cNvPr id="62481" name="Line 21"/>
            <p:cNvSpPr>
              <a:spLocks noChangeAspect="1" noChangeShapeType="1"/>
            </p:cNvSpPr>
            <p:nvPr/>
          </p:nvSpPr>
          <p:spPr bwMode="auto">
            <a:xfrm>
              <a:off x="1020" y="1253"/>
              <a:ext cx="91" cy="816"/>
            </a:xfrm>
            <a:prstGeom prst="line">
              <a:avLst/>
            </a:prstGeom>
            <a:noFill/>
            <a:ln w="38100">
              <a:solidFill>
                <a:srgbClr val="E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2482" name="Line 22"/>
            <p:cNvSpPr>
              <a:spLocks noChangeAspect="1" noChangeShapeType="1"/>
            </p:cNvSpPr>
            <p:nvPr/>
          </p:nvSpPr>
          <p:spPr bwMode="auto">
            <a:xfrm>
              <a:off x="1655" y="1253"/>
              <a:ext cx="91" cy="771"/>
            </a:xfrm>
            <a:prstGeom prst="line">
              <a:avLst/>
            </a:prstGeom>
            <a:noFill/>
            <a:ln w="38100">
              <a:solidFill>
                <a:srgbClr val="E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5" descr="20_0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"/>
          <a:stretch>
            <a:fillRect/>
          </a:stretch>
        </p:blipFill>
        <p:spPr>
          <a:xfrm>
            <a:off x="666750" y="1492250"/>
            <a:ext cx="6934200" cy="5065713"/>
          </a:xfrm>
        </p:spPr>
      </p:pic>
      <p:sp>
        <p:nvSpPr>
          <p:cNvPr id="1249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0813"/>
            <a:ext cx="8229600" cy="457200"/>
          </a:xfrm>
        </p:spPr>
        <p:txBody>
          <a:bodyPr>
            <a:spAutoFit/>
          </a:bodyPr>
          <a:lstStyle/>
          <a:p>
            <a:pPr algn="r" eaLnBrk="1" hangingPunct="1"/>
            <a:r>
              <a:rPr lang="en-US" altLang="hu-HU" sz="2400" b="1" smtClean="0">
                <a:solidFill>
                  <a:schemeClr val="tx1"/>
                </a:solidFill>
              </a:rPr>
              <a:t>The Heart Wall</a:t>
            </a:r>
          </a:p>
        </p:txBody>
      </p:sp>
      <p:sp>
        <p:nvSpPr>
          <p:cNvPr id="12493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47650" y="228600"/>
            <a:ext cx="5257800" cy="1295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hu-HU" sz="2000" smtClean="0">
                <a:solidFill>
                  <a:srgbClr val="000000"/>
                </a:solidFill>
              </a:rPr>
              <a:t>Components of the heart wall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hu-HU" sz="2000" smtClean="0">
                <a:solidFill>
                  <a:srgbClr val="000000"/>
                </a:solidFill>
              </a:rPr>
              <a:t>Epicardium: Outermost </a:t>
            </a:r>
            <a:r>
              <a:rPr lang="hu-HU" altLang="hu-HU" sz="2000" smtClean="0">
                <a:solidFill>
                  <a:srgbClr val="000000"/>
                </a:solidFill>
              </a:rPr>
              <a:t>s</a:t>
            </a:r>
            <a:r>
              <a:rPr lang="en-US" altLang="hu-HU" sz="2000" smtClean="0">
                <a:solidFill>
                  <a:srgbClr val="000000"/>
                </a:solidFill>
              </a:rPr>
              <a:t>erous</a:t>
            </a:r>
            <a:r>
              <a:rPr lang="hu-HU" altLang="hu-HU" sz="2000" smtClean="0">
                <a:solidFill>
                  <a:srgbClr val="000000"/>
                </a:solidFill>
              </a:rPr>
              <a:t> layer</a:t>
            </a:r>
            <a:endParaRPr lang="en-US" altLang="hu-HU" sz="2000" smtClean="0">
              <a:solidFill>
                <a:srgbClr val="000000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hu-HU" sz="2000" smtClean="0">
                <a:solidFill>
                  <a:srgbClr val="000000"/>
                </a:solidFill>
              </a:rPr>
              <a:t>Myocardium: Middle muscle layer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hu-HU" sz="2000" smtClean="0">
                <a:solidFill>
                  <a:srgbClr val="000000"/>
                </a:solidFill>
              </a:rPr>
              <a:t>Endocardium: Innermost endothelium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0"/>
            <a:ext cx="7815262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3887788" cy="777875"/>
          </a:xfrm>
          <a:noFill/>
        </p:spPr>
        <p:txBody>
          <a:bodyPr/>
          <a:lstStyle/>
          <a:p>
            <a:pPr eaLnBrk="1" hangingPunct="1"/>
            <a:r>
              <a:rPr lang="hu-HU" altLang="hu-HU" sz="2400" b="1" smtClean="0">
                <a:solidFill>
                  <a:schemeClr val="tx1"/>
                </a:solidFill>
              </a:rPr>
              <a:t>Myocardium</a:t>
            </a:r>
            <a:endParaRPr lang="en-US" altLang="hu-HU" sz="2400" b="1" smtClean="0">
              <a:solidFill>
                <a:schemeClr val="tx1"/>
              </a:solidFill>
            </a:endParaRPr>
          </a:p>
        </p:txBody>
      </p:sp>
      <p:sp>
        <p:nvSpPr>
          <p:cNvPr id="129027" name="Text Box 5"/>
          <p:cNvSpPr txBox="1">
            <a:spLocks noChangeArrowheads="1"/>
          </p:cNvSpPr>
          <p:nvPr/>
        </p:nvSpPr>
        <p:spPr bwMode="auto">
          <a:xfrm>
            <a:off x="0" y="1341438"/>
            <a:ext cx="376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1800" b="1" u="sng"/>
              <a:t>Atria:</a:t>
            </a:r>
            <a:r>
              <a:rPr lang="hu-HU" altLang="hu-HU" sz="1800" b="1"/>
              <a:t> 2 layers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-inner longitudinal, outer circular</a:t>
            </a:r>
            <a:endParaRPr lang="en-US" altLang="hu-HU" sz="1800" b="1"/>
          </a:p>
        </p:txBody>
      </p:sp>
      <p:sp>
        <p:nvSpPr>
          <p:cNvPr id="129028" name="Text Box 6"/>
          <p:cNvSpPr txBox="1">
            <a:spLocks noChangeArrowheads="1"/>
          </p:cNvSpPr>
          <p:nvPr/>
        </p:nvSpPr>
        <p:spPr bwMode="auto">
          <a:xfrm>
            <a:off x="4321175" y="404813"/>
            <a:ext cx="464343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65000"/>
              </a:lnSpc>
              <a:spcBef>
                <a:spcPct val="50000"/>
              </a:spcBef>
              <a:buFontTx/>
              <a:buNone/>
            </a:pPr>
            <a:r>
              <a:rPr lang="hu-HU" altLang="hu-HU" sz="1800" b="1" u="sng"/>
              <a:t>Ventricles:</a:t>
            </a:r>
            <a:r>
              <a:rPr lang="hu-HU" altLang="hu-HU" sz="1800" b="1"/>
              <a:t> 3 layers</a:t>
            </a:r>
          </a:p>
          <a:p>
            <a:pPr algn="just" eaLnBrk="1" hangingPunct="1">
              <a:lnSpc>
                <a:spcPct val="65000"/>
              </a:lnSpc>
              <a:spcBef>
                <a:spcPct val="50000"/>
              </a:spcBef>
              <a:buFontTx/>
              <a:buNone/>
            </a:pPr>
            <a:r>
              <a:rPr lang="hu-HU" altLang="hu-HU" sz="1800" b="1"/>
              <a:t>-outer spiraling longitudinal: arising from the cardiac skeleton (mainly fibrous trigones) fibers run towards the apex – they form a whorl: vortex of the heart</a:t>
            </a:r>
          </a:p>
          <a:p>
            <a:pPr algn="just" eaLnBrk="1" hangingPunct="1">
              <a:lnSpc>
                <a:spcPct val="65000"/>
              </a:lnSpc>
              <a:spcBef>
                <a:spcPct val="50000"/>
              </a:spcBef>
              <a:buFontTx/>
              <a:buNone/>
            </a:pPr>
            <a:r>
              <a:rPr lang="hu-HU" altLang="hu-HU" sz="1800" b="1"/>
              <a:t>-inner spiraling longitudinal fibers: trabeculae carneae, papillary muscles</a:t>
            </a:r>
          </a:p>
          <a:p>
            <a:pPr algn="just" eaLnBrk="1" hangingPunct="1">
              <a:lnSpc>
                <a:spcPct val="65000"/>
              </a:lnSpc>
              <a:spcBef>
                <a:spcPct val="50000"/>
              </a:spcBef>
              <a:buFontTx/>
              <a:buNone/>
            </a:pPr>
            <a:r>
              <a:rPr lang="hu-HU" altLang="hu-HU" sz="1800" b="1"/>
              <a:t>-middle circular: strong fibers</a:t>
            </a:r>
            <a:endParaRPr lang="en-US" altLang="hu-HU" sz="1800" b="1"/>
          </a:p>
        </p:txBody>
      </p:sp>
      <p:pic>
        <p:nvPicPr>
          <p:cNvPr id="129029" name="Picture 9" descr="myocar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878138"/>
            <a:ext cx="2809875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10" descr="myocar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886200"/>
            <a:ext cx="2482850" cy="27114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1" name="Picture 4" descr="20_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t="7472" r="21524"/>
          <a:stretch>
            <a:fillRect/>
          </a:stretch>
        </p:blipFill>
        <p:spPr bwMode="auto">
          <a:xfrm>
            <a:off x="165100" y="2271713"/>
            <a:ext cx="2420938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260350"/>
            <a:ext cx="4464050" cy="576263"/>
          </a:xfrm>
          <a:noFill/>
        </p:spPr>
        <p:txBody>
          <a:bodyPr/>
          <a:lstStyle/>
          <a:p>
            <a:pPr eaLnBrk="1" hangingPunct="1"/>
            <a:r>
              <a:rPr lang="hu-HU" altLang="hu-HU" sz="2400" b="1" smtClean="0">
                <a:solidFill>
                  <a:schemeClr val="tx1"/>
                </a:solidFill>
              </a:rPr>
              <a:t>MYOCARDIUM</a:t>
            </a:r>
            <a:endParaRPr lang="en-US" altLang="hu-HU" sz="2400" b="1" smtClean="0">
              <a:solidFill>
                <a:schemeClr val="tx1"/>
              </a:solidFill>
            </a:endParaRPr>
          </a:p>
        </p:txBody>
      </p:sp>
      <p:pic>
        <p:nvPicPr>
          <p:cNvPr id="130051" name="Picture 3" descr="myocard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43163"/>
            <a:ext cx="5219700" cy="3016250"/>
          </a:xfrm>
          <a:noFill/>
        </p:spPr>
      </p:pic>
      <p:pic>
        <p:nvPicPr>
          <p:cNvPr id="130052" name="Picture 4" descr="myocard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7338" y="1628775"/>
            <a:ext cx="3605212" cy="4968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384300"/>
            <a:ext cx="3371850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MUSCLES OF HEART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anterior view</a:t>
            </a:r>
          </a:p>
        </p:txBody>
      </p:sp>
      <p:sp>
        <p:nvSpPr>
          <p:cNvPr id="131077" name="AutoShape 5"/>
          <p:cNvSpPr>
            <a:spLocks/>
          </p:cNvSpPr>
          <p:nvPr/>
        </p:nvSpPr>
        <p:spPr bwMode="auto">
          <a:xfrm>
            <a:off x="1930400" y="6219825"/>
            <a:ext cx="2749550" cy="609600"/>
          </a:xfrm>
          <a:prstGeom prst="callout1">
            <a:avLst>
              <a:gd name="adj1" fmla="val 18750"/>
              <a:gd name="adj2" fmla="val 102773"/>
              <a:gd name="adj3" fmla="val -39065"/>
              <a:gd name="adj4" fmla="val 129042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Vortex</a:t>
            </a:r>
          </a:p>
        </p:txBody>
      </p:sp>
      <p:sp>
        <p:nvSpPr>
          <p:cNvPr id="131078" name="AutoShape 6"/>
          <p:cNvSpPr>
            <a:spLocks noChangeArrowheads="1"/>
          </p:cNvSpPr>
          <p:nvPr/>
        </p:nvSpPr>
        <p:spPr bwMode="auto">
          <a:xfrm rot="-8949859">
            <a:off x="5048250" y="4152900"/>
            <a:ext cx="239713" cy="1049338"/>
          </a:xfrm>
          <a:prstGeom prst="downArrow">
            <a:avLst>
              <a:gd name="adj1" fmla="val 50000"/>
              <a:gd name="adj2" fmla="val 109437"/>
            </a:avLst>
          </a:prstGeom>
          <a:solidFill>
            <a:schemeClr val="accent1">
              <a:alpha val="34117"/>
            </a:schemeClr>
          </a:solidFill>
          <a:ln w="1270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31079" name="AutoShape 7"/>
          <p:cNvSpPr>
            <a:spLocks noChangeArrowheads="1"/>
          </p:cNvSpPr>
          <p:nvPr/>
        </p:nvSpPr>
        <p:spPr bwMode="auto">
          <a:xfrm rot="-2818826">
            <a:off x="4902994" y="3794919"/>
            <a:ext cx="333375" cy="1506537"/>
          </a:xfrm>
          <a:prstGeom prst="downArrow">
            <a:avLst>
              <a:gd name="adj1" fmla="val 50000"/>
              <a:gd name="adj2" fmla="val 11297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31080" name="AutoShape 8"/>
          <p:cNvSpPr>
            <a:spLocks noChangeArrowheads="1"/>
          </p:cNvSpPr>
          <p:nvPr/>
        </p:nvSpPr>
        <p:spPr bwMode="auto">
          <a:xfrm rot="-5530620">
            <a:off x="3913188" y="4273550"/>
            <a:ext cx="206375" cy="587375"/>
          </a:xfrm>
          <a:prstGeom prst="downArrow">
            <a:avLst>
              <a:gd name="adj1" fmla="val 50000"/>
              <a:gd name="adj2" fmla="val 71154"/>
            </a:avLst>
          </a:prstGeom>
          <a:solidFill>
            <a:schemeClr val="accent1">
              <a:alpha val="74901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31081" name="AutoShape 9"/>
          <p:cNvSpPr>
            <a:spLocks noChangeArrowheads="1"/>
          </p:cNvSpPr>
          <p:nvPr/>
        </p:nvSpPr>
        <p:spPr bwMode="auto">
          <a:xfrm rot="1526520">
            <a:off x="5895975" y="5654675"/>
            <a:ext cx="312738" cy="687388"/>
          </a:xfrm>
          <a:prstGeom prst="curvedLeftArrow">
            <a:avLst>
              <a:gd name="adj1" fmla="val 43959"/>
              <a:gd name="adj2" fmla="val 87919"/>
              <a:gd name="adj3" fmla="val 3333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Right</a:t>
            </a:r>
          </a:p>
        </p:txBody>
      </p:sp>
      <p:sp>
        <p:nvSpPr>
          <p:cNvPr id="131083" name="Text Box 11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Left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241425"/>
            <a:ext cx="340042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MUSCLES OF HEART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posterior view</a:t>
            </a:r>
          </a:p>
        </p:txBody>
      </p:sp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132103" name="AutoShape 7"/>
          <p:cNvSpPr>
            <a:spLocks/>
          </p:cNvSpPr>
          <p:nvPr/>
        </p:nvSpPr>
        <p:spPr bwMode="auto">
          <a:xfrm>
            <a:off x="812800" y="6423025"/>
            <a:ext cx="2749550" cy="609600"/>
          </a:xfrm>
          <a:prstGeom prst="callout1">
            <a:avLst>
              <a:gd name="adj1" fmla="val 18750"/>
              <a:gd name="adj2" fmla="val 102773"/>
              <a:gd name="adj3" fmla="val -11718"/>
              <a:gd name="adj4" fmla="val 129042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Vortex</a:t>
            </a:r>
          </a:p>
        </p:txBody>
      </p:sp>
      <p:sp>
        <p:nvSpPr>
          <p:cNvPr id="132104" name="AutoShape 8"/>
          <p:cNvSpPr>
            <a:spLocks noChangeArrowheads="1"/>
          </p:cNvSpPr>
          <p:nvPr/>
        </p:nvSpPr>
        <p:spPr bwMode="auto">
          <a:xfrm rot="-8949859">
            <a:off x="4891088" y="4421188"/>
            <a:ext cx="239712" cy="1049337"/>
          </a:xfrm>
          <a:prstGeom prst="downArrow">
            <a:avLst>
              <a:gd name="adj1" fmla="val 50000"/>
              <a:gd name="adj2" fmla="val 109437"/>
            </a:avLst>
          </a:prstGeom>
          <a:solidFill>
            <a:schemeClr val="accent1">
              <a:alpha val="34117"/>
            </a:schemeClr>
          </a:solidFill>
          <a:ln w="1270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32105" name="AutoShape 9"/>
          <p:cNvSpPr>
            <a:spLocks noChangeArrowheads="1"/>
          </p:cNvSpPr>
          <p:nvPr/>
        </p:nvSpPr>
        <p:spPr bwMode="auto">
          <a:xfrm rot="-2361713">
            <a:off x="4543425" y="4079875"/>
            <a:ext cx="333375" cy="1506538"/>
          </a:xfrm>
          <a:prstGeom prst="downArrow">
            <a:avLst>
              <a:gd name="adj1" fmla="val 50000"/>
              <a:gd name="adj2" fmla="val 11297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32106" name="AutoShape 10"/>
          <p:cNvSpPr>
            <a:spLocks noChangeArrowheads="1"/>
          </p:cNvSpPr>
          <p:nvPr/>
        </p:nvSpPr>
        <p:spPr bwMode="auto">
          <a:xfrm rot="-4917290">
            <a:off x="3857625" y="4457700"/>
            <a:ext cx="206375" cy="587375"/>
          </a:xfrm>
          <a:prstGeom prst="downArrow">
            <a:avLst>
              <a:gd name="adj1" fmla="val 50000"/>
              <a:gd name="adj2" fmla="val 71154"/>
            </a:avLst>
          </a:prstGeom>
          <a:solidFill>
            <a:schemeClr val="accent1">
              <a:alpha val="74901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Left</a:t>
            </a:r>
          </a:p>
        </p:txBody>
      </p:sp>
      <p:sp>
        <p:nvSpPr>
          <p:cNvPr id="132108" name="Text Box 12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Right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2473325"/>
            <a:ext cx="4484687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MUSCLES OF HEART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from the apex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133127" name="AutoShape 7"/>
          <p:cNvSpPr>
            <a:spLocks/>
          </p:cNvSpPr>
          <p:nvPr/>
        </p:nvSpPr>
        <p:spPr bwMode="auto">
          <a:xfrm>
            <a:off x="6032500" y="5664200"/>
            <a:ext cx="2749550" cy="609600"/>
          </a:xfrm>
          <a:prstGeom prst="callout1">
            <a:avLst>
              <a:gd name="adj1" fmla="val 18750"/>
              <a:gd name="adj2" fmla="val -2773"/>
              <a:gd name="adj3" fmla="val -271875"/>
              <a:gd name="adj4" fmla="val -50056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Vortex</a:t>
            </a:r>
          </a:p>
        </p:txBody>
      </p:sp>
      <p:sp>
        <p:nvSpPr>
          <p:cNvPr id="133128" name="AutoShape 8"/>
          <p:cNvSpPr>
            <a:spLocks noChangeArrowheads="1"/>
          </p:cNvSpPr>
          <p:nvPr/>
        </p:nvSpPr>
        <p:spPr bwMode="auto">
          <a:xfrm rot="1469514">
            <a:off x="4291013" y="2408238"/>
            <a:ext cx="2016125" cy="530225"/>
          </a:xfrm>
          <a:prstGeom prst="curvedDownArrow">
            <a:avLst>
              <a:gd name="adj1" fmla="val 76048"/>
              <a:gd name="adj2" fmla="val 152096"/>
              <a:gd name="adj3" fmla="val 3333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33129" name="AutoShape 9"/>
          <p:cNvSpPr>
            <a:spLocks noChangeArrowheads="1"/>
          </p:cNvSpPr>
          <p:nvPr/>
        </p:nvSpPr>
        <p:spPr bwMode="auto">
          <a:xfrm rot="-9178522">
            <a:off x="3094038" y="5099050"/>
            <a:ext cx="2016125" cy="530225"/>
          </a:xfrm>
          <a:prstGeom prst="curvedDownArrow">
            <a:avLst>
              <a:gd name="adj1" fmla="val 76048"/>
              <a:gd name="adj2" fmla="val 152096"/>
              <a:gd name="adj3" fmla="val 3333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Right</a:t>
            </a:r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Left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VENTRICLES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superior view</a:t>
            </a:r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Left</a:t>
            </a: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Right</a:t>
            </a:r>
          </a:p>
        </p:txBody>
      </p:sp>
      <p:pic>
        <p:nvPicPr>
          <p:cNvPr id="1341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136775"/>
            <a:ext cx="5146675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3" name="AutoShape 9"/>
          <p:cNvSpPr>
            <a:spLocks/>
          </p:cNvSpPr>
          <p:nvPr/>
        </p:nvSpPr>
        <p:spPr bwMode="auto">
          <a:xfrm>
            <a:off x="6319838" y="2357438"/>
            <a:ext cx="2132012" cy="609600"/>
          </a:xfrm>
          <a:prstGeom prst="callout1">
            <a:avLst>
              <a:gd name="adj1" fmla="val 18750"/>
              <a:gd name="adj2" fmla="val -3574"/>
              <a:gd name="adj3" fmla="val 101824"/>
              <a:gd name="adj4" fmla="val -3887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Right ventricle</a:t>
            </a:r>
          </a:p>
        </p:txBody>
      </p:sp>
      <p:sp>
        <p:nvSpPr>
          <p:cNvPr id="134154" name="AutoShape 10"/>
          <p:cNvSpPr>
            <a:spLocks/>
          </p:cNvSpPr>
          <p:nvPr/>
        </p:nvSpPr>
        <p:spPr bwMode="auto">
          <a:xfrm>
            <a:off x="241300" y="2324100"/>
            <a:ext cx="2132013" cy="609600"/>
          </a:xfrm>
          <a:prstGeom prst="callout1">
            <a:avLst>
              <a:gd name="adj1" fmla="val 18750"/>
              <a:gd name="adj2" fmla="val 103574"/>
              <a:gd name="adj3" fmla="val 118491"/>
              <a:gd name="adj4" fmla="val 131125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/>
              <a:t>Left ventricle</a:t>
            </a:r>
          </a:p>
        </p:txBody>
      </p:sp>
      <p:sp>
        <p:nvSpPr>
          <p:cNvPr id="134155" name="AutoShape 11"/>
          <p:cNvSpPr>
            <a:spLocks/>
          </p:cNvSpPr>
          <p:nvPr/>
        </p:nvSpPr>
        <p:spPr bwMode="auto">
          <a:xfrm>
            <a:off x="5259388" y="5813425"/>
            <a:ext cx="2398712" cy="609600"/>
          </a:xfrm>
          <a:prstGeom prst="callout1">
            <a:avLst>
              <a:gd name="adj1" fmla="val 18750"/>
              <a:gd name="adj2" fmla="val -3176"/>
              <a:gd name="adj3" fmla="val -249218"/>
              <a:gd name="adj4" fmla="val -2759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Interventricular septum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1023938"/>
            <a:ext cx="46863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INTERVENTRICULAR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SEPTUM</a:t>
            </a:r>
            <a:endParaRPr lang="hu-HU" altLang="hu-HU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anterior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view</a:t>
            </a:r>
            <a:endParaRPr lang="hu-HU" altLang="hu-HU" sz="2400" b="1" dirty="0"/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/>
          </a:p>
        </p:txBody>
      </p:sp>
      <p:sp>
        <p:nvSpPr>
          <p:cNvPr id="135175" name="AutoShape 7"/>
          <p:cNvSpPr>
            <a:spLocks/>
          </p:cNvSpPr>
          <p:nvPr/>
        </p:nvSpPr>
        <p:spPr bwMode="auto">
          <a:xfrm>
            <a:off x="6900863" y="2884488"/>
            <a:ext cx="2132012" cy="609600"/>
          </a:xfrm>
          <a:prstGeom prst="callout1">
            <a:avLst>
              <a:gd name="adj1" fmla="val 18750"/>
              <a:gd name="adj2" fmla="val -3574"/>
              <a:gd name="adj3" fmla="val 196616"/>
              <a:gd name="adj4" fmla="val -11764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Muscular part</a:t>
            </a:r>
          </a:p>
        </p:txBody>
      </p:sp>
      <p:sp>
        <p:nvSpPr>
          <p:cNvPr id="135176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/>
              <a:t>Right</a:t>
            </a:r>
          </a:p>
        </p:txBody>
      </p:sp>
      <p:sp>
        <p:nvSpPr>
          <p:cNvPr id="135177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/>
              <a:t>Left</a:t>
            </a:r>
          </a:p>
        </p:txBody>
      </p:sp>
      <p:sp>
        <p:nvSpPr>
          <p:cNvPr id="135178" name="AutoShape 10"/>
          <p:cNvSpPr>
            <a:spLocks/>
          </p:cNvSpPr>
          <p:nvPr/>
        </p:nvSpPr>
        <p:spPr bwMode="auto">
          <a:xfrm>
            <a:off x="5719763" y="1566863"/>
            <a:ext cx="2132012" cy="609600"/>
          </a:xfrm>
          <a:prstGeom prst="callout1">
            <a:avLst>
              <a:gd name="adj1" fmla="val 18750"/>
              <a:gd name="adj2" fmla="val -3574"/>
              <a:gd name="adj3" fmla="val 275782"/>
              <a:gd name="adj4" fmla="val -9367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/>
              <a:t>Membranous part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szívelölnéz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052513"/>
            <a:ext cx="30480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 descr="szívelölnéz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909638"/>
            <a:ext cx="320833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450"/>
            <a:ext cx="8229600" cy="1143000"/>
          </a:xfrm>
          <a:noFill/>
        </p:spPr>
        <p:txBody>
          <a:bodyPr/>
          <a:lstStyle/>
          <a:p>
            <a:r>
              <a:rPr lang="hu-HU" altLang="hu-HU" sz="3200" b="1" smtClean="0">
                <a:solidFill>
                  <a:schemeClr val="tx1"/>
                </a:solidFill>
              </a:rPr>
              <a:t>Heart: surfaces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3348038" y="5878513"/>
            <a:ext cx="1377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Apex cordis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4211638" y="1844675"/>
            <a:ext cx="1416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Basis cordis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250825" y="5308600"/>
            <a:ext cx="11080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Facies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sternalis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6121400" y="6230938"/>
            <a:ext cx="2482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Facies diaphragmatica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4101921" y="2605582"/>
            <a:ext cx="1568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Facies</a:t>
            </a:r>
            <a:endParaRPr lang="hu-HU" altLang="hu-HU" sz="1800" dirty="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 </a:t>
            </a:r>
            <a:r>
              <a:rPr lang="hu-HU" altLang="hu-HU" sz="1800" dirty="0" err="1"/>
              <a:t>mediastinalis</a:t>
            </a:r>
            <a:endParaRPr lang="hu-HU" altLang="hu-HU" sz="1800" dirty="0"/>
          </a:p>
        </p:txBody>
      </p:sp>
      <p:sp>
        <p:nvSpPr>
          <p:cNvPr id="63498" name="AutoShape 10"/>
          <p:cNvSpPr>
            <a:spLocks noChangeArrowheads="1"/>
          </p:cNvSpPr>
          <p:nvPr/>
        </p:nvSpPr>
        <p:spPr bwMode="auto">
          <a:xfrm rot="-2998428">
            <a:off x="864394" y="3898107"/>
            <a:ext cx="1584325" cy="1366837"/>
          </a:xfrm>
          <a:prstGeom prst="notchedRightArrow">
            <a:avLst>
              <a:gd name="adj1" fmla="val 50000"/>
              <a:gd name="adj2" fmla="val 28978"/>
            </a:avLst>
          </a:prstGeom>
          <a:noFill/>
          <a:ln w="28575">
            <a:solidFill>
              <a:srgbClr val="4D4D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63499" name="AutoShape 11"/>
          <p:cNvSpPr>
            <a:spLocks noChangeArrowheads="1"/>
          </p:cNvSpPr>
          <p:nvPr/>
        </p:nvSpPr>
        <p:spPr bwMode="auto">
          <a:xfrm rot="2840931">
            <a:off x="5401469" y="2961482"/>
            <a:ext cx="1584325" cy="1366837"/>
          </a:xfrm>
          <a:prstGeom prst="notchedRightArrow">
            <a:avLst>
              <a:gd name="adj1" fmla="val 50000"/>
              <a:gd name="adj2" fmla="val 28978"/>
            </a:avLst>
          </a:prstGeom>
          <a:noFill/>
          <a:ln w="28575">
            <a:solidFill>
              <a:srgbClr val="4D4D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63500" name="AutoShape 12"/>
          <p:cNvSpPr>
            <a:spLocks noChangeArrowheads="1"/>
          </p:cNvSpPr>
          <p:nvPr/>
        </p:nvSpPr>
        <p:spPr bwMode="auto">
          <a:xfrm rot="-5400000">
            <a:off x="6912769" y="5122069"/>
            <a:ext cx="720725" cy="1366837"/>
          </a:xfrm>
          <a:prstGeom prst="notchedRightArrow">
            <a:avLst>
              <a:gd name="adj1" fmla="val 50000"/>
              <a:gd name="adj2" fmla="val 25000"/>
            </a:avLst>
          </a:prstGeom>
          <a:noFill/>
          <a:ln w="28575">
            <a:solidFill>
              <a:srgbClr val="4D4D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>
            <a:off x="3635375" y="5302250"/>
            <a:ext cx="431800" cy="647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3502" name="Line 14"/>
          <p:cNvSpPr>
            <a:spLocks noChangeShapeType="1"/>
          </p:cNvSpPr>
          <p:nvPr/>
        </p:nvSpPr>
        <p:spPr bwMode="auto">
          <a:xfrm flipV="1">
            <a:off x="4643438" y="5373688"/>
            <a:ext cx="1081087" cy="647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3503" name="Line 15"/>
          <p:cNvSpPr>
            <a:spLocks noChangeShapeType="1"/>
          </p:cNvSpPr>
          <p:nvPr/>
        </p:nvSpPr>
        <p:spPr bwMode="auto">
          <a:xfrm flipH="1">
            <a:off x="2700338" y="2205038"/>
            <a:ext cx="1584325" cy="6477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3504" name="Line 16"/>
          <p:cNvSpPr>
            <a:spLocks noChangeShapeType="1"/>
          </p:cNvSpPr>
          <p:nvPr/>
        </p:nvSpPr>
        <p:spPr bwMode="auto">
          <a:xfrm>
            <a:off x="5435600" y="2205038"/>
            <a:ext cx="1512888" cy="6477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72408"/>
            <a:ext cx="7734300" cy="5790859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INTERVENTRICULAR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SEPTUM</a:t>
            </a:r>
            <a:endParaRPr lang="hu-HU" altLang="hu-HU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 smtClean="0"/>
              <a:t>pars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membranacea</a:t>
            </a:r>
            <a:endParaRPr lang="hu-HU" alt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94619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313" y="274638"/>
            <a:ext cx="4176712" cy="706437"/>
          </a:xfrm>
          <a:noFill/>
        </p:spPr>
        <p:txBody>
          <a:bodyPr/>
          <a:lstStyle/>
          <a:p>
            <a:pPr eaLnBrk="1" hangingPunct="1"/>
            <a:r>
              <a:rPr lang="hu-HU" altLang="hu-HU" sz="4000" b="1" smtClean="0">
                <a:solidFill>
                  <a:schemeClr val="tx1"/>
                </a:solidFill>
              </a:rPr>
              <a:t>References</a:t>
            </a:r>
          </a:p>
        </p:txBody>
      </p:sp>
      <p:pic>
        <p:nvPicPr>
          <p:cNvPr id="136195" name="Picture 4" descr="refStev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141287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Picture 5" descr="refHolinsh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76475"/>
            <a:ext cx="12414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Picture 6" descr="refKah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349500"/>
            <a:ext cx="11207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Picture 7" descr="refMcmin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349500"/>
            <a:ext cx="1443037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9" name="Picture 8" descr="refMoo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349500"/>
            <a:ext cx="136048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0" name="Picture 9" descr="refSobot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8500"/>
            <a:ext cx="1404937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1" name="Picture 10" descr="refSzentá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508500"/>
            <a:ext cx="128905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2" name="Picture 12" descr="gray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4603750"/>
            <a:ext cx="12350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52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[heart_shaped_forest.jp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798513"/>
            <a:ext cx="7445375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75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463"/>
            <a:ext cx="8229600" cy="1143001"/>
          </a:xfrm>
          <a:noFill/>
        </p:spPr>
        <p:txBody>
          <a:bodyPr/>
          <a:lstStyle/>
          <a:p>
            <a:r>
              <a:rPr lang="hu-HU" altLang="hu-HU" sz="2400" b="1" smtClean="0">
                <a:solidFill>
                  <a:schemeClr val="tx1"/>
                </a:solidFill>
              </a:rPr>
              <a:t>Heart: sternal surface (facies sternalis)</a:t>
            </a:r>
          </a:p>
        </p:txBody>
      </p:sp>
      <p:pic>
        <p:nvPicPr>
          <p:cNvPr id="64515" name="Picture 3" descr="szívelölnéz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908050"/>
            <a:ext cx="3868737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5845175" y="6399213"/>
            <a:ext cx="1377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Apex cordis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995988" y="987425"/>
            <a:ext cx="73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Aorta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5921375" y="1624013"/>
            <a:ext cx="2165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Truncus pulmonalis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468313" y="1703388"/>
            <a:ext cx="2312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Superior vena cava 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630238" y="2738438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Right auricle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(auricula dextra)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6350000" y="3136900"/>
            <a:ext cx="1941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Left</a:t>
            </a:r>
            <a:r>
              <a:rPr lang="hu-HU" altLang="hu-HU" sz="1800" dirty="0"/>
              <a:t> </a:t>
            </a:r>
            <a:r>
              <a:rPr lang="hu-HU" altLang="hu-HU" sz="1800" dirty="0" err="1"/>
              <a:t>auricle</a:t>
            </a:r>
            <a:endParaRPr lang="hu-HU" altLang="hu-H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(</a:t>
            </a:r>
            <a:r>
              <a:rPr lang="hu-HU" altLang="hu-HU" sz="1800" dirty="0" err="1"/>
              <a:t>auricula</a:t>
            </a:r>
            <a:r>
              <a:rPr lang="hu-HU" altLang="hu-HU" sz="1800" dirty="0"/>
              <a:t> </a:t>
            </a:r>
            <a:r>
              <a:rPr lang="hu-HU" altLang="hu-HU" sz="1800" dirty="0" err="1"/>
              <a:t>sinistra</a:t>
            </a:r>
            <a:r>
              <a:rPr lang="hu-HU" altLang="hu-HU" sz="1800" dirty="0"/>
              <a:t>)</a:t>
            </a:r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323850" y="4156075"/>
            <a:ext cx="2232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Right atrium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(atrium dextrum)</a:t>
            </a:r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428625" y="5638800"/>
            <a:ext cx="2146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Right ventricle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(ventriculus dexter)</a:t>
            </a:r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6300788" y="4302125"/>
            <a:ext cx="2447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Left ventricle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(ventriculus sinister)</a:t>
            </a:r>
          </a:p>
        </p:txBody>
      </p:sp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468313" y="4965700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Sulcus coronarius</a:t>
            </a:r>
          </a:p>
        </p:txBody>
      </p: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6319838" y="5262563"/>
            <a:ext cx="2824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Anterior interventricular sulcusior</a:t>
            </a:r>
          </a:p>
        </p:txBody>
      </p:sp>
      <p:sp>
        <p:nvSpPr>
          <p:cNvPr id="64527" name="Line 15"/>
          <p:cNvSpPr>
            <a:spLocks noChangeShapeType="1"/>
          </p:cNvSpPr>
          <p:nvPr/>
        </p:nvSpPr>
        <p:spPr bwMode="auto">
          <a:xfrm flipV="1">
            <a:off x="2462213" y="5300663"/>
            <a:ext cx="1677987" cy="625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528" name="Line 16"/>
          <p:cNvSpPr>
            <a:spLocks noChangeShapeType="1"/>
          </p:cNvSpPr>
          <p:nvPr/>
        </p:nvSpPr>
        <p:spPr bwMode="auto">
          <a:xfrm flipV="1">
            <a:off x="2484438" y="4941888"/>
            <a:ext cx="503237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529" name="Line 17"/>
          <p:cNvSpPr>
            <a:spLocks noChangeShapeType="1"/>
          </p:cNvSpPr>
          <p:nvPr/>
        </p:nvSpPr>
        <p:spPr bwMode="auto">
          <a:xfrm>
            <a:off x="2124075" y="4365625"/>
            <a:ext cx="503238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530" name="Line 18"/>
          <p:cNvSpPr>
            <a:spLocks noChangeShapeType="1"/>
          </p:cNvSpPr>
          <p:nvPr/>
        </p:nvSpPr>
        <p:spPr bwMode="auto">
          <a:xfrm>
            <a:off x="2339975" y="2997200"/>
            <a:ext cx="936625" cy="719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531" name="Line 19"/>
          <p:cNvSpPr>
            <a:spLocks noChangeShapeType="1"/>
          </p:cNvSpPr>
          <p:nvPr/>
        </p:nvSpPr>
        <p:spPr bwMode="auto">
          <a:xfrm>
            <a:off x="2555875" y="1916113"/>
            <a:ext cx="647700" cy="7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532" name="Line 20"/>
          <p:cNvSpPr>
            <a:spLocks noChangeShapeType="1"/>
          </p:cNvSpPr>
          <p:nvPr/>
        </p:nvSpPr>
        <p:spPr bwMode="auto">
          <a:xfrm flipH="1">
            <a:off x="4427538" y="1196975"/>
            <a:ext cx="1584325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533" name="Line 21"/>
          <p:cNvSpPr>
            <a:spLocks noChangeShapeType="1"/>
          </p:cNvSpPr>
          <p:nvPr/>
        </p:nvSpPr>
        <p:spPr bwMode="auto">
          <a:xfrm flipH="1">
            <a:off x="4427538" y="1844675"/>
            <a:ext cx="1584325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534" name="Line 22"/>
          <p:cNvSpPr>
            <a:spLocks noChangeShapeType="1"/>
          </p:cNvSpPr>
          <p:nvPr/>
        </p:nvSpPr>
        <p:spPr bwMode="auto">
          <a:xfrm flipV="1">
            <a:off x="5364163" y="3357563"/>
            <a:ext cx="1223962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535" name="Line 23"/>
          <p:cNvSpPr>
            <a:spLocks noChangeShapeType="1"/>
          </p:cNvSpPr>
          <p:nvPr/>
        </p:nvSpPr>
        <p:spPr bwMode="auto">
          <a:xfrm flipV="1">
            <a:off x="6011863" y="4508500"/>
            <a:ext cx="865187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536" name="Line 24"/>
          <p:cNvSpPr>
            <a:spLocks noChangeShapeType="1"/>
          </p:cNvSpPr>
          <p:nvPr/>
        </p:nvSpPr>
        <p:spPr bwMode="auto">
          <a:xfrm flipH="1" flipV="1">
            <a:off x="5580063" y="5013325"/>
            <a:ext cx="792162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537" name="Line 25"/>
          <p:cNvSpPr>
            <a:spLocks noChangeShapeType="1"/>
          </p:cNvSpPr>
          <p:nvPr/>
        </p:nvSpPr>
        <p:spPr bwMode="auto">
          <a:xfrm flipV="1">
            <a:off x="4416425" y="4279900"/>
            <a:ext cx="249238" cy="2376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538" name="Text Box 26"/>
          <p:cNvSpPr txBox="1">
            <a:spLocks noChangeArrowheads="1"/>
          </p:cNvSpPr>
          <p:nvPr/>
        </p:nvSpPr>
        <p:spPr bwMode="auto">
          <a:xfrm>
            <a:off x="3695700" y="6491288"/>
            <a:ext cx="191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Conus arteriosus</a:t>
            </a:r>
          </a:p>
        </p:txBody>
      </p:sp>
      <p:sp>
        <p:nvSpPr>
          <p:cNvPr id="64539" name="Line 27"/>
          <p:cNvSpPr>
            <a:spLocks noChangeShapeType="1"/>
          </p:cNvSpPr>
          <p:nvPr/>
        </p:nvSpPr>
        <p:spPr bwMode="auto">
          <a:xfrm flipH="1" flipV="1">
            <a:off x="5843588" y="6219825"/>
            <a:ext cx="568325" cy="27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540" name="Line 28"/>
          <p:cNvSpPr>
            <a:spLocks noChangeShapeType="1"/>
          </p:cNvSpPr>
          <p:nvPr/>
        </p:nvSpPr>
        <p:spPr bwMode="auto">
          <a:xfrm flipH="1">
            <a:off x="4486275" y="1460500"/>
            <a:ext cx="1836738" cy="819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4541" name="Text Box 29"/>
          <p:cNvSpPr txBox="1">
            <a:spLocks noChangeArrowheads="1"/>
          </p:cNvSpPr>
          <p:nvPr/>
        </p:nvSpPr>
        <p:spPr bwMode="auto">
          <a:xfrm>
            <a:off x="6238875" y="1308100"/>
            <a:ext cx="2905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Ligamentum arteriosum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Fényűző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2844</TotalTime>
  <Words>1052</Words>
  <Application>Microsoft Office PowerPoint</Application>
  <PresentationFormat>Diavetítés a képernyőre (4:3 oldalarány)</PresentationFormat>
  <Paragraphs>535</Paragraphs>
  <Slides>82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82</vt:i4>
      </vt:variant>
    </vt:vector>
  </HeadingPairs>
  <TitlesOfParts>
    <vt:vector size="86" baseType="lpstr">
      <vt:lpstr>Arial</vt:lpstr>
      <vt:lpstr>Arial Narrow</vt:lpstr>
      <vt:lpstr>Garamond</vt:lpstr>
      <vt:lpstr>Alapértelmezett terv</vt:lpstr>
      <vt:lpstr>Anatomy of the heart 1. Chambers of the heart, external features. Structure of heart wall, myocardium, valves, anuli fibrosi</vt:lpstr>
      <vt:lpstr>The circulatory system</vt:lpstr>
      <vt:lpstr>Anatomy of the heart 1.</vt:lpstr>
      <vt:lpstr>PowerPoint bemutató</vt:lpstr>
      <vt:lpstr>PowerPoint bemutató</vt:lpstr>
      <vt:lpstr>Cardiac size, external features</vt:lpstr>
      <vt:lpstr>Facies diaphragmatica (facies posterior )</vt:lpstr>
      <vt:lpstr>Heart: surfaces</vt:lpstr>
      <vt:lpstr>Heart: sternal surface (facies sternalis)</vt:lpstr>
      <vt:lpstr>Heart: posterior surface (facies mediastinalis)</vt:lpstr>
      <vt:lpstr>PowerPoint bemutató</vt:lpstr>
      <vt:lpstr>PowerPoint bemutató</vt:lpstr>
      <vt:lpstr>PowerPoint bemutató</vt:lpstr>
      <vt:lpstr>Cavities of the heart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Anatomy of the heart 1.</vt:lpstr>
      <vt:lpstr>Anulus fibrosus </vt:lpstr>
      <vt:lpstr>Cardiac skeleton The four valves of the heart are anchored in dense fibrous connective tissue between them, they form a unit, the cardiac skeleton to which the atria and ventricles are attached.</vt:lpstr>
      <vt:lpstr>PowerPoint bemutató</vt:lpstr>
      <vt:lpstr>Fibrous skeleton of heart</vt:lpstr>
      <vt:lpstr>Anatomy of the heart 1.</vt:lpstr>
      <vt:lpstr>Cardiac valves</vt:lpstr>
      <vt:lpstr>PowerPoint bemutató</vt:lpstr>
      <vt:lpstr>PowerPoint bemutató</vt:lpstr>
      <vt:lpstr>PowerPoint bemutató</vt:lpstr>
      <vt:lpstr>PowerPoint bemutató</vt:lpstr>
      <vt:lpstr>Tricuspid valve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Cardiac Cycle</vt:lpstr>
      <vt:lpstr>Valvular diseases</vt:lpstr>
      <vt:lpstr>PowerPoint bemutató</vt:lpstr>
      <vt:lpstr>PowerPoint bemutató</vt:lpstr>
      <vt:lpstr>Anatomy of the heart 1.</vt:lpstr>
      <vt:lpstr>The Heart Wall</vt:lpstr>
      <vt:lpstr>PowerPoint bemutató</vt:lpstr>
      <vt:lpstr>PowerPoint bemutató</vt:lpstr>
      <vt:lpstr>Myocardium</vt:lpstr>
      <vt:lpstr>MYOCARDIUM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References</vt:lpstr>
      <vt:lpstr>PowerPoint bemutató</vt:lpstr>
    </vt:vector>
  </TitlesOfParts>
  <Company>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szasz</dc:creator>
  <cp:lastModifiedBy>Kocsis</cp:lastModifiedBy>
  <cp:revision>124</cp:revision>
  <dcterms:created xsi:type="dcterms:W3CDTF">2012-02-27T17:26:37Z</dcterms:created>
  <dcterms:modified xsi:type="dcterms:W3CDTF">2020-02-02T20:23:32Z</dcterms:modified>
</cp:coreProperties>
</file>